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5.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9.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10.xml" ContentType="application/vnd.openxmlformats-officedocument.theme+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11.xml" ContentType="application/vnd.openxmlformats-officedocument.theme+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theme/theme12.xml" ContentType="application/vnd.openxmlformats-officedocument.theme+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theme/theme13.xml" ContentType="application/vnd.openxmlformats-officedocument.theme+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theme/theme15.xml" ContentType="application/vnd.openxmlformats-officedocument.theme+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theme/theme16.xml" ContentType="application/vnd.openxmlformats-officedocument.theme+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theme/theme17.xml" ContentType="application/vnd.openxmlformats-officedocument.theme+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theme/theme18.xml" ContentType="application/vnd.openxmlformats-officedocument.theme+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theme/theme19.xml" ContentType="application/vnd.openxmlformats-officedocument.theme+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theme/theme20.xml" ContentType="application/vnd.openxmlformats-officedocument.theme+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theme/theme21.xml" ContentType="application/vnd.openxmlformats-officedocument.theme+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theme/theme22.xml" ContentType="application/vnd.openxmlformats-officedocument.theme+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theme/theme23.xml" ContentType="application/vnd.openxmlformats-officedocument.theme+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theme/theme24.xml" ContentType="application/vnd.openxmlformats-officedocument.theme+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theme/theme25.xml" ContentType="application/vnd.openxmlformats-officedocument.theme+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theme/theme26.xml" ContentType="application/vnd.openxmlformats-officedocument.theme+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theme/theme27.xml" ContentType="application/vnd.openxmlformats-officedocument.theme+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theme/theme28.xml" ContentType="application/vnd.openxmlformats-officedocument.theme+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theme/theme29.xml" ContentType="application/vnd.openxmlformats-officedocument.theme+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theme/theme30.xml" ContentType="application/vnd.openxmlformats-officedocument.theme+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theme/theme31.xml" ContentType="application/vnd.openxmlformats-officedocument.theme+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theme/theme32.xml" ContentType="application/vnd.openxmlformats-officedocument.theme+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theme/theme33.xml" ContentType="application/vnd.openxmlformats-officedocument.theme+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theme/theme34.xml" ContentType="application/vnd.openxmlformats-officedocument.theme+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theme/theme35.xml" ContentType="application/vnd.openxmlformats-officedocument.theme+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theme/theme36.xml" ContentType="application/vnd.openxmlformats-officedocument.theme+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theme/theme37.xml" ContentType="application/vnd.openxmlformats-officedocument.theme+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theme/theme38.xml" ContentType="application/vnd.openxmlformats-officedocument.theme+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theme/theme39.xml" ContentType="application/vnd.openxmlformats-officedocument.theme+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theme/theme40.xml" ContentType="application/vnd.openxmlformats-officedocument.theme+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theme/theme41.xml" ContentType="application/vnd.openxmlformats-officedocument.theme+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slideLayouts/slideLayout474.xml" ContentType="application/vnd.openxmlformats-officedocument.presentationml.slideLayout+xml"/>
  <Override PartName="/ppt/theme/theme42.xml" ContentType="application/vnd.openxmlformats-officedocument.theme+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slideLayouts/slideLayout485.xml" ContentType="application/vnd.openxmlformats-officedocument.presentationml.slideLayout+xml"/>
  <Override PartName="/ppt/theme/theme43.xml" ContentType="application/vnd.openxmlformats-officedocument.theme+xml"/>
  <Override PartName="/ppt/theme/theme44.xml" ContentType="application/vnd.openxmlformats-officedocument.theme+xml"/>
  <Override PartName="/ppt/theme/theme4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8">
  <p:sldMasterIdLst>
    <p:sldMasterId id="2147483879" r:id="rId4"/>
    <p:sldMasterId id="2147483888" r:id="rId5"/>
    <p:sldMasterId id="2147483900" r:id="rId6"/>
    <p:sldMasterId id="2147483912" r:id="rId7"/>
    <p:sldMasterId id="2147483920" r:id="rId8"/>
    <p:sldMasterId id="2147483928" r:id="rId9"/>
    <p:sldMasterId id="2147483945" r:id="rId10"/>
    <p:sldMasterId id="2147483957" r:id="rId11"/>
    <p:sldMasterId id="2147483969" r:id="rId12"/>
    <p:sldMasterId id="2147483982" r:id="rId13"/>
    <p:sldMasterId id="2147483994" r:id="rId14"/>
    <p:sldMasterId id="2147484003" r:id="rId15"/>
    <p:sldMasterId id="2147484015" r:id="rId16"/>
    <p:sldMasterId id="2147484027" r:id="rId17"/>
    <p:sldMasterId id="2147484036" r:id="rId18"/>
    <p:sldMasterId id="2147484053" r:id="rId19"/>
    <p:sldMasterId id="2147484065" r:id="rId20"/>
    <p:sldMasterId id="2147484077" r:id="rId21"/>
    <p:sldMasterId id="2147484090" r:id="rId22"/>
    <p:sldMasterId id="2147484102" r:id="rId23"/>
    <p:sldMasterId id="2147484111" r:id="rId24"/>
    <p:sldMasterId id="2147484123" r:id="rId25"/>
    <p:sldMasterId id="2147484131" r:id="rId26"/>
    <p:sldMasterId id="2147484143" r:id="rId27"/>
    <p:sldMasterId id="2147484155" r:id="rId28"/>
    <p:sldMasterId id="2147484164" r:id="rId29"/>
    <p:sldMasterId id="2147484177" r:id="rId30"/>
    <p:sldMasterId id="2147484189" r:id="rId31"/>
    <p:sldMasterId id="2147484201" r:id="rId32"/>
    <p:sldMasterId id="2147484208" r:id="rId33"/>
    <p:sldMasterId id="2147484223" r:id="rId34"/>
    <p:sldMasterId id="2147484237" r:id="rId35"/>
    <p:sldMasterId id="2147484252" r:id="rId36"/>
    <p:sldMasterId id="2147484266" r:id="rId37"/>
    <p:sldMasterId id="2147484280" r:id="rId38"/>
    <p:sldMasterId id="2147484295" r:id="rId39"/>
    <p:sldMasterId id="2147484309" r:id="rId40"/>
    <p:sldMasterId id="2147484339" r:id="rId41"/>
    <p:sldMasterId id="2147484352" r:id="rId42"/>
    <p:sldMasterId id="2147484483" r:id="rId43"/>
    <p:sldMasterId id="2147484496" r:id="rId44"/>
    <p:sldMasterId id="2147484547" r:id="rId45"/>
    <p:sldMasterId id="2147484582" r:id="rId46"/>
  </p:sldMasterIdLst>
  <p:notesMasterIdLst>
    <p:notesMasterId r:id="rId64"/>
  </p:notesMasterIdLst>
  <p:handoutMasterIdLst>
    <p:handoutMasterId r:id="rId65"/>
  </p:handoutMasterIdLst>
  <p:sldIdLst>
    <p:sldId id="364" r:id="rId47"/>
    <p:sldId id="519" r:id="rId48"/>
    <p:sldId id="522" r:id="rId49"/>
    <p:sldId id="520" r:id="rId50"/>
    <p:sldId id="459" r:id="rId51"/>
    <p:sldId id="524" r:id="rId52"/>
    <p:sldId id="525" r:id="rId53"/>
    <p:sldId id="521" r:id="rId54"/>
    <p:sldId id="523" r:id="rId55"/>
    <p:sldId id="455" r:id="rId56"/>
    <p:sldId id="518" r:id="rId57"/>
    <p:sldId id="526" r:id="rId58"/>
    <p:sldId id="527" r:id="rId59"/>
    <p:sldId id="528" r:id="rId60"/>
    <p:sldId id="529" r:id="rId61"/>
    <p:sldId id="531" r:id="rId62"/>
    <p:sldId id="532" r:id="rId63"/>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036" algn="l" rtl="0" fontAlgn="base">
      <a:spcBef>
        <a:spcPct val="0"/>
      </a:spcBef>
      <a:spcAft>
        <a:spcPct val="0"/>
      </a:spcAft>
      <a:defRPr kern="1200">
        <a:solidFill>
          <a:schemeClr val="tx1"/>
        </a:solidFill>
        <a:latin typeface="Arial" charset="0"/>
        <a:ea typeface="+mn-ea"/>
        <a:cs typeface="Arial" charset="0"/>
      </a:defRPr>
    </a:lvl2pPr>
    <a:lvl3pPr marL="914074" algn="l" rtl="0" fontAlgn="base">
      <a:spcBef>
        <a:spcPct val="0"/>
      </a:spcBef>
      <a:spcAft>
        <a:spcPct val="0"/>
      </a:spcAft>
      <a:defRPr kern="1200">
        <a:solidFill>
          <a:schemeClr val="tx1"/>
        </a:solidFill>
        <a:latin typeface="Arial" charset="0"/>
        <a:ea typeface="+mn-ea"/>
        <a:cs typeface="Arial" charset="0"/>
      </a:defRPr>
    </a:lvl3pPr>
    <a:lvl4pPr marL="1371109" algn="l" rtl="0" fontAlgn="base">
      <a:spcBef>
        <a:spcPct val="0"/>
      </a:spcBef>
      <a:spcAft>
        <a:spcPct val="0"/>
      </a:spcAft>
      <a:defRPr kern="1200">
        <a:solidFill>
          <a:schemeClr val="tx1"/>
        </a:solidFill>
        <a:latin typeface="Arial" charset="0"/>
        <a:ea typeface="+mn-ea"/>
        <a:cs typeface="Arial" charset="0"/>
      </a:defRPr>
    </a:lvl4pPr>
    <a:lvl5pPr marL="1828148" algn="l" rtl="0" fontAlgn="base">
      <a:spcBef>
        <a:spcPct val="0"/>
      </a:spcBef>
      <a:spcAft>
        <a:spcPct val="0"/>
      </a:spcAft>
      <a:defRPr kern="1200">
        <a:solidFill>
          <a:schemeClr val="tx1"/>
        </a:solidFill>
        <a:latin typeface="Arial" charset="0"/>
        <a:ea typeface="+mn-ea"/>
        <a:cs typeface="Arial" charset="0"/>
      </a:defRPr>
    </a:lvl5pPr>
    <a:lvl6pPr marL="2285186" algn="l" defTabSz="914074" rtl="0" eaLnBrk="1" latinLnBrk="0" hangingPunct="1">
      <a:defRPr kern="1200">
        <a:solidFill>
          <a:schemeClr val="tx1"/>
        </a:solidFill>
        <a:latin typeface="Arial" charset="0"/>
        <a:ea typeface="+mn-ea"/>
        <a:cs typeface="Arial" charset="0"/>
      </a:defRPr>
    </a:lvl6pPr>
    <a:lvl7pPr marL="2742224" algn="l" defTabSz="914074" rtl="0" eaLnBrk="1" latinLnBrk="0" hangingPunct="1">
      <a:defRPr kern="1200">
        <a:solidFill>
          <a:schemeClr val="tx1"/>
        </a:solidFill>
        <a:latin typeface="Arial" charset="0"/>
        <a:ea typeface="+mn-ea"/>
        <a:cs typeface="Arial" charset="0"/>
      </a:defRPr>
    </a:lvl7pPr>
    <a:lvl8pPr marL="3199260" algn="l" defTabSz="914074" rtl="0" eaLnBrk="1" latinLnBrk="0" hangingPunct="1">
      <a:defRPr kern="1200">
        <a:solidFill>
          <a:schemeClr val="tx1"/>
        </a:solidFill>
        <a:latin typeface="Arial" charset="0"/>
        <a:ea typeface="+mn-ea"/>
        <a:cs typeface="Arial" charset="0"/>
      </a:defRPr>
    </a:lvl8pPr>
    <a:lvl9pPr marL="3656296" algn="l" defTabSz="914074" rtl="0" eaLnBrk="1" latinLnBrk="0" hangingPunct="1">
      <a:defRPr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024">
          <p15:clr>
            <a:srgbClr val="A4A3A4"/>
          </p15:clr>
        </p15:guide>
        <p15:guide id="2" pos="2305">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3366"/>
    <a:srgbClr val="3366CC"/>
    <a:srgbClr val="336600"/>
    <a:srgbClr val="0066FF"/>
    <a:srgbClr val="0000FF"/>
    <a:srgbClr val="00FF00"/>
    <a:srgbClr val="FF0000"/>
    <a:srgbClr val="000066"/>
    <a:srgbClr val="0066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69" autoAdjust="0"/>
    <p:restoredTop sz="94918" autoAdjust="0"/>
  </p:normalViewPr>
  <p:slideViewPr>
    <p:cSldViewPr snapToGrid="0">
      <p:cViewPr varScale="1">
        <p:scale>
          <a:sx n="134" d="100"/>
          <a:sy n="134" d="100"/>
        </p:scale>
        <p:origin x="-942" y="-7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6" d="100"/>
          <a:sy n="66" d="100"/>
        </p:scale>
        <p:origin x="-3240" y="-114"/>
      </p:cViewPr>
      <p:guideLst>
        <p:guide orient="horz" pos="3024"/>
        <p:guide pos="2305"/>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Master" Target="slideMasters/slideMaster23.xml"/><Relationship Id="rId39" Type="http://schemas.openxmlformats.org/officeDocument/2006/relationships/slideMaster" Target="slideMasters/slideMaster36.xml"/><Relationship Id="rId21" Type="http://schemas.openxmlformats.org/officeDocument/2006/relationships/slideMaster" Target="slideMasters/slideMaster18.xml"/><Relationship Id="rId34" Type="http://schemas.openxmlformats.org/officeDocument/2006/relationships/slideMaster" Target="slideMasters/slideMaster31.xml"/><Relationship Id="rId42" Type="http://schemas.openxmlformats.org/officeDocument/2006/relationships/slideMaster" Target="slideMasters/slideMaster39.xml"/><Relationship Id="rId47" Type="http://schemas.openxmlformats.org/officeDocument/2006/relationships/slide" Target="slides/slide1.xml"/><Relationship Id="rId50" Type="http://schemas.openxmlformats.org/officeDocument/2006/relationships/slide" Target="slides/slide4.xml"/><Relationship Id="rId55" Type="http://schemas.openxmlformats.org/officeDocument/2006/relationships/slide" Target="slides/slide9.xml"/><Relationship Id="rId63" Type="http://schemas.openxmlformats.org/officeDocument/2006/relationships/slide" Target="slides/slide17.xml"/><Relationship Id="rId68"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Master" Target="slideMasters/slideMaster13.xml"/><Relationship Id="rId29" Type="http://schemas.openxmlformats.org/officeDocument/2006/relationships/slideMaster" Target="slideMasters/slideMaster26.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Master" Target="slideMasters/slideMaster21.xml"/><Relationship Id="rId32" Type="http://schemas.openxmlformats.org/officeDocument/2006/relationships/slideMaster" Target="slideMasters/slideMaster29.xml"/><Relationship Id="rId37" Type="http://schemas.openxmlformats.org/officeDocument/2006/relationships/slideMaster" Target="slideMasters/slideMaster34.xml"/><Relationship Id="rId40" Type="http://schemas.openxmlformats.org/officeDocument/2006/relationships/slideMaster" Target="slideMasters/slideMaster37.xml"/><Relationship Id="rId45" Type="http://schemas.openxmlformats.org/officeDocument/2006/relationships/slideMaster" Target="slideMasters/slideMaster42.xml"/><Relationship Id="rId53" Type="http://schemas.openxmlformats.org/officeDocument/2006/relationships/slide" Target="slides/slide7.xml"/><Relationship Id="rId58" Type="http://schemas.openxmlformats.org/officeDocument/2006/relationships/slide" Target="slides/slide12.xml"/><Relationship Id="rId66"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Master" Target="slideMasters/slideMaster20.xml"/><Relationship Id="rId28" Type="http://schemas.openxmlformats.org/officeDocument/2006/relationships/slideMaster" Target="slideMasters/slideMaster25.xml"/><Relationship Id="rId36" Type="http://schemas.openxmlformats.org/officeDocument/2006/relationships/slideMaster" Target="slideMasters/slideMaster33.xml"/><Relationship Id="rId49" Type="http://schemas.openxmlformats.org/officeDocument/2006/relationships/slide" Target="slides/slide3.xml"/><Relationship Id="rId57" Type="http://schemas.openxmlformats.org/officeDocument/2006/relationships/slide" Target="slides/slide11.xml"/><Relationship Id="rId61" Type="http://schemas.openxmlformats.org/officeDocument/2006/relationships/slide" Target="slides/slide15.xml"/><Relationship Id="rId10" Type="http://schemas.openxmlformats.org/officeDocument/2006/relationships/slideMaster" Target="slideMasters/slideMaster7.xml"/><Relationship Id="rId19" Type="http://schemas.openxmlformats.org/officeDocument/2006/relationships/slideMaster" Target="slideMasters/slideMaster16.xml"/><Relationship Id="rId31" Type="http://schemas.openxmlformats.org/officeDocument/2006/relationships/slideMaster" Target="slideMasters/slideMaster28.xml"/><Relationship Id="rId44" Type="http://schemas.openxmlformats.org/officeDocument/2006/relationships/slideMaster" Target="slideMasters/slideMaster41.xml"/><Relationship Id="rId52" Type="http://schemas.openxmlformats.org/officeDocument/2006/relationships/slide" Target="slides/slide6.xml"/><Relationship Id="rId60" Type="http://schemas.openxmlformats.org/officeDocument/2006/relationships/slide" Target="slides/slide14.xml"/><Relationship Id="rId65"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Master" Target="slideMasters/slideMaster19.xml"/><Relationship Id="rId27" Type="http://schemas.openxmlformats.org/officeDocument/2006/relationships/slideMaster" Target="slideMasters/slideMaster24.xml"/><Relationship Id="rId30" Type="http://schemas.openxmlformats.org/officeDocument/2006/relationships/slideMaster" Target="slideMasters/slideMaster27.xml"/><Relationship Id="rId35" Type="http://schemas.openxmlformats.org/officeDocument/2006/relationships/slideMaster" Target="slideMasters/slideMaster32.xml"/><Relationship Id="rId43" Type="http://schemas.openxmlformats.org/officeDocument/2006/relationships/slideMaster" Target="slideMasters/slideMaster40.xml"/><Relationship Id="rId48" Type="http://schemas.openxmlformats.org/officeDocument/2006/relationships/slide" Target="slides/slide2.xml"/><Relationship Id="rId56" Type="http://schemas.openxmlformats.org/officeDocument/2006/relationships/slide" Target="slides/slide10.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Master" Target="slideMasters/slideMaster5.xml"/><Relationship Id="rId51" Type="http://schemas.openxmlformats.org/officeDocument/2006/relationships/slide" Target="slides/slide5.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Master" Target="slideMasters/slideMaster22.xml"/><Relationship Id="rId33" Type="http://schemas.openxmlformats.org/officeDocument/2006/relationships/slideMaster" Target="slideMasters/slideMaster30.xml"/><Relationship Id="rId38" Type="http://schemas.openxmlformats.org/officeDocument/2006/relationships/slideMaster" Target="slideMasters/slideMaster35.xml"/><Relationship Id="rId46" Type="http://schemas.openxmlformats.org/officeDocument/2006/relationships/slideMaster" Target="slideMasters/slideMaster43.xml"/><Relationship Id="rId59" Type="http://schemas.openxmlformats.org/officeDocument/2006/relationships/slide" Target="slides/slide13.xml"/><Relationship Id="rId67" Type="http://schemas.openxmlformats.org/officeDocument/2006/relationships/viewProps" Target="viewProps.xml"/><Relationship Id="rId20" Type="http://schemas.openxmlformats.org/officeDocument/2006/relationships/slideMaster" Target="slideMasters/slideMaster17.xml"/><Relationship Id="rId41" Type="http://schemas.openxmlformats.org/officeDocument/2006/relationships/slideMaster" Target="slideMasters/slideMaster38.xml"/><Relationship Id="rId54" Type="http://schemas.openxmlformats.org/officeDocument/2006/relationships/slide" Target="slides/slide8.xml"/><Relationship Id="rId62" Type="http://schemas.openxmlformats.org/officeDocument/2006/relationships/slide" Target="slides/slide16.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image" Target="../media/image2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169920" cy="480060"/>
          </a:xfrm>
          <a:prstGeom prst="rect">
            <a:avLst/>
          </a:prstGeom>
        </p:spPr>
        <p:txBody>
          <a:bodyPr vert="horz" lIns="96653" tIns="48327" rIns="96653" bIns="48327"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4143589" y="0"/>
            <a:ext cx="3169920" cy="480060"/>
          </a:xfrm>
          <a:prstGeom prst="rect">
            <a:avLst/>
          </a:prstGeom>
        </p:spPr>
        <p:txBody>
          <a:bodyPr vert="horz" lIns="96653" tIns="48327" rIns="96653" bIns="48327" rtlCol="0"/>
          <a:lstStyle>
            <a:lvl1pPr algn="r" fontAlgn="auto">
              <a:spcBef>
                <a:spcPts val="0"/>
              </a:spcBef>
              <a:spcAft>
                <a:spcPts val="0"/>
              </a:spcAft>
              <a:defRPr sz="1200">
                <a:latin typeface="+mn-lt"/>
                <a:cs typeface="+mn-cs"/>
              </a:defRPr>
            </a:lvl1pPr>
          </a:lstStyle>
          <a:p>
            <a:pPr>
              <a:defRPr/>
            </a:pPr>
            <a:fld id="{0FA90A2E-F0B9-49EB-A4BF-63C367F8CDAE}" type="datetimeFigureOut">
              <a:rPr lang="en-US"/>
              <a:pPr>
                <a:defRPr/>
              </a:pPr>
              <a:t>3/4/2015</a:t>
            </a:fld>
            <a:endParaRPr lang="en-US"/>
          </a:p>
        </p:txBody>
      </p:sp>
      <p:sp>
        <p:nvSpPr>
          <p:cNvPr id="4" name="Footer Placeholder 3"/>
          <p:cNvSpPr>
            <a:spLocks noGrp="1"/>
          </p:cNvSpPr>
          <p:nvPr>
            <p:ph type="ftr" sz="quarter" idx="2"/>
          </p:nvPr>
        </p:nvSpPr>
        <p:spPr>
          <a:xfrm>
            <a:off x="1" y="9119474"/>
            <a:ext cx="3169920" cy="480060"/>
          </a:xfrm>
          <a:prstGeom prst="rect">
            <a:avLst/>
          </a:prstGeom>
        </p:spPr>
        <p:txBody>
          <a:bodyPr vert="horz" lIns="96653" tIns="48327" rIns="96653" bIns="48327"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4143589" y="9119474"/>
            <a:ext cx="3169920" cy="480060"/>
          </a:xfrm>
          <a:prstGeom prst="rect">
            <a:avLst/>
          </a:prstGeom>
        </p:spPr>
        <p:txBody>
          <a:bodyPr vert="horz" lIns="96653" tIns="48327" rIns="96653" bIns="48327" rtlCol="0" anchor="b"/>
          <a:lstStyle>
            <a:lvl1pPr algn="r" fontAlgn="auto">
              <a:spcBef>
                <a:spcPts val="0"/>
              </a:spcBef>
              <a:spcAft>
                <a:spcPts val="0"/>
              </a:spcAft>
              <a:defRPr sz="1200">
                <a:latin typeface="+mn-lt"/>
                <a:cs typeface="+mn-cs"/>
              </a:defRPr>
            </a:lvl1pPr>
          </a:lstStyle>
          <a:p>
            <a:pPr>
              <a:defRPr/>
            </a:pPr>
            <a:fld id="{3D858B4E-370F-4F37-873A-D22B2CCF7DF2}" type="slidenum">
              <a:rPr lang="en-US"/>
              <a:pPr>
                <a:defRPr/>
              </a:pPr>
              <a:t>‹#›</a:t>
            </a:fld>
            <a:endParaRPr lang="en-US"/>
          </a:p>
        </p:txBody>
      </p:sp>
    </p:spTree>
    <p:extLst>
      <p:ext uri="{BB962C8B-B14F-4D97-AF65-F5344CB8AC3E}">
        <p14:creationId xmlns:p14="http://schemas.microsoft.com/office/powerpoint/2010/main" val="12580909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169920" cy="480060"/>
          </a:xfrm>
          <a:prstGeom prst="rect">
            <a:avLst/>
          </a:prstGeom>
        </p:spPr>
        <p:txBody>
          <a:bodyPr vert="horz" lIns="96653" tIns="48327" rIns="96653" bIns="48327"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4143589" y="0"/>
            <a:ext cx="3169920" cy="480060"/>
          </a:xfrm>
          <a:prstGeom prst="rect">
            <a:avLst/>
          </a:prstGeom>
        </p:spPr>
        <p:txBody>
          <a:bodyPr vert="horz" lIns="96653" tIns="48327" rIns="96653" bIns="48327" rtlCol="0"/>
          <a:lstStyle>
            <a:lvl1pPr algn="r" fontAlgn="auto">
              <a:spcBef>
                <a:spcPts val="0"/>
              </a:spcBef>
              <a:spcAft>
                <a:spcPts val="0"/>
              </a:spcAft>
              <a:defRPr sz="1200">
                <a:latin typeface="+mn-lt"/>
                <a:cs typeface="+mn-cs"/>
              </a:defRPr>
            </a:lvl1pPr>
          </a:lstStyle>
          <a:p>
            <a:pPr>
              <a:defRPr/>
            </a:pPr>
            <a:fld id="{477920E0-8D45-4CAB-8B8C-E1BDB5AC0940}" type="datetimeFigureOut">
              <a:rPr lang="en-US"/>
              <a:pPr>
                <a:defRPr/>
              </a:pPr>
              <a:t>3/4/2015</a:t>
            </a:fld>
            <a:endParaRPr lang="en-US"/>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653" tIns="48327" rIns="96653" bIns="48327" rtlCol="0" anchor="ctr"/>
          <a:lstStyle/>
          <a:p>
            <a:pPr lvl="0"/>
            <a:endParaRPr lang="en-US" noProof="0"/>
          </a:p>
        </p:txBody>
      </p:sp>
      <p:sp>
        <p:nvSpPr>
          <p:cNvPr id="5" name="Notes Placeholder 4"/>
          <p:cNvSpPr>
            <a:spLocks noGrp="1"/>
          </p:cNvSpPr>
          <p:nvPr>
            <p:ph type="body" sz="quarter" idx="3"/>
          </p:nvPr>
        </p:nvSpPr>
        <p:spPr>
          <a:xfrm>
            <a:off x="731521" y="4560570"/>
            <a:ext cx="5852160" cy="4320540"/>
          </a:xfrm>
          <a:prstGeom prst="rect">
            <a:avLst/>
          </a:prstGeom>
        </p:spPr>
        <p:txBody>
          <a:bodyPr vert="horz" lIns="96653" tIns="48327" rIns="96653" bIns="48327"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1" y="9119474"/>
            <a:ext cx="3169920" cy="480060"/>
          </a:xfrm>
          <a:prstGeom prst="rect">
            <a:avLst/>
          </a:prstGeom>
        </p:spPr>
        <p:txBody>
          <a:bodyPr vert="horz" lIns="96653" tIns="48327" rIns="96653" bIns="48327"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4143589" y="9119474"/>
            <a:ext cx="3169920" cy="480060"/>
          </a:xfrm>
          <a:prstGeom prst="rect">
            <a:avLst/>
          </a:prstGeom>
        </p:spPr>
        <p:txBody>
          <a:bodyPr vert="horz" lIns="96653" tIns="48327" rIns="96653" bIns="48327" rtlCol="0" anchor="b"/>
          <a:lstStyle>
            <a:lvl1pPr algn="r" fontAlgn="auto">
              <a:spcBef>
                <a:spcPts val="0"/>
              </a:spcBef>
              <a:spcAft>
                <a:spcPts val="0"/>
              </a:spcAft>
              <a:defRPr sz="1200">
                <a:latin typeface="+mn-lt"/>
                <a:cs typeface="+mn-cs"/>
              </a:defRPr>
            </a:lvl1pPr>
          </a:lstStyle>
          <a:p>
            <a:pPr>
              <a:defRPr/>
            </a:pPr>
            <a:fld id="{6B50D613-B915-4E47-9A9C-1E8EC19FA401}" type="slidenum">
              <a:rPr lang="en-US"/>
              <a:pPr>
                <a:defRPr/>
              </a:pPr>
              <a:t>‹#›</a:t>
            </a:fld>
            <a:endParaRPr lang="en-US"/>
          </a:p>
        </p:txBody>
      </p:sp>
    </p:spTree>
    <p:extLst>
      <p:ext uri="{BB962C8B-B14F-4D97-AF65-F5344CB8AC3E}">
        <p14:creationId xmlns:p14="http://schemas.microsoft.com/office/powerpoint/2010/main" val="402817523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036" algn="l" rtl="0" eaLnBrk="0" fontAlgn="base" hangingPunct="0">
      <a:spcBef>
        <a:spcPct val="30000"/>
      </a:spcBef>
      <a:spcAft>
        <a:spcPct val="0"/>
      </a:spcAft>
      <a:defRPr sz="1200" kern="1200">
        <a:solidFill>
          <a:schemeClr val="tx1"/>
        </a:solidFill>
        <a:latin typeface="+mn-lt"/>
        <a:ea typeface="+mn-ea"/>
        <a:cs typeface="+mn-cs"/>
      </a:defRPr>
    </a:lvl2pPr>
    <a:lvl3pPr marL="914074" algn="l" rtl="0" eaLnBrk="0" fontAlgn="base" hangingPunct="0">
      <a:spcBef>
        <a:spcPct val="30000"/>
      </a:spcBef>
      <a:spcAft>
        <a:spcPct val="0"/>
      </a:spcAft>
      <a:defRPr sz="1200" kern="1200">
        <a:solidFill>
          <a:schemeClr val="tx1"/>
        </a:solidFill>
        <a:latin typeface="+mn-lt"/>
        <a:ea typeface="+mn-ea"/>
        <a:cs typeface="+mn-cs"/>
      </a:defRPr>
    </a:lvl3pPr>
    <a:lvl4pPr marL="1371109" algn="l" rtl="0" eaLnBrk="0" fontAlgn="base" hangingPunct="0">
      <a:spcBef>
        <a:spcPct val="30000"/>
      </a:spcBef>
      <a:spcAft>
        <a:spcPct val="0"/>
      </a:spcAft>
      <a:defRPr sz="1200" kern="1200">
        <a:solidFill>
          <a:schemeClr val="tx1"/>
        </a:solidFill>
        <a:latin typeface="+mn-lt"/>
        <a:ea typeface="+mn-ea"/>
        <a:cs typeface="+mn-cs"/>
      </a:defRPr>
    </a:lvl4pPr>
    <a:lvl5pPr marL="1828148" algn="l" rtl="0" eaLnBrk="0" fontAlgn="base" hangingPunct="0">
      <a:spcBef>
        <a:spcPct val="30000"/>
      </a:spcBef>
      <a:spcAft>
        <a:spcPct val="0"/>
      </a:spcAft>
      <a:defRPr sz="1200" kern="1200">
        <a:solidFill>
          <a:schemeClr val="tx1"/>
        </a:solidFill>
        <a:latin typeface="+mn-lt"/>
        <a:ea typeface="+mn-ea"/>
        <a:cs typeface="+mn-cs"/>
      </a:defRPr>
    </a:lvl5pPr>
    <a:lvl6pPr marL="2285186" algn="l" defTabSz="914074" rtl="0" eaLnBrk="1" latinLnBrk="0" hangingPunct="1">
      <a:defRPr sz="1200" kern="1200">
        <a:solidFill>
          <a:schemeClr val="tx1"/>
        </a:solidFill>
        <a:latin typeface="+mn-lt"/>
        <a:ea typeface="+mn-ea"/>
        <a:cs typeface="+mn-cs"/>
      </a:defRPr>
    </a:lvl6pPr>
    <a:lvl7pPr marL="2742224" algn="l" defTabSz="914074" rtl="0" eaLnBrk="1" latinLnBrk="0" hangingPunct="1">
      <a:defRPr sz="1200" kern="1200">
        <a:solidFill>
          <a:schemeClr val="tx1"/>
        </a:solidFill>
        <a:latin typeface="+mn-lt"/>
        <a:ea typeface="+mn-ea"/>
        <a:cs typeface="+mn-cs"/>
      </a:defRPr>
    </a:lvl7pPr>
    <a:lvl8pPr marL="3199260" algn="l" defTabSz="914074" rtl="0" eaLnBrk="1" latinLnBrk="0" hangingPunct="1">
      <a:defRPr sz="1200" kern="1200">
        <a:solidFill>
          <a:schemeClr val="tx1"/>
        </a:solidFill>
        <a:latin typeface="+mn-lt"/>
        <a:ea typeface="+mn-ea"/>
        <a:cs typeface="+mn-cs"/>
      </a:defRPr>
    </a:lvl8pPr>
    <a:lvl9pPr marL="3656296" algn="l" defTabSz="91407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xfrm>
            <a:off x="1257300" y="719138"/>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p>
        </p:txBody>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ndara" pitchFamily="34" charset="0"/>
              </a:defRPr>
            </a:lvl1pPr>
            <a:lvl2pPr marL="785305" indent="-302040">
              <a:defRPr>
                <a:solidFill>
                  <a:schemeClr val="tx1"/>
                </a:solidFill>
                <a:latin typeface="Candara" pitchFamily="34" charset="0"/>
              </a:defRPr>
            </a:lvl2pPr>
            <a:lvl3pPr marL="1208161" indent="-241632">
              <a:defRPr>
                <a:solidFill>
                  <a:schemeClr val="tx1"/>
                </a:solidFill>
                <a:latin typeface="Candara" pitchFamily="34" charset="0"/>
              </a:defRPr>
            </a:lvl3pPr>
            <a:lvl4pPr marL="1691426" indent="-241632">
              <a:defRPr>
                <a:solidFill>
                  <a:schemeClr val="tx1"/>
                </a:solidFill>
                <a:latin typeface="Candara" pitchFamily="34" charset="0"/>
              </a:defRPr>
            </a:lvl4pPr>
            <a:lvl5pPr marL="2174690" indent="-241632">
              <a:defRPr>
                <a:solidFill>
                  <a:schemeClr val="tx1"/>
                </a:solidFill>
                <a:latin typeface="Candara" pitchFamily="34" charset="0"/>
              </a:defRPr>
            </a:lvl5pPr>
            <a:lvl6pPr marL="2657954" indent="-241632" fontAlgn="base">
              <a:spcBef>
                <a:spcPct val="0"/>
              </a:spcBef>
              <a:spcAft>
                <a:spcPct val="0"/>
              </a:spcAft>
              <a:defRPr>
                <a:solidFill>
                  <a:schemeClr val="tx1"/>
                </a:solidFill>
                <a:latin typeface="Candara" pitchFamily="34" charset="0"/>
              </a:defRPr>
            </a:lvl6pPr>
            <a:lvl7pPr marL="3141218" indent="-241632" fontAlgn="base">
              <a:spcBef>
                <a:spcPct val="0"/>
              </a:spcBef>
              <a:spcAft>
                <a:spcPct val="0"/>
              </a:spcAft>
              <a:defRPr>
                <a:solidFill>
                  <a:schemeClr val="tx1"/>
                </a:solidFill>
                <a:latin typeface="Candara" pitchFamily="34" charset="0"/>
              </a:defRPr>
            </a:lvl7pPr>
            <a:lvl8pPr marL="3624483" indent="-241632" fontAlgn="base">
              <a:spcBef>
                <a:spcPct val="0"/>
              </a:spcBef>
              <a:spcAft>
                <a:spcPct val="0"/>
              </a:spcAft>
              <a:defRPr>
                <a:solidFill>
                  <a:schemeClr val="tx1"/>
                </a:solidFill>
                <a:latin typeface="Candara" pitchFamily="34" charset="0"/>
              </a:defRPr>
            </a:lvl8pPr>
            <a:lvl9pPr marL="4107747" indent="-241632" fontAlgn="base">
              <a:spcBef>
                <a:spcPct val="0"/>
              </a:spcBef>
              <a:spcAft>
                <a:spcPct val="0"/>
              </a:spcAft>
              <a:defRPr>
                <a:solidFill>
                  <a:schemeClr val="tx1"/>
                </a:solidFill>
                <a:latin typeface="Candara" pitchFamily="34" charset="0"/>
              </a:defRPr>
            </a:lvl9pPr>
          </a:lstStyle>
          <a:p>
            <a:pPr fontAlgn="base">
              <a:spcBef>
                <a:spcPct val="0"/>
              </a:spcBef>
              <a:spcAft>
                <a:spcPct val="0"/>
              </a:spcAft>
            </a:pPr>
            <a:fld id="{D82B253D-5609-45FA-80F2-E794EF433C97}" type="slidenum">
              <a:rPr lang="en-US">
                <a:latin typeface="Calibri" pitchFamily="34" charset="0"/>
              </a:rPr>
              <a:pPr fontAlgn="base">
                <a:spcBef>
                  <a:spcPct val="0"/>
                </a:spcBef>
                <a:spcAft>
                  <a:spcPct val="0"/>
                </a:spcAft>
              </a:pPr>
              <a:t>1</a:t>
            </a:fld>
            <a:endParaRPr lang="en-US">
              <a:latin typeface="Calibri" pitchFamily="34" charset="0"/>
            </a:endParaRPr>
          </a:p>
        </p:txBody>
      </p:sp>
    </p:spTree>
    <p:extLst>
      <p:ext uri="{BB962C8B-B14F-4D97-AF65-F5344CB8AC3E}">
        <p14:creationId xmlns:p14="http://schemas.microsoft.com/office/powerpoint/2010/main" val="2383304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B50D613-B915-4E47-9A9C-1E8EC19FA401}" type="slidenum">
              <a:rPr lang="en-US" smtClean="0"/>
              <a:pPr>
                <a:defRPr/>
              </a:pPr>
              <a:t>2</a:t>
            </a:fld>
            <a:endParaRPr lang="en-US"/>
          </a:p>
        </p:txBody>
      </p:sp>
    </p:spTree>
    <p:extLst>
      <p:ext uri="{BB962C8B-B14F-4D97-AF65-F5344CB8AC3E}">
        <p14:creationId xmlns:p14="http://schemas.microsoft.com/office/powerpoint/2010/main" val="172573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7.png"/><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7.png"/><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png"/><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png"/><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png"/><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2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7.png"/><Relationship Id="rId1" Type="http://schemas.openxmlformats.org/officeDocument/2006/relationships/slideMaster" Target="../slideMasters/slideMaster21.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22.xml"/></Relationships>
</file>

<file path=ppt/slideLayouts/_rels/slideLayout2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2.xml"/></Relationships>
</file>

<file path=ppt/slideLayouts/_rels/slideLayout2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2.xml"/></Relationships>
</file>

<file path=ppt/slideLayouts/_rels/slideLayout2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2.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23.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png"/><Relationship Id="rId1" Type="http://schemas.openxmlformats.org/officeDocument/2006/relationships/slideMaster" Target="../slideMasters/slideMaster24.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25.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7.png"/><Relationship Id="rId1" Type="http://schemas.openxmlformats.org/officeDocument/2006/relationships/slideMaster" Target="../slideMasters/slideMaster26.xml"/></Relationships>
</file>

<file path=ppt/slideLayouts/_rels/slideLayout26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6.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6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6.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6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6.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7.png"/><Relationship Id="rId1" Type="http://schemas.openxmlformats.org/officeDocument/2006/relationships/slideMaster" Target="../slideMasters/slideMaster27.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png"/><Relationship Id="rId1" Type="http://schemas.openxmlformats.org/officeDocument/2006/relationships/slideMaster" Target="../slideMasters/slideMaster27.xml"/></Relationships>
</file>

<file path=ppt/slideLayouts/_rels/slideLayout28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7.png"/><Relationship Id="rId1" Type="http://schemas.openxmlformats.org/officeDocument/2006/relationships/slideMaster" Target="../slideMasters/slideMaster28.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png"/><Relationship Id="rId1" Type="http://schemas.openxmlformats.org/officeDocument/2006/relationships/slideMaster" Target="../slideMasters/slideMaster28.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14.jpeg"/><Relationship Id="rId1" Type="http://schemas.openxmlformats.org/officeDocument/2006/relationships/slideMaster" Target="../slideMasters/slideMaster29.xml"/></Relationships>
</file>

<file path=ppt/slideLayouts/_rels/slideLayout30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9.xml"/></Relationships>
</file>

<file path=ppt/slideLayouts/_rels/slideLayout30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9.xml"/></Relationships>
</file>

<file path=ppt/slideLayouts/_rels/slideLayout30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9.xml"/></Relationships>
</file>

<file path=ppt/slideLayouts/_rels/slideLayout30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9.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png"/><Relationship Id="rId1" Type="http://schemas.openxmlformats.org/officeDocument/2006/relationships/slideMaster" Target="../slideMasters/slideMaster30.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png"/><Relationship Id="rId1" Type="http://schemas.openxmlformats.org/officeDocument/2006/relationships/slideMaster" Target="../slideMasters/slideMaster31.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png"/><Relationship Id="rId1" Type="http://schemas.openxmlformats.org/officeDocument/2006/relationships/slideMaster" Target="../slideMasters/slideMaster32.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png"/><Relationship Id="rId1" Type="http://schemas.openxmlformats.org/officeDocument/2006/relationships/slideMaster" Target="../slideMasters/slideMaster33.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png"/><Relationship Id="rId1" Type="http://schemas.openxmlformats.org/officeDocument/2006/relationships/slideMaster" Target="../slideMasters/slideMaster34.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png"/><Relationship Id="rId1" Type="http://schemas.openxmlformats.org/officeDocument/2006/relationships/slideMaster" Target="../slideMasters/slideMaster35.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6.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36.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40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png"/><Relationship Id="rId1" Type="http://schemas.openxmlformats.org/officeDocument/2006/relationships/slideMaster" Target="../slideMasters/slideMaster37.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7.png"/><Relationship Id="rId1" Type="http://schemas.openxmlformats.org/officeDocument/2006/relationships/slideMaster" Target="../slideMasters/slideMaster38.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7.png"/><Relationship Id="rId1" Type="http://schemas.openxmlformats.org/officeDocument/2006/relationships/slideMaster" Target="../slideMasters/slideMaster40.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65.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Master" Target="../slideMasters/slideMaster42.xml"/></Relationships>
</file>

<file path=ppt/slideLayouts/_rels/slideLayout466.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Master" Target="../slideMasters/slideMaster42.xml"/><Relationship Id="rId4" Type="http://schemas.openxmlformats.org/officeDocument/2006/relationships/image" Target="../media/image22.jpeg"/></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7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Master" Target="../slideMasters/slideMaster43.xml"/><Relationship Id="rId4" Type="http://schemas.openxmlformats.org/officeDocument/2006/relationships/image" Target="../media/image25.png"/></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Master" Target="../slideMasters/slideMaster43.xml"/><Relationship Id="rId4" Type="http://schemas.openxmlformats.org/officeDocument/2006/relationships/image" Target="../media/image25.png"/></Relationships>
</file>

<file path=ppt/slideLayouts/_rels/slideLayout478.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9.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0.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81.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82.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84.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85.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png"/><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3545" name="Picture 1081"/>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49" r="31892"/>
          <a:stretch/>
        </p:blipFill>
        <p:spPr bwMode="auto">
          <a:xfrm>
            <a:off x="5577840" y="-1828"/>
            <a:ext cx="3566160" cy="6861665"/>
          </a:xfrm>
          <a:prstGeom prst="rect">
            <a:avLst/>
          </a:prstGeom>
          <a:noFill/>
          <a:extLst>
            <a:ext uri="{909E8E84-426E-40DD-AFC4-6F175D3DCCD1}">
              <a14:hiddenFill xmlns:a14="http://schemas.microsoft.com/office/drawing/2010/main">
                <a:solidFill>
                  <a:srgbClr val="FFFFFF"/>
                </a:solidFill>
              </a14:hiddenFill>
            </a:ext>
          </a:extLst>
        </p:spPr>
      </p:pic>
      <p:sp>
        <p:nvSpPr>
          <p:cNvPr id="63490" name="Rectangle 1026"/>
          <p:cNvSpPr>
            <a:spLocks noGrp="1" noChangeArrowheads="1"/>
          </p:cNvSpPr>
          <p:nvPr>
            <p:ph type="ctrTitle"/>
          </p:nvPr>
        </p:nvSpPr>
        <p:spPr>
          <a:xfrm>
            <a:off x="446088" y="312738"/>
            <a:ext cx="4983162" cy="1395412"/>
          </a:xfrm>
        </p:spPr>
        <p:txBody>
          <a:bodyPr anchor="t"/>
          <a:lstStyle>
            <a:lvl1pPr>
              <a:defRPr/>
            </a:lvl1pPr>
          </a:lstStyle>
          <a:p>
            <a:pPr lvl="0"/>
            <a:r>
              <a:rPr lang="en-US" noProof="0" smtClean="0"/>
              <a:t>Click to edit Master title style</a:t>
            </a:r>
          </a:p>
        </p:txBody>
      </p:sp>
      <p:sp>
        <p:nvSpPr>
          <p:cNvPr id="63491" name="Rectangle 1027"/>
          <p:cNvSpPr>
            <a:spLocks noGrp="1" noChangeArrowheads="1"/>
          </p:cNvSpPr>
          <p:nvPr>
            <p:ph type="subTitle" idx="1"/>
          </p:nvPr>
        </p:nvSpPr>
        <p:spPr>
          <a:xfrm>
            <a:off x="449264" y="1754188"/>
            <a:ext cx="4951412" cy="1752600"/>
          </a:xfrm>
        </p:spPr>
        <p:txBody>
          <a:bodyPr/>
          <a:lstStyle>
            <a:lvl1pPr marL="0" indent="0">
              <a:buFontTx/>
              <a:buNone/>
              <a:defRPr sz="3200">
                <a:solidFill>
                  <a:schemeClr val="bg2"/>
                </a:solidFill>
              </a:defRPr>
            </a:lvl1pPr>
          </a:lstStyle>
          <a:p>
            <a:pPr lvl="0"/>
            <a:r>
              <a:rPr lang="en-US" noProof="0" smtClean="0"/>
              <a:t>Click to edit Master subtitle style</a:t>
            </a:r>
          </a:p>
        </p:txBody>
      </p:sp>
      <p:sp>
        <p:nvSpPr>
          <p:cNvPr id="63515" name="Text Box 1051"/>
          <p:cNvSpPr txBox="1">
            <a:spLocks noChangeArrowheads="1"/>
          </p:cNvSpPr>
          <p:nvPr/>
        </p:nvSpPr>
        <p:spPr bwMode="auto">
          <a:xfrm>
            <a:off x="427042" y="4497392"/>
            <a:ext cx="4822825"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8" tIns="45704" rIns="91408" bIns="45704">
            <a:spAutoFit/>
          </a:bodyPr>
          <a:lstStyle/>
          <a:p>
            <a:pPr>
              <a:spcBef>
                <a:spcPct val="50000"/>
              </a:spcBef>
            </a:pPr>
            <a:r>
              <a:rPr lang="en-US" sz="1600" dirty="0">
                <a:solidFill>
                  <a:srgbClr val="1D2F68"/>
                </a:solidFill>
              </a:rPr>
              <a:t>Presented to</a:t>
            </a:r>
            <a:r>
              <a:rPr lang="en-US" sz="1600" dirty="0" smtClean="0">
                <a:solidFill>
                  <a:srgbClr val="1D2F68"/>
                </a:solidFill>
              </a:rPr>
              <a:t>:  MOD Aviation Fuel Committee</a:t>
            </a:r>
            <a:endParaRPr lang="en-US" sz="1600" dirty="0">
              <a:solidFill>
                <a:srgbClr val="1D2F68"/>
              </a:solidFill>
            </a:endParaRPr>
          </a:p>
          <a:p>
            <a:pPr>
              <a:spcBef>
                <a:spcPct val="50000"/>
              </a:spcBef>
            </a:pPr>
            <a:r>
              <a:rPr lang="en-US" sz="1600" dirty="0">
                <a:solidFill>
                  <a:srgbClr val="1D2F68"/>
                </a:solidFill>
              </a:rPr>
              <a:t>By</a:t>
            </a:r>
            <a:r>
              <a:rPr lang="en-US" sz="1600" dirty="0" smtClean="0">
                <a:solidFill>
                  <a:srgbClr val="1D2F68"/>
                </a:solidFill>
              </a:rPr>
              <a:t>: Mark Rumizen, Senior</a:t>
            </a:r>
            <a:r>
              <a:rPr lang="en-US" sz="1600" baseline="0" dirty="0" smtClean="0">
                <a:solidFill>
                  <a:srgbClr val="1D2F68"/>
                </a:solidFill>
              </a:rPr>
              <a:t> Technical Specialist</a:t>
            </a:r>
            <a:endParaRPr lang="en-US" sz="1600" dirty="0">
              <a:solidFill>
                <a:srgbClr val="1D2F68"/>
              </a:solidFill>
            </a:endParaRPr>
          </a:p>
          <a:p>
            <a:pPr>
              <a:spcBef>
                <a:spcPct val="50000"/>
              </a:spcBef>
            </a:pPr>
            <a:r>
              <a:rPr lang="en-US" sz="1600" dirty="0">
                <a:solidFill>
                  <a:srgbClr val="1D2F68"/>
                </a:solidFill>
              </a:rPr>
              <a:t>Date</a:t>
            </a:r>
            <a:r>
              <a:rPr lang="en-US" sz="1600" dirty="0" smtClean="0">
                <a:solidFill>
                  <a:srgbClr val="1D2F68"/>
                </a:solidFill>
              </a:rPr>
              <a:t>: March 19, 2014</a:t>
            </a:r>
            <a:endParaRPr lang="en-US" sz="1600" dirty="0">
              <a:solidFill>
                <a:srgbClr val="1D2F68"/>
              </a:solidFill>
            </a:endParaRPr>
          </a:p>
        </p:txBody>
      </p:sp>
      <p:grpSp>
        <p:nvGrpSpPr>
          <p:cNvPr id="63544" name="Group 1080"/>
          <p:cNvGrpSpPr>
            <a:grpSpLocks/>
          </p:cNvGrpSpPr>
          <p:nvPr/>
        </p:nvGrpSpPr>
        <p:grpSpPr bwMode="auto">
          <a:xfrm>
            <a:off x="5873750" y="271463"/>
            <a:ext cx="2895600" cy="909638"/>
            <a:chOff x="3700" y="171"/>
            <a:chExt cx="1824" cy="573"/>
          </a:xfrm>
        </p:grpSpPr>
        <p:pic>
          <p:nvPicPr>
            <p:cNvPr id="63543" name="Picture 1079"/>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3700" y="171"/>
              <a:ext cx="573" cy="573"/>
            </a:xfrm>
            <a:prstGeom prst="rect">
              <a:avLst/>
            </a:prstGeom>
            <a:noFill/>
            <a:extLst>
              <a:ext uri="{909E8E84-426E-40DD-AFC4-6F175D3DCCD1}">
                <a14:hiddenFill xmlns:a14="http://schemas.microsoft.com/office/drawing/2010/main">
                  <a:solidFill>
                    <a:srgbClr val="FFFFFF"/>
                  </a:solidFill>
                </a14:hiddenFill>
              </a:ext>
            </a:extLst>
          </p:spPr>
        </p:pic>
        <p:sp>
          <p:nvSpPr>
            <p:cNvPr id="63535" name="Text Box 1071"/>
            <p:cNvSpPr txBox="1">
              <a:spLocks noChangeArrowheads="1"/>
            </p:cNvSpPr>
            <p:nvPr userDrawn="1"/>
          </p:nvSpPr>
          <p:spPr bwMode="ltGray">
            <a:xfrm>
              <a:off x="4288" y="288"/>
              <a:ext cx="1236" cy="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pPr>
              <a:r>
                <a:rPr lang="en-US" sz="1800" b="1">
                  <a:solidFill>
                    <a:srgbClr val="FFFFFF"/>
                  </a:solidFill>
                </a:rPr>
                <a:t>Federal Aviation</a:t>
              </a:r>
            </a:p>
            <a:p>
              <a:pPr>
                <a:lnSpc>
                  <a:spcPct val="85000"/>
                </a:lnSpc>
              </a:pPr>
              <a:r>
                <a:rPr lang="en-US" sz="1800" b="1">
                  <a:solidFill>
                    <a:srgbClr val="FFFFFF"/>
                  </a:solidFill>
                </a:rPr>
                <a:t>Administration</a:t>
              </a:r>
            </a:p>
          </p:txBody>
        </p:sp>
      </p:grpSp>
      <p:pic>
        <p:nvPicPr>
          <p:cNvPr id="9" name="Picture 1081"/>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49" r="31892"/>
          <a:stretch/>
        </p:blipFill>
        <p:spPr bwMode="auto">
          <a:xfrm>
            <a:off x="5577840" y="-1828"/>
            <a:ext cx="3566160" cy="6861665"/>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1080"/>
          <p:cNvGrpSpPr>
            <a:grpSpLocks/>
          </p:cNvGrpSpPr>
          <p:nvPr/>
        </p:nvGrpSpPr>
        <p:grpSpPr bwMode="auto">
          <a:xfrm>
            <a:off x="5873750" y="271463"/>
            <a:ext cx="2895600" cy="909638"/>
            <a:chOff x="3700" y="171"/>
            <a:chExt cx="1824" cy="573"/>
          </a:xfrm>
        </p:grpSpPr>
        <p:pic>
          <p:nvPicPr>
            <p:cNvPr id="11" name="Picture 1079"/>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3700" y="171"/>
              <a:ext cx="573" cy="573"/>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1071"/>
            <p:cNvSpPr txBox="1">
              <a:spLocks noChangeArrowheads="1"/>
            </p:cNvSpPr>
            <p:nvPr userDrawn="1"/>
          </p:nvSpPr>
          <p:spPr bwMode="ltGray">
            <a:xfrm>
              <a:off x="4288" y="288"/>
              <a:ext cx="1236" cy="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lnSpc>
                  <a:spcPct val="85000"/>
                </a:lnSpc>
                <a:spcBef>
                  <a:spcPct val="0"/>
                </a:spcBef>
                <a:spcAft>
                  <a:spcPct val="0"/>
                </a:spcAft>
              </a:pPr>
              <a:r>
                <a:rPr lang="en-US" b="1" dirty="0">
                  <a:solidFill>
                    <a:srgbClr val="FFFFFF"/>
                  </a:solidFill>
                </a:rPr>
                <a:t>Federal Aviation</a:t>
              </a:r>
            </a:p>
            <a:p>
              <a:pPr fontAlgn="base">
                <a:lnSpc>
                  <a:spcPct val="85000"/>
                </a:lnSpc>
                <a:spcBef>
                  <a:spcPct val="0"/>
                </a:spcBef>
                <a:spcAft>
                  <a:spcPct val="0"/>
                </a:spcAft>
              </a:pPr>
              <a:r>
                <a:rPr lang="en-US" b="1" dirty="0">
                  <a:solidFill>
                    <a:srgbClr val="FFFFFF"/>
                  </a:solidFill>
                </a:rPr>
                <a:t>Administration</a:t>
              </a:r>
            </a:p>
          </p:txBody>
        </p:sp>
      </p:grpSp>
      <p:sp>
        <p:nvSpPr>
          <p:cNvPr id="13" name="Rounded Rectangle 15"/>
          <p:cNvSpPr/>
          <p:nvPr userDrawn="1"/>
        </p:nvSpPr>
        <p:spPr>
          <a:xfrm>
            <a:off x="228604" y="85725"/>
            <a:ext cx="8696325" cy="1316038"/>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08" tIns="45704" rIns="91408" bIns="45704" anchor="ctr"/>
          <a:lstStyle/>
          <a:p>
            <a:pPr algn="ctr" fontAlgn="auto">
              <a:spcBef>
                <a:spcPts val="0"/>
              </a:spcBef>
              <a:spcAft>
                <a:spcPts val="0"/>
              </a:spcAft>
              <a:defRPr/>
            </a:pPr>
            <a:endParaRPr lang="en-US"/>
          </a:p>
        </p:txBody>
      </p:sp>
      <p:grpSp>
        <p:nvGrpSpPr>
          <p:cNvPr id="14" name="Group 15"/>
          <p:cNvGrpSpPr>
            <a:grpSpLocks noChangeAspect="1"/>
          </p:cNvGrpSpPr>
          <p:nvPr userDrawn="1"/>
        </p:nvGrpSpPr>
        <p:grpSpPr bwMode="auto">
          <a:xfrm>
            <a:off x="217488" y="1247779"/>
            <a:ext cx="8723312" cy="442913"/>
            <a:chOff x="-3905251" y="4294188"/>
            <a:chExt cx="13027839" cy="1892300"/>
          </a:xfrm>
        </p:grpSpPr>
        <p:sp>
          <p:nvSpPr>
            <p:cNvPr id="15" name="Freeform 14"/>
            <p:cNvSpPr>
              <a:spLocks/>
            </p:cNvSpPr>
            <p:nvPr/>
          </p:nvSpPr>
          <p:spPr bwMode="hidden">
            <a:xfrm>
              <a:off x="4810006" y="4497661"/>
              <a:ext cx="4295986" cy="1017364"/>
            </a:xfrm>
            <a:custGeom>
              <a:avLst/>
              <a:gdLst>
                <a:gd name="T0" fmla="*/ 2147483647 w 2706"/>
                <a:gd name="T1" fmla="*/ 0 h 640"/>
                <a:gd name="T2" fmla="*/ 2147483647 w 2706"/>
                <a:gd name="T3" fmla="*/ 0 h 640"/>
                <a:gd name="T4" fmla="*/ 2147483647 w 2706"/>
                <a:gd name="T5" fmla="*/ 45484119 h 640"/>
                <a:gd name="T6" fmla="*/ 2147483647 w 2706"/>
                <a:gd name="T7" fmla="*/ 96023265 h 640"/>
                <a:gd name="T8" fmla="*/ 2147483647 w 2706"/>
                <a:gd name="T9" fmla="*/ 151615849 h 640"/>
                <a:gd name="T10" fmla="*/ 2147483647 w 2706"/>
                <a:gd name="T11" fmla="*/ 207208433 h 640"/>
                <a:gd name="T12" fmla="*/ 2147483647 w 2706"/>
                <a:gd name="T13" fmla="*/ 272907893 h 640"/>
                <a:gd name="T14" fmla="*/ 2147483647 w 2706"/>
                <a:gd name="T15" fmla="*/ 338608942 h 640"/>
                <a:gd name="T16" fmla="*/ 2147483647 w 2706"/>
                <a:gd name="T17" fmla="*/ 414416867 h 640"/>
                <a:gd name="T18" fmla="*/ 2147483647 w 2706"/>
                <a:gd name="T19" fmla="*/ 490223202 h 640"/>
                <a:gd name="T20" fmla="*/ 2147483647 w 2706"/>
                <a:gd name="T21" fmla="*/ 490223202 h 640"/>
                <a:gd name="T22" fmla="*/ 2147483647 w 2706"/>
                <a:gd name="T23" fmla="*/ 636785614 h 640"/>
                <a:gd name="T24" fmla="*/ 2147483647 w 2706"/>
                <a:gd name="T25" fmla="*/ 768186122 h 640"/>
                <a:gd name="T26" fmla="*/ 2147483647 w 2706"/>
                <a:gd name="T27" fmla="*/ 889478166 h 640"/>
                <a:gd name="T28" fmla="*/ 1996160218 w 2706"/>
                <a:gd name="T29" fmla="*/ 1005716772 h 640"/>
                <a:gd name="T30" fmla="*/ 1471916569 w 2706"/>
                <a:gd name="T31" fmla="*/ 1106793475 h 640"/>
                <a:gd name="T32" fmla="*/ 962794601 w 2706"/>
                <a:gd name="T33" fmla="*/ 1197763302 h 640"/>
                <a:gd name="T34" fmla="*/ 473836460 w 2706"/>
                <a:gd name="T35" fmla="*/ 1283679692 h 640"/>
                <a:gd name="T36" fmla="*/ 0 w 2706"/>
                <a:gd name="T37" fmla="*/ 1359487617 h 640"/>
                <a:gd name="T38" fmla="*/ 0 w 2706"/>
                <a:gd name="T39" fmla="*/ 1359487617 h 640"/>
                <a:gd name="T40" fmla="*/ 327652280 w 2706"/>
                <a:gd name="T41" fmla="*/ 1404971736 h 640"/>
                <a:gd name="T42" fmla="*/ 640182880 w 2706"/>
                <a:gd name="T43" fmla="*/ 1445402417 h 640"/>
                <a:gd name="T44" fmla="*/ 942630773 w 2706"/>
                <a:gd name="T45" fmla="*/ 1480779661 h 640"/>
                <a:gd name="T46" fmla="*/ 1240038105 w 2706"/>
                <a:gd name="T47" fmla="*/ 1511101877 h 640"/>
                <a:gd name="T48" fmla="*/ 1527364317 w 2706"/>
                <a:gd name="T49" fmla="*/ 1541425682 h 640"/>
                <a:gd name="T50" fmla="*/ 1804609410 w 2706"/>
                <a:gd name="T51" fmla="*/ 1561641023 h 640"/>
                <a:gd name="T52" fmla="*/ 2071771794 w 2706"/>
                <a:gd name="T53" fmla="*/ 1581856364 h 640"/>
                <a:gd name="T54" fmla="*/ 2147483647 w 2706"/>
                <a:gd name="T55" fmla="*/ 1597018266 h 640"/>
                <a:gd name="T56" fmla="*/ 2147483647 w 2706"/>
                <a:gd name="T57" fmla="*/ 1607125142 h 640"/>
                <a:gd name="T58" fmla="*/ 2147483647 w 2706"/>
                <a:gd name="T59" fmla="*/ 1612180169 h 640"/>
                <a:gd name="T60" fmla="*/ 2147483647 w 2706"/>
                <a:gd name="T61" fmla="*/ 1617233607 h 640"/>
                <a:gd name="T62" fmla="*/ 2147483647 w 2706"/>
                <a:gd name="T63" fmla="*/ 1617233607 h 640"/>
                <a:gd name="T64" fmla="*/ 2147483647 w 2706"/>
                <a:gd name="T65" fmla="*/ 1612180169 h 640"/>
                <a:gd name="T66" fmla="*/ 2147483647 w 2706"/>
                <a:gd name="T67" fmla="*/ 1607125142 h 640"/>
                <a:gd name="T68" fmla="*/ 2147483647 w 2706"/>
                <a:gd name="T69" fmla="*/ 1597018266 h 640"/>
                <a:gd name="T70" fmla="*/ 2147483647 w 2706"/>
                <a:gd name="T71" fmla="*/ 1581856364 h 640"/>
                <a:gd name="T72" fmla="*/ 2147483647 w 2706"/>
                <a:gd name="T73" fmla="*/ 1566694461 h 640"/>
                <a:gd name="T74" fmla="*/ 2147483647 w 2706"/>
                <a:gd name="T75" fmla="*/ 1546479120 h 640"/>
                <a:gd name="T76" fmla="*/ 2147483647 w 2706"/>
                <a:gd name="T77" fmla="*/ 1521210342 h 640"/>
                <a:gd name="T78" fmla="*/ 2147483647 w 2706"/>
                <a:gd name="T79" fmla="*/ 1495941563 h 640"/>
                <a:gd name="T80" fmla="*/ 2147483647 w 2706"/>
                <a:gd name="T81" fmla="*/ 1465617758 h 640"/>
                <a:gd name="T82" fmla="*/ 2147483647 w 2706"/>
                <a:gd name="T83" fmla="*/ 1435295542 h 640"/>
                <a:gd name="T84" fmla="*/ 2147483647 w 2706"/>
                <a:gd name="T85" fmla="*/ 1399918298 h 640"/>
                <a:gd name="T86" fmla="*/ 2147483647 w 2706"/>
                <a:gd name="T87" fmla="*/ 1364541055 h 640"/>
                <a:gd name="T88" fmla="*/ 2147483647 w 2706"/>
                <a:gd name="T89" fmla="*/ 1324110373 h 640"/>
                <a:gd name="T90" fmla="*/ 2147483647 w 2706"/>
                <a:gd name="T91" fmla="*/ 1283679692 h 640"/>
                <a:gd name="T92" fmla="*/ 2147483647 w 2706"/>
                <a:gd name="T93" fmla="*/ 1238193984 h 640"/>
                <a:gd name="T94" fmla="*/ 2147483647 w 2706"/>
                <a:gd name="T95" fmla="*/ 1192709865 h 640"/>
                <a:gd name="T96" fmla="*/ 2147483647 w 2706"/>
                <a:gd name="T97" fmla="*/ 1091633162 h 640"/>
                <a:gd name="T98" fmla="*/ 2147483647 w 2706"/>
                <a:gd name="T99" fmla="*/ 985501431 h 640"/>
                <a:gd name="T100" fmla="*/ 2147483647 w 2706"/>
                <a:gd name="T101" fmla="*/ 985501431 h 640"/>
                <a:gd name="T102" fmla="*/ 2147483647 w 2706"/>
                <a:gd name="T103" fmla="*/ 980447993 h 640"/>
                <a:gd name="T104" fmla="*/ 2147483647 w 2706"/>
                <a:gd name="T105" fmla="*/ 980447993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18"/>
            <p:cNvSpPr>
              <a:spLocks/>
            </p:cNvSpPr>
            <p:nvPr/>
          </p:nvSpPr>
          <p:spPr bwMode="hidden">
            <a:xfrm>
              <a:off x="-308667" y="4321318"/>
              <a:ext cx="8279020" cy="1207272"/>
            </a:xfrm>
            <a:custGeom>
              <a:avLst/>
              <a:gdLst>
                <a:gd name="T0" fmla="*/ 2147483647 w 5216"/>
                <a:gd name="T1" fmla="*/ 1792249152 h 762"/>
                <a:gd name="T2" fmla="*/ 2147483647 w 5216"/>
                <a:gd name="T3" fmla="*/ 1721965959 h 762"/>
                <a:gd name="T4" fmla="*/ 2147483647 w 5216"/>
                <a:gd name="T5" fmla="*/ 1531193217 h 762"/>
                <a:gd name="T6" fmla="*/ 2147483647 w 5216"/>
                <a:gd name="T7" fmla="*/ 1275158077 h 762"/>
                <a:gd name="T8" fmla="*/ 2147483647 w 5216"/>
                <a:gd name="T9" fmla="*/ 938798156 h 762"/>
                <a:gd name="T10" fmla="*/ 2147483647 w 5216"/>
                <a:gd name="T11" fmla="*/ 743006205 h 762"/>
                <a:gd name="T12" fmla="*/ 2147483647 w 5216"/>
                <a:gd name="T13" fmla="*/ 592396646 h 762"/>
                <a:gd name="T14" fmla="*/ 2147483647 w 5216"/>
                <a:gd name="T15" fmla="*/ 461868679 h 762"/>
                <a:gd name="T16" fmla="*/ 2147483647 w 5216"/>
                <a:gd name="T17" fmla="*/ 351422303 h 762"/>
                <a:gd name="T18" fmla="*/ 2147483647 w 5216"/>
                <a:gd name="T19" fmla="*/ 256035140 h 762"/>
                <a:gd name="T20" fmla="*/ 2147483647 w 5216"/>
                <a:gd name="T21" fmla="*/ 180731153 h 762"/>
                <a:gd name="T22" fmla="*/ 2147483647 w 5216"/>
                <a:gd name="T23" fmla="*/ 70284778 h 762"/>
                <a:gd name="T24" fmla="*/ 2147483647 w 5216"/>
                <a:gd name="T25" fmla="*/ 10040003 h 762"/>
                <a:gd name="T26" fmla="*/ 1622440311 w 5216"/>
                <a:gd name="T27" fmla="*/ 0 h 762"/>
                <a:gd name="T28" fmla="*/ 901914788 w 5216"/>
                <a:gd name="T29" fmla="*/ 25100801 h 762"/>
                <a:gd name="T30" fmla="*/ 277124957 w 5216"/>
                <a:gd name="T31" fmla="*/ 80324781 h 762"/>
                <a:gd name="T32" fmla="*/ 0 w 5216"/>
                <a:gd name="T33" fmla="*/ 120487964 h 762"/>
                <a:gd name="T34" fmla="*/ 791065440 w 5216"/>
                <a:gd name="T35" fmla="*/ 215873542 h 762"/>
                <a:gd name="T36" fmla="*/ 1642595027 w 5216"/>
                <a:gd name="T37" fmla="*/ 351422303 h 762"/>
                <a:gd name="T38" fmla="*/ 2147483647 w 5216"/>
                <a:gd name="T39" fmla="*/ 527132663 h 762"/>
                <a:gd name="T40" fmla="*/ 2147483647 w 5216"/>
                <a:gd name="T41" fmla="*/ 743006205 h 762"/>
                <a:gd name="T42" fmla="*/ 2147483647 w 5216"/>
                <a:gd name="T43" fmla="*/ 948838159 h 762"/>
                <a:gd name="T44" fmla="*/ 2147483647 w 5216"/>
                <a:gd name="T45" fmla="*/ 1295239668 h 762"/>
                <a:gd name="T46" fmla="*/ 2147483647 w 5216"/>
                <a:gd name="T47" fmla="*/ 1435807639 h 762"/>
                <a:gd name="T48" fmla="*/ 2147483647 w 5216"/>
                <a:gd name="T49" fmla="*/ 1556295603 h 762"/>
                <a:gd name="T50" fmla="*/ 2147483647 w 5216"/>
                <a:gd name="T51" fmla="*/ 1661721185 h 762"/>
                <a:gd name="T52" fmla="*/ 2147483647 w 5216"/>
                <a:gd name="T53" fmla="*/ 1742045966 h 762"/>
                <a:gd name="T54" fmla="*/ 2147483647 w 5216"/>
                <a:gd name="T55" fmla="*/ 1812330743 h 762"/>
                <a:gd name="T56" fmla="*/ 2147483647 w 5216"/>
                <a:gd name="T57" fmla="*/ 1857513135 h 762"/>
                <a:gd name="T58" fmla="*/ 2147483647 w 5216"/>
                <a:gd name="T59" fmla="*/ 1892655524 h 762"/>
                <a:gd name="T60" fmla="*/ 2147483647 w 5216"/>
                <a:gd name="T61" fmla="*/ 1912737115 h 762"/>
                <a:gd name="T62" fmla="*/ 2147483647 w 5216"/>
                <a:gd name="T63" fmla="*/ 1912737115 h 762"/>
                <a:gd name="T64" fmla="*/ 2147483647 w 5216"/>
                <a:gd name="T65" fmla="*/ 1902697112 h 762"/>
                <a:gd name="T66" fmla="*/ 2147483647 w 5216"/>
                <a:gd name="T67" fmla="*/ 1877594727 h 762"/>
                <a:gd name="T68" fmla="*/ 2147483647 w 5216"/>
                <a:gd name="T69" fmla="*/ 1837433128 h 762"/>
                <a:gd name="T70" fmla="*/ 2147483647 w 5216"/>
                <a:gd name="T71" fmla="*/ 1792249152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Freeform 22"/>
            <p:cNvSpPr>
              <a:spLocks/>
            </p:cNvSpPr>
            <p:nvPr/>
          </p:nvSpPr>
          <p:spPr bwMode="hidden">
            <a:xfrm>
              <a:off x="4286" y="4334883"/>
              <a:ext cx="8165219" cy="1105538"/>
            </a:xfrm>
            <a:custGeom>
              <a:avLst/>
              <a:gdLst>
                <a:gd name="T0" fmla="*/ 0 w 5144"/>
                <a:gd name="T1" fmla="*/ 177634787 h 694"/>
                <a:gd name="T2" fmla="*/ 0 w 5144"/>
                <a:gd name="T3" fmla="*/ 177634787 h 694"/>
                <a:gd name="T4" fmla="*/ 45353157 w 5144"/>
                <a:gd name="T5" fmla="*/ 167484228 h 694"/>
                <a:gd name="T6" fmla="*/ 181412626 w 5144"/>
                <a:gd name="T7" fmla="*/ 142107830 h 694"/>
                <a:gd name="T8" fmla="*/ 413216590 w 5144"/>
                <a:gd name="T9" fmla="*/ 106580872 h 694"/>
                <a:gd name="T10" fmla="*/ 564393779 w 5144"/>
                <a:gd name="T11" fmla="*/ 86279754 h 694"/>
                <a:gd name="T12" fmla="*/ 740766636 w 5144"/>
                <a:gd name="T13" fmla="*/ 65978635 h 694"/>
                <a:gd name="T14" fmla="*/ 937295394 w 5144"/>
                <a:gd name="T15" fmla="*/ 50752796 h 694"/>
                <a:gd name="T16" fmla="*/ 1164061177 w 5144"/>
                <a:gd name="T17" fmla="*/ 35526957 h 694"/>
                <a:gd name="T18" fmla="*/ 1410982860 w 5144"/>
                <a:gd name="T19" fmla="*/ 20301119 h 694"/>
                <a:gd name="T20" fmla="*/ 1688139980 w 5144"/>
                <a:gd name="T21" fmla="*/ 10150559 h 694"/>
                <a:gd name="T22" fmla="*/ 1990494357 w 5144"/>
                <a:gd name="T23" fmla="*/ 5075280 h 694"/>
                <a:gd name="T24" fmla="*/ 2147483647 w 5144"/>
                <a:gd name="T25" fmla="*/ 0 h 694"/>
                <a:gd name="T26" fmla="*/ 2147483647 w 5144"/>
                <a:gd name="T27" fmla="*/ 5075280 h 694"/>
                <a:gd name="T28" fmla="*/ 2147483647 w 5144"/>
                <a:gd name="T29" fmla="*/ 15225839 h 694"/>
                <a:gd name="T30" fmla="*/ 2147483647 w 5144"/>
                <a:gd name="T31" fmla="*/ 35526957 h 694"/>
                <a:gd name="T32" fmla="*/ 2147483647 w 5144"/>
                <a:gd name="T33" fmla="*/ 60903356 h 694"/>
                <a:gd name="T34" fmla="*/ 2147483647 w 5144"/>
                <a:gd name="T35" fmla="*/ 101505593 h 694"/>
                <a:gd name="T36" fmla="*/ 2147483647 w 5144"/>
                <a:gd name="T37" fmla="*/ 147183109 h 694"/>
                <a:gd name="T38" fmla="*/ 2147483647 w 5144"/>
                <a:gd name="T39" fmla="*/ 203011185 h 694"/>
                <a:gd name="T40" fmla="*/ 2147483647 w 5144"/>
                <a:gd name="T41" fmla="*/ 268988228 h 694"/>
                <a:gd name="T42" fmla="*/ 2147483647 w 5144"/>
                <a:gd name="T43" fmla="*/ 350192702 h 694"/>
                <a:gd name="T44" fmla="*/ 2147483647 w 5144"/>
                <a:gd name="T45" fmla="*/ 441547735 h 694"/>
                <a:gd name="T46" fmla="*/ 2147483647 w 5144"/>
                <a:gd name="T47" fmla="*/ 548128608 h 694"/>
                <a:gd name="T48" fmla="*/ 2147483647 w 5144"/>
                <a:gd name="T49" fmla="*/ 675009006 h 694"/>
                <a:gd name="T50" fmla="*/ 2147483647 w 5144"/>
                <a:gd name="T51" fmla="*/ 812041556 h 694"/>
                <a:gd name="T52" fmla="*/ 2147483647 w 5144"/>
                <a:gd name="T53" fmla="*/ 964299945 h 694"/>
                <a:gd name="T54" fmla="*/ 2147483647 w 5144"/>
                <a:gd name="T55" fmla="*/ 1136857860 h 694"/>
                <a:gd name="T56" fmla="*/ 2147483647 w 5144"/>
                <a:gd name="T57" fmla="*/ 1324643206 h 694"/>
                <a:gd name="T58" fmla="*/ 2147483647 w 5144"/>
                <a:gd name="T59" fmla="*/ 1532729671 h 694"/>
                <a:gd name="T60" fmla="*/ 2147483647 w 5144"/>
                <a:gd name="T61" fmla="*/ 1761115662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 name="Freeform 26"/>
            <p:cNvSpPr>
              <a:spLocks/>
            </p:cNvSpPr>
            <p:nvPr/>
          </p:nvSpPr>
          <p:spPr bwMode="hidden">
            <a:xfrm>
              <a:off x="4155651" y="4314537"/>
              <a:ext cx="4940859" cy="929191"/>
            </a:xfrm>
            <a:custGeom>
              <a:avLst/>
              <a:gdLst>
                <a:gd name="T0" fmla="*/ 0 w 3112"/>
                <a:gd name="T1" fmla="*/ 1478417662 h 584"/>
                <a:gd name="T2" fmla="*/ 0 w 3112"/>
                <a:gd name="T3" fmla="*/ 1478417662 h 584"/>
                <a:gd name="T4" fmla="*/ 226865130 w 3112"/>
                <a:gd name="T5" fmla="*/ 1417660663 h 584"/>
                <a:gd name="T6" fmla="*/ 846963574 w 3112"/>
                <a:gd name="T7" fmla="*/ 1260705347 h 584"/>
                <a:gd name="T8" fmla="*/ 1275487831 w 3112"/>
                <a:gd name="T9" fmla="*/ 1154381393 h 584"/>
                <a:gd name="T10" fmla="*/ 1769549916 w 3112"/>
                <a:gd name="T11" fmla="*/ 1037930213 h 584"/>
                <a:gd name="T12" fmla="*/ 2147483647 w 3112"/>
                <a:gd name="T13" fmla="*/ 911353397 h 584"/>
                <a:gd name="T14" fmla="*/ 2147483647 w 3112"/>
                <a:gd name="T15" fmla="*/ 774650944 h 584"/>
                <a:gd name="T16" fmla="*/ 2147483647 w 3112"/>
                <a:gd name="T17" fmla="*/ 643009718 h 584"/>
                <a:gd name="T18" fmla="*/ 2147483647 w 3112"/>
                <a:gd name="T19" fmla="*/ 511370084 h 584"/>
                <a:gd name="T20" fmla="*/ 2147483647 w 3112"/>
                <a:gd name="T21" fmla="*/ 389856086 h 584"/>
                <a:gd name="T22" fmla="*/ 2147483647 w 3112"/>
                <a:gd name="T23" fmla="*/ 273406496 h 584"/>
                <a:gd name="T24" fmla="*/ 2147483647 w 3112"/>
                <a:gd name="T25" fmla="*/ 222775133 h 584"/>
                <a:gd name="T26" fmla="*/ 2147483647 w 3112"/>
                <a:gd name="T27" fmla="*/ 172143770 h 584"/>
                <a:gd name="T28" fmla="*/ 2147483647 w 3112"/>
                <a:gd name="T29" fmla="*/ 131639635 h 584"/>
                <a:gd name="T30" fmla="*/ 2147483647 w 3112"/>
                <a:gd name="T31" fmla="*/ 91135499 h 584"/>
                <a:gd name="T32" fmla="*/ 2147483647 w 3112"/>
                <a:gd name="T33" fmla="*/ 60756999 h 584"/>
                <a:gd name="T34" fmla="*/ 2147483647 w 3112"/>
                <a:gd name="T35" fmla="*/ 35441318 h 584"/>
                <a:gd name="T36" fmla="*/ 2147483647 w 3112"/>
                <a:gd name="T37" fmla="*/ 15188454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useBgFill="1">
          <p:nvSpPr>
            <p:cNvPr id="19" name="Freeform 10"/>
            <p:cNvSpPr>
              <a:spLocks/>
            </p:cNvSpPr>
            <p:nvPr/>
          </p:nvSpPr>
          <p:spPr bwMode="hidden">
            <a:xfrm>
              <a:off x="-3905251" y="4294188"/>
              <a:ext cx="13027839" cy="1892300"/>
            </a:xfrm>
            <a:custGeom>
              <a:avLst/>
              <a:gdLst>
                <a:gd name="T0" fmla="*/ 2147483647 w 8196"/>
                <a:gd name="T1" fmla="*/ 1290320000 h 1192"/>
                <a:gd name="T2" fmla="*/ 2147483647 w 8196"/>
                <a:gd name="T3" fmla="*/ 1436489063 h 1192"/>
                <a:gd name="T4" fmla="*/ 2147483647 w 8196"/>
                <a:gd name="T5" fmla="*/ 1562496875 h 1192"/>
                <a:gd name="T6" fmla="*/ 2147483647 w 8196"/>
                <a:gd name="T7" fmla="*/ 1678424063 h 1192"/>
                <a:gd name="T8" fmla="*/ 2147483647 w 8196"/>
                <a:gd name="T9" fmla="*/ 1769149688 h 1192"/>
                <a:gd name="T10" fmla="*/ 2147483647 w 8196"/>
                <a:gd name="T11" fmla="*/ 1839714063 h 1192"/>
                <a:gd name="T12" fmla="*/ 2147483647 w 8196"/>
                <a:gd name="T13" fmla="*/ 1890117188 h 1192"/>
                <a:gd name="T14" fmla="*/ 2147483647 w 8196"/>
                <a:gd name="T15" fmla="*/ 1920359063 h 1192"/>
                <a:gd name="T16" fmla="*/ 2147483647 w 8196"/>
                <a:gd name="T17" fmla="*/ 1915318750 h 1192"/>
                <a:gd name="T18" fmla="*/ 2147483647 w 8196"/>
                <a:gd name="T19" fmla="*/ 1890117188 h 1192"/>
                <a:gd name="T20" fmla="*/ 2147483647 w 8196"/>
                <a:gd name="T21" fmla="*/ 1829633438 h 1192"/>
                <a:gd name="T22" fmla="*/ 2147483647 w 8196"/>
                <a:gd name="T23" fmla="*/ 1738907813 h 1192"/>
                <a:gd name="T24" fmla="*/ 2147483647 w 8196"/>
                <a:gd name="T25" fmla="*/ 1617940313 h 1192"/>
                <a:gd name="T26" fmla="*/ 2147483647 w 8196"/>
                <a:gd name="T27" fmla="*/ 1456650313 h 1192"/>
                <a:gd name="T28" fmla="*/ 2147483647 w 8196"/>
                <a:gd name="T29" fmla="*/ 1260078125 h 1192"/>
                <a:gd name="T30" fmla="*/ 2147483647 w 8196"/>
                <a:gd name="T31" fmla="*/ 1023183438 h 1192"/>
                <a:gd name="T32" fmla="*/ 2147483647 w 8196"/>
                <a:gd name="T33" fmla="*/ 745966250 h 1192"/>
                <a:gd name="T34" fmla="*/ 2147483647 w 8196"/>
                <a:gd name="T35" fmla="*/ 604837500 h 1192"/>
                <a:gd name="T36" fmla="*/ 2147483647 w 8196"/>
                <a:gd name="T37" fmla="*/ 372983125 h 1192"/>
                <a:gd name="T38" fmla="*/ 2147483647 w 8196"/>
                <a:gd name="T39" fmla="*/ 206652813 h 1192"/>
                <a:gd name="T40" fmla="*/ 2147483647 w 8196"/>
                <a:gd name="T41" fmla="*/ 90725625 h 1192"/>
                <a:gd name="T42" fmla="*/ 2147483647 w 8196"/>
                <a:gd name="T43" fmla="*/ 25201563 h 1192"/>
                <a:gd name="T44" fmla="*/ 2147483647 w 8196"/>
                <a:gd name="T45" fmla="*/ 0 h 1192"/>
                <a:gd name="T46" fmla="*/ 2147483647 w 8196"/>
                <a:gd name="T47" fmla="*/ 10080625 h 1192"/>
                <a:gd name="T48" fmla="*/ 2147483647 w 8196"/>
                <a:gd name="T49" fmla="*/ 50403125 h 1192"/>
                <a:gd name="T50" fmla="*/ 1809063908 w 8196"/>
                <a:gd name="T51" fmla="*/ 110886875 h 1192"/>
                <a:gd name="T52" fmla="*/ 1339111161 w 8196"/>
                <a:gd name="T53" fmla="*/ 186491563 h 1192"/>
                <a:gd name="T54" fmla="*/ 944958629 w 8196"/>
                <a:gd name="T55" fmla="*/ 272176875 h 1192"/>
                <a:gd name="T56" fmla="*/ 626603132 w 8196"/>
                <a:gd name="T57" fmla="*/ 362902500 h 1192"/>
                <a:gd name="T58" fmla="*/ 373939989 w 8196"/>
                <a:gd name="T59" fmla="*/ 443547500 h 1192"/>
                <a:gd name="T60" fmla="*/ 121278436 w 8196"/>
                <a:gd name="T61" fmla="*/ 544353750 h 1192"/>
                <a:gd name="T62" fmla="*/ 0 w 8196"/>
                <a:gd name="T63" fmla="*/ 604837500 h 1192"/>
                <a:gd name="T64" fmla="*/ 2147483647 w 8196"/>
                <a:gd name="T65" fmla="*/ 2147483647 h 1192"/>
                <a:gd name="T66" fmla="*/ 2147483647 w 8196"/>
                <a:gd name="T67" fmla="*/ 2147483647 h 1192"/>
                <a:gd name="T68" fmla="*/ 2147483647 w 8196"/>
                <a:gd name="T69" fmla="*/ 1285279688 h 1192"/>
                <a:gd name="T70" fmla="*/ 2147483647 w 8196"/>
                <a:gd name="T71" fmla="*/ 1290320000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Tree>
    <p:extLst>
      <p:ext uri="{BB962C8B-B14F-4D97-AF65-F5344CB8AC3E}">
        <p14:creationId xmlns:p14="http://schemas.microsoft.com/office/powerpoint/2010/main" val="171927915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4" name="Rounded Rectangle 3"/>
          <p:cNvSpPr/>
          <p:nvPr userDrawn="1"/>
        </p:nvSpPr>
        <p:spPr>
          <a:xfrm>
            <a:off x="228604" y="228600"/>
            <a:ext cx="8696325" cy="1316038"/>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08" tIns="45704" rIns="91408" bIns="45704" anchor="ctr"/>
          <a:lstStyle/>
          <a:p>
            <a:pPr algn="ctr" fontAlgn="auto">
              <a:spcBef>
                <a:spcPts val="0"/>
              </a:spcBef>
              <a:spcAft>
                <a:spcPts val="0"/>
              </a:spcAft>
              <a:defRPr/>
            </a:pPr>
            <a:endParaRPr lang="en-US"/>
          </a:p>
        </p:txBody>
      </p:sp>
      <p:grpSp>
        <p:nvGrpSpPr>
          <p:cNvPr id="5" name="Group 15"/>
          <p:cNvGrpSpPr>
            <a:grpSpLocks noChangeAspect="1"/>
          </p:cNvGrpSpPr>
          <p:nvPr userDrawn="1"/>
        </p:nvGrpSpPr>
        <p:grpSpPr bwMode="auto">
          <a:xfrm>
            <a:off x="217488" y="1247779"/>
            <a:ext cx="8723312" cy="442913"/>
            <a:chOff x="-3905251" y="4294188"/>
            <a:chExt cx="13027839" cy="1892300"/>
          </a:xfrm>
        </p:grpSpPr>
        <p:sp>
          <p:nvSpPr>
            <p:cNvPr id="6" name="Freeform 14"/>
            <p:cNvSpPr>
              <a:spLocks/>
            </p:cNvSpPr>
            <p:nvPr/>
          </p:nvSpPr>
          <p:spPr bwMode="hidden">
            <a:xfrm>
              <a:off x="4810006" y="4497661"/>
              <a:ext cx="4295986" cy="1017364"/>
            </a:xfrm>
            <a:custGeom>
              <a:avLst/>
              <a:gdLst>
                <a:gd name="T0" fmla="*/ 2147483647 w 2706"/>
                <a:gd name="T1" fmla="*/ 0 h 640"/>
                <a:gd name="T2" fmla="*/ 2147483647 w 2706"/>
                <a:gd name="T3" fmla="*/ 0 h 640"/>
                <a:gd name="T4" fmla="*/ 2147483647 w 2706"/>
                <a:gd name="T5" fmla="*/ 45484119 h 640"/>
                <a:gd name="T6" fmla="*/ 2147483647 w 2706"/>
                <a:gd name="T7" fmla="*/ 96023265 h 640"/>
                <a:gd name="T8" fmla="*/ 2147483647 w 2706"/>
                <a:gd name="T9" fmla="*/ 151615849 h 640"/>
                <a:gd name="T10" fmla="*/ 2147483647 w 2706"/>
                <a:gd name="T11" fmla="*/ 207208433 h 640"/>
                <a:gd name="T12" fmla="*/ 2147483647 w 2706"/>
                <a:gd name="T13" fmla="*/ 272907893 h 640"/>
                <a:gd name="T14" fmla="*/ 2147483647 w 2706"/>
                <a:gd name="T15" fmla="*/ 338608942 h 640"/>
                <a:gd name="T16" fmla="*/ 2147483647 w 2706"/>
                <a:gd name="T17" fmla="*/ 414416867 h 640"/>
                <a:gd name="T18" fmla="*/ 2147483647 w 2706"/>
                <a:gd name="T19" fmla="*/ 490223202 h 640"/>
                <a:gd name="T20" fmla="*/ 2147483647 w 2706"/>
                <a:gd name="T21" fmla="*/ 490223202 h 640"/>
                <a:gd name="T22" fmla="*/ 2147483647 w 2706"/>
                <a:gd name="T23" fmla="*/ 636785614 h 640"/>
                <a:gd name="T24" fmla="*/ 2147483647 w 2706"/>
                <a:gd name="T25" fmla="*/ 768186122 h 640"/>
                <a:gd name="T26" fmla="*/ 2147483647 w 2706"/>
                <a:gd name="T27" fmla="*/ 889478166 h 640"/>
                <a:gd name="T28" fmla="*/ 1996160218 w 2706"/>
                <a:gd name="T29" fmla="*/ 1005716772 h 640"/>
                <a:gd name="T30" fmla="*/ 1471916569 w 2706"/>
                <a:gd name="T31" fmla="*/ 1106793475 h 640"/>
                <a:gd name="T32" fmla="*/ 962794601 w 2706"/>
                <a:gd name="T33" fmla="*/ 1197763302 h 640"/>
                <a:gd name="T34" fmla="*/ 473836460 w 2706"/>
                <a:gd name="T35" fmla="*/ 1283679692 h 640"/>
                <a:gd name="T36" fmla="*/ 0 w 2706"/>
                <a:gd name="T37" fmla="*/ 1359487617 h 640"/>
                <a:gd name="T38" fmla="*/ 0 w 2706"/>
                <a:gd name="T39" fmla="*/ 1359487617 h 640"/>
                <a:gd name="T40" fmla="*/ 327652280 w 2706"/>
                <a:gd name="T41" fmla="*/ 1404971736 h 640"/>
                <a:gd name="T42" fmla="*/ 640182880 w 2706"/>
                <a:gd name="T43" fmla="*/ 1445402417 h 640"/>
                <a:gd name="T44" fmla="*/ 942630773 w 2706"/>
                <a:gd name="T45" fmla="*/ 1480779661 h 640"/>
                <a:gd name="T46" fmla="*/ 1240038105 w 2706"/>
                <a:gd name="T47" fmla="*/ 1511101877 h 640"/>
                <a:gd name="T48" fmla="*/ 1527364317 w 2706"/>
                <a:gd name="T49" fmla="*/ 1541425682 h 640"/>
                <a:gd name="T50" fmla="*/ 1804609410 w 2706"/>
                <a:gd name="T51" fmla="*/ 1561641023 h 640"/>
                <a:gd name="T52" fmla="*/ 2071771794 w 2706"/>
                <a:gd name="T53" fmla="*/ 1581856364 h 640"/>
                <a:gd name="T54" fmla="*/ 2147483647 w 2706"/>
                <a:gd name="T55" fmla="*/ 1597018266 h 640"/>
                <a:gd name="T56" fmla="*/ 2147483647 w 2706"/>
                <a:gd name="T57" fmla="*/ 1607125142 h 640"/>
                <a:gd name="T58" fmla="*/ 2147483647 w 2706"/>
                <a:gd name="T59" fmla="*/ 1612180169 h 640"/>
                <a:gd name="T60" fmla="*/ 2147483647 w 2706"/>
                <a:gd name="T61" fmla="*/ 1617233607 h 640"/>
                <a:gd name="T62" fmla="*/ 2147483647 w 2706"/>
                <a:gd name="T63" fmla="*/ 1617233607 h 640"/>
                <a:gd name="T64" fmla="*/ 2147483647 w 2706"/>
                <a:gd name="T65" fmla="*/ 1612180169 h 640"/>
                <a:gd name="T66" fmla="*/ 2147483647 w 2706"/>
                <a:gd name="T67" fmla="*/ 1607125142 h 640"/>
                <a:gd name="T68" fmla="*/ 2147483647 w 2706"/>
                <a:gd name="T69" fmla="*/ 1597018266 h 640"/>
                <a:gd name="T70" fmla="*/ 2147483647 w 2706"/>
                <a:gd name="T71" fmla="*/ 1581856364 h 640"/>
                <a:gd name="T72" fmla="*/ 2147483647 w 2706"/>
                <a:gd name="T73" fmla="*/ 1566694461 h 640"/>
                <a:gd name="T74" fmla="*/ 2147483647 w 2706"/>
                <a:gd name="T75" fmla="*/ 1546479120 h 640"/>
                <a:gd name="T76" fmla="*/ 2147483647 w 2706"/>
                <a:gd name="T77" fmla="*/ 1521210342 h 640"/>
                <a:gd name="T78" fmla="*/ 2147483647 w 2706"/>
                <a:gd name="T79" fmla="*/ 1495941563 h 640"/>
                <a:gd name="T80" fmla="*/ 2147483647 w 2706"/>
                <a:gd name="T81" fmla="*/ 1465617758 h 640"/>
                <a:gd name="T82" fmla="*/ 2147483647 w 2706"/>
                <a:gd name="T83" fmla="*/ 1435295542 h 640"/>
                <a:gd name="T84" fmla="*/ 2147483647 w 2706"/>
                <a:gd name="T85" fmla="*/ 1399918298 h 640"/>
                <a:gd name="T86" fmla="*/ 2147483647 w 2706"/>
                <a:gd name="T87" fmla="*/ 1364541055 h 640"/>
                <a:gd name="T88" fmla="*/ 2147483647 w 2706"/>
                <a:gd name="T89" fmla="*/ 1324110373 h 640"/>
                <a:gd name="T90" fmla="*/ 2147483647 w 2706"/>
                <a:gd name="T91" fmla="*/ 1283679692 h 640"/>
                <a:gd name="T92" fmla="*/ 2147483647 w 2706"/>
                <a:gd name="T93" fmla="*/ 1238193984 h 640"/>
                <a:gd name="T94" fmla="*/ 2147483647 w 2706"/>
                <a:gd name="T95" fmla="*/ 1192709865 h 640"/>
                <a:gd name="T96" fmla="*/ 2147483647 w 2706"/>
                <a:gd name="T97" fmla="*/ 1091633162 h 640"/>
                <a:gd name="T98" fmla="*/ 2147483647 w 2706"/>
                <a:gd name="T99" fmla="*/ 985501431 h 640"/>
                <a:gd name="T100" fmla="*/ 2147483647 w 2706"/>
                <a:gd name="T101" fmla="*/ 985501431 h 640"/>
                <a:gd name="T102" fmla="*/ 2147483647 w 2706"/>
                <a:gd name="T103" fmla="*/ 980447993 h 640"/>
                <a:gd name="T104" fmla="*/ 2147483647 w 2706"/>
                <a:gd name="T105" fmla="*/ 980447993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Freeform 18"/>
            <p:cNvSpPr>
              <a:spLocks/>
            </p:cNvSpPr>
            <p:nvPr/>
          </p:nvSpPr>
          <p:spPr bwMode="hidden">
            <a:xfrm>
              <a:off x="-308667" y="4321318"/>
              <a:ext cx="8279020" cy="1207272"/>
            </a:xfrm>
            <a:custGeom>
              <a:avLst/>
              <a:gdLst>
                <a:gd name="T0" fmla="*/ 2147483647 w 5216"/>
                <a:gd name="T1" fmla="*/ 1792249152 h 762"/>
                <a:gd name="T2" fmla="*/ 2147483647 w 5216"/>
                <a:gd name="T3" fmla="*/ 1721965959 h 762"/>
                <a:gd name="T4" fmla="*/ 2147483647 w 5216"/>
                <a:gd name="T5" fmla="*/ 1531193217 h 762"/>
                <a:gd name="T6" fmla="*/ 2147483647 w 5216"/>
                <a:gd name="T7" fmla="*/ 1275158077 h 762"/>
                <a:gd name="T8" fmla="*/ 2147483647 w 5216"/>
                <a:gd name="T9" fmla="*/ 938798156 h 762"/>
                <a:gd name="T10" fmla="*/ 2147483647 w 5216"/>
                <a:gd name="T11" fmla="*/ 743006205 h 762"/>
                <a:gd name="T12" fmla="*/ 2147483647 w 5216"/>
                <a:gd name="T13" fmla="*/ 592396646 h 762"/>
                <a:gd name="T14" fmla="*/ 2147483647 w 5216"/>
                <a:gd name="T15" fmla="*/ 461868679 h 762"/>
                <a:gd name="T16" fmla="*/ 2147483647 w 5216"/>
                <a:gd name="T17" fmla="*/ 351422303 h 762"/>
                <a:gd name="T18" fmla="*/ 2147483647 w 5216"/>
                <a:gd name="T19" fmla="*/ 256035140 h 762"/>
                <a:gd name="T20" fmla="*/ 2147483647 w 5216"/>
                <a:gd name="T21" fmla="*/ 180731153 h 762"/>
                <a:gd name="T22" fmla="*/ 2147483647 w 5216"/>
                <a:gd name="T23" fmla="*/ 70284778 h 762"/>
                <a:gd name="T24" fmla="*/ 2147483647 w 5216"/>
                <a:gd name="T25" fmla="*/ 10040003 h 762"/>
                <a:gd name="T26" fmla="*/ 1622440311 w 5216"/>
                <a:gd name="T27" fmla="*/ 0 h 762"/>
                <a:gd name="T28" fmla="*/ 901914788 w 5216"/>
                <a:gd name="T29" fmla="*/ 25100801 h 762"/>
                <a:gd name="T30" fmla="*/ 277124957 w 5216"/>
                <a:gd name="T31" fmla="*/ 80324781 h 762"/>
                <a:gd name="T32" fmla="*/ 0 w 5216"/>
                <a:gd name="T33" fmla="*/ 120487964 h 762"/>
                <a:gd name="T34" fmla="*/ 791065440 w 5216"/>
                <a:gd name="T35" fmla="*/ 215873542 h 762"/>
                <a:gd name="T36" fmla="*/ 1642595027 w 5216"/>
                <a:gd name="T37" fmla="*/ 351422303 h 762"/>
                <a:gd name="T38" fmla="*/ 2147483647 w 5216"/>
                <a:gd name="T39" fmla="*/ 527132663 h 762"/>
                <a:gd name="T40" fmla="*/ 2147483647 w 5216"/>
                <a:gd name="T41" fmla="*/ 743006205 h 762"/>
                <a:gd name="T42" fmla="*/ 2147483647 w 5216"/>
                <a:gd name="T43" fmla="*/ 948838159 h 762"/>
                <a:gd name="T44" fmla="*/ 2147483647 w 5216"/>
                <a:gd name="T45" fmla="*/ 1295239668 h 762"/>
                <a:gd name="T46" fmla="*/ 2147483647 w 5216"/>
                <a:gd name="T47" fmla="*/ 1435807639 h 762"/>
                <a:gd name="T48" fmla="*/ 2147483647 w 5216"/>
                <a:gd name="T49" fmla="*/ 1556295603 h 762"/>
                <a:gd name="T50" fmla="*/ 2147483647 w 5216"/>
                <a:gd name="T51" fmla="*/ 1661721185 h 762"/>
                <a:gd name="T52" fmla="*/ 2147483647 w 5216"/>
                <a:gd name="T53" fmla="*/ 1742045966 h 762"/>
                <a:gd name="T54" fmla="*/ 2147483647 w 5216"/>
                <a:gd name="T55" fmla="*/ 1812330743 h 762"/>
                <a:gd name="T56" fmla="*/ 2147483647 w 5216"/>
                <a:gd name="T57" fmla="*/ 1857513135 h 762"/>
                <a:gd name="T58" fmla="*/ 2147483647 w 5216"/>
                <a:gd name="T59" fmla="*/ 1892655524 h 762"/>
                <a:gd name="T60" fmla="*/ 2147483647 w 5216"/>
                <a:gd name="T61" fmla="*/ 1912737115 h 762"/>
                <a:gd name="T62" fmla="*/ 2147483647 w 5216"/>
                <a:gd name="T63" fmla="*/ 1912737115 h 762"/>
                <a:gd name="T64" fmla="*/ 2147483647 w 5216"/>
                <a:gd name="T65" fmla="*/ 1902697112 h 762"/>
                <a:gd name="T66" fmla="*/ 2147483647 w 5216"/>
                <a:gd name="T67" fmla="*/ 1877594727 h 762"/>
                <a:gd name="T68" fmla="*/ 2147483647 w 5216"/>
                <a:gd name="T69" fmla="*/ 1837433128 h 762"/>
                <a:gd name="T70" fmla="*/ 2147483647 w 5216"/>
                <a:gd name="T71" fmla="*/ 1792249152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22"/>
            <p:cNvSpPr>
              <a:spLocks/>
            </p:cNvSpPr>
            <p:nvPr/>
          </p:nvSpPr>
          <p:spPr bwMode="hidden">
            <a:xfrm>
              <a:off x="4286" y="4334883"/>
              <a:ext cx="8165219" cy="1105538"/>
            </a:xfrm>
            <a:custGeom>
              <a:avLst/>
              <a:gdLst>
                <a:gd name="T0" fmla="*/ 0 w 5144"/>
                <a:gd name="T1" fmla="*/ 177634787 h 694"/>
                <a:gd name="T2" fmla="*/ 0 w 5144"/>
                <a:gd name="T3" fmla="*/ 177634787 h 694"/>
                <a:gd name="T4" fmla="*/ 45353157 w 5144"/>
                <a:gd name="T5" fmla="*/ 167484228 h 694"/>
                <a:gd name="T6" fmla="*/ 181412626 w 5144"/>
                <a:gd name="T7" fmla="*/ 142107830 h 694"/>
                <a:gd name="T8" fmla="*/ 413216590 w 5144"/>
                <a:gd name="T9" fmla="*/ 106580872 h 694"/>
                <a:gd name="T10" fmla="*/ 564393779 w 5144"/>
                <a:gd name="T11" fmla="*/ 86279754 h 694"/>
                <a:gd name="T12" fmla="*/ 740766636 w 5144"/>
                <a:gd name="T13" fmla="*/ 65978635 h 694"/>
                <a:gd name="T14" fmla="*/ 937295394 w 5144"/>
                <a:gd name="T15" fmla="*/ 50752796 h 694"/>
                <a:gd name="T16" fmla="*/ 1164061177 w 5144"/>
                <a:gd name="T17" fmla="*/ 35526957 h 694"/>
                <a:gd name="T18" fmla="*/ 1410982860 w 5144"/>
                <a:gd name="T19" fmla="*/ 20301119 h 694"/>
                <a:gd name="T20" fmla="*/ 1688139980 w 5144"/>
                <a:gd name="T21" fmla="*/ 10150559 h 694"/>
                <a:gd name="T22" fmla="*/ 1990494357 w 5144"/>
                <a:gd name="T23" fmla="*/ 5075280 h 694"/>
                <a:gd name="T24" fmla="*/ 2147483647 w 5144"/>
                <a:gd name="T25" fmla="*/ 0 h 694"/>
                <a:gd name="T26" fmla="*/ 2147483647 w 5144"/>
                <a:gd name="T27" fmla="*/ 5075280 h 694"/>
                <a:gd name="T28" fmla="*/ 2147483647 w 5144"/>
                <a:gd name="T29" fmla="*/ 15225839 h 694"/>
                <a:gd name="T30" fmla="*/ 2147483647 w 5144"/>
                <a:gd name="T31" fmla="*/ 35526957 h 694"/>
                <a:gd name="T32" fmla="*/ 2147483647 w 5144"/>
                <a:gd name="T33" fmla="*/ 60903356 h 694"/>
                <a:gd name="T34" fmla="*/ 2147483647 w 5144"/>
                <a:gd name="T35" fmla="*/ 101505593 h 694"/>
                <a:gd name="T36" fmla="*/ 2147483647 w 5144"/>
                <a:gd name="T37" fmla="*/ 147183109 h 694"/>
                <a:gd name="T38" fmla="*/ 2147483647 w 5144"/>
                <a:gd name="T39" fmla="*/ 203011185 h 694"/>
                <a:gd name="T40" fmla="*/ 2147483647 w 5144"/>
                <a:gd name="T41" fmla="*/ 268988228 h 694"/>
                <a:gd name="T42" fmla="*/ 2147483647 w 5144"/>
                <a:gd name="T43" fmla="*/ 350192702 h 694"/>
                <a:gd name="T44" fmla="*/ 2147483647 w 5144"/>
                <a:gd name="T45" fmla="*/ 441547735 h 694"/>
                <a:gd name="T46" fmla="*/ 2147483647 w 5144"/>
                <a:gd name="T47" fmla="*/ 548128608 h 694"/>
                <a:gd name="T48" fmla="*/ 2147483647 w 5144"/>
                <a:gd name="T49" fmla="*/ 675009006 h 694"/>
                <a:gd name="T50" fmla="*/ 2147483647 w 5144"/>
                <a:gd name="T51" fmla="*/ 812041556 h 694"/>
                <a:gd name="T52" fmla="*/ 2147483647 w 5144"/>
                <a:gd name="T53" fmla="*/ 964299945 h 694"/>
                <a:gd name="T54" fmla="*/ 2147483647 w 5144"/>
                <a:gd name="T55" fmla="*/ 1136857860 h 694"/>
                <a:gd name="T56" fmla="*/ 2147483647 w 5144"/>
                <a:gd name="T57" fmla="*/ 1324643206 h 694"/>
                <a:gd name="T58" fmla="*/ 2147483647 w 5144"/>
                <a:gd name="T59" fmla="*/ 1532729671 h 694"/>
                <a:gd name="T60" fmla="*/ 2147483647 w 5144"/>
                <a:gd name="T61" fmla="*/ 1761115662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 name="Freeform 26"/>
            <p:cNvSpPr>
              <a:spLocks/>
            </p:cNvSpPr>
            <p:nvPr/>
          </p:nvSpPr>
          <p:spPr bwMode="hidden">
            <a:xfrm>
              <a:off x="4155651" y="4314537"/>
              <a:ext cx="4940859" cy="929191"/>
            </a:xfrm>
            <a:custGeom>
              <a:avLst/>
              <a:gdLst>
                <a:gd name="T0" fmla="*/ 0 w 3112"/>
                <a:gd name="T1" fmla="*/ 1478417662 h 584"/>
                <a:gd name="T2" fmla="*/ 0 w 3112"/>
                <a:gd name="T3" fmla="*/ 1478417662 h 584"/>
                <a:gd name="T4" fmla="*/ 226865130 w 3112"/>
                <a:gd name="T5" fmla="*/ 1417660663 h 584"/>
                <a:gd name="T6" fmla="*/ 846963574 w 3112"/>
                <a:gd name="T7" fmla="*/ 1260705347 h 584"/>
                <a:gd name="T8" fmla="*/ 1275487831 w 3112"/>
                <a:gd name="T9" fmla="*/ 1154381393 h 584"/>
                <a:gd name="T10" fmla="*/ 1769549916 w 3112"/>
                <a:gd name="T11" fmla="*/ 1037930213 h 584"/>
                <a:gd name="T12" fmla="*/ 2147483647 w 3112"/>
                <a:gd name="T13" fmla="*/ 911353397 h 584"/>
                <a:gd name="T14" fmla="*/ 2147483647 w 3112"/>
                <a:gd name="T15" fmla="*/ 774650944 h 584"/>
                <a:gd name="T16" fmla="*/ 2147483647 w 3112"/>
                <a:gd name="T17" fmla="*/ 643009718 h 584"/>
                <a:gd name="T18" fmla="*/ 2147483647 w 3112"/>
                <a:gd name="T19" fmla="*/ 511370084 h 584"/>
                <a:gd name="T20" fmla="*/ 2147483647 w 3112"/>
                <a:gd name="T21" fmla="*/ 389856086 h 584"/>
                <a:gd name="T22" fmla="*/ 2147483647 w 3112"/>
                <a:gd name="T23" fmla="*/ 273406496 h 584"/>
                <a:gd name="T24" fmla="*/ 2147483647 w 3112"/>
                <a:gd name="T25" fmla="*/ 222775133 h 584"/>
                <a:gd name="T26" fmla="*/ 2147483647 w 3112"/>
                <a:gd name="T27" fmla="*/ 172143770 h 584"/>
                <a:gd name="T28" fmla="*/ 2147483647 w 3112"/>
                <a:gd name="T29" fmla="*/ 131639635 h 584"/>
                <a:gd name="T30" fmla="*/ 2147483647 w 3112"/>
                <a:gd name="T31" fmla="*/ 91135499 h 584"/>
                <a:gd name="T32" fmla="*/ 2147483647 w 3112"/>
                <a:gd name="T33" fmla="*/ 60756999 h 584"/>
                <a:gd name="T34" fmla="*/ 2147483647 w 3112"/>
                <a:gd name="T35" fmla="*/ 35441318 h 584"/>
                <a:gd name="T36" fmla="*/ 2147483647 w 3112"/>
                <a:gd name="T37" fmla="*/ 15188454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useBgFill="1">
          <p:nvSpPr>
            <p:cNvPr id="10" name="Freeform 10"/>
            <p:cNvSpPr>
              <a:spLocks/>
            </p:cNvSpPr>
            <p:nvPr/>
          </p:nvSpPr>
          <p:spPr bwMode="hidden">
            <a:xfrm>
              <a:off x="-3905251" y="4294188"/>
              <a:ext cx="13027839" cy="1892300"/>
            </a:xfrm>
            <a:custGeom>
              <a:avLst/>
              <a:gdLst>
                <a:gd name="T0" fmla="*/ 2147483647 w 8196"/>
                <a:gd name="T1" fmla="*/ 1290320000 h 1192"/>
                <a:gd name="T2" fmla="*/ 2147483647 w 8196"/>
                <a:gd name="T3" fmla="*/ 1436489063 h 1192"/>
                <a:gd name="T4" fmla="*/ 2147483647 w 8196"/>
                <a:gd name="T5" fmla="*/ 1562496875 h 1192"/>
                <a:gd name="T6" fmla="*/ 2147483647 w 8196"/>
                <a:gd name="T7" fmla="*/ 1678424063 h 1192"/>
                <a:gd name="T8" fmla="*/ 2147483647 w 8196"/>
                <a:gd name="T9" fmla="*/ 1769149688 h 1192"/>
                <a:gd name="T10" fmla="*/ 2147483647 w 8196"/>
                <a:gd name="T11" fmla="*/ 1839714063 h 1192"/>
                <a:gd name="T12" fmla="*/ 2147483647 w 8196"/>
                <a:gd name="T13" fmla="*/ 1890117188 h 1192"/>
                <a:gd name="T14" fmla="*/ 2147483647 w 8196"/>
                <a:gd name="T15" fmla="*/ 1920359063 h 1192"/>
                <a:gd name="T16" fmla="*/ 2147483647 w 8196"/>
                <a:gd name="T17" fmla="*/ 1915318750 h 1192"/>
                <a:gd name="T18" fmla="*/ 2147483647 w 8196"/>
                <a:gd name="T19" fmla="*/ 1890117188 h 1192"/>
                <a:gd name="T20" fmla="*/ 2147483647 w 8196"/>
                <a:gd name="T21" fmla="*/ 1829633438 h 1192"/>
                <a:gd name="T22" fmla="*/ 2147483647 w 8196"/>
                <a:gd name="T23" fmla="*/ 1738907813 h 1192"/>
                <a:gd name="T24" fmla="*/ 2147483647 w 8196"/>
                <a:gd name="T25" fmla="*/ 1617940313 h 1192"/>
                <a:gd name="T26" fmla="*/ 2147483647 w 8196"/>
                <a:gd name="T27" fmla="*/ 1456650313 h 1192"/>
                <a:gd name="T28" fmla="*/ 2147483647 w 8196"/>
                <a:gd name="T29" fmla="*/ 1260078125 h 1192"/>
                <a:gd name="T30" fmla="*/ 2147483647 w 8196"/>
                <a:gd name="T31" fmla="*/ 1023183438 h 1192"/>
                <a:gd name="T32" fmla="*/ 2147483647 w 8196"/>
                <a:gd name="T33" fmla="*/ 745966250 h 1192"/>
                <a:gd name="T34" fmla="*/ 2147483647 w 8196"/>
                <a:gd name="T35" fmla="*/ 604837500 h 1192"/>
                <a:gd name="T36" fmla="*/ 2147483647 w 8196"/>
                <a:gd name="T37" fmla="*/ 372983125 h 1192"/>
                <a:gd name="T38" fmla="*/ 2147483647 w 8196"/>
                <a:gd name="T39" fmla="*/ 206652813 h 1192"/>
                <a:gd name="T40" fmla="*/ 2147483647 w 8196"/>
                <a:gd name="T41" fmla="*/ 90725625 h 1192"/>
                <a:gd name="T42" fmla="*/ 2147483647 w 8196"/>
                <a:gd name="T43" fmla="*/ 25201563 h 1192"/>
                <a:gd name="T44" fmla="*/ 2147483647 w 8196"/>
                <a:gd name="T45" fmla="*/ 0 h 1192"/>
                <a:gd name="T46" fmla="*/ 2147483647 w 8196"/>
                <a:gd name="T47" fmla="*/ 10080625 h 1192"/>
                <a:gd name="T48" fmla="*/ 2147483647 w 8196"/>
                <a:gd name="T49" fmla="*/ 50403125 h 1192"/>
                <a:gd name="T50" fmla="*/ 1809063908 w 8196"/>
                <a:gd name="T51" fmla="*/ 110886875 h 1192"/>
                <a:gd name="T52" fmla="*/ 1339111161 w 8196"/>
                <a:gd name="T53" fmla="*/ 186491563 h 1192"/>
                <a:gd name="T54" fmla="*/ 944958629 w 8196"/>
                <a:gd name="T55" fmla="*/ 272176875 h 1192"/>
                <a:gd name="T56" fmla="*/ 626603132 w 8196"/>
                <a:gd name="T57" fmla="*/ 362902500 h 1192"/>
                <a:gd name="T58" fmla="*/ 373939989 w 8196"/>
                <a:gd name="T59" fmla="*/ 443547500 h 1192"/>
                <a:gd name="T60" fmla="*/ 121278436 w 8196"/>
                <a:gd name="T61" fmla="*/ 544353750 h 1192"/>
                <a:gd name="T62" fmla="*/ 0 w 8196"/>
                <a:gd name="T63" fmla="*/ 604837500 h 1192"/>
                <a:gd name="T64" fmla="*/ 2147483647 w 8196"/>
                <a:gd name="T65" fmla="*/ 2147483647 h 1192"/>
                <a:gd name="T66" fmla="*/ 2147483647 w 8196"/>
                <a:gd name="T67" fmla="*/ 2147483647 h 1192"/>
                <a:gd name="T68" fmla="*/ 2147483647 w 8196"/>
                <a:gd name="T69" fmla="*/ 1285279688 h 1192"/>
                <a:gd name="T70" fmla="*/ 2147483647 w 8196"/>
                <a:gd name="T71" fmla="*/ 1290320000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1" name="Freeform 26"/>
          <p:cNvSpPr>
            <a:spLocks/>
          </p:cNvSpPr>
          <p:nvPr/>
        </p:nvSpPr>
        <p:spPr bwMode="hidden">
          <a:xfrm>
            <a:off x="5610229" y="4073529"/>
            <a:ext cx="3306763" cy="652463"/>
          </a:xfrm>
          <a:custGeom>
            <a:avLst/>
            <a:gdLst>
              <a:gd name="T0" fmla="*/ 0 w 3112"/>
              <a:gd name="T1" fmla="*/ 728951997 h 584"/>
              <a:gd name="T2" fmla="*/ 0 w 3112"/>
              <a:gd name="T3" fmla="*/ 728951997 h 584"/>
              <a:gd name="T4" fmla="*/ 101618145 w 3112"/>
              <a:gd name="T5" fmla="*/ 698994561 h 584"/>
              <a:gd name="T6" fmla="*/ 379372423 w 3112"/>
              <a:gd name="T7" fmla="*/ 621606192 h 584"/>
              <a:gd name="T8" fmla="*/ 571317689 w 3112"/>
              <a:gd name="T9" fmla="*/ 569181237 h 584"/>
              <a:gd name="T10" fmla="*/ 792617915 w 3112"/>
              <a:gd name="T11" fmla="*/ 511764493 h 584"/>
              <a:gd name="T12" fmla="*/ 1038759242 w 3112"/>
              <a:gd name="T13" fmla="*/ 449353726 h 584"/>
              <a:gd name="T14" fmla="*/ 1302965568 w 3112"/>
              <a:gd name="T15" fmla="*/ 381951170 h 584"/>
              <a:gd name="T16" fmla="*/ 1582977838 w 3112"/>
              <a:gd name="T17" fmla="*/ 317044508 h 584"/>
              <a:gd name="T18" fmla="*/ 1869766210 w 3112"/>
              <a:gd name="T19" fmla="*/ 252137846 h 584"/>
              <a:gd name="T20" fmla="*/ 2147483647 w 3112"/>
              <a:gd name="T21" fmla="*/ 192224091 h 584"/>
              <a:gd name="T22" fmla="*/ 2147483647 w 3112"/>
              <a:gd name="T23" fmla="*/ 134806230 h 584"/>
              <a:gd name="T24" fmla="*/ 2147483647 w 3112"/>
              <a:gd name="T25" fmla="*/ 109841699 h 584"/>
              <a:gd name="T26" fmla="*/ 2147483647 w 3112"/>
              <a:gd name="T27" fmla="*/ 84878286 h 584"/>
              <a:gd name="T28" fmla="*/ 2147483647 w 3112"/>
              <a:gd name="T29" fmla="*/ 64906662 h 584"/>
              <a:gd name="T30" fmla="*/ 2147483647 w 3112"/>
              <a:gd name="T31" fmla="*/ 44935037 h 584"/>
              <a:gd name="T32" fmla="*/ 2147483647 w 3112"/>
              <a:gd name="T33" fmla="*/ 29957436 h 584"/>
              <a:gd name="T34" fmla="*/ 2147483647 w 3112"/>
              <a:gd name="T35" fmla="*/ 17474613 h 584"/>
              <a:gd name="T36" fmla="*/ 2147483647 w 3112"/>
              <a:gd name="T37" fmla="*/ 7488800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lIns="91408" tIns="45704" rIns="91408" bIns="45704"/>
          <a:lstStyle/>
          <a:p>
            <a:endParaRPr lang="en-US"/>
          </a:p>
        </p:txBody>
      </p:sp>
      <p:grpSp>
        <p:nvGrpSpPr>
          <p:cNvPr id="12" name="Group 5"/>
          <p:cNvGrpSpPr>
            <a:grpSpLocks noChangeAspect="1"/>
          </p:cNvGrpSpPr>
          <p:nvPr userDrawn="1"/>
        </p:nvGrpSpPr>
        <p:grpSpPr bwMode="auto">
          <a:xfrm>
            <a:off x="7696200" y="5875338"/>
            <a:ext cx="1276350" cy="830262"/>
            <a:chOff x="96" y="72"/>
            <a:chExt cx="1379" cy="896"/>
          </a:xfrm>
        </p:grpSpPr>
        <p:sp>
          <p:nvSpPr>
            <p:cNvPr id="13" name="AutoShape 4"/>
            <p:cNvSpPr>
              <a:spLocks noChangeAspect="1" noChangeArrowheads="1" noTextEdit="1"/>
            </p:cNvSpPr>
            <p:nvPr/>
          </p:nvSpPr>
          <p:spPr bwMode="auto">
            <a:xfrm>
              <a:off x="96" y="72"/>
              <a:ext cx="1377" cy="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14" name="Picture 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 y="72"/>
              <a:ext cx="1379"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Text Placeholder 2"/>
          <p:cNvSpPr>
            <a:spLocks noGrp="1"/>
          </p:cNvSpPr>
          <p:nvPr>
            <p:ph type="body" idx="1"/>
          </p:nvPr>
        </p:nvSpPr>
        <p:spPr>
          <a:xfrm>
            <a:off x="914400" y="337115"/>
            <a:ext cx="7696200" cy="939801"/>
          </a:xfrm>
        </p:spPr>
        <p:txBody>
          <a:bodyPr anchor="b">
            <a:noAutofit/>
          </a:bodyPr>
          <a:lstStyle>
            <a:lvl1pPr marL="0" indent="0" algn="ctr">
              <a:buNone/>
              <a:defRPr sz="4400" b="1">
                <a:solidFill>
                  <a:schemeClr val="bg1"/>
                </a:solidFill>
              </a:defRPr>
            </a:lvl1pPr>
            <a:lvl2pPr marL="457036" indent="0">
              <a:buNone/>
              <a:defRPr sz="1800">
                <a:solidFill>
                  <a:schemeClr val="tx1">
                    <a:tint val="75000"/>
                  </a:schemeClr>
                </a:solidFill>
              </a:defRPr>
            </a:lvl2pPr>
            <a:lvl3pPr marL="914074" indent="0">
              <a:buNone/>
              <a:defRPr sz="1600">
                <a:solidFill>
                  <a:schemeClr val="tx1">
                    <a:tint val="75000"/>
                  </a:schemeClr>
                </a:solidFill>
              </a:defRPr>
            </a:lvl3pPr>
            <a:lvl4pPr marL="1371109" indent="0">
              <a:buNone/>
              <a:defRPr sz="1400">
                <a:solidFill>
                  <a:schemeClr val="tx1">
                    <a:tint val="75000"/>
                  </a:schemeClr>
                </a:solidFill>
              </a:defRPr>
            </a:lvl4pPr>
            <a:lvl5pPr marL="1828148" indent="0">
              <a:buNone/>
              <a:defRPr sz="1400">
                <a:solidFill>
                  <a:schemeClr val="tx1">
                    <a:tint val="75000"/>
                  </a:schemeClr>
                </a:solidFill>
              </a:defRPr>
            </a:lvl5pPr>
            <a:lvl6pPr marL="2285186" indent="0">
              <a:buNone/>
              <a:defRPr sz="1400">
                <a:solidFill>
                  <a:schemeClr val="tx1">
                    <a:tint val="75000"/>
                  </a:schemeClr>
                </a:solidFill>
              </a:defRPr>
            </a:lvl6pPr>
            <a:lvl7pPr marL="2742224" indent="0">
              <a:buNone/>
              <a:defRPr sz="1400">
                <a:solidFill>
                  <a:schemeClr val="tx1">
                    <a:tint val="75000"/>
                  </a:schemeClr>
                </a:solidFill>
              </a:defRPr>
            </a:lvl7pPr>
            <a:lvl8pPr marL="3199260" indent="0">
              <a:buNone/>
              <a:defRPr sz="1400">
                <a:solidFill>
                  <a:schemeClr val="tx1">
                    <a:tint val="75000"/>
                  </a:schemeClr>
                </a:solidFill>
              </a:defRPr>
            </a:lvl8pPr>
            <a:lvl9pPr marL="3656296" indent="0">
              <a:buNone/>
              <a:defRPr sz="1400">
                <a:solidFill>
                  <a:schemeClr val="tx1">
                    <a:tint val="75000"/>
                  </a:schemeClr>
                </a:solidFill>
              </a:defRPr>
            </a:lvl9pPr>
          </a:lstStyle>
          <a:p>
            <a:pPr lvl="0"/>
            <a:r>
              <a:rPr lang="en-US" dirty="0" smtClean="0"/>
              <a:t>Click to edit Master text styles</a:t>
            </a:r>
          </a:p>
        </p:txBody>
      </p:sp>
      <p:sp>
        <p:nvSpPr>
          <p:cNvPr id="15" name="Date Placeholder 3"/>
          <p:cNvSpPr>
            <a:spLocks noGrp="1"/>
          </p:cNvSpPr>
          <p:nvPr>
            <p:ph type="dt" sz="half" idx="10"/>
          </p:nvPr>
        </p:nvSpPr>
        <p:spPr>
          <a:xfrm>
            <a:off x="509463" y="6248400"/>
            <a:ext cx="1737360" cy="457200"/>
          </a:xfrm>
          <a:prstGeom prst="rect">
            <a:avLst/>
          </a:prstGeom>
        </p:spPr>
        <p:txBody>
          <a:bodyPr/>
          <a:lstStyle>
            <a:lvl1pPr>
              <a:defRPr/>
            </a:lvl1pPr>
          </a:lstStyle>
          <a:p>
            <a:pPr>
              <a:defRPr/>
            </a:pPr>
            <a:endParaRPr lang="en-US"/>
          </a:p>
        </p:txBody>
      </p:sp>
      <p:sp>
        <p:nvSpPr>
          <p:cNvPr id="16" name="Footer Placeholder 4"/>
          <p:cNvSpPr>
            <a:spLocks noGrp="1"/>
          </p:cNvSpPr>
          <p:nvPr>
            <p:ph type="ftr" sz="quarter" idx="11"/>
          </p:nvPr>
        </p:nvSpPr>
        <p:spPr/>
        <p:txBody>
          <a:bodyPr/>
          <a:lstStyle>
            <a:lvl1pPr>
              <a:defRPr/>
            </a:lvl1pPr>
          </a:lstStyle>
          <a:p>
            <a:pPr>
              <a:defRPr/>
            </a:pPr>
            <a:endParaRPr lang="en-US"/>
          </a:p>
        </p:txBody>
      </p:sp>
      <p:sp>
        <p:nvSpPr>
          <p:cNvPr id="17" name="Slide Number Placeholder 5"/>
          <p:cNvSpPr>
            <a:spLocks noGrp="1"/>
          </p:cNvSpPr>
          <p:nvPr>
            <p:ph type="sldNum" sz="quarter" idx="12"/>
          </p:nvPr>
        </p:nvSpPr>
        <p:spPr/>
        <p:txBody>
          <a:bodyPr/>
          <a:lstStyle>
            <a:lvl1pPr>
              <a:defRPr/>
            </a:lvl1pPr>
          </a:lstStyle>
          <a:p>
            <a:pPr>
              <a:defRPr/>
            </a:pPr>
            <a:fld id="{687808E7-F197-496A-AE85-040F529429DC}" type="slidenum">
              <a:rPr lang="en-US"/>
              <a:pPr>
                <a:defRPr/>
              </a:pPr>
              <a:t>‹#›</a:t>
            </a:fld>
            <a:endParaRPr lang="en-US"/>
          </a:p>
        </p:txBody>
      </p:sp>
    </p:spTree>
    <p:extLst>
      <p:ext uri="{BB962C8B-B14F-4D97-AF65-F5344CB8AC3E}">
        <p14:creationId xmlns:p14="http://schemas.microsoft.com/office/powerpoint/2010/main" val="294173399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408" tIns="45704" rIns="91408" bIns="45704"/>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lIns="91408" tIns="45704" rIns="91408" bIns="45704"/>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lIns="91408" tIns="45704" rIns="91408" bIns="45704"/>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42EFEFEB-F499-4F8E-9763-D968142EA4E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7471747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408" tIns="45704" rIns="91408" bIns="45704"/>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7"/>
            <a:ext cx="4040188" cy="639762"/>
          </a:xfrm>
          <a:prstGeom prst="rect">
            <a:avLst/>
          </a:prstGeom>
        </p:spPr>
        <p:txBody>
          <a:bodyPr lIns="91408" tIns="45704" rIns="91408" bIns="45704" anchor="b"/>
          <a:lstStyle>
            <a:lvl1pPr marL="0" indent="0">
              <a:buNone/>
              <a:defRPr sz="2400" b="1"/>
            </a:lvl1pPr>
            <a:lvl2pPr marL="457036" indent="0">
              <a:buNone/>
              <a:defRPr sz="2000" b="1"/>
            </a:lvl2pPr>
            <a:lvl3pPr marL="914074" indent="0">
              <a:buNone/>
              <a:defRPr sz="1800" b="1"/>
            </a:lvl3pPr>
            <a:lvl4pPr marL="1371109" indent="0">
              <a:buNone/>
              <a:defRPr sz="1600" b="1"/>
            </a:lvl4pPr>
            <a:lvl5pPr marL="1828148" indent="0">
              <a:buNone/>
              <a:defRPr sz="1600" b="1"/>
            </a:lvl5pPr>
            <a:lvl6pPr marL="2285186" indent="0">
              <a:buNone/>
              <a:defRPr sz="1600" b="1"/>
            </a:lvl6pPr>
            <a:lvl7pPr marL="2742224" indent="0">
              <a:buNone/>
              <a:defRPr sz="1600" b="1"/>
            </a:lvl7pPr>
            <a:lvl8pPr marL="3199260" indent="0">
              <a:buNone/>
              <a:defRPr sz="1600" b="1"/>
            </a:lvl8pPr>
            <a:lvl9pPr marL="365629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9"/>
            <a:ext cx="4040188" cy="3951288"/>
          </a:xfrm>
          <a:prstGeom prst="rect">
            <a:avLst/>
          </a:prstGeom>
        </p:spPr>
        <p:txBody>
          <a:bodyPr lIns="91408" tIns="45704" rIns="91408" bIns="45704"/>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7"/>
            <a:ext cx="4041775" cy="639762"/>
          </a:xfrm>
          <a:prstGeom prst="rect">
            <a:avLst/>
          </a:prstGeom>
        </p:spPr>
        <p:txBody>
          <a:bodyPr lIns="91408" tIns="45704" rIns="91408" bIns="45704" anchor="b"/>
          <a:lstStyle>
            <a:lvl1pPr marL="0" indent="0">
              <a:buNone/>
              <a:defRPr sz="2400" b="1"/>
            </a:lvl1pPr>
            <a:lvl2pPr marL="457036" indent="0">
              <a:buNone/>
              <a:defRPr sz="2000" b="1"/>
            </a:lvl2pPr>
            <a:lvl3pPr marL="914074" indent="0">
              <a:buNone/>
              <a:defRPr sz="1800" b="1"/>
            </a:lvl3pPr>
            <a:lvl4pPr marL="1371109" indent="0">
              <a:buNone/>
              <a:defRPr sz="1600" b="1"/>
            </a:lvl4pPr>
            <a:lvl5pPr marL="1828148" indent="0">
              <a:buNone/>
              <a:defRPr sz="1600" b="1"/>
            </a:lvl5pPr>
            <a:lvl6pPr marL="2285186" indent="0">
              <a:buNone/>
              <a:defRPr sz="1600" b="1"/>
            </a:lvl6pPr>
            <a:lvl7pPr marL="2742224" indent="0">
              <a:buNone/>
              <a:defRPr sz="1600" b="1"/>
            </a:lvl7pPr>
            <a:lvl8pPr marL="3199260" indent="0">
              <a:buNone/>
              <a:defRPr sz="1600" b="1"/>
            </a:lvl8pPr>
            <a:lvl9pPr marL="365629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9"/>
            <a:ext cx="4041775" cy="3951288"/>
          </a:xfrm>
          <a:prstGeom prst="rect">
            <a:avLst/>
          </a:prstGeom>
        </p:spPr>
        <p:txBody>
          <a:bodyPr lIns="91408" tIns="45704" rIns="91408" bIns="45704"/>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11"/>
          <p:cNvSpPr>
            <a:spLocks noGrp="1" noChangeArrowheads="1"/>
          </p:cNvSpPr>
          <p:nvPr>
            <p:ph type="sldNum" sz="quarter" idx="12"/>
          </p:nvPr>
        </p:nvSpPr>
        <p:spPr>
          <a:ln/>
        </p:spPr>
        <p:txBody>
          <a:bodyPr/>
          <a:lstStyle>
            <a:lvl1pPr>
              <a:defRPr/>
            </a:lvl1pPr>
          </a:lstStyle>
          <a:p>
            <a:pPr>
              <a:defRPr/>
            </a:pPr>
            <a:fld id="{D9DB38F5-6330-4DC2-A424-96FA11F4EAA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10636573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408" tIns="45704" rIns="91408" bIns="45704"/>
          <a:lstStyle/>
          <a:p>
            <a:r>
              <a:rPr lang="en-US" smtClean="0"/>
              <a:t>Click to edit Master title style</a:t>
            </a:r>
            <a:endParaRPr lang="en-US"/>
          </a:p>
        </p:txBody>
      </p:sp>
      <p:sp>
        <p:nvSpPr>
          <p:cNvPr id="3"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11"/>
          <p:cNvSpPr>
            <a:spLocks noGrp="1" noChangeArrowheads="1"/>
          </p:cNvSpPr>
          <p:nvPr>
            <p:ph type="sldNum" sz="quarter" idx="12"/>
          </p:nvPr>
        </p:nvSpPr>
        <p:spPr>
          <a:ln/>
        </p:spPr>
        <p:txBody>
          <a:bodyPr/>
          <a:lstStyle>
            <a:lvl1pPr>
              <a:defRPr/>
            </a:lvl1pPr>
          </a:lstStyle>
          <a:p>
            <a:pPr>
              <a:defRPr/>
            </a:pPr>
            <a:fld id="{DE81F16B-DE86-4544-B518-6CC3448E805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679963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11"/>
          <p:cNvSpPr>
            <a:spLocks noGrp="1" noChangeArrowheads="1"/>
          </p:cNvSpPr>
          <p:nvPr>
            <p:ph type="sldNum" sz="quarter" idx="12"/>
          </p:nvPr>
        </p:nvSpPr>
        <p:spPr>
          <a:ln/>
        </p:spPr>
        <p:txBody>
          <a:bodyPr/>
          <a:lstStyle>
            <a:lvl1pPr>
              <a:defRPr/>
            </a:lvl1pPr>
          </a:lstStyle>
          <a:p>
            <a:pPr>
              <a:defRPr/>
            </a:pPr>
            <a:fld id="{AE832D91-FA68-4C32-93A5-5BC365E7CE4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84940155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a:prstGeom prst="rect">
            <a:avLst/>
          </a:prstGeom>
        </p:spPr>
        <p:txBody>
          <a:bodyPr lIns="91408" tIns="45704" rIns="91408" bIns="45704"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4"/>
            <a:ext cx="5111750" cy="5853113"/>
          </a:xfrm>
          <a:prstGeom prst="rect">
            <a:avLst/>
          </a:prstGeom>
        </p:spPr>
        <p:txBody>
          <a:bodyPr lIns="91408" tIns="45704" rIns="91408" bIns="45704"/>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4"/>
            <a:ext cx="3008313" cy="4691063"/>
          </a:xfrm>
          <a:prstGeom prst="rect">
            <a:avLst/>
          </a:prstGeom>
        </p:spPr>
        <p:txBody>
          <a:bodyPr lIns="91408" tIns="45704" rIns="91408" bIns="45704"/>
          <a:lstStyle>
            <a:lvl1pPr marL="0" indent="0">
              <a:buNone/>
              <a:defRPr sz="1400"/>
            </a:lvl1pPr>
            <a:lvl2pPr marL="457036" indent="0">
              <a:buNone/>
              <a:defRPr sz="1200"/>
            </a:lvl2pPr>
            <a:lvl3pPr marL="914074" indent="0">
              <a:buNone/>
              <a:defRPr sz="1000"/>
            </a:lvl3pPr>
            <a:lvl4pPr marL="1371109" indent="0">
              <a:buNone/>
              <a:defRPr sz="900"/>
            </a:lvl4pPr>
            <a:lvl5pPr marL="1828148" indent="0">
              <a:buNone/>
              <a:defRPr sz="900"/>
            </a:lvl5pPr>
            <a:lvl6pPr marL="2285186" indent="0">
              <a:buNone/>
              <a:defRPr sz="900"/>
            </a:lvl6pPr>
            <a:lvl7pPr marL="2742224" indent="0">
              <a:buNone/>
              <a:defRPr sz="900"/>
            </a:lvl7pPr>
            <a:lvl8pPr marL="3199260" indent="0">
              <a:buNone/>
              <a:defRPr sz="900"/>
            </a:lvl8pPr>
            <a:lvl9pPr marL="3656296"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260A0A9D-873E-495D-94C0-3220222D2F2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08009017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4"/>
            <a:ext cx="5486400" cy="566738"/>
          </a:xfrm>
          <a:prstGeom prst="rect">
            <a:avLst/>
          </a:prstGeom>
        </p:spPr>
        <p:txBody>
          <a:bodyPr lIns="91408" tIns="45704" rIns="91408" bIns="45704"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lIns="91408" tIns="45704" rIns="91408" bIns="45704"/>
          <a:lstStyle>
            <a:lvl1pPr marL="0" indent="0">
              <a:buNone/>
              <a:defRPr sz="3200"/>
            </a:lvl1pPr>
            <a:lvl2pPr marL="457036" indent="0">
              <a:buNone/>
              <a:defRPr sz="2800"/>
            </a:lvl2pPr>
            <a:lvl3pPr marL="914074" indent="0">
              <a:buNone/>
              <a:defRPr sz="2400"/>
            </a:lvl3pPr>
            <a:lvl4pPr marL="1371109" indent="0">
              <a:buNone/>
              <a:defRPr sz="2000"/>
            </a:lvl4pPr>
            <a:lvl5pPr marL="1828148" indent="0">
              <a:buNone/>
              <a:defRPr sz="2000"/>
            </a:lvl5pPr>
            <a:lvl6pPr marL="2285186" indent="0">
              <a:buNone/>
              <a:defRPr sz="2000"/>
            </a:lvl6pPr>
            <a:lvl7pPr marL="2742224" indent="0">
              <a:buNone/>
              <a:defRPr sz="2000"/>
            </a:lvl7pPr>
            <a:lvl8pPr marL="3199260" indent="0">
              <a:buNone/>
              <a:defRPr sz="2000"/>
            </a:lvl8pPr>
            <a:lvl9pPr marL="3656296"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42"/>
            <a:ext cx="5486400" cy="804862"/>
          </a:xfrm>
          <a:prstGeom prst="rect">
            <a:avLst/>
          </a:prstGeom>
        </p:spPr>
        <p:txBody>
          <a:bodyPr lIns="91408" tIns="45704" rIns="91408" bIns="45704"/>
          <a:lstStyle>
            <a:lvl1pPr marL="0" indent="0">
              <a:buNone/>
              <a:defRPr sz="1400"/>
            </a:lvl1pPr>
            <a:lvl2pPr marL="457036" indent="0">
              <a:buNone/>
              <a:defRPr sz="1200"/>
            </a:lvl2pPr>
            <a:lvl3pPr marL="914074" indent="0">
              <a:buNone/>
              <a:defRPr sz="1000"/>
            </a:lvl3pPr>
            <a:lvl4pPr marL="1371109" indent="0">
              <a:buNone/>
              <a:defRPr sz="900"/>
            </a:lvl4pPr>
            <a:lvl5pPr marL="1828148" indent="0">
              <a:buNone/>
              <a:defRPr sz="900"/>
            </a:lvl5pPr>
            <a:lvl6pPr marL="2285186" indent="0">
              <a:buNone/>
              <a:defRPr sz="900"/>
            </a:lvl6pPr>
            <a:lvl7pPr marL="2742224" indent="0">
              <a:buNone/>
              <a:defRPr sz="900"/>
            </a:lvl7pPr>
            <a:lvl8pPr marL="3199260" indent="0">
              <a:buNone/>
              <a:defRPr sz="900"/>
            </a:lvl8pPr>
            <a:lvl9pPr marL="3656296"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0F125650-8D20-4075-8BD7-07DF224210D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72744783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408" tIns="45704" rIns="91408" bIns="45704"/>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lIns="91408" tIns="45704" rIns="91408" bIns="45704"/>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E08221A8-2055-4AD6-AB9C-20A67036D18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2886134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a:prstGeom prst="rect">
            <a:avLst/>
          </a:prstGeom>
        </p:spPr>
        <p:txBody>
          <a:bodyPr vert="eaVert" lIns="91408" tIns="45704" rIns="91408" bIns="45704"/>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2"/>
            <a:ext cx="6019800" cy="5851525"/>
          </a:xfrm>
          <a:prstGeom prst="rect">
            <a:avLst/>
          </a:prstGeom>
        </p:spPr>
        <p:txBody>
          <a:bodyPr vert="eaVert" lIns="91408" tIns="45704" rIns="91408" bIns="45704"/>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4FFED142-8BC5-4067-BC03-3FBFE73734E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3575820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3545" name="Picture 1081"/>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849" r="31892"/>
          <a:stretch/>
        </p:blipFill>
        <p:spPr bwMode="auto">
          <a:xfrm>
            <a:off x="5577840" y="-1828"/>
            <a:ext cx="3566160" cy="6861665"/>
          </a:xfrm>
          <a:prstGeom prst="rect">
            <a:avLst/>
          </a:prstGeom>
          <a:noFill/>
          <a:extLst>
            <a:ext uri="{909E8E84-426E-40DD-AFC4-6F175D3DCCD1}">
              <a14:hiddenFill xmlns:a14="http://schemas.microsoft.com/office/drawing/2010/main">
                <a:solidFill>
                  <a:srgbClr val="FFFFFF"/>
                </a:solidFill>
              </a14:hiddenFill>
            </a:ext>
          </a:extLst>
        </p:spPr>
      </p:pic>
      <p:sp>
        <p:nvSpPr>
          <p:cNvPr id="63490" name="Rectangle 1026"/>
          <p:cNvSpPr>
            <a:spLocks noGrp="1" noChangeArrowheads="1"/>
          </p:cNvSpPr>
          <p:nvPr>
            <p:ph type="ctrTitle"/>
          </p:nvPr>
        </p:nvSpPr>
        <p:spPr>
          <a:xfrm>
            <a:off x="446088" y="312738"/>
            <a:ext cx="4983162" cy="1395412"/>
          </a:xfrm>
        </p:spPr>
        <p:txBody>
          <a:bodyPr anchor="t"/>
          <a:lstStyle>
            <a:lvl1pPr>
              <a:defRPr/>
            </a:lvl1pPr>
          </a:lstStyle>
          <a:p>
            <a:pPr lvl="0"/>
            <a:r>
              <a:rPr lang="en-US" noProof="0" smtClean="0"/>
              <a:t>Click to edit Master title style</a:t>
            </a:r>
          </a:p>
        </p:txBody>
      </p:sp>
      <p:sp>
        <p:nvSpPr>
          <p:cNvPr id="63491" name="Rectangle 1027"/>
          <p:cNvSpPr>
            <a:spLocks noGrp="1" noChangeArrowheads="1"/>
          </p:cNvSpPr>
          <p:nvPr>
            <p:ph type="subTitle" idx="1"/>
          </p:nvPr>
        </p:nvSpPr>
        <p:spPr>
          <a:xfrm>
            <a:off x="449264" y="1754188"/>
            <a:ext cx="4951412" cy="1752600"/>
          </a:xfrm>
        </p:spPr>
        <p:txBody>
          <a:bodyPr/>
          <a:lstStyle>
            <a:lvl1pPr marL="0" indent="0">
              <a:buFontTx/>
              <a:buNone/>
              <a:defRPr sz="3200">
                <a:solidFill>
                  <a:schemeClr val="bg2"/>
                </a:solidFill>
              </a:defRPr>
            </a:lvl1pPr>
          </a:lstStyle>
          <a:p>
            <a:pPr lvl="0"/>
            <a:r>
              <a:rPr lang="en-US" noProof="0" smtClean="0"/>
              <a:t>Click to edit Master subtitle style</a:t>
            </a:r>
          </a:p>
        </p:txBody>
      </p:sp>
      <p:grpSp>
        <p:nvGrpSpPr>
          <p:cNvPr id="63544" name="Group 1080"/>
          <p:cNvGrpSpPr>
            <a:grpSpLocks/>
          </p:cNvGrpSpPr>
          <p:nvPr userDrawn="1"/>
        </p:nvGrpSpPr>
        <p:grpSpPr bwMode="auto">
          <a:xfrm>
            <a:off x="5873750" y="271463"/>
            <a:ext cx="2895600" cy="909638"/>
            <a:chOff x="3700" y="171"/>
            <a:chExt cx="1824" cy="573"/>
          </a:xfrm>
        </p:grpSpPr>
        <p:pic>
          <p:nvPicPr>
            <p:cNvPr id="63543" name="Picture 1079"/>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3700" y="171"/>
              <a:ext cx="573" cy="573"/>
            </a:xfrm>
            <a:prstGeom prst="rect">
              <a:avLst/>
            </a:prstGeom>
            <a:noFill/>
            <a:extLst>
              <a:ext uri="{909E8E84-426E-40DD-AFC4-6F175D3DCCD1}">
                <a14:hiddenFill xmlns:a14="http://schemas.microsoft.com/office/drawing/2010/main">
                  <a:solidFill>
                    <a:srgbClr val="FFFFFF"/>
                  </a:solidFill>
                </a14:hiddenFill>
              </a:ext>
            </a:extLst>
          </p:spPr>
        </p:pic>
        <p:sp>
          <p:nvSpPr>
            <p:cNvPr id="63535" name="Text Box 1071"/>
            <p:cNvSpPr txBox="1">
              <a:spLocks noChangeArrowheads="1"/>
            </p:cNvSpPr>
            <p:nvPr userDrawn="1"/>
          </p:nvSpPr>
          <p:spPr bwMode="ltGray">
            <a:xfrm>
              <a:off x="4288" y="288"/>
              <a:ext cx="1236" cy="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pPr>
              <a:r>
                <a:rPr lang="en-US" sz="1800" b="1" dirty="0">
                  <a:solidFill>
                    <a:srgbClr val="FFFFFF"/>
                  </a:solidFill>
                  <a:latin typeface="Arial"/>
                </a:rPr>
                <a:t>Federal Aviation</a:t>
              </a:r>
            </a:p>
            <a:p>
              <a:pPr>
                <a:lnSpc>
                  <a:spcPct val="85000"/>
                </a:lnSpc>
              </a:pPr>
              <a:r>
                <a:rPr lang="en-US" sz="1800" b="1" dirty="0">
                  <a:solidFill>
                    <a:srgbClr val="FFFFFF"/>
                  </a:solidFill>
                  <a:latin typeface="Arial"/>
                </a:rPr>
                <a:t>Administration</a:t>
              </a:r>
            </a:p>
          </p:txBody>
        </p:sp>
      </p:grpSp>
    </p:spTree>
    <p:extLst>
      <p:ext uri="{BB962C8B-B14F-4D97-AF65-F5344CB8AC3E}">
        <p14:creationId xmlns:p14="http://schemas.microsoft.com/office/powerpoint/2010/main" val="2359744322"/>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483339" y="6248400"/>
            <a:ext cx="1672032" cy="457200"/>
          </a:xfrm>
        </p:spPr>
        <p:txBody>
          <a:bodyPr/>
          <a:lstStyle>
            <a:lvl1pPr>
              <a:defRPr>
                <a:solidFill>
                  <a:schemeClr val="bg1">
                    <a:lumMod val="75000"/>
                  </a:schemeClr>
                </a:solidFill>
              </a:defRPr>
            </a:lvl1pPr>
          </a:lstStyle>
          <a:p>
            <a:endParaRPr lang="en-US" dirty="0">
              <a:solidFill>
                <a:srgbClr val="FFFFFF">
                  <a:lumMod val="75000"/>
                </a:srgbClr>
              </a:solidFill>
            </a:endParaRPr>
          </a:p>
        </p:txBody>
      </p:sp>
      <p:sp>
        <p:nvSpPr>
          <p:cNvPr id="5" name="Footer Placeholder 4"/>
          <p:cNvSpPr>
            <a:spLocks noGrp="1"/>
          </p:cNvSpPr>
          <p:nvPr>
            <p:ph type="ftr" sz="quarter" idx="11"/>
          </p:nvPr>
        </p:nvSpPr>
        <p:spPr>
          <a:xfrm>
            <a:off x="2196798" y="6248400"/>
            <a:ext cx="2895600" cy="457200"/>
          </a:xfrm>
        </p:spPr>
        <p:txBody>
          <a:bodyPr/>
          <a:lstStyle>
            <a:lvl1pPr>
              <a:defRPr>
                <a:solidFill>
                  <a:schemeClr val="bg1">
                    <a:lumMod val="75000"/>
                  </a:schemeClr>
                </a:solidFill>
              </a:defRPr>
            </a:lvl1pPr>
          </a:lstStyle>
          <a:p>
            <a:endParaRPr lang="en-US" dirty="0">
              <a:solidFill>
                <a:srgbClr val="FFFFFF">
                  <a:lumMod val="75000"/>
                </a:srgbClr>
              </a:solidFill>
            </a:endParaRPr>
          </a:p>
        </p:txBody>
      </p:sp>
      <p:sp>
        <p:nvSpPr>
          <p:cNvPr id="6" name="Slide Number Placeholder 5"/>
          <p:cNvSpPr>
            <a:spLocks noGrp="1"/>
          </p:cNvSpPr>
          <p:nvPr>
            <p:ph type="sldNum" sz="quarter" idx="12"/>
          </p:nvPr>
        </p:nvSpPr>
        <p:spPr>
          <a:xfrm>
            <a:off x="6636504" y="6248400"/>
            <a:ext cx="1905000" cy="457200"/>
          </a:xfrm>
          <a:prstGeom prst="rect">
            <a:avLst/>
          </a:prstGeom>
        </p:spPr>
        <p:txBody>
          <a:bodyPr lIns="91408" tIns="45704" rIns="91408" bIns="45704"/>
          <a:lstStyle>
            <a:lvl1pPr>
              <a:defRPr/>
            </a:lvl1pPr>
          </a:lstStyle>
          <a:p>
            <a:fld id="{78D3ABA1-EA94-43C0-B992-7CBCC31144F1}" type="slidenum">
              <a:rPr lang="en-US">
                <a:solidFill>
                  <a:srgbClr val="FFFFFF">
                    <a:lumMod val="65000"/>
                  </a:srgbClr>
                </a:solidFill>
                <a:latin typeface="Arial"/>
              </a:rPr>
              <a:pPr/>
              <a:t>‹#›</a:t>
            </a:fld>
            <a:endParaRPr lang="en-US" dirty="0">
              <a:solidFill>
                <a:srgbClr val="FFFFFF">
                  <a:lumMod val="65000"/>
                </a:srgbClr>
              </a:solidFill>
              <a:latin typeface="Arial"/>
            </a:endParaRPr>
          </a:p>
        </p:txBody>
      </p:sp>
    </p:spTree>
    <p:extLst>
      <p:ext uri="{BB962C8B-B14F-4D97-AF65-F5344CB8AC3E}">
        <p14:creationId xmlns:p14="http://schemas.microsoft.com/office/powerpoint/2010/main" val="153785921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D2F68"/>
        </a:solidFill>
        <a:effectLst/>
      </p:bgPr>
    </p:bg>
    <p:spTree>
      <p:nvGrpSpPr>
        <p:cNvPr id="1" name=""/>
        <p:cNvGrpSpPr/>
        <p:nvPr/>
      </p:nvGrpSpPr>
      <p:grpSpPr>
        <a:xfrm>
          <a:off x="0" y="0"/>
          <a:ext cx="0" cy="0"/>
          <a:chOff x="0" y="0"/>
          <a:chExt cx="0" cy="0"/>
        </a:xfrm>
      </p:grpSpPr>
      <p:pic>
        <p:nvPicPr>
          <p:cNvPr id="4" name="Picture 1081" descr="sunrise_plane_powerpoint"/>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88000" y="0"/>
            <a:ext cx="355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1080"/>
          <p:cNvGrpSpPr>
            <a:grpSpLocks/>
          </p:cNvGrpSpPr>
          <p:nvPr userDrawn="1"/>
        </p:nvGrpSpPr>
        <p:grpSpPr bwMode="auto">
          <a:xfrm>
            <a:off x="5873750" y="269879"/>
            <a:ext cx="2895600" cy="911225"/>
            <a:chOff x="3700" y="170"/>
            <a:chExt cx="1824" cy="574"/>
          </a:xfrm>
        </p:grpSpPr>
        <p:pic>
          <p:nvPicPr>
            <p:cNvPr id="6" name="Picture 1079" descr="NEW FAA LOGO"/>
            <p:cNvPicPr>
              <a:picLocks noChangeAspect="1" noChangeArrowheads="1"/>
            </p:cNvPicPr>
            <p:nvPr userDrawn="1"/>
          </p:nvPicPr>
          <p:blipFill>
            <a:blip r:embed="rId3">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700" y="170"/>
              <a:ext cx="573" cy="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071"/>
            <p:cNvSpPr txBox="1">
              <a:spLocks noChangeArrowheads="1"/>
            </p:cNvSpPr>
            <p:nvPr userDrawn="1"/>
          </p:nvSpPr>
          <p:spPr bwMode="ltGray">
            <a:xfrm>
              <a:off x="4288" y="288"/>
              <a:ext cx="1236"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eaLnBrk="1" fontAlgn="base" hangingPunct="1">
                <a:lnSpc>
                  <a:spcPct val="85000"/>
                </a:lnSpc>
                <a:spcBef>
                  <a:spcPct val="0"/>
                </a:spcBef>
                <a:spcAft>
                  <a:spcPct val="0"/>
                </a:spcAft>
                <a:defRPr/>
              </a:pPr>
              <a:r>
                <a:rPr lang="en-US" sz="1800" b="1" smtClean="0">
                  <a:solidFill>
                    <a:srgbClr val="FFFFFF"/>
                  </a:solidFill>
                </a:rPr>
                <a:t>Federal Aviation</a:t>
              </a:r>
            </a:p>
            <a:p>
              <a:pPr eaLnBrk="1" fontAlgn="base" hangingPunct="1">
                <a:lnSpc>
                  <a:spcPct val="85000"/>
                </a:lnSpc>
                <a:spcBef>
                  <a:spcPct val="0"/>
                </a:spcBef>
                <a:spcAft>
                  <a:spcPct val="0"/>
                </a:spcAft>
                <a:defRPr/>
              </a:pPr>
              <a:r>
                <a:rPr lang="en-US" sz="1800" b="1" smtClean="0">
                  <a:solidFill>
                    <a:srgbClr val="FFFFFF"/>
                  </a:solidFill>
                </a:rPr>
                <a:t>Administration</a:t>
              </a:r>
            </a:p>
          </p:txBody>
        </p:sp>
      </p:grpSp>
      <p:sp>
        <p:nvSpPr>
          <p:cNvPr id="63490" name="Rectangle 1026"/>
          <p:cNvSpPr>
            <a:spLocks noGrp="1" noChangeArrowheads="1"/>
          </p:cNvSpPr>
          <p:nvPr>
            <p:ph type="ctrTitle"/>
          </p:nvPr>
        </p:nvSpPr>
        <p:spPr>
          <a:xfrm>
            <a:off x="446088" y="312738"/>
            <a:ext cx="4983162" cy="1395412"/>
          </a:xfrm>
        </p:spPr>
        <p:txBody>
          <a:bodyPr anchor="t"/>
          <a:lstStyle>
            <a:lvl1pPr>
              <a:defRPr>
                <a:solidFill>
                  <a:schemeClr val="bg1"/>
                </a:solidFill>
              </a:defRPr>
            </a:lvl1pPr>
          </a:lstStyle>
          <a:p>
            <a:pPr lvl="0"/>
            <a:r>
              <a:rPr lang="en-US" noProof="0" smtClean="0"/>
              <a:t>Click to edit Master title style</a:t>
            </a:r>
          </a:p>
        </p:txBody>
      </p:sp>
      <p:sp>
        <p:nvSpPr>
          <p:cNvPr id="63491" name="Rectangle 1027"/>
          <p:cNvSpPr>
            <a:spLocks noGrp="1" noChangeArrowheads="1"/>
          </p:cNvSpPr>
          <p:nvPr>
            <p:ph type="subTitle" idx="1"/>
          </p:nvPr>
        </p:nvSpPr>
        <p:spPr>
          <a:xfrm>
            <a:off x="449264" y="1754188"/>
            <a:ext cx="4951412" cy="1752600"/>
          </a:xfrm>
        </p:spPr>
        <p:txBody>
          <a:bodyPr/>
          <a:lstStyle>
            <a:lvl1pPr marL="0" indent="0">
              <a:buFontTx/>
              <a:buNone/>
              <a:defRPr sz="3200">
                <a:solidFill>
                  <a:schemeClr val="bg2"/>
                </a:solidFill>
              </a:defRPr>
            </a:lvl1pPr>
          </a:lstStyle>
          <a:p>
            <a:pPr lvl="0"/>
            <a:r>
              <a:rPr lang="en-US" noProof="0" smtClean="0"/>
              <a:t>Click to edit Master subtitle style</a:t>
            </a:r>
          </a:p>
        </p:txBody>
      </p:sp>
    </p:spTree>
    <p:extLst>
      <p:ext uri="{BB962C8B-B14F-4D97-AF65-F5344CB8AC3E}">
        <p14:creationId xmlns:p14="http://schemas.microsoft.com/office/powerpoint/2010/main" val="293806010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4"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7"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solidFill>
                <a:srgbClr val="FFFFFF">
                  <a:lumMod val="65000"/>
                </a:srgbClr>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FFFFFF">
                  <a:lumMod val="65000"/>
                </a:srgbClr>
              </a:solidFill>
            </a:endParaRPr>
          </a:p>
        </p:txBody>
      </p:sp>
      <p:sp>
        <p:nvSpPr>
          <p:cNvPr id="7" name="Slide Number Placeholder 6"/>
          <p:cNvSpPr>
            <a:spLocks noGrp="1"/>
          </p:cNvSpPr>
          <p:nvPr>
            <p:ph type="sldNum" sz="quarter" idx="12"/>
          </p:nvPr>
        </p:nvSpPr>
        <p:spPr>
          <a:xfrm>
            <a:off x="6651165" y="6248400"/>
            <a:ext cx="1905000" cy="457200"/>
          </a:xfrm>
          <a:prstGeom prst="rect">
            <a:avLst/>
          </a:prstGeom>
        </p:spPr>
        <p:txBody>
          <a:bodyPr lIns="91408" tIns="45704" rIns="91408" bIns="45704"/>
          <a:lstStyle>
            <a:lvl1pPr>
              <a:defRPr/>
            </a:lvl1pPr>
          </a:lstStyle>
          <a:p>
            <a:fld id="{836266C2-23C9-4679-9EA6-D74DA6C8C265}" type="slidenum">
              <a:rPr lang="en-US">
                <a:solidFill>
                  <a:srgbClr val="FFFFFF">
                    <a:lumMod val="65000"/>
                  </a:srgbClr>
                </a:solidFill>
                <a:latin typeface="Arial"/>
              </a:rPr>
              <a:pPr/>
              <a:t>‹#›</a:t>
            </a:fld>
            <a:endParaRPr lang="en-US" dirty="0">
              <a:solidFill>
                <a:srgbClr val="FFFFFF">
                  <a:lumMod val="65000"/>
                </a:srgbClr>
              </a:solidFill>
              <a:latin typeface="Arial"/>
            </a:endParaRPr>
          </a:p>
        </p:txBody>
      </p:sp>
    </p:spTree>
    <p:extLst>
      <p:ext uri="{BB962C8B-B14F-4D97-AF65-F5344CB8AC3E}">
        <p14:creationId xmlns:p14="http://schemas.microsoft.com/office/powerpoint/2010/main" val="2693059978"/>
      </p:ext>
    </p:extLst>
  </p:cSld>
  <p:clrMapOvr>
    <a:masterClrMapping/>
  </p:clrMapOvr>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solidFill>
                <a:srgbClr val="FFFFFF">
                  <a:lumMod val="65000"/>
                </a:srgbClr>
              </a:solidFill>
            </a:endParaRPr>
          </a:p>
        </p:txBody>
      </p:sp>
      <p:sp>
        <p:nvSpPr>
          <p:cNvPr id="4" name="Footer Placeholder 3"/>
          <p:cNvSpPr>
            <a:spLocks noGrp="1"/>
          </p:cNvSpPr>
          <p:nvPr>
            <p:ph type="ftr" sz="quarter" idx="11"/>
          </p:nvPr>
        </p:nvSpPr>
        <p:spPr/>
        <p:txBody>
          <a:bodyPr/>
          <a:lstStyle>
            <a:lvl1pPr>
              <a:defRPr/>
            </a:lvl1pPr>
          </a:lstStyle>
          <a:p>
            <a:endParaRPr lang="en-US" dirty="0">
              <a:solidFill>
                <a:srgbClr val="FFFFFF">
                  <a:lumMod val="65000"/>
                </a:srgbClr>
              </a:solidFill>
            </a:endParaRPr>
          </a:p>
        </p:txBody>
      </p:sp>
      <p:sp>
        <p:nvSpPr>
          <p:cNvPr id="5" name="Slide Number Placeholder 4"/>
          <p:cNvSpPr>
            <a:spLocks noGrp="1"/>
          </p:cNvSpPr>
          <p:nvPr>
            <p:ph type="sldNum" sz="quarter" idx="12"/>
          </p:nvPr>
        </p:nvSpPr>
        <p:spPr>
          <a:xfrm>
            <a:off x="6651165" y="6248400"/>
            <a:ext cx="1905000" cy="457200"/>
          </a:xfrm>
          <a:prstGeom prst="rect">
            <a:avLst/>
          </a:prstGeom>
        </p:spPr>
        <p:txBody>
          <a:bodyPr lIns="91408" tIns="45704" rIns="91408" bIns="45704"/>
          <a:lstStyle>
            <a:lvl1pPr>
              <a:defRPr/>
            </a:lvl1pPr>
          </a:lstStyle>
          <a:p>
            <a:fld id="{F1F6FF14-FC6A-41B6-B2DC-884C6B7C3F2E}" type="slidenum">
              <a:rPr lang="en-US">
                <a:solidFill>
                  <a:srgbClr val="FFFFFF">
                    <a:lumMod val="65000"/>
                  </a:srgbClr>
                </a:solidFill>
                <a:latin typeface="Arial"/>
              </a:rPr>
              <a:pPr/>
              <a:t>‹#›</a:t>
            </a:fld>
            <a:endParaRPr lang="en-US" dirty="0">
              <a:solidFill>
                <a:srgbClr val="FFFFFF">
                  <a:lumMod val="65000"/>
                </a:srgbClr>
              </a:solidFill>
              <a:latin typeface="Arial"/>
            </a:endParaRPr>
          </a:p>
        </p:txBody>
      </p:sp>
    </p:spTree>
    <p:extLst>
      <p:ext uri="{BB962C8B-B14F-4D97-AF65-F5344CB8AC3E}">
        <p14:creationId xmlns:p14="http://schemas.microsoft.com/office/powerpoint/2010/main" val="3695934090"/>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solidFill>
                <a:srgbClr val="FFFFFF">
                  <a:lumMod val="65000"/>
                </a:srgbClr>
              </a:solidFill>
            </a:endParaRPr>
          </a:p>
        </p:txBody>
      </p:sp>
      <p:sp>
        <p:nvSpPr>
          <p:cNvPr id="3" name="Footer Placeholder 2"/>
          <p:cNvSpPr>
            <a:spLocks noGrp="1"/>
          </p:cNvSpPr>
          <p:nvPr>
            <p:ph type="ftr" sz="quarter" idx="11"/>
          </p:nvPr>
        </p:nvSpPr>
        <p:spPr/>
        <p:txBody>
          <a:bodyPr/>
          <a:lstStyle>
            <a:lvl1pPr>
              <a:defRPr/>
            </a:lvl1pPr>
          </a:lstStyle>
          <a:p>
            <a:endParaRPr lang="en-US" dirty="0">
              <a:solidFill>
                <a:srgbClr val="FFFFFF">
                  <a:lumMod val="65000"/>
                </a:srgbClr>
              </a:solidFill>
            </a:endParaRPr>
          </a:p>
        </p:txBody>
      </p:sp>
      <p:sp>
        <p:nvSpPr>
          <p:cNvPr id="4" name="Slide Number Placeholder 3"/>
          <p:cNvSpPr>
            <a:spLocks noGrp="1"/>
          </p:cNvSpPr>
          <p:nvPr>
            <p:ph type="sldNum" sz="quarter" idx="12"/>
          </p:nvPr>
        </p:nvSpPr>
        <p:spPr>
          <a:xfrm>
            <a:off x="6651165" y="6248400"/>
            <a:ext cx="1905000" cy="457200"/>
          </a:xfrm>
          <a:prstGeom prst="rect">
            <a:avLst/>
          </a:prstGeom>
        </p:spPr>
        <p:txBody>
          <a:bodyPr lIns="91408" tIns="45704" rIns="91408" bIns="45704"/>
          <a:lstStyle>
            <a:lvl1pPr>
              <a:defRPr/>
            </a:lvl1pPr>
          </a:lstStyle>
          <a:p>
            <a:fld id="{8579F915-29B1-4ADF-B1F4-B9108899500C}" type="slidenum">
              <a:rPr lang="en-US">
                <a:solidFill>
                  <a:srgbClr val="FFFFFF">
                    <a:lumMod val="65000"/>
                  </a:srgbClr>
                </a:solidFill>
                <a:latin typeface="Arial"/>
              </a:rPr>
              <a:pPr/>
              <a:t>‹#›</a:t>
            </a:fld>
            <a:endParaRPr lang="en-US" dirty="0">
              <a:solidFill>
                <a:srgbClr val="FFFFFF">
                  <a:lumMod val="65000"/>
                </a:srgbClr>
              </a:solidFill>
              <a:latin typeface="Arial"/>
            </a:endParaRPr>
          </a:p>
        </p:txBody>
      </p:sp>
    </p:spTree>
    <p:extLst>
      <p:ext uri="{BB962C8B-B14F-4D97-AF65-F5344CB8AC3E}">
        <p14:creationId xmlns:p14="http://schemas.microsoft.com/office/powerpoint/2010/main" val="302090605"/>
      </p:ext>
    </p:extLst>
  </p:cSld>
  <p:clrMapOvr>
    <a:masterClrMapping/>
  </p:clrMapOvr>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4"/>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36" indent="0">
              <a:buNone/>
              <a:defRPr sz="2800"/>
            </a:lvl2pPr>
            <a:lvl3pPr marL="914074" indent="0">
              <a:buNone/>
              <a:defRPr sz="2400"/>
            </a:lvl3pPr>
            <a:lvl4pPr marL="1371109" indent="0">
              <a:buNone/>
              <a:defRPr sz="2000"/>
            </a:lvl4pPr>
            <a:lvl5pPr marL="1828148" indent="0">
              <a:buNone/>
              <a:defRPr sz="2000"/>
            </a:lvl5pPr>
            <a:lvl6pPr marL="2285186" indent="0">
              <a:buNone/>
              <a:defRPr sz="2000"/>
            </a:lvl6pPr>
            <a:lvl7pPr marL="2742224" indent="0">
              <a:buNone/>
              <a:defRPr sz="2000"/>
            </a:lvl7pPr>
            <a:lvl8pPr marL="3199260" indent="0">
              <a:buNone/>
              <a:defRPr sz="2000"/>
            </a:lvl8pPr>
            <a:lvl9pPr marL="3656296"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42"/>
            <a:ext cx="5486400" cy="804862"/>
          </a:xfrm>
        </p:spPr>
        <p:txBody>
          <a:bodyPr/>
          <a:lstStyle>
            <a:lvl1pPr marL="0" indent="0">
              <a:buNone/>
              <a:defRPr sz="1400"/>
            </a:lvl1pPr>
            <a:lvl2pPr marL="457036" indent="0">
              <a:buNone/>
              <a:defRPr sz="1200"/>
            </a:lvl2pPr>
            <a:lvl3pPr marL="914074" indent="0">
              <a:buNone/>
              <a:defRPr sz="1000"/>
            </a:lvl3pPr>
            <a:lvl4pPr marL="1371109" indent="0">
              <a:buNone/>
              <a:defRPr sz="900"/>
            </a:lvl4pPr>
            <a:lvl5pPr marL="1828148" indent="0">
              <a:buNone/>
              <a:defRPr sz="900"/>
            </a:lvl5pPr>
            <a:lvl6pPr marL="2285186" indent="0">
              <a:buNone/>
              <a:defRPr sz="900"/>
            </a:lvl6pPr>
            <a:lvl7pPr marL="2742224" indent="0">
              <a:buNone/>
              <a:defRPr sz="900"/>
            </a:lvl7pPr>
            <a:lvl8pPr marL="3199260" indent="0">
              <a:buNone/>
              <a:defRPr sz="900"/>
            </a:lvl8pPr>
            <a:lvl9pPr marL="3656296"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solidFill>
                <a:srgbClr val="FFFFFF">
                  <a:lumMod val="65000"/>
                </a:srgbClr>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FFFFFF">
                  <a:lumMod val="65000"/>
                </a:srgbClr>
              </a:solidFill>
            </a:endParaRPr>
          </a:p>
        </p:txBody>
      </p:sp>
      <p:sp>
        <p:nvSpPr>
          <p:cNvPr id="7" name="Slide Number Placeholder 6"/>
          <p:cNvSpPr>
            <a:spLocks noGrp="1"/>
          </p:cNvSpPr>
          <p:nvPr>
            <p:ph type="sldNum" sz="quarter" idx="12"/>
          </p:nvPr>
        </p:nvSpPr>
        <p:spPr>
          <a:xfrm>
            <a:off x="6651165" y="6248400"/>
            <a:ext cx="1905000" cy="457200"/>
          </a:xfrm>
          <a:prstGeom prst="rect">
            <a:avLst/>
          </a:prstGeom>
        </p:spPr>
        <p:txBody>
          <a:bodyPr lIns="91408" tIns="45704" rIns="91408" bIns="45704"/>
          <a:lstStyle>
            <a:lvl1pPr>
              <a:defRPr/>
            </a:lvl1pPr>
          </a:lstStyle>
          <a:p>
            <a:fld id="{9187D554-CBC1-41AB-90CF-337CEC897EAA}" type="slidenum">
              <a:rPr lang="en-US">
                <a:solidFill>
                  <a:srgbClr val="FFFFFF">
                    <a:lumMod val="65000"/>
                  </a:srgbClr>
                </a:solidFill>
                <a:latin typeface="Arial"/>
              </a:rPr>
              <a:pPr/>
              <a:t>‹#›</a:t>
            </a:fld>
            <a:endParaRPr lang="en-US" dirty="0">
              <a:solidFill>
                <a:srgbClr val="FFFFFF">
                  <a:lumMod val="65000"/>
                </a:srgbClr>
              </a:solidFill>
              <a:latin typeface="Arial"/>
            </a:endParaRPr>
          </a:p>
        </p:txBody>
      </p:sp>
    </p:spTree>
    <p:extLst>
      <p:ext uri="{BB962C8B-B14F-4D97-AF65-F5344CB8AC3E}">
        <p14:creationId xmlns:p14="http://schemas.microsoft.com/office/powerpoint/2010/main" val="678227891"/>
      </p:ext>
    </p:extLst>
  </p:cSld>
  <p:clrMapOvr>
    <a:masterClrMapping/>
  </p:clrMapOvr>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4"/>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4"/>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92"/>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92"/>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a:ln/>
        </p:spPr>
        <p:txBody>
          <a:bodyPr/>
          <a:lstStyle>
            <a:lvl1pPr>
              <a:defRPr/>
            </a:lvl1pPr>
          </a:lstStyle>
          <a:p>
            <a:pPr>
              <a:defRPr/>
            </a:pPr>
            <a:endParaRPr lang="en-US" dirty="0">
              <a:solidFill>
                <a:srgbClr val="FFFFFF">
                  <a:lumMod val="65000"/>
                </a:srgbClr>
              </a:solidFill>
            </a:endParaRPr>
          </a:p>
        </p:txBody>
      </p:sp>
      <p:sp>
        <p:nvSpPr>
          <p:cNvPr id="8" name="Rectangle 10"/>
          <p:cNvSpPr>
            <a:spLocks noGrp="1" noChangeArrowheads="1"/>
          </p:cNvSpPr>
          <p:nvPr>
            <p:ph type="ftr" sz="quarter" idx="11"/>
          </p:nvPr>
        </p:nvSpPr>
        <p:spPr>
          <a:ln/>
        </p:spPr>
        <p:txBody>
          <a:bodyPr/>
          <a:lstStyle>
            <a:lvl1pPr>
              <a:defRPr/>
            </a:lvl1pPr>
          </a:lstStyle>
          <a:p>
            <a:pPr>
              <a:defRPr/>
            </a:pPr>
            <a:endParaRPr lang="en-US" dirty="0">
              <a:solidFill>
                <a:srgbClr val="FFFFFF">
                  <a:lumMod val="65000"/>
                </a:srgbClr>
              </a:solidFill>
            </a:endParaRPr>
          </a:p>
        </p:txBody>
      </p:sp>
      <p:sp>
        <p:nvSpPr>
          <p:cNvPr id="9" name="Rectangle 11"/>
          <p:cNvSpPr>
            <a:spLocks noGrp="1" noChangeArrowheads="1"/>
          </p:cNvSpPr>
          <p:nvPr>
            <p:ph type="sldNum" sz="quarter" idx="12"/>
          </p:nvPr>
        </p:nvSpPr>
        <p:spPr>
          <a:xfrm>
            <a:off x="6651165" y="6248400"/>
            <a:ext cx="1905000" cy="457200"/>
          </a:xfrm>
          <a:prstGeom prst="rect">
            <a:avLst/>
          </a:prstGeom>
          <a:ln/>
        </p:spPr>
        <p:txBody>
          <a:bodyPr lIns="91408" tIns="45704" rIns="91408" bIns="45704"/>
          <a:lstStyle>
            <a:lvl1pPr>
              <a:defRPr/>
            </a:lvl1pPr>
          </a:lstStyle>
          <a:p>
            <a:pPr>
              <a:defRPr/>
            </a:pPr>
            <a:fld id="{5B6B2C6A-CDC5-43B3-82E2-A956377D50BC}" type="slidenum">
              <a:rPr lang="en-US">
                <a:solidFill>
                  <a:srgbClr val="FFFFFF">
                    <a:lumMod val="65000"/>
                  </a:srgbClr>
                </a:solidFill>
                <a:latin typeface="Arial"/>
              </a:rPr>
              <a:pPr>
                <a:defRPr/>
              </a:pPr>
              <a:t>‹#›</a:t>
            </a:fld>
            <a:endParaRPr lang="en-US" dirty="0">
              <a:solidFill>
                <a:srgbClr val="FFFFFF">
                  <a:lumMod val="65000"/>
                </a:srgbClr>
              </a:solidFill>
              <a:latin typeface="Arial"/>
            </a:endParaRPr>
          </a:p>
        </p:txBody>
      </p:sp>
    </p:spTree>
    <p:extLst>
      <p:ext uri="{BB962C8B-B14F-4D97-AF65-F5344CB8AC3E}">
        <p14:creationId xmlns:p14="http://schemas.microsoft.com/office/powerpoint/2010/main" val="3930335627"/>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7"/>
            <a:ext cx="7772400" cy="1500187"/>
          </a:xfrm>
        </p:spPr>
        <p:txBody>
          <a:bodyPr anchor="b"/>
          <a:lstStyle>
            <a:lvl1pPr marL="0" indent="0">
              <a:buNone/>
              <a:defRPr sz="2000"/>
            </a:lvl1pPr>
            <a:lvl2pPr marL="457036" indent="0">
              <a:buNone/>
              <a:defRPr sz="1800"/>
            </a:lvl2pPr>
            <a:lvl3pPr marL="914074" indent="0">
              <a:buNone/>
              <a:defRPr sz="1600"/>
            </a:lvl3pPr>
            <a:lvl4pPr marL="1371109" indent="0">
              <a:buNone/>
              <a:defRPr sz="1400"/>
            </a:lvl4pPr>
            <a:lvl5pPr marL="1828148" indent="0">
              <a:buNone/>
              <a:defRPr sz="1400"/>
            </a:lvl5pPr>
            <a:lvl6pPr marL="2285186" indent="0">
              <a:buNone/>
              <a:defRPr sz="1400"/>
            </a:lvl6pPr>
            <a:lvl7pPr marL="2742224" indent="0">
              <a:buNone/>
              <a:defRPr sz="1400"/>
            </a:lvl7pPr>
            <a:lvl8pPr marL="3199260" indent="0">
              <a:buNone/>
              <a:defRPr sz="1400"/>
            </a:lvl8pPr>
            <a:lvl9pPr marL="3656296" indent="0">
              <a:buNone/>
              <a:defRPr sz="1400"/>
            </a:lvl9pPr>
          </a:lstStyle>
          <a:p>
            <a:pPr lvl="0"/>
            <a:r>
              <a:rPr lang="en-US" smtClean="0"/>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FFFFFF">
                  <a:lumMod val="65000"/>
                </a:srgbClr>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FFFFFF">
                  <a:lumMod val="65000"/>
                </a:srgbClr>
              </a:solidFill>
            </a:endParaRPr>
          </a:p>
        </p:txBody>
      </p:sp>
      <p:sp>
        <p:nvSpPr>
          <p:cNvPr id="6" name="Rectangle 11"/>
          <p:cNvSpPr>
            <a:spLocks noGrp="1" noChangeArrowheads="1"/>
          </p:cNvSpPr>
          <p:nvPr>
            <p:ph type="sldNum" sz="quarter" idx="12"/>
          </p:nvPr>
        </p:nvSpPr>
        <p:spPr>
          <a:xfrm>
            <a:off x="6651165" y="6248400"/>
            <a:ext cx="1905000" cy="457200"/>
          </a:xfrm>
          <a:prstGeom prst="rect">
            <a:avLst/>
          </a:prstGeom>
          <a:ln/>
        </p:spPr>
        <p:txBody>
          <a:bodyPr lIns="91408" tIns="45704" rIns="91408" bIns="45704"/>
          <a:lstStyle>
            <a:lvl1pPr>
              <a:defRPr/>
            </a:lvl1pPr>
          </a:lstStyle>
          <a:p>
            <a:pPr>
              <a:defRPr/>
            </a:pPr>
            <a:fld id="{E60EAA80-D079-4648-AE54-124797B3A846}" type="slidenum">
              <a:rPr lang="en-US">
                <a:solidFill>
                  <a:srgbClr val="000000"/>
                </a:solidFill>
                <a:latin typeface="Arial"/>
              </a:rPr>
              <a:pPr>
                <a:defRPr/>
              </a:pPr>
              <a:t>‹#›</a:t>
            </a:fld>
            <a:endParaRPr lang="en-US">
              <a:solidFill>
                <a:srgbClr val="000000"/>
              </a:solidFill>
              <a:latin typeface="Arial"/>
            </a:endParaRPr>
          </a:p>
        </p:txBody>
      </p:sp>
    </p:spTree>
    <p:extLst>
      <p:ext uri="{BB962C8B-B14F-4D97-AF65-F5344CB8AC3E}">
        <p14:creationId xmlns:p14="http://schemas.microsoft.com/office/powerpoint/2010/main" val="98513025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2" descr="title_imagery_no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1175" y="0"/>
            <a:ext cx="3552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5"/>
          <p:cNvSpPr txBox="1">
            <a:spLocks noChangeArrowheads="1"/>
          </p:cNvSpPr>
          <p:nvPr/>
        </p:nvSpPr>
        <p:spPr bwMode="auto">
          <a:xfrm>
            <a:off x="376238" y="5418142"/>
            <a:ext cx="5033962" cy="78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8" tIns="45704" rIns="91408" bIns="45704">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algn="ctr" eaLnBrk="1" fontAlgn="base" hangingPunct="1">
              <a:spcBef>
                <a:spcPct val="50000"/>
              </a:spcBef>
              <a:spcAft>
                <a:spcPct val="0"/>
              </a:spcAft>
              <a:defRPr/>
            </a:pPr>
            <a:r>
              <a:rPr lang="en-US" sz="1800" dirty="0" smtClean="0">
                <a:solidFill>
                  <a:srgbClr val="000000"/>
                </a:solidFill>
              </a:rPr>
              <a:t>MOD Aviation Fuel Committee</a:t>
            </a:r>
          </a:p>
          <a:p>
            <a:pPr algn="ctr" eaLnBrk="1" fontAlgn="base" hangingPunct="1">
              <a:spcBef>
                <a:spcPct val="50000"/>
              </a:spcBef>
              <a:spcAft>
                <a:spcPct val="0"/>
              </a:spcAft>
              <a:defRPr/>
            </a:pPr>
            <a:r>
              <a:rPr lang="en-US" sz="1800" dirty="0" smtClean="0">
                <a:solidFill>
                  <a:srgbClr val="000000"/>
                </a:solidFill>
              </a:rPr>
              <a:t>March 19, 2013</a:t>
            </a:r>
          </a:p>
        </p:txBody>
      </p:sp>
      <p:grpSp>
        <p:nvGrpSpPr>
          <p:cNvPr id="4" name="Group 6"/>
          <p:cNvGrpSpPr>
            <a:grpSpLocks/>
          </p:cNvGrpSpPr>
          <p:nvPr/>
        </p:nvGrpSpPr>
        <p:grpSpPr bwMode="auto">
          <a:xfrm>
            <a:off x="5873750" y="269879"/>
            <a:ext cx="2895600" cy="911225"/>
            <a:chOff x="3700" y="170"/>
            <a:chExt cx="1824" cy="574"/>
          </a:xfrm>
        </p:grpSpPr>
        <p:pic>
          <p:nvPicPr>
            <p:cNvPr id="5" name="Picture 7" descr="NEW FAA LOGO"/>
            <p:cNvPicPr>
              <a:picLocks noChangeAspect="1" noChangeArrowheads="1"/>
            </p:cNvPicPr>
            <p:nvPr userDrawn="1"/>
          </p:nvPicPr>
          <p:blipFill>
            <a:blip r:embed="rId3">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700" y="170"/>
              <a:ext cx="573" cy="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8"/>
            <p:cNvSpPr txBox="1">
              <a:spLocks noChangeArrowheads="1"/>
            </p:cNvSpPr>
            <p:nvPr userDrawn="1"/>
          </p:nvSpPr>
          <p:spPr bwMode="ltGray">
            <a:xfrm>
              <a:off x="4288" y="288"/>
              <a:ext cx="1236" cy="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fontAlgn="base" hangingPunct="1">
                <a:lnSpc>
                  <a:spcPct val="85000"/>
                </a:lnSpc>
                <a:spcBef>
                  <a:spcPct val="0"/>
                </a:spcBef>
                <a:spcAft>
                  <a:spcPct val="0"/>
                </a:spcAft>
                <a:defRPr/>
              </a:pPr>
              <a:r>
                <a:rPr lang="en-US" sz="1800" b="1" smtClean="0">
                  <a:solidFill>
                    <a:srgbClr val="FFFFFF"/>
                  </a:solidFill>
                </a:rPr>
                <a:t>Federal Aviation</a:t>
              </a:r>
            </a:p>
            <a:p>
              <a:pPr eaLnBrk="1" fontAlgn="base" hangingPunct="1">
                <a:lnSpc>
                  <a:spcPct val="85000"/>
                </a:lnSpc>
                <a:spcBef>
                  <a:spcPct val="0"/>
                </a:spcBef>
                <a:spcAft>
                  <a:spcPct val="0"/>
                </a:spcAft>
                <a:defRPr/>
              </a:pPr>
              <a:r>
                <a:rPr lang="en-US" sz="1800" b="1" smtClean="0">
                  <a:solidFill>
                    <a:srgbClr val="FFFFFF"/>
                  </a:solidFill>
                </a:rPr>
                <a:t>Administration</a:t>
              </a:r>
            </a:p>
          </p:txBody>
        </p:sp>
      </p:grpSp>
      <p:sp>
        <p:nvSpPr>
          <p:cNvPr id="7" name="Text Box 25"/>
          <p:cNvSpPr txBox="1">
            <a:spLocks noChangeArrowheads="1"/>
          </p:cNvSpPr>
          <p:nvPr/>
        </p:nvSpPr>
        <p:spPr bwMode="auto">
          <a:xfrm>
            <a:off x="696913" y="2971800"/>
            <a:ext cx="433705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8" tIns="45704" rIns="91408" bIns="45704">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algn="ctr" eaLnBrk="1" fontAlgn="base" hangingPunct="1">
              <a:spcBef>
                <a:spcPct val="50000"/>
              </a:spcBef>
              <a:spcAft>
                <a:spcPct val="0"/>
              </a:spcAft>
              <a:defRPr/>
            </a:pPr>
            <a:r>
              <a:rPr lang="en-US" b="1" dirty="0" smtClean="0">
                <a:solidFill>
                  <a:srgbClr val="000066"/>
                </a:solidFill>
              </a:rPr>
              <a:t>Mark Rumizen</a:t>
            </a:r>
          </a:p>
          <a:p>
            <a:pPr algn="ctr" eaLnBrk="1" fontAlgn="base" hangingPunct="1">
              <a:spcBef>
                <a:spcPct val="50000"/>
              </a:spcBef>
              <a:spcAft>
                <a:spcPct val="0"/>
              </a:spcAft>
              <a:defRPr/>
            </a:pPr>
            <a:r>
              <a:rPr lang="en-US" sz="2000" b="1" dirty="0" smtClean="0">
                <a:solidFill>
                  <a:srgbClr val="000066"/>
                </a:solidFill>
              </a:rPr>
              <a:t>Senior Technical Specialist</a:t>
            </a:r>
          </a:p>
          <a:p>
            <a:pPr algn="ctr" eaLnBrk="1" fontAlgn="base" hangingPunct="1">
              <a:spcBef>
                <a:spcPct val="50000"/>
              </a:spcBef>
              <a:spcAft>
                <a:spcPct val="0"/>
              </a:spcAft>
              <a:defRPr/>
            </a:pPr>
            <a:r>
              <a:rPr lang="en-US" sz="2000" b="1" dirty="0" smtClean="0">
                <a:solidFill>
                  <a:srgbClr val="000066"/>
                </a:solidFill>
              </a:rPr>
              <a:t>Aircraft Certification Service</a:t>
            </a:r>
          </a:p>
        </p:txBody>
      </p:sp>
    </p:spTree>
    <p:extLst>
      <p:ext uri="{BB962C8B-B14F-4D97-AF65-F5344CB8AC3E}">
        <p14:creationId xmlns:p14="http://schemas.microsoft.com/office/powerpoint/2010/main" val="336067173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Box 3"/>
          <p:cNvSpPr txBox="1"/>
          <p:nvPr userDrawn="1"/>
        </p:nvSpPr>
        <p:spPr>
          <a:xfrm>
            <a:off x="139700" y="6096000"/>
            <a:ext cx="2679700" cy="738664"/>
          </a:xfrm>
          <a:prstGeom prst="rect">
            <a:avLst/>
          </a:prstGeom>
          <a:solidFill>
            <a:srgbClr val="003366"/>
          </a:solidFill>
        </p:spPr>
        <p:txBody>
          <a:bodyPr wrap="square" lIns="91408" tIns="45704" rIns="91408" bIns="45704" rtlCol="0">
            <a:spAutoFit/>
          </a:bodyPr>
          <a:lstStyle/>
          <a:p>
            <a:r>
              <a:rPr lang="en-US" sz="1400" b="1" dirty="0" smtClean="0">
                <a:solidFill>
                  <a:schemeClr val="bg1"/>
                </a:solidFill>
              </a:rPr>
              <a:t>Mohan Gupta</a:t>
            </a:r>
            <a:endParaRPr lang="en-US" sz="1400" b="1" baseline="0" dirty="0" smtClean="0">
              <a:solidFill>
                <a:schemeClr val="bg1"/>
              </a:solidFill>
            </a:endParaRPr>
          </a:p>
          <a:p>
            <a:r>
              <a:rPr lang="en-US" sz="1400" b="1" baseline="0" dirty="0" smtClean="0">
                <a:solidFill>
                  <a:schemeClr val="bg1"/>
                </a:solidFill>
              </a:rPr>
              <a:t>Mark Rumizen</a:t>
            </a:r>
          </a:p>
          <a:p>
            <a:r>
              <a:rPr lang="en-US" sz="1400" b="1" baseline="0" dirty="0" smtClean="0">
                <a:solidFill>
                  <a:schemeClr val="bg1"/>
                </a:solidFill>
              </a:rPr>
              <a:t>July 2, 2014</a:t>
            </a:r>
            <a:endParaRPr lang="en-US" sz="1400" b="1" dirty="0">
              <a:solidFill>
                <a:schemeClr val="bg1"/>
              </a:solidFill>
            </a:endParaRPr>
          </a:p>
        </p:txBody>
      </p:sp>
      <p:sp>
        <p:nvSpPr>
          <p:cNvPr id="5" name="TextBox 4"/>
          <p:cNvSpPr txBox="1"/>
          <p:nvPr userDrawn="1"/>
        </p:nvSpPr>
        <p:spPr>
          <a:xfrm>
            <a:off x="139700" y="6087291"/>
            <a:ext cx="2679700" cy="738664"/>
          </a:xfrm>
          <a:prstGeom prst="rect">
            <a:avLst/>
          </a:prstGeom>
          <a:solidFill>
            <a:srgbClr val="003366"/>
          </a:solidFill>
        </p:spPr>
        <p:txBody>
          <a:bodyPr wrap="square" lIns="91408" tIns="45704" rIns="91408" bIns="45704" rtlCol="0">
            <a:spAutoFit/>
          </a:bodyPr>
          <a:lstStyle/>
          <a:p>
            <a:endParaRPr lang="en-US" sz="1400" b="1" baseline="0" dirty="0" smtClean="0">
              <a:solidFill>
                <a:schemeClr val="bg1"/>
              </a:solidFill>
            </a:endParaRPr>
          </a:p>
          <a:p>
            <a:endParaRPr lang="en-US" sz="1400" b="1" baseline="0" dirty="0" smtClean="0">
              <a:solidFill>
                <a:schemeClr val="bg1"/>
              </a:solidFill>
            </a:endParaRPr>
          </a:p>
          <a:p>
            <a:endParaRPr lang="en-US" sz="1400" b="1" baseline="0" dirty="0" smtClean="0">
              <a:solidFill>
                <a:schemeClr val="bg1"/>
              </a:solidFill>
            </a:endParaRPr>
          </a:p>
        </p:txBody>
      </p:sp>
      <p:sp>
        <p:nvSpPr>
          <p:cNvPr id="6" name="TextBox 5"/>
          <p:cNvSpPr txBox="1"/>
          <p:nvPr userDrawn="1"/>
        </p:nvSpPr>
        <p:spPr>
          <a:xfrm>
            <a:off x="1240917" y="4141155"/>
            <a:ext cx="4373779" cy="738664"/>
          </a:xfrm>
          <a:prstGeom prst="rect">
            <a:avLst/>
          </a:prstGeom>
          <a:noFill/>
        </p:spPr>
        <p:txBody>
          <a:bodyPr wrap="square" lIns="91408" tIns="45704" rIns="91408" bIns="45704" rtlCol="0">
            <a:spAutoFit/>
          </a:bodyPr>
          <a:lstStyle/>
          <a:p>
            <a:pPr>
              <a:buNone/>
            </a:pPr>
            <a:r>
              <a:rPr lang="en-US" sz="1400" b="1" dirty="0" smtClean="0">
                <a:solidFill>
                  <a:schemeClr val="bg1"/>
                </a:solidFill>
              </a:rPr>
              <a:t>National Jet</a:t>
            </a:r>
            <a:r>
              <a:rPr lang="en-US" sz="1400" b="1" baseline="0" dirty="0" smtClean="0">
                <a:solidFill>
                  <a:schemeClr val="bg1"/>
                </a:solidFill>
              </a:rPr>
              <a:t> Fuels Combustion Program</a:t>
            </a:r>
          </a:p>
          <a:p>
            <a:pPr>
              <a:buNone/>
            </a:pPr>
            <a:r>
              <a:rPr lang="en-US" sz="1400" b="1" baseline="0" dirty="0" smtClean="0">
                <a:solidFill>
                  <a:schemeClr val="bg1"/>
                </a:solidFill>
              </a:rPr>
              <a:t>MACCCR Meeting</a:t>
            </a:r>
          </a:p>
          <a:p>
            <a:pPr>
              <a:buNone/>
            </a:pPr>
            <a:r>
              <a:rPr lang="en-US" sz="1400" b="1" baseline="0" dirty="0" smtClean="0">
                <a:solidFill>
                  <a:schemeClr val="bg1"/>
                </a:solidFill>
              </a:rPr>
              <a:t>October 27-30, 2014</a:t>
            </a:r>
            <a:endParaRPr lang="en-US" sz="1400" b="1" dirty="0">
              <a:solidFill>
                <a:schemeClr val="bg1"/>
              </a:solidFill>
            </a:endParaRPr>
          </a:p>
        </p:txBody>
      </p:sp>
      <p:sp>
        <p:nvSpPr>
          <p:cNvPr id="7" name="TextBox 6"/>
          <p:cNvSpPr txBox="1"/>
          <p:nvPr userDrawn="1"/>
        </p:nvSpPr>
        <p:spPr>
          <a:xfrm>
            <a:off x="59231" y="6079809"/>
            <a:ext cx="4373779" cy="738664"/>
          </a:xfrm>
          <a:prstGeom prst="rect">
            <a:avLst/>
          </a:prstGeom>
          <a:noFill/>
        </p:spPr>
        <p:txBody>
          <a:bodyPr wrap="square" rtlCol="0">
            <a:spAutoFit/>
          </a:bodyPr>
          <a:lstStyle/>
          <a:p>
            <a:r>
              <a:rPr lang="en-US" sz="1400" b="1" dirty="0" smtClean="0">
                <a:solidFill>
                  <a:srgbClr val="FFFFFF"/>
                </a:solidFill>
              </a:rPr>
              <a:t>National Jet Fuels Combustion Program</a:t>
            </a:r>
          </a:p>
          <a:p>
            <a:r>
              <a:rPr lang="en-US" sz="1400" b="1" dirty="0" smtClean="0">
                <a:solidFill>
                  <a:srgbClr val="FFFFFF"/>
                </a:solidFill>
              </a:rPr>
              <a:t>REDAC E&amp;E Subcommittee </a:t>
            </a:r>
            <a:r>
              <a:rPr lang="en-US" sz="1400" b="1" baseline="0" dirty="0" smtClean="0">
                <a:solidFill>
                  <a:srgbClr val="FFFFFF"/>
                </a:solidFill>
              </a:rPr>
              <a:t>Meeting</a:t>
            </a:r>
            <a:endParaRPr lang="en-US" sz="1400" b="1" dirty="0">
              <a:solidFill>
                <a:srgbClr val="FFFFFF"/>
              </a:solidFill>
            </a:endParaRPr>
          </a:p>
          <a:p>
            <a:r>
              <a:rPr lang="en-US" sz="1400" b="1" dirty="0" smtClean="0">
                <a:solidFill>
                  <a:srgbClr val="FFFFFF"/>
                </a:solidFill>
              </a:rPr>
              <a:t>March 17, 2015</a:t>
            </a:r>
            <a:endParaRPr lang="en-US" sz="1400" b="1" dirty="0">
              <a:solidFill>
                <a:srgbClr val="FFFFFF"/>
              </a:solidFill>
            </a:endParaRPr>
          </a:p>
        </p:txBody>
      </p:sp>
    </p:spTree>
    <p:extLst>
      <p:ext uri="{BB962C8B-B14F-4D97-AF65-F5344CB8AC3E}">
        <p14:creationId xmlns:p14="http://schemas.microsoft.com/office/powerpoint/2010/main" val="3183051600"/>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7"/>
            <a:ext cx="7772400" cy="1500187"/>
          </a:xfrm>
        </p:spPr>
        <p:txBody>
          <a:bodyPr anchor="b"/>
          <a:lstStyle>
            <a:lvl1pPr marL="0" indent="0">
              <a:buNone/>
              <a:defRPr sz="2000"/>
            </a:lvl1pPr>
            <a:lvl2pPr marL="457036" indent="0">
              <a:buNone/>
              <a:defRPr sz="1800"/>
            </a:lvl2pPr>
            <a:lvl3pPr marL="914074" indent="0">
              <a:buNone/>
              <a:defRPr sz="1600"/>
            </a:lvl3pPr>
            <a:lvl4pPr marL="1371109" indent="0">
              <a:buNone/>
              <a:defRPr sz="1400"/>
            </a:lvl4pPr>
            <a:lvl5pPr marL="1828148" indent="0">
              <a:buNone/>
              <a:defRPr sz="1400"/>
            </a:lvl5pPr>
            <a:lvl6pPr marL="2285186" indent="0">
              <a:buNone/>
              <a:defRPr sz="1400"/>
            </a:lvl6pPr>
            <a:lvl7pPr marL="2742224" indent="0">
              <a:buNone/>
              <a:defRPr sz="1400"/>
            </a:lvl7pPr>
            <a:lvl8pPr marL="3199260" indent="0">
              <a:buNone/>
              <a:defRPr sz="1400"/>
            </a:lvl8pPr>
            <a:lvl9pPr marL="3656296" indent="0">
              <a:buNone/>
              <a:defRPr sz="1400"/>
            </a:lvl9pPr>
          </a:lstStyle>
          <a:p>
            <a:pPr lvl="0"/>
            <a:r>
              <a:rPr lang="en-US" smtClean="0"/>
              <a:t>Click to edit Master text styles</a:t>
            </a:r>
          </a:p>
        </p:txBody>
      </p:sp>
    </p:spTree>
    <p:extLst>
      <p:ext uri="{BB962C8B-B14F-4D97-AF65-F5344CB8AC3E}">
        <p14:creationId xmlns:p14="http://schemas.microsoft.com/office/powerpoint/2010/main" val="319173544"/>
      </p:ext>
    </p:extLst>
  </p:cSld>
  <p:clrMapOvr>
    <a:masterClrMapping/>
  </p:clrMapOvr>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4"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7"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808509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dirty="0"/>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1289A9D9-F7A0-4E6C-B767-91BE32FEB55F}" type="slidenum">
              <a:rPr lang="en-US"/>
              <a:pPr>
                <a:defRPr/>
              </a:pPr>
              <a:t>‹#›</a:t>
            </a:fld>
            <a:endParaRPr lang="en-US"/>
          </a:p>
        </p:txBody>
      </p:sp>
    </p:spTree>
    <p:extLst>
      <p:ext uri="{BB962C8B-B14F-4D97-AF65-F5344CB8AC3E}">
        <p14:creationId xmlns:p14="http://schemas.microsoft.com/office/powerpoint/2010/main" val="237671233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7"/>
            <a:ext cx="4040188" cy="639762"/>
          </a:xfrm>
        </p:spPr>
        <p:txBody>
          <a:bodyPr anchor="b"/>
          <a:lstStyle>
            <a:lvl1pPr marL="0" indent="0">
              <a:buNone/>
              <a:defRPr sz="2400" b="1"/>
            </a:lvl1pPr>
            <a:lvl2pPr marL="457036" indent="0">
              <a:buNone/>
              <a:defRPr sz="2000" b="1"/>
            </a:lvl2pPr>
            <a:lvl3pPr marL="914074" indent="0">
              <a:buNone/>
              <a:defRPr sz="1800" b="1"/>
            </a:lvl3pPr>
            <a:lvl4pPr marL="1371109" indent="0">
              <a:buNone/>
              <a:defRPr sz="1600" b="1"/>
            </a:lvl4pPr>
            <a:lvl5pPr marL="1828148" indent="0">
              <a:buNone/>
              <a:defRPr sz="1600" b="1"/>
            </a:lvl5pPr>
            <a:lvl6pPr marL="2285186" indent="0">
              <a:buNone/>
              <a:defRPr sz="1600" b="1"/>
            </a:lvl6pPr>
            <a:lvl7pPr marL="2742224" indent="0">
              <a:buNone/>
              <a:defRPr sz="1600" b="1"/>
            </a:lvl7pPr>
            <a:lvl8pPr marL="3199260" indent="0">
              <a:buNone/>
              <a:defRPr sz="1600" b="1"/>
            </a:lvl8pPr>
            <a:lvl9pPr marL="365629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9"/>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7"/>
            <a:ext cx="4041775" cy="639762"/>
          </a:xfrm>
        </p:spPr>
        <p:txBody>
          <a:bodyPr anchor="b"/>
          <a:lstStyle>
            <a:lvl1pPr marL="0" indent="0">
              <a:buNone/>
              <a:defRPr sz="2400" b="1"/>
            </a:lvl1pPr>
            <a:lvl2pPr marL="457036" indent="0">
              <a:buNone/>
              <a:defRPr sz="2000" b="1"/>
            </a:lvl2pPr>
            <a:lvl3pPr marL="914074" indent="0">
              <a:buNone/>
              <a:defRPr sz="1800" b="1"/>
            </a:lvl3pPr>
            <a:lvl4pPr marL="1371109" indent="0">
              <a:buNone/>
              <a:defRPr sz="1600" b="1"/>
            </a:lvl4pPr>
            <a:lvl5pPr marL="1828148" indent="0">
              <a:buNone/>
              <a:defRPr sz="1600" b="1"/>
            </a:lvl5pPr>
            <a:lvl6pPr marL="2285186" indent="0">
              <a:buNone/>
              <a:defRPr sz="1600" b="1"/>
            </a:lvl6pPr>
            <a:lvl7pPr marL="2742224" indent="0">
              <a:buNone/>
              <a:defRPr sz="1600" b="1"/>
            </a:lvl7pPr>
            <a:lvl8pPr marL="3199260" indent="0">
              <a:buNone/>
              <a:defRPr sz="1600" b="1"/>
            </a:lvl8pPr>
            <a:lvl9pPr marL="365629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9"/>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6604847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TextBox 3"/>
          <p:cNvSpPr txBox="1"/>
          <p:nvPr userDrawn="1"/>
        </p:nvSpPr>
        <p:spPr>
          <a:xfrm>
            <a:off x="139700" y="6096000"/>
            <a:ext cx="2679700" cy="738664"/>
          </a:xfrm>
          <a:prstGeom prst="rect">
            <a:avLst/>
          </a:prstGeom>
          <a:solidFill>
            <a:srgbClr val="003366"/>
          </a:solidFill>
        </p:spPr>
        <p:txBody>
          <a:bodyPr wrap="square" lIns="91408" tIns="45704" rIns="91408" bIns="45704" rtlCol="0">
            <a:spAutoFit/>
          </a:bodyPr>
          <a:lstStyle/>
          <a:p>
            <a:endParaRPr lang="en-US" sz="1400" b="1" baseline="0" dirty="0" smtClean="0">
              <a:solidFill>
                <a:schemeClr val="bg1"/>
              </a:solidFill>
            </a:endParaRPr>
          </a:p>
          <a:p>
            <a:endParaRPr lang="en-US" sz="1400" b="1" baseline="0" dirty="0" smtClean="0">
              <a:solidFill>
                <a:schemeClr val="bg1"/>
              </a:solidFill>
            </a:endParaRPr>
          </a:p>
          <a:p>
            <a:endParaRPr lang="en-US" sz="1400" b="1" baseline="0" dirty="0" smtClean="0">
              <a:solidFill>
                <a:schemeClr val="bg1"/>
              </a:solidFill>
            </a:endParaRPr>
          </a:p>
        </p:txBody>
      </p:sp>
    </p:spTree>
    <p:extLst>
      <p:ext uri="{BB962C8B-B14F-4D97-AF65-F5344CB8AC3E}">
        <p14:creationId xmlns:p14="http://schemas.microsoft.com/office/powerpoint/2010/main" val="18095572"/>
      </p:ext>
    </p:extLst>
  </p:cSld>
  <p:clrMapOvr>
    <a:masterClrMapping/>
  </p:clrMapOvr>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Box 1"/>
          <p:cNvSpPr txBox="1"/>
          <p:nvPr userDrawn="1"/>
        </p:nvSpPr>
        <p:spPr>
          <a:xfrm>
            <a:off x="139700" y="6096000"/>
            <a:ext cx="2679700" cy="738664"/>
          </a:xfrm>
          <a:prstGeom prst="rect">
            <a:avLst/>
          </a:prstGeom>
          <a:solidFill>
            <a:srgbClr val="003366"/>
          </a:solidFill>
        </p:spPr>
        <p:txBody>
          <a:bodyPr wrap="square" lIns="91408" tIns="45704" rIns="91408" bIns="45704" rtlCol="0">
            <a:spAutoFit/>
          </a:bodyPr>
          <a:lstStyle/>
          <a:p>
            <a:endParaRPr lang="en-US" sz="1400" b="1" baseline="0" dirty="0" smtClean="0">
              <a:solidFill>
                <a:schemeClr val="bg1"/>
              </a:solidFill>
            </a:endParaRPr>
          </a:p>
          <a:p>
            <a:endParaRPr lang="en-US" sz="1400" b="1" baseline="0" dirty="0" smtClean="0">
              <a:solidFill>
                <a:schemeClr val="bg1"/>
              </a:solidFill>
            </a:endParaRPr>
          </a:p>
          <a:p>
            <a:endParaRPr lang="en-US" sz="1400" b="1" baseline="0" dirty="0" smtClean="0">
              <a:solidFill>
                <a:schemeClr val="bg1"/>
              </a:solidFill>
            </a:endParaRPr>
          </a:p>
        </p:txBody>
      </p:sp>
    </p:spTree>
    <p:extLst>
      <p:ext uri="{BB962C8B-B14F-4D97-AF65-F5344CB8AC3E}">
        <p14:creationId xmlns:p14="http://schemas.microsoft.com/office/powerpoint/2010/main" val="439805813"/>
      </p:ext>
    </p:extLst>
  </p:cSld>
  <p:clrMapOvr>
    <a:masterClrMapping/>
  </p:clrMapOvr>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4"/>
            <a:ext cx="3008313" cy="4691063"/>
          </a:xfrm>
        </p:spPr>
        <p:txBody>
          <a:bodyPr/>
          <a:lstStyle>
            <a:lvl1pPr marL="0" indent="0">
              <a:buNone/>
              <a:defRPr sz="1400"/>
            </a:lvl1pPr>
            <a:lvl2pPr marL="457036" indent="0">
              <a:buNone/>
              <a:defRPr sz="1200"/>
            </a:lvl2pPr>
            <a:lvl3pPr marL="914074" indent="0">
              <a:buNone/>
              <a:defRPr sz="1000"/>
            </a:lvl3pPr>
            <a:lvl4pPr marL="1371109" indent="0">
              <a:buNone/>
              <a:defRPr sz="900"/>
            </a:lvl4pPr>
            <a:lvl5pPr marL="1828148" indent="0">
              <a:buNone/>
              <a:defRPr sz="900"/>
            </a:lvl5pPr>
            <a:lvl6pPr marL="2285186" indent="0">
              <a:buNone/>
              <a:defRPr sz="900"/>
            </a:lvl6pPr>
            <a:lvl7pPr marL="2742224" indent="0">
              <a:buNone/>
              <a:defRPr sz="900"/>
            </a:lvl7pPr>
            <a:lvl8pPr marL="3199260" indent="0">
              <a:buNone/>
              <a:defRPr sz="900"/>
            </a:lvl8pPr>
            <a:lvl9pPr marL="3656296" indent="0">
              <a:buNone/>
              <a:defRPr sz="900"/>
            </a:lvl9pPr>
          </a:lstStyle>
          <a:p>
            <a:pPr lvl="0"/>
            <a:r>
              <a:rPr lang="en-US" smtClean="0"/>
              <a:t>Click to edit Master text styles</a:t>
            </a:r>
          </a:p>
        </p:txBody>
      </p:sp>
      <p:sp>
        <p:nvSpPr>
          <p:cNvPr id="5" name="TextBox 4"/>
          <p:cNvSpPr txBox="1"/>
          <p:nvPr userDrawn="1"/>
        </p:nvSpPr>
        <p:spPr>
          <a:xfrm>
            <a:off x="139700" y="6096000"/>
            <a:ext cx="2679700" cy="738664"/>
          </a:xfrm>
          <a:prstGeom prst="rect">
            <a:avLst/>
          </a:prstGeom>
          <a:solidFill>
            <a:srgbClr val="003366"/>
          </a:solidFill>
        </p:spPr>
        <p:txBody>
          <a:bodyPr wrap="square" lIns="91408" tIns="45704" rIns="91408" bIns="45704" rtlCol="0">
            <a:spAutoFit/>
          </a:bodyPr>
          <a:lstStyle/>
          <a:p>
            <a:endParaRPr lang="en-US" sz="1400" b="1" baseline="0" dirty="0" smtClean="0">
              <a:solidFill>
                <a:schemeClr val="bg1"/>
              </a:solidFill>
            </a:endParaRPr>
          </a:p>
          <a:p>
            <a:endParaRPr lang="en-US" sz="1400" b="1" baseline="0" dirty="0" smtClean="0">
              <a:solidFill>
                <a:schemeClr val="bg1"/>
              </a:solidFill>
            </a:endParaRPr>
          </a:p>
          <a:p>
            <a:endParaRPr lang="en-US" sz="1400" b="1" baseline="0" dirty="0" smtClean="0">
              <a:solidFill>
                <a:schemeClr val="bg1"/>
              </a:solidFill>
            </a:endParaRPr>
          </a:p>
        </p:txBody>
      </p:sp>
    </p:spTree>
    <p:extLst>
      <p:ext uri="{BB962C8B-B14F-4D97-AF65-F5344CB8AC3E}">
        <p14:creationId xmlns:p14="http://schemas.microsoft.com/office/powerpoint/2010/main" val="1775929297"/>
      </p:ext>
    </p:extLst>
  </p:cSld>
  <p:clrMapOvr>
    <a:masterClrMapping/>
  </p:clrMapOvr>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4"/>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36" indent="0">
              <a:buNone/>
              <a:defRPr sz="2800"/>
            </a:lvl2pPr>
            <a:lvl3pPr marL="914074" indent="0">
              <a:buNone/>
              <a:defRPr sz="2400"/>
            </a:lvl3pPr>
            <a:lvl4pPr marL="1371109" indent="0">
              <a:buNone/>
              <a:defRPr sz="2000"/>
            </a:lvl4pPr>
            <a:lvl5pPr marL="1828148" indent="0">
              <a:buNone/>
              <a:defRPr sz="2000"/>
            </a:lvl5pPr>
            <a:lvl6pPr marL="2285186" indent="0">
              <a:buNone/>
              <a:defRPr sz="2000"/>
            </a:lvl6pPr>
            <a:lvl7pPr marL="2742224" indent="0">
              <a:buNone/>
              <a:defRPr sz="2000"/>
            </a:lvl7pPr>
            <a:lvl8pPr marL="3199260" indent="0">
              <a:buNone/>
              <a:defRPr sz="2000"/>
            </a:lvl8pPr>
            <a:lvl9pPr marL="3656296"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42"/>
            <a:ext cx="5486400" cy="804862"/>
          </a:xfrm>
        </p:spPr>
        <p:txBody>
          <a:bodyPr/>
          <a:lstStyle>
            <a:lvl1pPr marL="0" indent="0">
              <a:buNone/>
              <a:defRPr sz="1400"/>
            </a:lvl1pPr>
            <a:lvl2pPr marL="457036" indent="0">
              <a:buNone/>
              <a:defRPr sz="1200"/>
            </a:lvl2pPr>
            <a:lvl3pPr marL="914074" indent="0">
              <a:buNone/>
              <a:defRPr sz="1000"/>
            </a:lvl3pPr>
            <a:lvl4pPr marL="1371109" indent="0">
              <a:buNone/>
              <a:defRPr sz="900"/>
            </a:lvl4pPr>
            <a:lvl5pPr marL="1828148" indent="0">
              <a:buNone/>
              <a:defRPr sz="900"/>
            </a:lvl5pPr>
            <a:lvl6pPr marL="2285186" indent="0">
              <a:buNone/>
              <a:defRPr sz="900"/>
            </a:lvl6pPr>
            <a:lvl7pPr marL="2742224" indent="0">
              <a:buNone/>
              <a:defRPr sz="900"/>
            </a:lvl7pPr>
            <a:lvl8pPr marL="3199260" indent="0">
              <a:buNone/>
              <a:defRPr sz="900"/>
            </a:lvl8pPr>
            <a:lvl9pPr marL="3656296" indent="0">
              <a:buNone/>
              <a:defRPr sz="900"/>
            </a:lvl9pPr>
          </a:lstStyle>
          <a:p>
            <a:pPr lvl="0"/>
            <a:r>
              <a:rPr lang="en-US" smtClean="0"/>
              <a:t>Click to edit Master text styles</a:t>
            </a:r>
          </a:p>
        </p:txBody>
      </p:sp>
    </p:spTree>
    <p:extLst>
      <p:ext uri="{BB962C8B-B14F-4D97-AF65-F5344CB8AC3E}">
        <p14:creationId xmlns:p14="http://schemas.microsoft.com/office/powerpoint/2010/main" val="3411823745"/>
      </p:ext>
    </p:extLst>
  </p:cSld>
  <p:clrMapOvr>
    <a:masterClrMapping/>
  </p:clrMapOvr>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07625844"/>
      </p:ext>
    </p:extLst>
  </p:cSld>
  <p:clrMapOvr>
    <a:masterClrMapping/>
  </p:clrMapOvr>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3392" y="344492"/>
            <a:ext cx="2117725" cy="55546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28629" y="344492"/>
            <a:ext cx="6202363" cy="55546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35823356"/>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63490" name="Rectangle 1026"/>
          <p:cNvSpPr>
            <a:spLocks noGrp="1" noChangeArrowheads="1"/>
          </p:cNvSpPr>
          <p:nvPr>
            <p:ph type="ctrTitle"/>
          </p:nvPr>
        </p:nvSpPr>
        <p:spPr>
          <a:xfrm>
            <a:off x="446088" y="312738"/>
            <a:ext cx="4983162" cy="1395412"/>
          </a:xfrm>
        </p:spPr>
        <p:txBody>
          <a:bodyPr anchor="t"/>
          <a:lstStyle>
            <a:lvl1pPr>
              <a:defRPr/>
            </a:lvl1pPr>
          </a:lstStyle>
          <a:p>
            <a:pPr lvl="0"/>
            <a:r>
              <a:rPr lang="en-US" noProof="0" smtClean="0"/>
              <a:t>Click to edit Master title style</a:t>
            </a:r>
          </a:p>
        </p:txBody>
      </p:sp>
      <p:sp>
        <p:nvSpPr>
          <p:cNvPr id="63491" name="Rectangle 1027"/>
          <p:cNvSpPr>
            <a:spLocks noGrp="1" noChangeArrowheads="1"/>
          </p:cNvSpPr>
          <p:nvPr>
            <p:ph type="subTitle" idx="1"/>
          </p:nvPr>
        </p:nvSpPr>
        <p:spPr>
          <a:xfrm>
            <a:off x="449264" y="1754188"/>
            <a:ext cx="4951412" cy="1752600"/>
          </a:xfrm>
        </p:spPr>
        <p:txBody>
          <a:bodyPr/>
          <a:lstStyle>
            <a:lvl1pPr marL="0" indent="0">
              <a:buFontTx/>
              <a:buNone/>
              <a:defRPr sz="3200">
                <a:solidFill>
                  <a:schemeClr val="bg2"/>
                </a:solidFill>
              </a:defRPr>
            </a:lvl1pPr>
          </a:lstStyle>
          <a:p>
            <a:pPr lvl="0"/>
            <a:r>
              <a:rPr lang="en-US" noProof="0" smtClean="0"/>
              <a:t>Click to edit Master subtitle style</a:t>
            </a:r>
          </a:p>
        </p:txBody>
      </p:sp>
      <p:sp>
        <p:nvSpPr>
          <p:cNvPr id="8" name="Rounded Rectangle 15"/>
          <p:cNvSpPr/>
          <p:nvPr userDrawn="1"/>
        </p:nvSpPr>
        <p:spPr>
          <a:xfrm>
            <a:off x="228604" y="85725"/>
            <a:ext cx="8696325" cy="1316038"/>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08" tIns="45704" rIns="91408" bIns="45704" anchor="ctr"/>
          <a:lstStyle/>
          <a:p>
            <a:pPr algn="ctr" fontAlgn="auto">
              <a:spcBef>
                <a:spcPts val="0"/>
              </a:spcBef>
              <a:spcAft>
                <a:spcPts val="0"/>
              </a:spcAft>
              <a:defRPr/>
            </a:pPr>
            <a:endParaRPr lang="en-US"/>
          </a:p>
        </p:txBody>
      </p:sp>
      <p:grpSp>
        <p:nvGrpSpPr>
          <p:cNvPr id="9" name="Group 15"/>
          <p:cNvGrpSpPr>
            <a:grpSpLocks noChangeAspect="1"/>
          </p:cNvGrpSpPr>
          <p:nvPr userDrawn="1"/>
        </p:nvGrpSpPr>
        <p:grpSpPr bwMode="auto">
          <a:xfrm>
            <a:off x="217488" y="1247779"/>
            <a:ext cx="8723312" cy="442913"/>
            <a:chOff x="-3905251" y="4294188"/>
            <a:chExt cx="13027839" cy="1892300"/>
          </a:xfrm>
        </p:grpSpPr>
        <p:sp>
          <p:nvSpPr>
            <p:cNvPr id="10" name="Freeform 9"/>
            <p:cNvSpPr>
              <a:spLocks/>
            </p:cNvSpPr>
            <p:nvPr/>
          </p:nvSpPr>
          <p:spPr bwMode="hidden">
            <a:xfrm>
              <a:off x="4810006" y="4497661"/>
              <a:ext cx="4295986" cy="1017364"/>
            </a:xfrm>
            <a:custGeom>
              <a:avLst/>
              <a:gdLst>
                <a:gd name="T0" fmla="*/ 2147483647 w 2706"/>
                <a:gd name="T1" fmla="*/ 0 h 640"/>
                <a:gd name="T2" fmla="*/ 2147483647 w 2706"/>
                <a:gd name="T3" fmla="*/ 0 h 640"/>
                <a:gd name="T4" fmla="*/ 2147483647 w 2706"/>
                <a:gd name="T5" fmla="*/ 45484119 h 640"/>
                <a:gd name="T6" fmla="*/ 2147483647 w 2706"/>
                <a:gd name="T7" fmla="*/ 96023265 h 640"/>
                <a:gd name="T8" fmla="*/ 2147483647 w 2706"/>
                <a:gd name="T9" fmla="*/ 151615849 h 640"/>
                <a:gd name="T10" fmla="*/ 2147483647 w 2706"/>
                <a:gd name="T11" fmla="*/ 207208433 h 640"/>
                <a:gd name="T12" fmla="*/ 2147483647 w 2706"/>
                <a:gd name="T13" fmla="*/ 272907893 h 640"/>
                <a:gd name="T14" fmla="*/ 2147483647 w 2706"/>
                <a:gd name="T15" fmla="*/ 338608942 h 640"/>
                <a:gd name="T16" fmla="*/ 2147483647 w 2706"/>
                <a:gd name="T17" fmla="*/ 414416867 h 640"/>
                <a:gd name="T18" fmla="*/ 2147483647 w 2706"/>
                <a:gd name="T19" fmla="*/ 490223202 h 640"/>
                <a:gd name="T20" fmla="*/ 2147483647 w 2706"/>
                <a:gd name="T21" fmla="*/ 490223202 h 640"/>
                <a:gd name="T22" fmla="*/ 2147483647 w 2706"/>
                <a:gd name="T23" fmla="*/ 636785614 h 640"/>
                <a:gd name="T24" fmla="*/ 2147483647 w 2706"/>
                <a:gd name="T25" fmla="*/ 768186122 h 640"/>
                <a:gd name="T26" fmla="*/ 2147483647 w 2706"/>
                <a:gd name="T27" fmla="*/ 889478166 h 640"/>
                <a:gd name="T28" fmla="*/ 1996160218 w 2706"/>
                <a:gd name="T29" fmla="*/ 1005716772 h 640"/>
                <a:gd name="T30" fmla="*/ 1471916569 w 2706"/>
                <a:gd name="T31" fmla="*/ 1106793475 h 640"/>
                <a:gd name="T32" fmla="*/ 962794601 w 2706"/>
                <a:gd name="T33" fmla="*/ 1197763302 h 640"/>
                <a:gd name="T34" fmla="*/ 473836460 w 2706"/>
                <a:gd name="T35" fmla="*/ 1283679692 h 640"/>
                <a:gd name="T36" fmla="*/ 0 w 2706"/>
                <a:gd name="T37" fmla="*/ 1359487617 h 640"/>
                <a:gd name="T38" fmla="*/ 0 w 2706"/>
                <a:gd name="T39" fmla="*/ 1359487617 h 640"/>
                <a:gd name="T40" fmla="*/ 327652280 w 2706"/>
                <a:gd name="T41" fmla="*/ 1404971736 h 640"/>
                <a:gd name="T42" fmla="*/ 640182880 w 2706"/>
                <a:gd name="T43" fmla="*/ 1445402417 h 640"/>
                <a:gd name="T44" fmla="*/ 942630773 w 2706"/>
                <a:gd name="T45" fmla="*/ 1480779661 h 640"/>
                <a:gd name="T46" fmla="*/ 1240038105 w 2706"/>
                <a:gd name="T47" fmla="*/ 1511101877 h 640"/>
                <a:gd name="T48" fmla="*/ 1527364317 w 2706"/>
                <a:gd name="T49" fmla="*/ 1541425682 h 640"/>
                <a:gd name="T50" fmla="*/ 1804609410 w 2706"/>
                <a:gd name="T51" fmla="*/ 1561641023 h 640"/>
                <a:gd name="T52" fmla="*/ 2071771794 w 2706"/>
                <a:gd name="T53" fmla="*/ 1581856364 h 640"/>
                <a:gd name="T54" fmla="*/ 2147483647 w 2706"/>
                <a:gd name="T55" fmla="*/ 1597018266 h 640"/>
                <a:gd name="T56" fmla="*/ 2147483647 w 2706"/>
                <a:gd name="T57" fmla="*/ 1607125142 h 640"/>
                <a:gd name="T58" fmla="*/ 2147483647 w 2706"/>
                <a:gd name="T59" fmla="*/ 1612180169 h 640"/>
                <a:gd name="T60" fmla="*/ 2147483647 w 2706"/>
                <a:gd name="T61" fmla="*/ 1617233607 h 640"/>
                <a:gd name="T62" fmla="*/ 2147483647 w 2706"/>
                <a:gd name="T63" fmla="*/ 1617233607 h 640"/>
                <a:gd name="T64" fmla="*/ 2147483647 w 2706"/>
                <a:gd name="T65" fmla="*/ 1612180169 h 640"/>
                <a:gd name="T66" fmla="*/ 2147483647 w 2706"/>
                <a:gd name="T67" fmla="*/ 1607125142 h 640"/>
                <a:gd name="T68" fmla="*/ 2147483647 w 2706"/>
                <a:gd name="T69" fmla="*/ 1597018266 h 640"/>
                <a:gd name="T70" fmla="*/ 2147483647 w 2706"/>
                <a:gd name="T71" fmla="*/ 1581856364 h 640"/>
                <a:gd name="T72" fmla="*/ 2147483647 w 2706"/>
                <a:gd name="T73" fmla="*/ 1566694461 h 640"/>
                <a:gd name="T74" fmla="*/ 2147483647 w 2706"/>
                <a:gd name="T75" fmla="*/ 1546479120 h 640"/>
                <a:gd name="T76" fmla="*/ 2147483647 w 2706"/>
                <a:gd name="T77" fmla="*/ 1521210342 h 640"/>
                <a:gd name="T78" fmla="*/ 2147483647 w 2706"/>
                <a:gd name="T79" fmla="*/ 1495941563 h 640"/>
                <a:gd name="T80" fmla="*/ 2147483647 w 2706"/>
                <a:gd name="T81" fmla="*/ 1465617758 h 640"/>
                <a:gd name="T82" fmla="*/ 2147483647 w 2706"/>
                <a:gd name="T83" fmla="*/ 1435295542 h 640"/>
                <a:gd name="T84" fmla="*/ 2147483647 w 2706"/>
                <a:gd name="T85" fmla="*/ 1399918298 h 640"/>
                <a:gd name="T86" fmla="*/ 2147483647 w 2706"/>
                <a:gd name="T87" fmla="*/ 1364541055 h 640"/>
                <a:gd name="T88" fmla="*/ 2147483647 w 2706"/>
                <a:gd name="T89" fmla="*/ 1324110373 h 640"/>
                <a:gd name="T90" fmla="*/ 2147483647 w 2706"/>
                <a:gd name="T91" fmla="*/ 1283679692 h 640"/>
                <a:gd name="T92" fmla="*/ 2147483647 w 2706"/>
                <a:gd name="T93" fmla="*/ 1238193984 h 640"/>
                <a:gd name="T94" fmla="*/ 2147483647 w 2706"/>
                <a:gd name="T95" fmla="*/ 1192709865 h 640"/>
                <a:gd name="T96" fmla="*/ 2147483647 w 2706"/>
                <a:gd name="T97" fmla="*/ 1091633162 h 640"/>
                <a:gd name="T98" fmla="*/ 2147483647 w 2706"/>
                <a:gd name="T99" fmla="*/ 985501431 h 640"/>
                <a:gd name="T100" fmla="*/ 2147483647 w 2706"/>
                <a:gd name="T101" fmla="*/ 985501431 h 640"/>
                <a:gd name="T102" fmla="*/ 2147483647 w 2706"/>
                <a:gd name="T103" fmla="*/ 980447993 h 640"/>
                <a:gd name="T104" fmla="*/ 2147483647 w 2706"/>
                <a:gd name="T105" fmla="*/ 980447993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18"/>
            <p:cNvSpPr>
              <a:spLocks/>
            </p:cNvSpPr>
            <p:nvPr/>
          </p:nvSpPr>
          <p:spPr bwMode="hidden">
            <a:xfrm>
              <a:off x="-308667" y="4321318"/>
              <a:ext cx="8279020" cy="1207272"/>
            </a:xfrm>
            <a:custGeom>
              <a:avLst/>
              <a:gdLst>
                <a:gd name="T0" fmla="*/ 2147483647 w 5216"/>
                <a:gd name="T1" fmla="*/ 1792249152 h 762"/>
                <a:gd name="T2" fmla="*/ 2147483647 w 5216"/>
                <a:gd name="T3" fmla="*/ 1721965959 h 762"/>
                <a:gd name="T4" fmla="*/ 2147483647 w 5216"/>
                <a:gd name="T5" fmla="*/ 1531193217 h 762"/>
                <a:gd name="T6" fmla="*/ 2147483647 w 5216"/>
                <a:gd name="T7" fmla="*/ 1275158077 h 762"/>
                <a:gd name="T8" fmla="*/ 2147483647 w 5216"/>
                <a:gd name="T9" fmla="*/ 938798156 h 762"/>
                <a:gd name="T10" fmla="*/ 2147483647 w 5216"/>
                <a:gd name="T11" fmla="*/ 743006205 h 762"/>
                <a:gd name="T12" fmla="*/ 2147483647 w 5216"/>
                <a:gd name="T13" fmla="*/ 592396646 h 762"/>
                <a:gd name="T14" fmla="*/ 2147483647 w 5216"/>
                <a:gd name="T15" fmla="*/ 461868679 h 762"/>
                <a:gd name="T16" fmla="*/ 2147483647 w 5216"/>
                <a:gd name="T17" fmla="*/ 351422303 h 762"/>
                <a:gd name="T18" fmla="*/ 2147483647 w 5216"/>
                <a:gd name="T19" fmla="*/ 256035140 h 762"/>
                <a:gd name="T20" fmla="*/ 2147483647 w 5216"/>
                <a:gd name="T21" fmla="*/ 180731153 h 762"/>
                <a:gd name="T22" fmla="*/ 2147483647 w 5216"/>
                <a:gd name="T23" fmla="*/ 70284778 h 762"/>
                <a:gd name="T24" fmla="*/ 2147483647 w 5216"/>
                <a:gd name="T25" fmla="*/ 10040003 h 762"/>
                <a:gd name="T26" fmla="*/ 1622440311 w 5216"/>
                <a:gd name="T27" fmla="*/ 0 h 762"/>
                <a:gd name="T28" fmla="*/ 901914788 w 5216"/>
                <a:gd name="T29" fmla="*/ 25100801 h 762"/>
                <a:gd name="T30" fmla="*/ 277124957 w 5216"/>
                <a:gd name="T31" fmla="*/ 80324781 h 762"/>
                <a:gd name="T32" fmla="*/ 0 w 5216"/>
                <a:gd name="T33" fmla="*/ 120487964 h 762"/>
                <a:gd name="T34" fmla="*/ 791065440 w 5216"/>
                <a:gd name="T35" fmla="*/ 215873542 h 762"/>
                <a:gd name="T36" fmla="*/ 1642595027 w 5216"/>
                <a:gd name="T37" fmla="*/ 351422303 h 762"/>
                <a:gd name="T38" fmla="*/ 2147483647 w 5216"/>
                <a:gd name="T39" fmla="*/ 527132663 h 762"/>
                <a:gd name="T40" fmla="*/ 2147483647 w 5216"/>
                <a:gd name="T41" fmla="*/ 743006205 h 762"/>
                <a:gd name="T42" fmla="*/ 2147483647 w 5216"/>
                <a:gd name="T43" fmla="*/ 948838159 h 762"/>
                <a:gd name="T44" fmla="*/ 2147483647 w 5216"/>
                <a:gd name="T45" fmla="*/ 1295239668 h 762"/>
                <a:gd name="T46" fmla="*/ 2147483647 w 5216"/>
                <a:gd name="T47" fmla="*/ 1435807639 h 762"/>
                <a:gd name="T48" fmla="*/ 2147483647 w 5216"/>
                <a:gd name="T49" fmla="*/ 1556295603 h 762"/>
                <a:gd name="T50" fmla="*/ 2147483647 w 5216"/>
                <a:gd name="T51" fmla="*/ 1661721185 h 762"/>
                <a:gd name="T52" fmla="*/ 2147483647 w 5216"/>
                <a:gd name="T53" fmla="*/ 1742045966 h 762"/>
                <a:gd name="T54" fmla="*/ 2147483647 w 5216"/>
                <a:gd name="T55" fmla="*/ 1812330743 h 762"/>
                <a:gd name="T56" fmla="*/ 2147483647 w 5216"/>
                <a:gd name="T57" fmla="*/ 1857513135 h 762"/>
                <a:gd name="T58" fmla="*/ 2147483647 w 5216"/>
                <a:gd name="T59" fmla="*/ 1892655524 h 762"/>
                <a:gd name="T60" fmla="*/ 2147483647 w 5216"/>
                <a:gd name="T61" fmla="*/ 1912737115 h 762"/>
                <a:gd name="T62" fmla="*/ 2147483647 w 5216"/>
                <a:gd name="T63" fmla="*/ 1912737115 h 762"/>
                <a:gd name="T64" fmla="*/ 2147483647 w 5216"/>
                <a:gd name="T65" fmla="*/ 1902697112 h 762"/>
                <a:gd name="T66" fmla="*/ 2147483647 w 5216"/>
                <a:gd name="T67" fmla="*/ 1877594727 h 762"/>
                <a:gd name="T68" fmla="*/ 2147483647 w 5216"/>
                <a:gd name="T69" fmla="*/ 1837433128 h 762"/>
                <a:gd name="T70" fmla="*/ 2147483647 w 5216"/>
                <a:gd name="T71" fmla="*/ 1792249152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22"/>
            <p:cNvSpPr>
              <a:spLocks/>
            </p:cNvSpPr>
            <p:nvPr/>
          </p:nvSpPr>
          <p:spPr bwMode="hidden">
            <a:xfrm>
              <a:off x="4286" y="4334883"/>
              <a:ext cx="8165219" cy="1105538"/>
            </a:xfrm>
            <a:custGeom>
              <a:avLst/>
              <a:gdLst>
                <a:gd name="T0" fmla="*/ 0 w 5144"/>
                <a:gd name="T1" fmla="*/ 177634787 h 694"/>
                <a:gd name="T2" fmla="*/ 0 w 5144"/>
                <a:gd name="T3" fmla="*/ 177634787 h 694"/>
                <a:gd name="T4" fmla="*/ 45353157 w 5144"/>
                <a:gd name="T5" fmla="*/ 167484228 h 694"/>
                <a:gd name="T6" fmla="*/ 181412626 w 5144"/>
                <a:gd name="T7" fmla="*/ 142107830 h 694"/>
                <a:gd name="T8" fmla="*/ 413216590 w 5144"/>
                <a:gd name="T9" fmla="*/ 106580872 h 694"/>
                <a:gd name="T10" fmla="*/ 564393779 w 5144"/>
                <a:gd name="T11" fmla="*/ 86279754 h 694"/>
                <a:gd name="T12" fmla="*/ 740766636 w 5144"/>
                <a:gd name="T13" fmla="*/ 65978635 h 694"/>
                <a:gd name="T14" fmla="*/ 937295394 w 5144"/>
                <a:gd name="T15" fmla="*/ 50752796 h 694"/>
                <a:gd name="T16" fmla="*/ 1164061177 w 5144"/>
                <a:gd name="T17" fmla="*/ 35526957 h 694"/>
                <a:gd name="T18" fmla="*/ 1410982860 w 5144"/>
                <a:gd name="T19" fmla="*/ 20301119 h 694"/>
                <a:gd name="T20" fmla="*/ 1688139980 w 5144"/>
                <a:gd name="T21" fmla="*/ 10150559 h 694"/>
                <a:gd name="T22" fmla="*/ 1990494357 w 5144"/>
                <a:gd name="T23" fmla="*/ 5075280 h 694"/>
                <a:gd name="T24" fmla="*/ 2147483647 w 5144"/>
                <a:gd name="T25" fmla="*/ 0 h 694"/>
                <a:gd name="T26" fmla="*/ 2147483647 w 5144"/>
                <a:gd name="T27" fmla="*/ 5075280 h 694"/>
                <a:gd name="T28" fmla="*/ 2147483647 w 5144"/>
                <a:gd name="T29" fmla="*/ 15225839 h 694"/>
                <a:gd name="T30" fmla="*/ 2147483647 w 5144"/>
                <a:gd name="T31" fmla="*/ 35526957 h 694"/>
                <a:gd name="T32" fmla="*/ 2147483647 w 5144"/>
                <a:gd name="T33" fmla="*/ 60903356 h 694"/>
                <a:gd name="T34" fmla="*/ 2147483647 w 5144"/>
                <a:gd name="T35" fmla="*/ 101505593 h 694"/>
                <a:gd name="T36" fmla="*/ 2147483647 w 5144"/>
                <a:gd name="T37" fmla="*/ 147183109 h 694"/>
                <a:gd name="T38" fmla="*/ 2147483647 w 5144"/>
                <a:gd name="T39" fmla="*/ 203011185 h 694"/>
                <a:gd name="T40" fmla="*/ 2147483647 w 5144"/>
                <a:gd name="T41" fmla="*/ 268988228 h 694"/>
                <a:gd name="T42" fmla="*/ 2147483647 w 5144"/>
                <a:gd name="T43" fmla="*/ 350192702 h 694"/>
                <a:gd name="T44" fmla="*/ 2147483647 w 5144"/>
                <a:gd name="T45" fmla="*/ 441547735 h 694"/>
                <a:gd name="T46" fmla="*/ 2147483647 w 5144"/>
                <a:gd name="T47" fmla="*/ 548128608 h 694"/>
                <a:gd name="T48" fmla="*/ 2147483647 w 5144"/>
                <a:gd name="T49" fmla="*/ 675009006 h 694"/>
                <a:gd name="T50" fmla="*/ 2147483647 w 5144"/>
                <a:gd name="T51" fmla="*/ 812041556 h 694"/>
                <a:gd name="T52" fmla="*/ 2147483647 w 5144"/>
                <a:gd name="T53" fmla="*/ 964299945 h 694"/>
                <a:gd name="T54" fmla="*/ 2147483647 w 5144"/>
                <a:gd name="T55" fmla="*/ 1136857860 h 694"/>
                <a:gd name="T56" fmla="*/ 2147483647 w 5144"/>
                <a:gd name="T57" fmla="*/ 1324643206 h 694"/>
                <a:gd name="T58" fmla="*/ 2147483647 w 5144"/>
                <a:gd name="T59" fmla="*/ 1532729671 h 694"/>
                <a:gd name="T60" fmla="*/ 2147483647 w 5144"/>
                <a:gd name="T61" fmla="*/ 1761115662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 name="Freeform 26"/>
            <p:cNvSpPr>
              <a:spLocks/>
            </p:cNvSpPr>
            <p:nvPr/>
          </p:nvSpPr>
          <p:spPr bwMode="hidden">
            <a:xfrm>
              <a:off x="4155651" y="4314537"/>
              <a:ext cx="4940859" cy="929191"/>
            </a:xfrm>
            <a:custGeom>
              <a:avLst/>
              <a:gdLst>
                <a:gd name="T0" fmla="*/ 0 w 3112"/>
                <a:gd name="T1" fmla="*/ 1478417662 h 584"/>
                <a:gd name="T2" fmla="*/ 0 w 3112"/>
                <a:gd name="T3" fmla="*/ 1478417662 h 584"/>
                <a:gd name="T4" fmla="*/ 226865130 w 3112"/>
                <a:gd name="T5" fmla="*/ 1417660663 h 584"/>
                <a:gd name="T6" fmla="*/ 846963574 w 3112"/>
                <a:gd name="T7" fmla="*/ 1260705347 h 584"/>
                <a:gd name="T8" fmla="*/ 1275487831 w 3112"/>
                <a:gd name="T9" fmla="*/ 1154381393 h 584"/>
                <a:gd name="T10" fmla="*/ 1769549916 w 3112"/>
                <a:gd name="T11" fmla="*/ 1037930213 h 584"/>
                <a:gd name="T12" fmla="*/ 2147483647 w 3112"/>
                <a:gd name="T13" fmla="*/ 911353397 h 584"/>
                <a:gd name="T14" fmla="*/ 2147483647 w 3112"/>
                <a:gd name="T15" fmla="*/ 774650944 h 584"/>
                <a:gd name="T16" fmla="*/ 2147483647 w 3112"/>
                <a:gd name="T17" fmla="*/ 643009718 h 584"/>
                <a:gd name="T18" fmla="*/ 2147483647 w 3112"/>
                <a:gd name="T19" fmla="*/ 511370084 h 584"/>
                <a:gd name="T20" fmla="*/ 2147483647 w 3112"/>
                <a:gd name="T21" fmla="*/ 389856086 h 584"/>
                <a:gd name="T22" fmla="*/ 2147483647 w 3112"/>
                <a:gd name="T23" fmla="*/ 273406496 h 584"/>
                <a:gd name="T24" fmla="*/ 2147483647 w 3112"/>
                <a:gd name="T25" fmla="*/ 222775133 h 584"/>
                <a:gd name="T26" fmla="*/ 2147483647 w 3112"/>
                <a:gd name="T27" fmla="*/ 172143770 h 584"/>
                <a:gd name="T28" fmla="*/ 2147483647 w 3112"/>
                <a:gd name="T29" fmla="*/ 131639635 h 584"/>
                <a:gd name="T30" fmla="*/ 2147483647 w 3112"/>
                <a:gd name="T31" fmla="*/ 91135499 h 584"/>
                <a:gd name="T32" fmla="*/ 2147483647 w 3112"/>
                <a:gd name="T33" fmla="*/ 60756999 h 584"/>
                <a:gd name="T34" fmla="*/ 2147483647 w 3112"/>
                <a:gd name="T35" fmla="*/ 35441318 h 584"/>
                <a:gd name="T36" fmla="*/ 2147483647 w 3112"/>
                <a:gd name="T37" fmla="*/ 15188454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useBgFill="1">
          <p:nvSpPr>
            <p:cNvPr id="14" name="Freeform 10"/>
            <p:cNvSpPr>
              <a:spLocks/>
            </p:cNvSpPr>
            <p:nvPr/>
          </p:nvSpPr>
          <p:spPr bwMode="hidden">
            <a:xfrm>
              <a:off x="-3905251" y="4294188"/>
              <a:ext cx="13027839" cy="1892300"/>
            </a:xfrm>
            <a:custGeom>
              <a:avLst/>
              <a:gdLst>
                <a:gd name="T0" fmla="*/ 2147483647 w 8196"/>
                <a:gd name="T1" fmla="*/ 1290320000 h 1192"/>
                <a:gd name="T2" fmla="*/ 2147483647 w 8196"/>
                <a:gd name="T3" fmla="*/ 1436489063 h 1192"/>
                <a:gd name="T4" fmla="*/ 2147483647 w 8196"/>
                <a:gd name="T5" fmla="*/ 1562496875 h 1192"/>
                <a:gd name="T6" fmla="*/ 2147483647 w 8196"/>
                <a:gd name="T7" fmla="*/ 1678424063 h 1192"/>
                <a:gd name="T8" fmla="*/ 2147483647 w 8196"/>
                <a:gd name="T9" fmla="*/ 1769149688 h 1192"/>
                <a:gd name="T10" fmla="*/ 2147483647 w 8196"/>
                <a:gd name="T11" fmla="*/ 1839714063 h 1192"/>
                <a:gd name="T12" fmla="*/ 2147483647 w 8196"/>
                <a:gd name="T13" fmla="*/ 1890117188 h 1192"/>
                <a:gd name="T14" fmla="*/ 2147483647 w 8196"/>
                <a:gd name="T15" fmla="*/ 1920359063 h 1192"/>
                <a:gd name="T16" fmla="*/ 2147483647 w 8196"/>
                <a:gd name="T17" fmla="*/ 1915318750 h 1192"/>
                <a:gd name="T18" fmla="*/ 2147483647 w 8196"/>
                <a:gd name="T19" fmla="*/ 1890117188 h 1192"/>
                <a:gd name="T20" fmla="*/ 2147483647 w 8196"/>
                <a:gd name="T21" fmla="*/ 1829633438 h 1192"/>
                <a:gd name="T22" fmla="*/ 2147483647 w 8196"/>
                <a:gd name="T23" fmla="*/ 1738907813 h 1192"/>
                <a:gd name="T24" fmla="*/ 2147483647 w 8196"/>
                <a:gd name="T25" fmla="*/ 1617940313 h 1192"/>
                <a:gd name="T26" fmla="*/ 2147483647 w 8196"/>
                <a:gd name="T27" fmla="*/ 1456650313 h 1192"/>
                <a:gd name="T28" fmla="*/ 2147483647 w 8196"/>
                <a:gd name="T29" fmla="*/ 1260078125 h 1192"/>
                <a:gd name="T30" fmla="*/ 2147483647 w 8196"/>
                <a:gd name="T31" fmla="*/ 1023183438 h 1192"/>
                <a:gd name="T32" fmla="*/ 2147483647 w 8196"/>
                <a:gd name="T33" fmla="*/ 745966250 h 1192"/>
                <a:gd name="T34" fmla="*/ 2147483647 w 8196"/>
                <a:gd name="T35" fmla="*/ 604837500 h 1192"/>
                <a:gd name="T36" fmla="*/ 2147483647 w 8196"/>
                <a:gd name="T37" fmla="*/ 372983125 h 1192"/>
                <a:gd name="T38" fmla="*/ 2147483647 w 8196"/>
                <a:gd name="T39" fmla="*/ 206652813 h 1192"/>
                <a:gd name="T40" fmla="*/ 2147483647 w 8196"/>
                <a:gd name="T41" fmla="*/ 90725625 h 1192"/>
                <a:gd name="T42" fmla="*/ 2147483647 w 8196"/>
                <a:gd name="T43" fmla="*/ 25201563 h 1192"/>
                <a:gd name="T44" fmla="*/ 2147483647 w 8196"/>
                <a:gd name="T45" fmla="*/ 0 h 1192"/>
                <a:gd name="T46" fmla="*/ 2147483647 w 8196"/>
                <a:gd name="T47" fmla="*/ 10080625 h 1192"/>
                <a:gd name="T48" fmla="*/ 2147483647 w 8196"/>
                <a:gd name="T49" fmla="*/ 50403125 h 1192"/>
                <a:gd name="T50" fmla="*/ 1809063908 w 8196"/>
                <a:gd name="T51" fmla="*/ 110886875 h 1192"/>
                <a:gd name="T52" fmla="*/ 1339111161 w 8196"/>
                <a:gd name="T53" fmla="*/ 186491563 h 1192"/>
                <a:gd name="T54" fmla="*/ 944958629 w 8196"/>
                <a:gd name="T55" fmla="*/ 272176875 h 1192"/>
                <a:gd name="T56" fmla="*/ 626603132 w 8196"/>
                <a:gd name="T57" fmla="*/ 362902500 h 1192"/>
                <a:gd name="T58" fmla="*/ 373939989 w 8196"/>
                <a:gd name="T59" fmla="*/ 443547500 h 1192"/>
                <a:gd name="T60" fmla="*/ 121278436 w 8196"/>
                <a:gd name="T61" fmla="*/ 544353750 h 1192"/>
                <a:gd name="T62" fmla="*/ 0 w 8196"/>
                <a:gd name="T63" fmla="*/ 604837500 h 1192"/>
                <a:gd name="T64" fmla="*/ 2147483647 w 8196"/>
                <a:gd name="T65" fmla="*/ 2147483647 h 1192"/>
                <a:gd name="T66" fmla="*/ 2147483647 w 8196"/>
                <a:gd name="T67" fmla="*/ 2147483647 h 1192"/>
                <a:gd name="T68" fmla="*/ 2147483647 w 8196"/>
                <a:gd name="T69" fmla="*/ 1285279688 h 1192"/>
                <a:gd name="T70" fmla="*/ 2147483647 w 8196"/>
                <a:gd name="T71" fmla="*/ 1290320000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Tree>
    <p:extLst>
      <p:ext uri="{BB962C8B-B14F-4D97-AF65-F5344CB8AC3E}">
        <p14:creationId xmlns:p14="http://schemas.microsoft.com/office/powerpoint/2010/main" val="3901156144"/>
      </p:ext>
    </p:extLst>
  </p:cSld>
  <p:clrMapOvr>
    <a:masterClrMapping/>
  </p:clrMapOvr>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2" descr="title_imagery_no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1175" y="0"/>
            <a:ext cx="3552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5"/>
          <p:cNvSpPr txBox="1">
            <a:spLocks noChangeArrowheads="1"/>
          </p:cNvSpPr>
          <p:nvPr/>
        </p:nvSpPr>
        <p:spPr bwMode="auto">
          <a:xfrm>
            <a:off x="376238" y="5418142"/>
            <a:ext cx="5033962" cy="78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8" tIns="45704" rIns="91408" bIns="45704">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algn="ctr" eaLnBrk="1" fontAlgn="base" hangingPunct="1">
              <a:spcBef>
                <a:spcPct val="50000"/>
              </a:spcBef>
              <a:spcAft>
                <a:spcPct val="0"/>
              </a:spcAft>
              <a:defRPr/>
            </a:pPr>
            <a:r>
              <a:rPr lang="en-US" sz="1800" dirty="0" smtClean="0">
                <a:solidFill>
                  <a:srgbClr val="000000"/>
                </a:solidFill>
              </a:rPr>
              <a:t>MOD Aviation Fuel Committee</a:t>
            </a:r>
          </a:p>
          <a:p>
            <a:pPr algn="ctr" eaLnBrk="1" fontAlgn="base" hangingPunct="1">
              <a:spcBef>
                <a:spcPct val="50000"/>
              </a:spcBef>
              <a:spcAft>
                <a:spcPct val="0"/>
              </a:spcAft>
              <a:defRPr/>
            </a:pPr>
            <a:r>
              <a:rPr lang="en-US" sz="1800" dirty="0" smtClean="0">
                <a:solidFill>
                  <a:srgbClr val="000000"/>
                </a:solidFill>
              </a:rPr>
              <a:t>March 19, 2013</a:t>
            </a:r>
          </a:p>
        </p:txBody>
      </p:sp>
      <p:grpSp>
        <p:nvGrpSpPr>
          <p:cNvPr id="4" name="Group 6"/>
          <p:cNvGrpSpPr>
            <a:grpSpLocks/>
          </p:cNvGrpSpPr>
          <p:nvPr/>
        </p:nvGrpSpPr>
        <p:grpSpPr bwMode="auto">
          <a:xfrm>
            <a:off x="5873750" y="269879"/>
            <a:ext cx="2895600" cy="911225"/>
            <a:chOff x="3700" y="170"/>
            <a:chExt cx="1824" cy="574"/>
          </a:xfrm>
        </p:grpSpPr>
        <p:pic>
          <p:nvPicPr>
            <p:cNvPr id="5" name="Picture 7" descr="NEW FAA LOGO"/>
            <p:cNvPicPr>
              <a:picLocks noChangeAspect="1" noChangeArrowheads="1"/>
            </p:cNvPicPr>
            <p:nvPr userDrawn="1"/>
          </p:nvPicPr>
          <p:blipFill>
            <a:blip r:embed="rId3">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700" y="170"/>
              <a:ext cx="573" cy="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8"/>
            <p:cNvSpPr txBox="1">
              <a:spLocks noChangeArrowheads="1"/>
            </p:cNvSpPr>
            <p:nvPr userDrawn="1"/>
          </p:nvSpPr>
          <p:spPr bwMode="ltGray">
            <a:xfrm>
              <a:off x="4288" y="288"/>
              <a:ext cx="1236" cy="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fontAlgn="base" hangingPunct="1">
                <a:lnSpc>
                  <a:spcPct val="85000"/>
                </a:lnSpc>
                <a:spcBef>
                  <a:spcPct val="0"/>
                </a:spcBef>
                <a:spcAft>
                  <a:spcPct val="0"/>
                </a:spcAft>
                <a:defRPr/>
              </a:pPr>
              <a:r>
                <a:rPr lang="en-US" sz="1800" b="1" smtClean="0">
                  <a:solidFill>
                    <a:srgbClr val="FFFFFF"/>
                  </a:solidFill>
                </a:rPr>
                <a:t>Federal Aviation</a:t>
              </a:r>
            </a:p>
            <a:p>
              <a:pPr eaLnBrk="1" fontAlgn="base" hangingPunct="1">
                <a:lnSpc>
                  <a:spcPct val="85000"/>
                </a:lnSpc>
                <a:spcBef>
                  <a:spcPct val="0"/>
                </a:spcBef>
                <a:spcAft>
                  <a:spcPct val="0"/>
                </a:spcAft>
                <a:defRPr/>
              </a:pPr>
              <a:r>
                <a:rPr lang="en-US" sz="1800" b="1" smtClean="0">
                  <a:solidFill>
                    <a:srgbClr val="FFFFFF"/>
                  </a:solidFill>
                </a:rPr>
                <a:t>Administration</a:t>
              </a:r>
            </a:p>
          </p:txBody>
        </p:sp>
      </p:grpSp>
      <p:sp>
        <p:nvSpPr>
          <p:cNvPr id="7" name="Text Box 25"/>
          <p:cNvSpPr txBox="1">
            <a:spLocks noChangeArrowheads="1"/>
          </p:cNvSpPr>
          <p:nvPr/>
        </p:nvSpPr>
        <p:spPr bwMode="auto">
          <a:xfrm>
            <a:off x="696913" y="2971800"/>
            <a:ext cx="433705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8" tIns="45704" rIns="91408" bIns="45704">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algn="ctr" eaLnBrk="1" fontAlgn="base" hangingPunct="1">
              <a:spcBef>
                <a:spcPct val="50000"/>
              </a:spcBef>
              <a:spcAft>
                <a:spcPct val="0"/>
              </a:spcAft>
              <a:defRPr/>
            </a:pPr>
            <a:r>
              <a:rPr lang="en-US" b="1" dirty="0" smtClean="0">
                <a:solidFill>
                  <a:srgbClr val="000066"/>
                </a:solidFill>
              </a:rPr>
              <a:t>Mark Rumizen</a:t>
            </a:r>
          </a:p>
          <a:p>
            <a:pPr algn="ctr" eaLnBrk="1" fontAlgn="base" hangingPunct="1">
              <a:spcBef>
                <a:spcPct val="50000"/>
              </a:spcBef>
              <a:spcAft>
                <a:spcPct val="0"/>
              </a:spcAft>
              <a:defRPr/>
            </a:pPr>
            <a:r>
              <a:rPr lang="en-US" sz="2000" b="1" dirty="0" smtClean="0">
                <a:solidFill>
                  <a:srgbClr val="000066"/>
                </a:solidFill>
              </a:rPr>
              <a:t>Senior Technical Specialist</a:t>
            </a:r>
          </a:p>
          <a:p>
            <a:pPr algn="ctr" eaLnBrk="1" fontAlgn="base" hangingPunct="1">
              <a:spcBef>
                <a:spcPct val="50000"/>
              </a:spcBef>
              <a:spcAft>
                <a:spcPct val="0"/>
              </a:spcAft>
              <a:defRPr/>
            </a:pPr>
            <a:r>
              <a:rPr lang="en-US" sz="2000" b="1" dirty="0" smtClean="0">
                <a:solidFill>
                  <a:srgbClr val="000066"/>
                </a:solidFill>
              </a:rPr>
              <a:t>Aircraft Certification Service</a:t>
            </a:r>
          </a:p>
        </p:txBody>
      </p:sp>
    </p:spTree>
    <p:extLst>
      <p:ext uri="{BB962C8B-B14F-4D97-AF65-F5344CB8AC3E}">
        <p14:creationId xmlns:p14="http://schemas.microsoft.com/office/powerpoint/2010/main" val="36949159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495766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7"/>
            <a:ext cx="7772400" cy="1500187"/>
          </a:xfrm>
        </p:spPr>
        <p:txBody>
          <a:bodyPr anchor="b"/>
          <a:lstStyle>
            <a:lvl1pPr marL="0" indent="0">
              <a:buNone/>
              <a:defRPr sz="2000"/>
            </a:lvl1pPr>
            <a:lvl2pPr marL="457036" indent="0">
              <a:buNone/>
              <a:defRPr sz="1800"/>
            </a:lvl2pPr>
            <a:lvl3pPr marL="914074" indent="0">
              <a:buNone/>
              <a:defRPr sz="1600"/>
            </a:lvl3pPr>
            <a:lvl4pPr marL="1371109" indent="0">
              <a:buNone/>
              <a:defRPr sz="1400"/>
            </a:lvl4pPr>
            <a:lvl5pPr marL="1828148" indent="0">
              <a:buNone/>
              <a:defRPr sz="1400"/>
            </a:lvl5pPr>
            <a:lvl6pPr marL="2285186" indent="0">
              <a:buNone/>
              <a:defRPr sz="1400"/>
            </a:lvl6pPr>
            <a:lvl7pPr marL="2742224" indent="0">
              <a:buNone/>
              <a:defRPr sz="1400"/>
            </a:lvl7pPr>
            <a:lvl8pPr marL="3199260" indent="0">
              <a:buNone/>
              <a:defRPr sz="1400"/>
            </a:lvl8pPr>
            <a:lvl9pPr marL="3656296" indent="0">
              <a:buNone/>
              <a:defRPr sz="1400"/>
            </a:lvl9pPr>
          </a:lstStyle>
          <a:p>
            <a:pPr lvl="0"/>
            <a:r>
              <a:rPr lang="en-US" smtClean="0"/>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DBDB9B2C-24F3-4A8B-8328-728A33D91712}" type="slidenum">
              <a:rPr lang="en-US"/>
              <a:pPr>
                <a:defRPr/>
              </a:pPr>
              <a:t>‹#›</a:t>
            </a:fld>
            <a:endParaRPr lang="en-US"/>
          </a:p>
        </p:txBody>
      </p:sp>
    </p:spTree>
    <p:extLst>
      <p:ext uri="{BB962C8B-B14F-4D97-AF65-F5344CB8AC3E}">
        <p14:creationId xmlns:p14="http://schemas.microsoft.com/office/powerpoint/2010/main" val="305650113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7"/>
            <a:ext cx="7772400" cy="1500187"/>
          </a:xfrm>
        </p:spPr>
        <p:txBody>
          <a:bodyPr anchor="b"/>
          <a:lstStyle>
            <a:lvl1pPr marL="0" indent="0">
              <a:buNone/>
              <a:defRPr sz="2000"/>
            </a:lvl1pPr>
            <a:lvl2pPr marL="457036" indent="0">
              <a:buNone/>
              <a:defRPr sz="1800"/>
            </a:lvl2pPr>
            <a:lvl3pPr marL="914074" indent="0">
              <a:buNone/>
              <a:defRPr sz="1600"/>
            </a:lvl3pPr>
            <a:lvl4pPr marL="1371109" indent="0">
              <a:buNone/>
              <a:defRPr sz="1400"/>
            </a:lvl4pPr>
            <a:lvl5pPr marL="1828148" indent="0">
              <a:buNone/>
              <a:defRPr sz="1400"/>
            </a:lvl5pPr>
            <a:lvl6pPr marL="2285186" indent="0">
              <a:buNone/>
              <a:defRPr sz="1400"/>
            </a:lvl6pPr>
            <a:lvl7pPr marL="2742224" indent="0">
              <a:buNone/>
              <a:defRPr sz="1400"/>
            </a:lvl7pPr>
            <a:lvl8pPr marL="3199260" indent="0">
              <a:buNone/>
              <a:defRPr sz="1400"/>
            </a:lvl8pPr>
            <a:lvl9pPr marL="3656296" indent="0">
              <a:buNone/>
              <a:defRPr sz="1400"/>
            </a:lvl9pPr>
          </a:lstStyle>
          <a:p>
            <a:pPr lvl="0"/>
            <a:r>
              <a:rPr lang="en-US" smtClean="0"/>
              <a:t>Click to edit Master text styles</a:t>
            </a:r>
          </a:p>
        </p:txBody>
      </p:sp>
    </p:spTree>
    <p:extLst>
      <p:ext uri="{BB962C8B-B14F-4D97-AF65-F5344CB8AC3E}">
        <p14:creationId xmlns:p14="http://schemas.microsoft.com/office/powerpoint/2010/main" val="267763411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4"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7"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2739191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7"/>
            <a:ext cx="4040188" cy="639762"/>
          </a:xfrm>
        </p:spPr>
        <p:txBody>
          <a:bodyPr anchor="b"/>
          <a:lstStyle>
            <a:lvl1pPr marL="0" indent="0">
              <a:buNone/>
              <a:defRPr sz="2400" b="1"/>
            </a:lvl1pPr>
            <a:lvl2pPr marL="457036" indent="0">
              <a:buNone/>
              <a:defRPr sz="2000" b="1"/>
            </a:lvl2pPr>
            <a:lvl3pPr marL="914074" indent="0">
              <a:buNone/>
              <a:defRPr sz="1800" b="1"/>
            </a:lvl3pPr>
            <a:lvl4pPr marL="1371109" indent="0">
              <a:buNone/>
              <a:defRPr sz="1600" b="1"/>
            </a:lvl4pPr>
            <a:lvl5pPr marL="1828148" indent="0">
              <a:buNone/>
              <a:defRPr sz="1600" b="1"/>
            </a:lvl5pPr>
            <a:lvl6pPr marL="2285186" indent="0">
              <a:buNone/>
              <a:defRPr sz="1600" b="1"/>
            </a:lvl6pPr>
            <a:lvl7pPr marL="2742224" indent="0">
              <a:buNone/>
              <a:defRPr sz="1600" b="1"/>
            </a:lvl7pPr>
            <a:lvl8pPr marL="3199260" indent="0">
              <a:buNone/>
              <a:defRPr sz="1600" b="1"/>
            </a:lvl8pPr>
            <a:lvl9pPr marL="365629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9"/>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7"/>
            <a:ext cx="4041775" cy="639762"/>
          </a:xfrm>
        </p:spPr>
        <p:txBody>
          <a:bodyPr anchor="b"/>
          <a:lstStyle>
            <a:lvl1pPr marL="0" indent="0">
              <a:buNone/>
              <a:defRPr sz="2400" b="1"/>
            </a:lvl1pPr>
            <a:lvl2pPr marL="457036" indent="0">
              <a:buNone/>
              <a:defRPr sz="2000" b="1"/>
            </a:lvl2pPr>
            <a:lvl3pPr marL="914074" indent="0">
              <a:buNone/>
              <a:defRPr sz="1800" b="1"/>
            </a:lvl3pPr>
            <a:lvl4pPr marL="1371109" indent="0">
              <a:buNone/>
              <a:defRPr sz="1600" b="1"/>
            </a:lvl4pPr>
            <a:lvl5pPr marL="1828148" indent="0">
              <a:buNone/>
              <a:defRPr sz="1600" b="1"/>
            </a:lvl5pPr>
            <a:lvl6pPr marL="2285186" indent="0">
              <a:buNone/>
              <a:defRPr sz="1600" b="1"/>
            </a:lvl6pPr>
            <a:lvl7pPr marL="2742224" indent="0">
              <a:buNone/>
              <a:defRPr sz="1600" b="1"/>
            </a:lvl7pPr>
            <a:lvl8pPr marL="3199260" indent="0">
              <a:buNone/>
              <a:defRPr sz="1600" b="1"/>
            </a:lvl8pPr>
            <a:lvl9pPr marL="365629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9"/>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3661461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6247099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628046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4"/>
            <a:ext cx="3008313" cy="4691063"/>
          </a:xfrm>
        </p:spPr>
        <p:txBody>
          <a:bodyPr/>
          <a:lstStyle>
            <a:lvl1pPr marL="0" indent="0">
              <a:buNone/>
              <a:defRPr sz="1400"/>
            </a:lvl1pPr>
            <a:lvl2pPr marL="457036" indent="0">
              <a:buNone/>
              <a:defRPr sz="1200"/>
            </a:lvl2pPr>
            <a:lvl3pPr marL="914074" indent="0">
              <a:buNone/>
              <a:defRPr sz="1000"/>
            </a:lvl3pPr>
            <a:lvl4pPr marL="1371109" indent="0">
              <a:buNone/>
              <a:defRPr sz="900"/>
            </a:lvl4pPr>
            <a:lvl5pPr marL="1828148" indent="0">
              <a:buNone/>
              <a:defRPr sz="900"/>
            </a:lvl5pPr>
            <a:lvl6pPr marL="2285186" indent="0">
              <a:buNone/>
              <a:defRPr sz="900"/>
            </a:lvl6pPr>
            <a:lvl7pPr marL="2742224" indent="0">
              <a:buNone/>
              <a:defRPr sz="900"/>
            </a:lvl7pPr>
            <a:lvl8pPr marL="3199260" indent="0">
              <a:buNone/>
              <a:defRPr sz="900"/>
            </a:lvl8pPr>
            <a:lvl9pPr marL="3656296" indent="0">
              <a:buNone/>
              <a:defRPr sz="900"/>
            </a:lvl9pPr>
          </a:lstStyle>
          <a:p>
            <a:pPr lvl="0"/>
            <a:r>
              <a:rPr lang="en-US" smtClean="0"/>
              <a:t>Click to edit Master text styles</a:t>
            </a:r>
          </a:p>
        </p:txBody>
      </p:sp>
    </p:spTree>
    <p:extLst>
      <p:ext uri="{BB962C8B-B14F-4D97-AF65-F5344CB8AC3E}">
        <p14:creationId xmlns:p14="http://schemas.microsoft.com/office/powerpoint/2010/main" val="300965924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4"/>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36" indent="0">
              <a:buNone/>
              <a:defRPr sz="2800"/>
            </a:lvl2pPr>
            <a:lvl3pPr marL="914074" indent="0">
              <a:buNone/>
              <a:defRPr sz="2400"/>
            </a:lvl3pPr>
            <a:lvl4pPr marL="1371109" indent="0">
              <a:buNone/>
              <a:defRPr sz="2000"/>
            </a:lvl4pPr>
            <a:lvl5pPr marL="1828148" indent="0">
              <a:buNone/>
              <a:defRPr sz="2000"/>
            </a:lvl5pPr>
            <a:lvl6pPr marL="2285186" indent="0">
              <a:buNone/>
              <a:defRPr sz="2000"/>
            </a:lvl6pPr>
            <a:lvl7pPr marL="2742224" indent="0">
              <a:buNone/>
              <a:defRPr sz="2000"/>
            </a:lvl7pPr>
            <a:lvl8pPr marL="3199260" indent="0">
              <a:buNone/>
              <a:defRPr sz="2000"/>
            </a:lvl8pPr>
            <a:lvl9pPr marL="3656296"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42"/>
            <a:ext cx="5486400" cy="804862"/>
          </a:xfrm>
        </p:spPr>
        <p:txBody>
          <a:bodyPr/>
          <a:lstStyle>
            <a:lvl1pPr marL="0" indent="0">
              <a:buNone/>
              <a:defRPr sz="1400"/>
            </a:lvl1pPr>
            <a:lvl2pPr marL="457036" indent="0">
              <a:buNone/>
              <a:defRPr sz="1200"/>
            </a:lvl2pPr>
            <a:lvl3pPr marL="914074" indent="0">
              <a:buNone/>
              <a:defRPr sz="1000"/>
            </a:lvl3pPr>
            <a:lvl4pPr marL="1371109" indent="0">
              <a:buNone/>
              <a:defRPr sz="900"/>
            </a:lvl4pPr>
            <a:lvl5pPr marL="1828148" indent="0">
              <a:buNone/>
              <a:defRPr sz="900"/>
            </a:lvl5pPr>
            <a:lvl6pPr marL="2285186" indent="0">
              <a:buNone/>
              <a:defRPr sz="900"/>
            </a:lvl6pPr>
            <a:lvl7pPr marL="2742224" indent="0">
              <a:buNone/>
              <a:defRPr sz="900"/>
            </a:lvl7pPr>
            <a:lvl8pPr marL="3199260" indent="0">
              <a:buNone/>
              <a:defRPr sz="900"/>
            </a:lvl8pPr>
            <a:lvl9pPr marL="3656296" indent="0">
              <a:buNone/>
              <a:defRPr sz="900"/>
            </a:lvl9pPr>
          </a:lstStyle>
          <a:p>
            <a:pPr lvl="0"/>
            <a:r>
              <a:rPr lang="en-US" smtClean="0"/>
              <a:t>Click to edit Master text styles</a:t>
            </a:r>
          </a:p>
        </p:txBody>
      </p:sp>
    </p:spTree>
    <p:extLst>
      <p:ext uri="{BB962C8B-B14F-4D97-AF65-F5344CB8AC3E}">
        <p14:creationId xmlns:p14="http://schemas.microsoft.com/office/powerpoint/2010/main" val="306485885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0258826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3392" y="344492"/>
            <a:ext cx="2117725" cy="55546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28629" y="344492"/>
            <a:ext cx="6202363" cy="55546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8975558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3545" name="Picture 1081"/>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49" r="31892"/>
          <a:stretch/>
        </p:blipFill>
        <p:spPr bwMode="auto">
          <a:xfrm>
            <a:off x="5577840" y="-1828"/>
            <a:ext cx="3566160" cy="6861665"/>
          </a:xfrm>
          <a:prstGeom prst="rect">
            <a:avLst/>
          </a:prstGeom>
          <a:noFill/>
          <a:extLst>
            <a:ext uri="{909E8E84-426E-40DD-AFC4-6F175D3DCCD1}">
              <a14:hiddenFill xmlns:a14="http://schemas.microsoft.com/office/drawing/2010/main">
                <a:solidFill>
                  <a:srgbClr val="FFFFFF"/>
                </a:solidFill>
              </a14:hiddenFill>
            </a:ext>
          </a:extLst>
        </p:spPr>
      </p:pic>
      <p:sp>
        <p:nvSpPr>
          <p:cNvPr id="63490" name="Rectangle 1026"/>
          <p:cNvSpPr>
            <a:spLocks noGrp="1" noChangeArrowheads="1"/>
          </p:cNvSpPr>
          <p:nvPr>
            <p:ph type="ctrTitle"/>
          </p:nvPr>
        </p:nvSpPr>
        <p:spPr>
          <a:xfrm>
            <a:off x="446088" y="312738"/>
            <a:ext cx="4983162" cy="1395412"/>
          </a:xfrm>
        </p:spPr>
        <p:txBody>
          <a:bodyPr anchor="t"/>
          <a:lstStyle>
            <a:lvl1pPr>
              <a:defRPr/>
            </a:lvl1pPr>
          </a:lstStyle>
          <a:p>
            <a:pPr lvl="0"/>
            <a:r>
              <a:rPr lang="en-US" noProof="0" smtClean="0"/>
              <a:t>Click to edit Master title style</a:t>
            </a:r>
          </a:p>
        </p:txBody>
      </p:sp>
      <p:sp>
        <p:nvSpPr>
          <p:cNvPr id="63491" name="Rectangle 1027"/>
          <p:cNvSpPr>
            <a:spLocks noGrp="1" noChangeArrowheads="1"/>
          </p:cNvSpPr>
          <p:nvPr>
            <p:ph type="subTitle" idx="1"/>
          </p:nvPr>
        </p:nvSpPr>
        <p:spPr>
          <a:xfrm>
            <a:off x="449264" y="1754188"/>
            <a:ext cx="4951412" cy="1752600"/>
          </a:xfrm>
        </p:spPr>
        <p:txBody>
          <a:bodyPr/>
          <a:lstStyle>
            <a:lvl1pPr marL="0" indent="0">
              <a:buFontTx/>
              <a:buNone/>
              <a:defRPr sz="3200">
                <a:solidFill>
                  <a:schemeClr val="bg2"/>
                </a:solidFill>
              </a:defRPr>
            </a:lvl1pPr>
          </a:lstStyle>
          <a:p>
            <a:pPr lvl="0"/>
            <a:r>
              <a:rPr lang="en-US" noProof="0" smtClean="0"/>
              <a:t>Click to edit Master subtitle style</a:t>
            </a:r>
          </a:p>
        </p:txBody>
      </p:sp>
      <p:sp>
        <p:nvSpPr>
          <p:cNvPr id="63515" name="Text Box 1051"/>
          <p:cNvSpPr txBox="1">
            <a:spLocks noChangeArrowheads="1"/>
          </p:cNvSpPr>
          <p:nvPr/>
        </p:nvSpPr>
        <p:spPr bwMode="auto">
          <a:xfrm>
            <a:off x="427042" y="4497392"/>
            <a:ext cx="4822825"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8" tIns="45704" rIns="91408" bIns="45704">
            <a:spAutoFit/>
          </a:bodyPr>
          <a:lstStyle/>
          <a:p>
            <a:pPr>
              <a:spcBef>
                <a:spcPct val="50000"/>
              </a:spcBef>
            </a:pPr>
            <a:r>
              <a:rPr lang="en-US" sz="1600" dirty="0">
                <a:solidFill>
                  <a:srgbClr val="1D2F68"/>
                </a:solidFill>
              </a:rPr>
              <a:t>Presented to</a:t>
            </a:r>
            <a:r>
              <a:rPr lang="en-US" sz="1600" dirty="0" smtClean="0">
                <a:solidFill>
                  <a:srgbClr val="1D2F68"/>
                </a:solidFill>
              </a:rPr>
              <a:t>:  MOD Aviation Fuel Committee</a:t>
            </a:r>
            <a:endParaRPr lang="en-US" sz="1600" dirty="0">
              <a:solidFill>
                <a:srgbClr val="1D2F68"/>
              </a:solidFill>
            </a:endParaRPr>
          </a:p>
          <a:p>
            <a:pPr>
              <a:spcBef>
                <a:spcPct val="50000"/>
              </a:spcBef>
            </a:pPr>
            <a:r>
              <a:rPr lang="en-US" sz="1600" dirty="0">
                <a:solidFill>
                  <a:srgbClr val="1D2F68"/>
                </a:solidFill>
              </a:rPr>
              <a:t>By</a:t>
            </a:r>
            <a:r>
              <a:rPr lang="en-US" sz="1600" dirty="0" smtClean="0">
                <a:solidFill>
                  <a:srgbClr val="1D2F68"/>
                </a:solidFill>
              </a:rPr>
              <a:t>: Mark Rumizen, Senior</a:t>
            </a:r>
            <a:r>
              <a:rPr lang="en-US" sz="1600" baseline="0" dirty="0" smtClean="0">
                <a:solidFill>
                  <a:srgbClr val="1D2F68"/>
                </a:solidFill>
              </a:rPr>
              <a:t> Technical Specialist</a:t>
            </a:r>
            <a:endParaRPr lang="en-US" sz="1600" dirty="0">
              <a:solidFill>
                <a:srgbClr val="1D2F68"/>
              </a:solidFill>
            </a:endParaRPr>
          </a:p>
          <a:p>
            <a:pPr>
              <a:spcBef>
                <a:spcPct val="50000"/>
              </a:spcBef>
            </a:pPr>
            <a:r>
              <a:rPr lang="en-US" sz="1600" dirty="0">
                <a:solidFill>
                  <a:srgbClr val="1D2F68"/>
                </a:solidFill>
              </a:rPr>
              <a:t>Date</a:t>
            </a:r>
            <a:r>
              <a:rPr lang="en-US" sz="1600" dirty="0" smtClean="0">
                <a:solidFill>
                  <a:srgbClr val="1D2F68"/>
                </a:solidFill>
              </a:rPr>
              <a:t>: March 19, 2014</a:t>
            </a:r>
            <a:endParaRPr lang="en-US" sz="1600" dirty="0">
              <a:solidFill>
                <a:srgbClr val="1D2F68"/>
              </a:solidFill>
            </a:endParaRPr>
          </a:p>
        </p:txBody>
      </p:sp>
      <p:grpSp>
        <p:nvGrpSpPr>
          <p:cNvPr id="63544" name="Group 1080"/>
          <p:cNvGrpSpPr>
            <a:grpSpLocks/>
          </p:cNvGrpSpPr>
          <p:nvPr/>
        </p:nvGrpSpPr>
        <p:grpSpPr bwMode="auto">
          <a:xfrm>
            <a:off x="5873750" y="271463"/>
            <a:ext cx="2895600" cy="909638"/>
            <a:chOff x="3700" y="171"/>
            <a:chExt cx="1824" cy="573"/>
          </a:xfrm>
        </p:grpSpPr>
        <p:pic>
          <p:nvPicPr>
            <p:cNvPr id="63543" name="Picture 1079"/>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3700" y="171"/>
              <a:ext cx="573" cy="573"/>
            </a:xfrm>
            <a:prstGeom prst="rect">
              <a:avLst/>
            </a:prstGeom>
            <a:noFill/>
            <a:extLst>
              <a:ext uri="{909E8E84-426E-40DD-AFC4-6F175D3DCCD1}">
                <a14:hiddenFill xmlns:a14="http://schemas.microsoft.com/office/drawing/2010/main">
                  <a:solidFill>
                    <a:srgbClr val="FFFFFF"/>
                  </a:solidFill>
                </a14:hiddenFill>
              </a:ext>
            </a:extLst>
          </p:spPr>
        </p:pic>
        <p:sp>
          <p:nvSpPr>
            <p:cNvPr id="63535" name="Text Box 1071"/>
            <p:cNvSpPr txBox="1">
              <a:spLocks noChangeArrowheads="1"/>
            </p:cNvSpPr>
            <p:nvPr userDrawn="1"/>
          </p:nvSpPr>
          <p:spPr bwMode="ltGray">
            <a:xfrm>
              <a:off x="4288" y="288"/>
              <a:ext cx="1236" cy="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pPr>
              <a:r>
                <a:rPr lang="en-US" sz="1800" b="1">
                  <a:solidFill>
                    <a:srgbClr val="FFFFFF"/>
                  </a:solidFill>
                </a:rPr>
                <a:t>Federal Aviation</a:t>
              </a:r>
            </a:p>
            <a:p>
              <a:pPr>
                <a:lnSpc>
                  <a:spcPct val="85000"/>
                </a:lnSpc>
              </a:pPr>
              <a:r>
                <a:rPr lang="en-US" sz="1800" b="1">
                  <a:solidFill>
                    <a:srgbClr val="FFFFFF"/>
                  </a:solidFill>
                </a:rPr>
                <a:t>Administration</a:t>
              </a:r>
            </a:p>
          </p:txBody>
        </p:sp>
      </p:grpSp>
      <p:sp>
        <p:nvSpPr>
          <p:cNvPr id="9" name="Rounded Rectangle 15"/>
          <p:cNvSpPr/>
          <p:nvPr userDrawn="1"/>
        </p:nvSpPr>
        <p:spPr>
          <a:xfrm>
            <a:off x="228604" y="85725"/>
            <a:ext cx="8696325" cy="1316038"/>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08" tIns="45704" rIns="91408" bIns="45704" anchor="ctr"/>
          <a:lstStyle/>
          <a:p>
            <a:pPr algn="ctr" fontAlgn="auto">
              <a:spcBef>
                <a:spcPts val="0"/>
              </a:spcBef>
              <a:spcAft>
                <a:spcPts val="0"/>
              </a:spcAft>
              <a:defRPr/>
            </a:pPr>
            <a:endParaRPr lang="en-US"/>
          </a:p>
        </p:txBody>
      </p:sp>
      <p:grpSp>
        <p:nvGrpSpPr>
          <p:cNvPr id="10" name="Group 15"/>
          <p:cNvGrpSpPr>
            <a:grpSpLocks noChangeAspect="1"/>
          </p:cNvGrpSpPr>
          <p:nvPr userDrawn="1"/>
        </p:nvGrpSpPr>
        <p:grpSpPr bwMode="auto">
          <a:xfrm>
            <a:off x="217488" y="1247779"/>
            <a:ext cx="8723312" cy="442913"/>
            <a:chOff x="-3905251" y="4294188"/>
            <a:chExt cx="13027839" cy="1892300"/>
          </a:xfrm>
        </p:grpSpPr>
        <p:sp>
          <p:nvSpPr>
            <p:cNvPr id="11" name="Freeform 10"/>
            <p:cNvSpPr>
              <a:spLocks/>
            </p:cNvSpPr>
            <p:nvPr/>
          </p:nvSpPr>
          <p:spPr bwMode="hidden">
            <a:xfrm>
              <a:off x="4810006" y="4497661"/>
              <a:ext cx="4295986" cy="1017364"/>
            </a:xfrm>
            <a:custGeom>
              <a:avLst/>
              <a:gdLst>
                <a:gd name="T0" fmla="*/ 2147483647 w 2706"/>
                <a:gd name="T1" fmla="*/ 0 h 640"/>
                <a:gd name="T2" fmla="*/ 2147483647 w 2706"/>
                <a:gd name="T3" fmla="*/ 0 h 640"/>
                <a:gd name="T4" fmla="*/ 2147483647 w 2706"/>
                <a:gd name="T5" fmla="*/ 45484119 h 640"/>
                <a:gd name="T6" fmla="*/ 2147483647 w 2706"/>
                <a:gd name="T7" fmla="*/ 96023265 h 640"/>
                <a:gd name="T8" fmla="*/ 2147483647 w 2706"/>
                <a:gd name="T9" fmla="*/ 151615849 h 640"/>
                <a:gd name="T10" fmla="*/ 2147483647 w 2706"/>
                <a:gd name="T11" fmla="*/ 207208433 h 640"/>
                <a:gd name="T12" fmla="*/ 2147483647 w 2706"/>
                <a:gd name="T13" fmla="*/ 272907893 h 640"/>
                <a:gd name="T14" fmla="*/ 2147483647 w 2706"/>
                <a:gd name="T15" fmla="*/ 338608942 h 640"/>
                <a:gd name="T16" fmla="*/ 2147483647 w 2706"/>
                <a:gd name="T17" fmla="*/ 414416867 h 640"/>
                <a:gd name="T18" fmla="*/ 2147483647 w 2706"/>
                <a:gd name="T19" fmla="*/ 490223202 h 640"/>
                <a:gd name="T20" fmla="*/ 2147483647 w 2706"/>
                <a:gd name="T21" fmla="*/ 490223202 h 640"/>
                <a:gd name="T22" fmla="*/ 2147483647 w 2706"/>
                <a:gd name="T23" fmla="*/ 636785614 h 640"/>
                <a:gd name="T24" fmla="*/ 2147483647 w 2706"/>
                <a:gd name="T25" fmla="*/ 768186122 h 640"/>
                <a:gd name="T26" fmla="*/ 2147483647 w 2706"/>
                <a:gd name="T27" fmla="*/ 889478166 h 640"/>
                <a:gd name="T28" fmla="*/ 1996160218 w 2706"/>
                <a:gd name="T29" fmla="*/ 1005716772 h 640"/>
                <a:gd name="T30" fmla="*/ 1471916569 w 2706"/>
                <a:gd name="T31" fmla="*/ 1106793475 h 640"/>
                <a:gd name="T32" fmla="*/ 962794601 w 2706"/>
                <a:gd name="T33" fmla="*/ 1197763302 h 640"/>
                <a:gd name="T34" fmla="*/ 473836460 w 2706"/>
                <a:gd name="T35" fmla="*/ 1283679692 h 640"/>
                <a:gd name="T36" fmla="*/ 0 w 2706"/>
                <a:gd name="T37" fmla="*/ 1359487617 h 640"/>
                <a:gd name="T38" fmla="*/ 0 w 2706"/>
                <a:gd name="T39" fmla="*/ 1359487617 h 640"/>
                <a:gd name="T40" fmla="*/ 327652280 w 2706"/>
                <a:gd name="T41" fmla="*/ 1404971736 h 640"/>
                <a:gd name="T42" fmla="*/ 640182880 w 2706"/>
                <a:gd name="T43" fmla="*/ 1445402417 h 640"/>
                <a:gd name="T44" fmla="*/ 942630773 w 2706"/>
                <a:gd name="T45" fmla="*/ 1480779661 h 640"/>
                <a:gd name="T46" fmla="*/ 1240038105 w 2706"/>
                <a:gd name="T47" fmla="*/ 1511101877 h 640"/>
                <a:gd name="T48" fmla="*/ 1527364317 w 2706"/>
                <a:gd name="T49" fmla="*/ 1541425682 h 640"/>
                <a:gd name="T50" fmla="*/ 1804609410 w 2706"/>
                <a:gd name="T51" fmla="*/ 1561641023 h 640"/>
                <a:gd name="T52" fmla="*/ 2071771794 w 2706"/>
                <a:gd name="T53" fmla="*/ 1581856364 h 640"/>
                <a:gd name="T54" fmla="*/ 2147483647 w 2706"/>
                <a:gd name="T55" fmla="*/ 1597018266 h 640"/>
                <a:gd name="T56" fmla="*/ 2147483647 w 2706"/>
                <a:gd name="T57" fmla="*/ 1607125142 h 640"/>
                <a:gd name="T58" fmla="*/ 2147483647 w 2706"/>
                <a:gd name="T59" fmla="*/ 1612180169 h 640"/>
                <a:gd name="T60" fmla="*/ 2147483647 w 2706"/>
                <a:gd name="T61" fmla="*/ 1617233607 h 640"/>
                <a:gd name="T62" fmla="*/ 2147483647 w 2706"/>
                <a:gd name="T63" fmla="*/ 1617233607 h 640"/>
                <a:gd name="T64" fmla="*/ 2147483647 w 2706"/>
                <a:gd name="T65" fmla="*/ 1612180169 h 640"/>
                <a:gd name="T66" fmla="*/ 2147483647 w 2706"/>
                <a:gd name="T67" fmla="*/ 1607125142 h 640"/>
                <a:gd name="T68" fmla="*/ 2147483647 w 2706"/>
                <a:gd name="T69" fmla="*/ 1597018266 h 640"/>
                <a:gd name="T70" fmla="*/ 2147483647 w 2706"/>
                <a:gd name="T71" fmla="*/ 1581856364 h 640"/>
                <a:gd name="T72" fmla="*/ 2147483647 w 2706"/>
                <a:gd name="T73" fmla="*/ 1566694461 h 640"/>
                <a:gd name="T74" fmla="*/ 2147483647 w 2706"/>
                <a:gd name="T75" fmla="*/ 1546479120 h 640"/>
                <a:gd name="T76" fmla="*/ 2147483647 w 2706"/>
                <a:gd name="T77" fmla="*/ 1521210342 h 640"/>
                <a:gd name="T78" fmla="*/ 2147483647 w 2706"/>
                <a:gd name="T79" fmla="*/ 1495941563 h 640"/>
                <a:gd name="T80" fmla="*/ 2147483647 w 2706"/>
                <a:gd name="T81" fmla="*/ 1465617758 h 640"/>
                <a:gd name="T82" fmla="*/ 2147483647 w 2706"/>
                <a:gd name="T83" fmla="*/ 1435295542 h 640"/>
                <a:gd name="T84" fmla="*/ 2147483647 w 2706"/>
                <a:gd name="T85" fmla="*/ 1399918298 h 640"/>
                <a:gd name="T86" fmla="*/ 2147483647 w 2706"/>
                <a:gd name="T87" fmla="*/ 1364541055 h 640"/>
                <a:gd name="T88" fmla="*/ 2147483647 w 2706"/>
                <a:gd name="T89" fmla="*/ 1324110373 h 640"/>
                <a:gd name="T90" fmla="*/ 2147483647 w 2706"/>
                <a:gd name="T91" fmla="*/ 1283679692 h 640"/>
                <a:gd name="T92" fmla="*/ 2147483647 w 2706"/>
                <a:gd name="T93" fmla="*/ 1238193984 h 640"/>
                <a:gd name="T94" fmla="*/ 2147483647 w 2706"/>
                <a:gd name="T95" fmla="*/ 1192709865 h 640"/>
                <a:gd name="T96" fmla="*/ 2147483647 w 2706"/>
                <a:gd name="T97" fmla="*/ 1091633162 h 640"/>
                <a:gd name="T98" fmla="*/ 2147483647 w 2706"/>
                <a:gd name="T99" fmla="*/ 985501431 h 640"/>
                <a:gd name="T100" fmla="*/ 2147483647 w 2706"/>
                <a:gd name="T101" fmla="*/ 985501431 h 640"/>
                <a:gd name="T102" fmla="*/ 2147483647 w 2706"/>
                <a:gd name="T103" fmla="*/ 980447993 h 640"/>
                <a:gd name="T104" fmla="*/ 2147483647 w 2706"/>
                <a:gd name="T105" fmla="*/ 980447993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8"/>
            <p:cNvSpPr>
              <a:spLocks/>
            </p:cNvSpPr>
            <p:nvPr/>
          </p:nvSpPr>
          <p:spPr bwMode="hidden">
            <a:xfrm>
              <a:off x="-308667" y="4321318"/>
              <a:ext cx="8279020" cy="1207272"/>
            </a:xfrm>
            <a:custGeom>
              <a:avLst/>
              <a:gdLst>
                <a:gd name="T0" fmla="*/ 2147483647 w 5216"/>
                <a:gd name="T1" fmla="*/ 1792249152 h 762"/>
                <a:gd name="T2" fmla="*/ 2147483647 w 5216"/>
                <a:gd name="T3" fmla="*/ 1721965959 h 762"/>
                <a:gd name="T4" fmla="*/ 2147483647 w 5216"/>
                <a:gd name="T5" fmla="*/ 1531193217 h 762"/>
                <a:gd name="T6" fmla="*/ 2147483647 w 5216"/>
                <a:gd name="T7" fmla="*/ 1275158077 h 762"/>
                <a:gd name="T8" fmla="*/ 2147483647 w 5216"/>
                <a:gd name="T9" fmla="*/ 938798156 h 762"/>
                <a:gd name="T10" fmla="*/ 2147483647 w 5216"/>
                <a:gd name="T11" fmla="*/ 743006205 h 762"/>
                <a:gd name="T12" fmla="*/ 2147483647 w 5216"/>
                <a:gd name="T13" fmla="*/ 592396646 h 762"/>
                <a:gd name="T14" fmla="*/ 2147483647 w 5216"/>
                <a:gd name="T15" fmla="*/ 461868679 h 762"/>
                <a:gd name="T16" fmla="*/ 2147483647 w 5216"/>
                <a:gd name="T17" fmla="*/ 351422303 h 762"/>
                <a:gd name="T18" fmla="*/ 2147483647 w 5216"/>
                <a:gd name="T19" fmla="*/ 256035140 h 762"/>
                <a:gd name="T20" fmla="*/ 2147483647 w 5216"/>
                <a:gd name="T21" fmla="*/ 180731153 h 762"/>
                <a:gd name="T22" fmla="*/ 2147483647 w 5216"/>
                <a:gd name="T23" fmla="*/ 70284778 h 762"/>
                <a:gd name="T24" fmla="*/ 2147483647 w 5216"/>
                <a:gd name="T25" fmla="*/ 10040003 h 762"/>
                <a:gd name="T26" fmla="*/ 1622440311 w 5216"/>
                <a:gd name="T27" fmla="*/ 0 h 762"/>
                <a:gd name="T28" fmla="*/ 901914788 w 5216"/>
                <a:gd name="T29" fmla="*/ 25100801 h 762"/>
                <a:gd name="T30" fmla="*/ 277124957 w 5216"/>
                <a:gd name="T31" fmla="*/ 80324781 h 762"/>
                <a:gd name="T32" fmla="*/ 0 w 5216"/>
                <a:gd name="T33" fmla="*/ 120487964 h 762"/>
                <a:gd name="T34" fmla="*/ 791065440 w 5216"/>
                <a:gd name="T35" fmla="*/ 215873542 h 762"/>
                <a:gd name="T36" fmla="*/ 1642595027 w 5216"/>
                <a:gd name="T37" fmla="*/ 351422303 h 762"/>
                <a:gd name="T38" fmla="*/ 2147483647 w 5216"/>
                <a:gd name="T39" fmla="*/ 527132663 h 762"/>
                <a:gd name="T40" fmla="*/ 2147483647 w 5216"/>
                <a:gd name="T41" fmla="*/ 743006205 h 762"/>
                <a:gd name="T42" fmla="*/ 2147483647 w 5216"/>
                <a:gd name="T43" fmla="*/ 948838159 h 762"/>
                <a:gd name="T44" fmla="*/ 2147483647 w 5216"/>
                <a:gd name="T45" fmla="*/ 1295239668 h 762"/>
                <a:gd name="T46" fmla="*/ 2147483647 w 5216"/>
                <a:gd name="T47" fmla="*/ 1435807639 h 762"/>
                <a:gd name="T48" fmla="*/ 2147483647 w 5216"/>
                <a:gd name="T49" fmla="*/ 1556295603 h 762"/>
                <a:gd name="T50" fmla="*/ 2147483647 w 5216"/>
                <a:gd name="T51" fmla="*/ 1661721185 h 762"/>
                <a:gd name="T52" fmla="*/ 2147483647 w 5216"/>
                <a:gd name="T53" fmla="*/ 1742045966 h 762"/>
                <a:gd name="T54" fmla="*/ 2147483647 w 5216"/>
                <a:gd name="T55" fmla="*/ 1812330743 h 762"/>
                <a:gd name="T56" fmla="*/ 2147483647 w 5216"/>
                <a:gd name="T57" fmla="*/ 1857513135 h 762"/>
                <a:gd name="T58" fmla="*/ 2147483647 w 5216"/>
                <a:gd name="T59" fmla="*/ 1892655524 h 762"/>
                <a:gd name="T60" fmla="*/ 2147483647 w 5216"/>
                <a:gd name="T61" fmla="*/ 1912737115 h 762"/>
                <a:gd name="T62" fmla="*/ 2147483647 w 5216"/>
                <a:gd name="T63" fmla="*/ 1912737115 h 762"/>
                <a:gd name="T64" fmla="*/ 2147483647 w 5216"/>
                <a:gd name="T65" fmla="*/ 1902697112 h 762"/>
                <a:gd name="T66" fmla="*/ 2147483647 w 5216"/>
                <a:gd name="T67" fmla="*/ 1877594727 h 762"/>
                <a:gd name="T68" fmla="*/ 2147483647 w 5216"/>
                <a:gd name="T69" fmla="*/ 1837433128 h 762"/>
                <a:gd name="T70" fmla="*/ 2147483647 w 5216"/>
                <a:gd name="T71" fmla="*/ 1792249152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22"/>
            <p:cNvSpPr>
              <a:spLocks/>
            </p:cNvSpPr>
            <p:nvPr/>
          </p:nvSpPr>
          <p:spPr bwMode="hidden">
            <a:xfrm>
              <a:off x="4286" y="4334883"/>
              <a:ext cx="8165219" cy="1105538"/>
            </a:xfrm>
            <a:custGeom>
              <a:avLst/>
              <a:gdLst>
                <a:gd name="T0" fmla="*/ 0 w 5144"/>
                <a:gd name="T1" fmla="*/ 177634787 h 694"/>
                <a:gd name="T2" fmla="*/ 0 w 5144"/>
                <a:gd name="T3" fmla="*/ 177634787 h 694"/>
                <a:gd name="T4" fmla="*/ 45353157 w 5144"/>
                <a:gd name="T5" fmla="*/ 167484228 h 694"/>
                <a:gd name="T6" fmla="*/ 181412626 w 5144"/>
                <a:gd name="T7" fmla="*/ 142107830 h 694"/>
                <a:gd name="T8" fmla="*/ 413216590 w 5144"/>
                <a:gd name="T9" fmla="*/ 106580872 h 694"/>
                <a:gd name="T10" fmla="*/ 564393779 w 5144"/>
                <a:gd name="T11" fmla="*/ 86279754 h 694"/>
                <a:gd name="T12" fmla="*/ 740766636 w 5144"/>
                <a:gd name="T13" fmla="*/ 65978635 h 694"/>
                <a:gd name="T14" fmla="*/ 937295394 w 5144"/>
                <a:gd name="T15" fmla="*/ 50752796 h 694"/>
                <a:gd name="T16" fmla="*/ 1164061177 w 5144"/>
                <a:gd name="T17" fmla="*/ 35526957 h 694"/>
                <a:gd name="T18" fmla="*/ 1410982860 w 5144"/>
                <a:gd name="T19" fmla="*/ 20301119 h 694"/>
                <a:gd name="T20" fmla="*/ 1688139980 w 5144"/>
                <a:gd name="T21" fmla="*/ 10150559 h 694"/>
                <a:gd name="T22" fmla="*/ 1990494357 w 5144"/>
                <a:gd name="T23" fmla="*/ 5075280 h 694"/>
                <a:gd name="T24" fmla="*/ 2147483647 w 5144"/>
                <a:gd name="T25" fmla="*/ 0 h 694"/>
                <a:gd name="T26" fmla="*/ 2147483647 w 5144"/>
                <a:gd name="T27" fmla="*/ 5075280 h 694"/>
                <a:gd name="T28" fmla="*/ 2147483647 w 5144"/>
                <a:gd name="T29" fmla="*/ 15225839 h 694"/>
                <a:gd name="T30" fmla="*/ 2147483647 w 5144"/>
                <a:gd name="T31" fmla="*/ 35526957 h 694"/>
                <a:gd name="T32" fmla="*/ 2147483647 w 5144"/>
                <a:gd name="T33" fmla="*/ 60903356 h 694"/>
                <a:gd name="T34" fmla="*/ 2147483647 w 5144"/>
                <a:gd name="T35" fmla="*/ 101505593 h 694"/>
                <a:gd name="T36" fmla="*/ 2147483647 w 5144"/>
                <a:gd name="T37" fmla="*/ 147183109 h 694"/>
                <a:gd name="T38" fmla="*/ 2147483647 w 5144"/>
                <a:gd name="T39" fmla="*/ 203011185 h 694"/>
                <a:gd name="T40" fmla="*/ 2147483647 w 5144"/>
                <a:gd name="T41" fmla="*/ 268988228 h 694"/>
                <a:gd name="T42" fmla="*/ 2147483647 w 5144"/>
                <a:gd name="T43" fmla="*/ 350192702 h 694"/>
                <a:gd name="T44" fmla="*/ 2147483647 w 5144"/>
                <a:gd name="T45" fmla="*/ 441547735 h 694"/>
                <a:gd name="T46" fmla="*/ 2147483647 w 5144"/>
                <a:gd name="T47" fmla="*/ 548128608 h 694"/>
                <a:gd name="T48" fmla="*/ 2147483647 w 5144"/>
                <a:gd name="T49" fmla="*/ 675009006 h 694"/>
                <a:gd name="T50" fmla="*/ 2147483647 w 5144"/>
                <a:gd name="T51" fmla="*/ 812041556 h 694"/>
                <a:gd name="T52" fmla="*/ 2147483647 w 5144"/>
                <a:gd name="T53" fmla="*/ 964299945 h 694"/>
                <a:gd name="T54" fmla="*/ 2147483647 w 5144"/>
                <a:gd name="T55" fmla="*/ 1136857860 h 694"/>
                <a:gd name="T56" fmla="*/ 2147483647 w 5144"/>
                <a:gd name="T57" fmla="*/ 1324643206 h 694"/>
                <a:gd name="T58" fmla="*/ 2147483647 w 5144"/>
                <a:gd name="T59" fmla="*/ 1532729671 h 694"/>
                <a:gd name="T60" fmla="*/ 2147483647 w 5144"/>
                <a:gd name="T61" fmla="*/ 1761115662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 name="Freeform 26"/>
            <p:cNvSpPr>
              <a:spLocks/>
            </p:cNvSpPr>
            <p:nvPr/>
          </p:nvSpPr>
          <p:spPr bwMode="hidden">
            <a:xfrm>
              <a:off x="4155651" y="4314537"/>
              <a:ext cx="4940859" cy="929191"/>
            </a:xfrm>
            <a:custGeom>
              <a:avLst/>
              <a:gdLst>
                <a:gd name="T0" fmla="*/ 0 w 3112"/>
                <a:gd name="T1" fmla="*/ 1478417662 h 584"/>
                <a:gd name="T2" fmla="*/ 0 w 3112"/>
                <a:gd name="T3" fmla="*/ 1478417662 h 584"/>
                <a:gd name="T4" fmla="*/ 226865130 w 3112"/>
                <a:gd name="T5" fmla="*/ 1417660663 h 584"/>
                <a:gd name="T6" fmla="*/ 846963574 w 3112"/>
                <a:gd name="T7" fmla="*/ 1260705347 h 584"/>
                <a:gd name="T8" fmla="*/ 1275487831 w 3112"/>
                <a:gd name="T9" fmla="*/ 1154381393 h 584"/>
                <a:gd name="T10" fmla="*/ 1769549916 w 3112"/>
                <a:gd name="T11" fmla="*/ 1037930213 h 584"/>
                <a:gd name="T12" fmla="*/ 2147483647 w 3112"/>
                <a:gd name="T13" fmla="*/ 911353397 h 584"/>
                <a:gd name="T14" fmla="*/ 2147483647 w 3112"/>
                <a:gd name="T15" fmla="*/ 774650944 h 584"/>
                <a:gd name="T16" fmla="*/ 2147483647 w 3112"/>
                <a:gd name="T17" fmla="*/ 643009718 h 584"/>
                <a:gd name="T18" fmla="*/ 2147483647 w 3112"/>
                <a:gd name="T19" fmla="*/ 511370084 h 584"/>
                <a:gd name="T20" fmla="*/ 2147483647 w 3112"/>
                <a:gd name="T21" fmla="*/ 389856086 h 584"/>
                <a:gd name="T22" fmla="*/ 2147483647 w 3112"/>
                <a:gd name="T23" fmla="*/ 273406496 h 584"/>
                <a:gd name="T24" fmla="*/ 2147483647 w 3112"/>
                <a:gd name="T25" fmla="*/ 222775133 h 584"/>
                <a:gd name="T26" fmla="*/ 2147483647 w 3112"/>
                <a:gd name="T27" fmla="*/ 172143770 h 584"/>
                <a:gd name="T28" fmla="*/ 2147483647 w 3112"/>
                <a:gd name="T29" fmla="*/ 131639635 h 584"/>
                <a:gd name="T30" fmla="*/ 2147483647 w 3112"/>
                <a:gd name="T31" fmla="*/ 91135499 h 584"/>
                <a:gd name="T32" fmla="*/ 2147483647 w 3112"/>
                <a:gd name="T33" fmla="*/ 60756999 h 584"/>
                <a:gd name="T34" fmla="*/ 2147483647 w 3112"/>
                <a:gd name="T35" fmla="*/ 35441318 h 584"/>
                <a:gd name="T36" fmla="*/ 2147483647 w 3112"/>
                <a:gd name="T37" fmla="*/ 15188454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useBgFill="1">
          <p:nvSpPr>
            <p:cNvPr id="15" name="Freeform 10"/>
            <p:cNvSpPr>
              <a:spLocks/>
            </p:cNvSpPr>
            <p:nvPr/>
          </p:nvSpPr>
          <p:spPr bwMode="hidden">
            <a:xfrm>
              <a:off x="-3905251" y="4294188"/>
              <a:ext cx="13027839" cy="1892300"/>
            </a:xfrm>
            <a:custGeom>
              <a:avLst/>
              <a:gdLst>
                <a:gd name="T0" fmla="*/ 2147483647 w 8196"/>
                <a:gd name="T1" fmla="*/ 1290320000 h 1192"/>
                <a:gd name="T2" fmla="*/ 2147483647 w 8196"/>
                <a:gd name="T3" fmla="*/ 1436489063 h 1192"/>
                <a:gd name="T4" fmla="*/ 2147483647 w 8196"/>
                <a:gd name="T5" fmla="*/ 1562496875 h 1192"/>
                <a:gd name="T6" fmla="*/ 2147483647 w 8196"/>
                <a:gd name="T7" fmla="*/ 1678424063 h 1192"/>
                <a:gd name="T8" fmla="*/ 2147483647 w 8196"/>
                <a:gd name="T9" fmla="*/ 1769149688 h 1192"/>
                <a:gd name="T10" fmla="*/ 2147483647 w 8196"/>
                <a:gd name="T11" fmla="*/ 1839714063 h 1192"/>
                <a:gd name="T12" fmla="*/ 2147483647 w 8196"/>
                <a:gd name="T13" fmla="*/ 1890117188 h 1192"/>
                <a:gd name="T14" fmla="*/ 2147483647 w 8196"/>
                <a:gd name="T15" fmla="*/ 1920359063 h 1192"/>
                <a:gd name="T16" fmla="*/ 2147483647 w 8196"/>
                <a:gd name="T17" fmla="*/ 1915318750 h 1192"/>
                <a:gd name="T18" fmla="*/ 2147483647 w 8196"/>
                <a:gd name="T19" fmla="*/ 1890117188 h 1192"/>
                <a:gd name="T20" fmla="*/ 2147483647 w 8196"/>
                <a:gd name="T21" fmla="*/ 1829633438 h 1192"/>
                <a:gd name="T22" fmla="*/ 2147483647 w 8196"/>
                <a:gd name="T23" fmla="*/ 1738907813 h 1192"/>
                <a:gd name="T24" fmla="*/ 2147483647 w 8196"/>
                <a:gd name="T25" fmla="*/ 1617940313 h 1192"/>
                <a:gd name="T26" fmla="*/ 2147483647 w 8196"/>
                <a:gd name="T27" fmla="*/ 1456650313 h 1192"/>
                <a:gd name="T28" fmla="*/ 2147483647 w 8196"/>
                <a:gd name="T29" fmla="*/ 1260078125 h 1192"/>
                <a:gd name="T30" fmla="*/ 2147483647 w 8196"/>
                <a:gd name="T31" fmla="*/ 1023183438 h 1192"/>
                <a:gd name="T32" fmla="*/ 2147483647 w 8196"/>
                <a:gd name="T33" fmla="*/ 745966250 h 1192"/>
                <a:gd name="T34" fmla="*/ 2147483647 w 8196"/>
                <a:gd name="T35" fmla="*/ 604837500 h 1192"/>
                <a:gd name="T36" fmla="*/ 2147483647 w 8196"/>
                <a:gd name="T37" fmla="*/ 372983125 h 1192"/>
                <a:gd name="T38" fmla="*/ 2147483647 w 8196"/>
                <a:gd name="T39" fmla="*/ 206652813 h 1192"/>
                <a:gd name="T40" fmla="*/ 2147483647 w 8196"/>
                <a:gd name="T41" fmla="*/ 90725625 h 1192"/>
                <a:gd name="T42" fmla="*/ 2147483647 w 8196"/>
                <a:gd name="T43" fmla="*/ 25201563 h 1192"/>
                <a:gd name="T44" fmla="*/ 2147483647 w 8196"/>
                <a:gd name="T45" fmla="*/ 0 h 1192"/>
                <a:gd name="T46" fmla="*/ 2147483647 w 8196"/>
                <a:gd name="T47" fmla="*/ 10080625 h 1192"/>
                <a:gd name="T48" fmla="*/ 2147483647 w 8196"/>
                <a:gd name="T49" fmla="*/ 50403125 h 1192"/>
                <a:gd name="T50" fmla="*/ 1809063908 w 8196"/>
                <a:gd name="T51" fmla="*/ 110886875 h 1192"/>
                <a:gd name="T52" fmla="*/ 1339111161 w 8196"/>
                <a:gd name="T53" fmla="*/ 186491563 h 1192"/>
                <a:gd name="T54" fmla="*/ 944958629 w 8196"/>
                <a:gd name="T55" fmla="*/ 272176875 h 1192"/>
                <a:gd name="T56" fmla="*/ 626603132 w 8196"/>
                <a:gd name="T57" fmla="*/ 362902500 h 1192"/>
                <a:gd name="T58" fmla="*/ 373939989 w 8196"/>
                <a:gd name="T59" fmla="*/ 443547500 h 1192"/>
                <a:gd name="T60" fmla="*/ 121278436 w 8196"/>
                <a:gd name="T61" fmla="*/ 544353750 h 1192"/>
                <a:gd name="T62" fmla="*/ 0 w 8196"/>
                <a:gd name="T63" fmla="*/ 604837500 h 1192"/>
                <a:gd name="T64" fmla="*/ 2147483647 w 8196"/>
                <a:gd name="T65" fmla="*/ 2147483647 h 1192"/>
                <a:gd name="T66" fmla="*/ 2147483647 w 8196"/>
                <a:gd name="T67" fmla="*/ 2147483647 h 1192"/>
                <a:gd name="T68" fmla="*/ 2147483647 w 8196"/>
                <a:gd name="T69" fmla="*/ 1285279688 h 1192"/>
                <a:gd name="T70" fmla="*/ 2147483647 w 8196"/>
                <a:gd name="T71" fmla="*/ 1290320000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Tree>
    <p:extLst>
      <p:ext uri="{BB962C8B-B14F-4D97-AF65-F5344CB8AC3E}">
        <p14:creationId xmlns:p14="http://schemas.microsoft.com/office/powerpoint/2010/main" val="171927915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4"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7"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7F9F2223-FB8D-4C2E-B3AE-E89B08EB7305}" type="slidenum">
              <a:rPr lang="en-US"/>
              <a:pPr>
                <a:defRPr/>
              </a:pPr>
              <a:t>‹#›</a:t>
            </a:fld>
            <a:endParaRPr lang="en-US"/>
          </a:p>
        </p:txBody>
      </p:sp>
    </p:spTree>
    <p:extLst>
      <p:ext uri="{BB962C8B-B14F-4D97-AF65-F5344CB8AC3E}">
        <p14:creationId xmlns:p14="http://schemas.microsoft.com/office/powerpoint/2010/main" val="37811317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483339" y="6248400"/>
            <a:ext cx="1672032" cy="457200"/>
          </a:xfrm>
        </p:spPr>
        <p:txBody>
          <a:bodyPr/>
          <a:lstStyle>
            <a:lvl1pPr>
              <a:defRPr>
                <a:solidFill>
                  <a:schemeClr val="bg1">
                    <a:lumMod val="75000"/>
                  </a:schemeClr>
                </a:solidFill>
              </a:defRPr>
            </a:lvl1pPr>
          </a:lstStyle>
          <a:p>
            <a:pPr>
              <a:defRPr/>
            </a:pPr>
            <a:endParaRPr lang="en-US"/>
          </a:p>
        </p:txBody>
      </p:sp>
      <p:sp>
        <p:nvSpPr>
          <p:cNvPr id="5" name="Footer Placeholder 4"/>
          <p:cNvSpPr>
            <a:spLocks noGrp="1"/>
          </p:cNvSpPr>
          <p:nvPr>
            <p:ph type="ftr" sz="quarter" idx="11"/>
          </p:nvPr>
        </p:nvSpPr>
        <p:spPr>
          <a:xfrm>
            <a:off x="2196798" y="6248400"/>
            <a:ext cx="2895600" cy="457200"/>
          </a:xfrm>
        </p:spPr>
        <p:txBody>
          <a:bodyPr/>
          <a:lstStyle>
            <a:lvl1pPr>
              <a:defRPr>
                <a:solidFill>
                  <a:schemeClr val="bg1">
                    <a:lumMod val="75000"/>
                  </a:schemeClr>
                </a:solidFill>
              </a:defRPr>
            </a:lvl1pPr>
          </a:lstStyle>
          <a:p>
            <a:pPr>
              <a:defRPr/>
            </a:pPr>
            <a:endParaRPr lang="en-US"/>
          </a:p>
        </p:txBody>
      </p:sp>
      <p:sp>
        <p:nvSpPr>
          <p:cNvPr id="6" name="Slide Number Placeholder 5"/>
          <p:cNvSpPr>
            <a:spLocks noGrp="1"/>
          </p:cNvSpPr>
          <p:nvPr>
            <p:ph type="sldNum" sz="quarter" idx="12"/>
          </p:nvPr>
        </p:nvSpPr>
        <p:spPr>
          <a:xfrm>
            <a:off x="6636504" y="6248400"/>
            <a:ext cx="1905000" cy="457200"/>
          </a:xfrm>
        </p:spPr>
        <p:txBody>
          <a:bodyPr/>
          <a:lstStyle>
            <a:lvl1pPr>
              <a:defRPr/>
            </a:lvl1pPr>
          </a:lstStyle>
          <a:p>
            <a:pPr>
              <a:defRPr/>
            </a:pPr>
            <a:fld id="{AAFADB57-DC94-4DA5-BBFE-E61287961F42}" type="slidenum">
              <a:rPr lang="en-US" smtClean="0"/>
              <a:pPr>
                <a:defRPr/>
              </a:pPr>
              <a:t>‹#›</a:t>
            </a:fld>
            <a:endParaRPr lang="en-US"/>
          </a:p>
        </p:txBody>
      </p:sp>
      <p:sp>
        <p:nvSpPr>
          <p:cNvPr id="7" name="Rounded Rectangle 6"/>
          <p:cNvSpPr/>
          <p:nvPr userDrawn="1"/>
        </p:nvSpPr>
        <p:spPr>
          <a:xfrm>
            <a:off x="228604" y="38100"/>
            <a:ext cx="8696325" cy="1316038"/>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08" tIns="45704" rIns="91408" bIns="45704" anchor="ctr"/>
          <a:lstStyle/>
          <a:p>
            <a:pPr algn="ctr" fontAlgn="auto">
              <a:spcBef>
                <a:spcPts val="0"/>
              </a:spcBef>
              <a:spcAft>
                <a:spcPts val="0"/>
              </a:spcAft>
              <a:defRPr/>
            </a:pPr>
            <a:endParaRPr lang="en-US"/>
          </a:p>
        </p:txBody>
      </p:sp>
      <p:grpSp>
        <p:nvGrpSpPr>
          <p:cNvPr id="8" name="Group 15"/>
          <p:cNvGrpSpPr>
            <a:grpSpLocks noChangeAspect="1"/>
          </p:cNvGrpSpPr>
          <p:nvPr userDrawn="1"/>
        </p:nvGrpSpPr>
        <p:grpSpPr bwMode="auto">
          <a:xfrm>
            <a:off x="217488" y="1247779"/>
            <a:ext cx="8723312" cy="442913"/>
            <a:chOff x="-3905251" y="4294188"/>
            <a:chExt cx="13027839" cy="1892300"/>
          </a:xfrm>
        </p:grpSpPr>
        <p:sp>
          <p:nvSpPr>
            <p:cNvPr id="9" name="Freeform 14"/>
            <p:cNvSpPr>
              <a:spLocks/>
            </p:cNvSpPr>
            <p:nvPr/>
          </p:nvSpPr>
          <p:spPr bwMode="hidden">
            <a:xfrm>
              <a:off x="4810006" y="4497661"/>
              <a:ext cx="4295986" cy="1017364"/>
            </a:xfrm>
            <a:custGeom>
              <a:avLst/>
              <a:gdLst>
                <a:gd name="T0" fmla="*/ 2147483647 w 2706"/>
                <a:gd name="T1" fmla="*/ 0 h 640"/>
                <a:gd name="T2" fmla="*/ 2147483647 w 2706"/>
                <a:gd name="T3" fmla="*/ 0 h 640"/>
                <a:gd name="T4" fmla="*/ 2147483647 w 2706"/>
                <a:gd name="T5" fmla="*/ 45484119 h 640"/>
                <a:gd name="T6" fmla="*/ 2147483647 w 2706"/>
                <a:gd name="T7" fmla="*/ 96023265 h 640"/>
                <a:gd name="T8" fmla="*/ 2147483647 w 2706"/>
                <a:gd name="T9" fmla="*/ 151615849 h 640"/>
                <a:gd name="T10" fmla="*/ 2147483647 w 2706"/>
                <a:gd name="T11" fmla="*/ 207208433 h 640"/>
                <a:gd name="T12" fmla="*/ 2147483647 w 2706"/>
                <a:gd name="T13" fmla="*/ 272907893 h 640"/>
                <a:gd name="T14" fmla="*/ 2147483647 w 2706"/>
                <a:gd name="T15" fmla="*/ 338608942 h 640"/>
                <a:gd name="T16" fmla="*/ 2147483647 w 2706"/>
                <a:gd name="T17" fmla="*/ 414416867 h 640"/>
                <a:gd name="T18" fmla="*/ 2147483647 w 2706"/>
                <a:gd name="T19" fmla="*/ 490223202 h 640"/>
                <a:gd name="T20" fmla="*/ 2147483647 w 2706"/>
                <a:gd name="T21" fmla="*/ 490223202 h 640"/>
                <a:gd name="T22" fmla="*/ 2147483647 w 2706"/>
                <a:gd name="T23" fmla="*/ 636785614 h 640"/>
                <a:gd name="T24" fmla="*/ 2147483647 w 2706"/>
                <a:gd name="T25" fmla="*/ 768186122 h 640"/>
                <a:gd name="T26" fmla="*/ 2147483647 w 2706"/>
                <a:gd name="T27" fmla="*/ 889478166 h 640"/>
                <a:gd name="T28" fmla="*/ 1996160218 w 2706"/>
                <a:gd name="T29" fmla="*/ 1005716772 h 640"/>
                <a:gd name="T30" fmla="*/ 1471916569 w 2706"/>
                <a:gd name="T31" fmla="*/ 1106793475 h 640"/>
                <a:gd name="T32" fmla="*/ 962794601 w 2706"/>
                <a:gd name="T33" fmla="*/ 1197763302 h 640"/>
                <a:gd name="T34" fmla="*/ 473836460 w 2706"/>
                <a:gd name="T35" fmla="*/ 1283679692 h 640"/>
                <a:gd name="T36" fmla="*/ 0 w 2706"/>
                <a:gd name="T37" fmla="*/ 1359487617 h 640"/>
                <a:gd name="T38" fmla="*/ 0 w 2706"/>
                <a:gd name="T39" fmla="*/ 1359487617 h 640"/>
                <a:gd name="T40" fmla="*/ 327652280 w 2706"/>
                <a:gd name="T41" fmla="*/ 1404971736 h 640"/>
                <a:gd name="T42" fmla="*/ 640182880 w 2706"/>
                <a:gd name="T43" fmla="*/ 1445402417 h 640"/>
                <a:gd name="T44" fmla="*/ 942630773 w 2706"/>
                <a:gd name="T45" fmla="*/ 1480779661 h 640"/>
                <a:gd name="T46" fmla="*/ 1240038105 w 2706"/>
                <a:gd name="T47" fmla="*/ 1511101877 h 640"/>
                <a:gd name="T48" fmla="*/ 1527364317 w 2706"/>
                <a:gd name="T49" fmla="*/ 1541425682 h 640"/>
                <a:gd name="T50" fmla="*/ 1804609410 w 2706"/>
                <a:gd name="T51" fmla="*/ 1561641023 h 640"/>
                <a:gd name="T52" fmla="*/ 2071771794 w 2706"/>
                <a:gd name="T53" fmla="*/ 1581856364 h 640"/>
                <a:gd name="T54" fmla="*/ 2147483647 w 2706"/>
                <a:gd name="T55" fmla="*/ 1597018266 h 640"/>
                <a:gd name="T56" fmla="*/ 2147483647 w 2706"/>
                <a:gd name="T57" fmla="*/ 1607125142 h 640"/>
                <a:gd name="T58" fmla="*/ 2147483647 w 2706"/>
                <a:gd name="T59" fmla="*/ 1612180169 h 640"/>
                <a:gd name="T60" fmla="*/ 2147483647 w 2706"/>
                <a:gd name="T61" fmla="*/ 1617233607 h 640"/>
                <a:gd name="T62" fmla="*/ 2147483647 w 2706"/>
                <a:gd name="T63" fmla="*/ 1617233607 h 640"/>
                <a:gd name="T64" fmla="*/ 2147483647 w 2706"/>
                <a:gd name="T65" fmla="*/ 1612180169 h 640"/>
                <a:gd name="T66" fmla="*/ 2147483647 w 2706"/>
                <a:gd name="T67" fmla="*/ 1607125142 h 640"/>
                <a:gd name="T68" fmla="*/ 2147483647 w 2706"/>
                <a:gd name="T69" fmla="*/ 1597018266 h 640"/>
                <a:gd name="T70" fmla="*/ 2147483647 w 2706"/>
                <a:gd name="T71" fmla="*/ 1581856364 h 640"/>
                <a:gd name="T72" fmla="*/ 2147483647 w 2706"/>
                <a:gd name="T73" fmla="*/ 1566694461 h 640"/>
                <a:gd name="T74" fmla="*/ 2147483647 w 2706"/>
                <a:gd name="T75" fmla="*/ 1546479120 h 640"/>
                <a:gd name="T76" fmla="*/ 2147483647 w 2706"/>
                <a:gd name="T77" fmla="*/ 1521210342 h 640"/>
                <a:gd name="T78" fmla="*/ 2147483647 w 2706"/>
                <a:gd name="T79" fmla="*/ 1495941563 h 640"/>
                <a:gd name="T80" fmla="*/ 2147483647 w 2706"/>
                <a:gd name="T81" fmla="*/ 1465617758 h 640"/>
                <a:gd name="T82" fmla="*/ 2147483647 w 2706"/>
                <a:gd name="T83" fmla="*/ 1435295542 h 640"/>
                <a:gd name="T84" fmla="*/ 2147483647 w 2706"/>
                <a:gd name="T85" fmla="*/ 1399918298 h 640"/>
                <a:gd name="T86" fmla="*/ 2147483647 w 2706"/>
                <a:gd name="T87" fmla="*/ 1364541055 h 640"/>
                <a:gd name="T88" fmla="*/ 2147483647 w 2706"/>
                <a:gd name="T89" fmla="*/ 1324110373 h 640"/>
                <a:gd name="T90" fmla="*/ 2147483647 w 2706"/>
                <a:gd name="T91" fmla="*/ 1283679692 h 640"/>
                <a:gd name="T92" fmla="*/ 2147483647 w 2706"/>
                <a:gd name="T93" fmla="*/ 1238193984 h 640"/>
                <a:gd name="T94" fmla="*/ 2147483647 w 2706"/>
                <a:gd name="T95" fmla="*/ 1192709865 h 640"/>
                <a:gd name="T96" fmla="*/ 2147483647 w 2706"/>
                <a:gd name="T97" fmla="*/ 1091633162 h 640"/>
                <a:gd name="T98" fmla="*/ 2147483647 w 2706"/>
                <a:gd name="T99" fmla="*/ 985501431 h 640"/>
                <a:gd name="T100" fmla="*/ 2147483647 w 2706"/>
                <a:gd name="T101" fmla="*/ 985501431 h 640"/>
                <a:gd name="T102" fmla="*/ 2147483647 w 2706"/>
                <a:gd name="T103" fmla="*/ 980447993 h 640"/>
                <a:gd name="T104" fmla="*/ 2147483647 w 2706"/>
                <a:gd name="T105" fmla="*/ 980447993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Freeform 18"/>
            <p:cNvSpPr>
              <a:spLocks/>
            </p:cNvSpPr>
            <p:nvPr/>
          </p:nvSpPr>
          <p:spPr bwMode="hidden">
            <a:xfrm>
              <a:off x="-308667" y="4321318"/>
              <a:ext cx="8279020" cy="1207272"/>
            </a:xfrm>
            <a:custGeom>
              <a:avLst/>
              <a:gdLst>
                <a:gd name="T0" fmla="*/ 2147483647 w 5216"/>
                <a:gd name="T1" fmla="*/ 1792249152 h 762"/>
                <a:gd name="T2" fmla="*/ 2147483647 w 5216"/>
                <a:gd name="T3" fmla="*/ 1721965959 h 762"/>
                <a:gd name="T4" fmla="*/ 2147483647 w 5216"/>
                <a:gd name="T5" fmla="*/ 1531193217 h 762"/>
                <a:gd name="T6" fmla="*/ 2147483647 w 5216"/>
                <a:gd name="T7" fmla="*/ 1275158077 h 762"/>
                <a:gd name="T8" fmla="*/ 2147483647 w 5216"/>
                <a:gd name="T9" fmla="*/ 938798156 h 762"/>
                <a:gd name="T10" fmla="*/ 2147483647 w 5216"/>
                <a:gd name="T11" fmla="*/ 743006205 h 762"/>
                <a:gd name="T12" fmla="*/ 2147483647 w 5216"/>
                <a:gd name="T13" fmla="*/ 592396646 h 762"/>
                <a:gd name="T14" fmla="*/ 2147483647 w 5216"/>
                <a:gd name="T15" fmla="*/ 461868679 h 762"/>
                <a:gd name="T16" fmla="*/ 2147483647 w 5216"/>
                <a:gd name="T17" fmla="*/ 351422303 h 762"/>
                <a:gd name="T18" fmla="*/ 2147483647 w 5216"/>
                <a:gd name="T19" fmla="*/ 256035140 h 762"/>
                <a:gd name="T20" fmla="*/ 2147483647 w 5216"/>
                <a:gd name="T21" fmla="*/ 180731153 h 762"/>
                <a:gd name="T22" fmla="*/ 2147483647 w 5216"/>
                <a:gd name="T23" fmla="*/ 70284778 h 762"/>
                <a:gd name="T24" fmla="*/ 2147483647 w 5216"/>
                <a:gd name="T25" fmla="*/ 10040003 h 762"/>
                <a:gd name="T26" fmla="*/ 1622440311 w 5216"/>
                <a:gd name="T27" fmla="*/ 0 h 762"/>
                <a:gd name="T28" fmla="*/ 901914788 w 5216"/>
                <a:gd name="T29" fmla="*/ 25100801 h 762"/>
                <a:gd name="T30" fmla="*/ 277124957 w 5216"/>
                <a:gd name="T31" fmla="*/ 80324781 h 762"/>
                <a:gd name="T32" fmla="*/ 0 w 5216"/>
                <a:gd name="T33" fmla="*/ 120487964 h 762"/>
                <a:gd name="T34" fmla="*/ 791065440 w 5216"/>
                <a:gd name="T35" fmla="*/ 215873542 h 762"/>
                <a:gd name="T36" fmla="*/ 1642595027 w 5216"/>
                <a:gd name="T37" fmla="*/ 351422303 h 762"/>
                <a:gd name="T38" fmla="*/ 2147483647 w 5216"/>
                <a:gd name="T39" fmla="*/ 527132663 h 762"/>
                <a:gd name="T40" fmla="*/ 2147483647 w 5216"/>
                <a:gd name="T41" fmla="*/ 743006205 h 762"/>
                <a:gd name="T42" fmla="*/ 2147483647 w 5216"/>
                <a:gd name="T43" fmla="*/ 948838159 h 762"/>
                <a:gd name="T44" fmla="*/ 2147483647 w 5216"/>
                <a:gd name="T45" fmla="*/ 1295239668 h 762"/>
                <a:gd name="T46" fmla="*/ 2147483647 w 5216"/>
                <a:gd name="T47" fmla="*/ 1435807639 h 762"/>
                <a:gd name="T48" fmla="*/ 2147483647 w 5216"/>
                <a:gd name="T49" fmla="*/ 1556295603 h 762"/>
                <a:gd name="T50" fmla="*/ 2147483647 w 5216"/>
                <a:gd name="T51" fmla="*/ 1661721185 h 762"/>
                <a:gd name="T52" fmla="*/ 2147483647 w 5216"/>
                <a:gd name="T53" fmla="*/ 1742045966 h 762"/>
                <a:gd name="T54" fmla="*/ 2147483647 w 5216"/>
                <a:gd name="T55" fmla="*/ 1812330743 h 762"/>
                <a:gd name="T56" fmla="*/ 2147483647 w 5216"/>
                <a:gd name="T57" fmla="*/ 1857513135 h 762"/>
                <a:gd name="T58" fmla="*/ 2147483647 w 5216"/>
                <a:gd name="T59" fmla="*/ 1892655524 h 762"/>
                <a:gd name="T60" fmla="*/ 2147483647 w 5216"/>
                <a:gd name="T61" fmla="*/ 1912737115 h 762"/>
                <a:gd name="T62" fmla="*/ 2147483647 w 5216"/>
                <a:gd name="T63" fmla="*/ 1912737115 h 762"/>
                <a:gd name="T64" fmla="*/ 2147483647 w 5216"/>
                <a:gd name="T65" fmla="*/ 1902697112 h 762"/>
                <a:gd name="T66" fmla="*/ 2147483647 w 5216"/>
                <a:gd name="T67" fmla="*/ 1877594727 h 762"/>
                <a:gd name="T68" fmla="*/ 2147483647 w 5216"/>
                <a:gd name="T69" fmla="*/ 1837433128 h 762"/>
                <a:gd name="T70" fmla="*/ 2147483647 w 5216"/>
                <a:gd name="T71" fmla="*/ 1792249152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22"/>
            <p:cNvSpPr>
              <a:spLocks/>
            </p:cNvSpPr>
            <p:nvPr/>
          </p:nvSpPr>
          <p:spPr bwMode="hidden">
            <a:xfrm>
              <a:off x="4286" y="4334883"/>
              <a:ext cx="8165219" cy="1105538"/>
            </a:xfrm>
            <a:custGeom>
              <a:avLst/>
              <a:gdLst>
                <a:gd name="T0" fmla="*/ 0 w 5144"/>
                <a:gd name="T1" fmla="*/ 177634787 h 694"/>
                <a:gd name="T2" fmla="*/ 0 w 5144"/>
                <a:gd name="T3" fmla="*/ 177634787 h 694"/>
                <a:gd name="T4" fmla="*/ 45353157 w 5144"/>
                <a:gd name="T5" fmla="*/ 167484228 h 694"/>
                <a:gd name="T6" fmla="*/ 181412626 w 5144"/>
                <a:gd name="T7" fmla="*/ 142107830 h 694"/>
                <a:gd name="T8" fmla="*/ 413216590 w 5144"/>
                <a:gd name="T9" fmla="*/ 106580872 h 694"/>
                <a:gd name="T10" fmla="*/ 564393779 w 5144"/>
                <a:gd name="T11" fmla="*/ 86279754 h 694"/>
                <a:gd name="T12" fmla="*/ 740766636 w 5144"/>
                <a:gd name="T13" fmla="*/ 65978635 h 694"/>
                <a:gd name="T14" fmla="*/ 937295394 w 5144"/>
                <a:gd name="T15" fmla="*/ 50752796 h 694"/>
                <a:gd name="T16" fmla="*/ 1164061177 w 5144"/>
                <a:gd name="T17" fmla="*/ 35526957 h 694"/>
                <a:gd name="T18" fmla="*/ 1410982860 w 5144"/>
                <a:gd name="T19" fmla="*/ 20301119 h 694"/>
                <a:gd name="T20" fmla="*/ 1688139980 w 5144"/>
                <a:gd name="T21" fmla="*/ 10150559 h 694"/>
                <a:gd name="T22" fmla="*/ 1990494357 w 5144"/>
                <a:gd name="T23" fmla="*/ 5075280 h 694"/>
                <a:gd name="T24" fmla="*/ 2147483647 w 5144"/>
                <a:gd name="T25" fmla="*/ 0 h 694"/>
                <a:gd name="T26" fmla="*/ 2147483647 w 5144"/>
                <a:gd name="T27" fmla="*/ 5075280 h 694"/>
                <a:gd name="T28" fmla="*/ 2147483647 w 5144"/>
                <a:gd name="T29" fmla="*/ 15225839 h 694"/>
                <a:gd name="T30" fmla="*/ 2147483647 w 5144"/>
                <a:gd name="T31" fmla="*/ 35526957 h 694"/>
                <a:gd name="T32" fmla="*/ 2147483647 w 5144"/>
                <a:gd name="T33" fmla="*/ 60903356 h 694"/>
                <a:gd name="T34" fmla="*/ 2147483647 w 5144"/>
                <a:gd name="T35" fmla="*/ 101505593 h 694"/>
                <a:gd name="T36" fmla="*/ 2147483647 w 5144"/>
                <a:gd name="T37" fmla="*/ 147183109 h 694"/>
                <a:gd name="T38" fmla="*/ 2147483647 w 5144"/>
                <a:gd name="T39" fmla="*/ 203011185 h 694"/>
                <a:gd name="T40" fmla="*/ 2147483647 w 5144"/>
                <a:gd name="T41" fmla="*/ 268988228 h 694"/>
                <a:gd name="T42" fmla="*/ 2147483647 w 5144"/>
                <a:gd name="T43" fmla="*/ 350192702 h 694"/>
                <a:gd name="T44" fmla="*/ 2147483647 w 5144"/>
                <a:gd name="T45" fmla="*/ 441547735 h 694"/>
                <a:gd name="T46" fmla="*/ 2147483647 w 5144"/>
                <a:gd name="T47" fmla="*/ 548128608 h 694"/>
                <a:gd name="T48" fmla="*/ 2147483647 w 5144"/>
                <a:gd name="T49" fmla="*/ 675009006 h 694"/>
                <a:gd name="T50" fmla="*/ 2147483647 w 5144"/>
                <a:gd name="T51" fmla="*/ 812041556 h 694"/>
                <a:gd name="T52" fmla="*/ 2147483647 w 5144"/>
                <a:gd name="T53" fmla="*/ 964299945 h 694"/>
                <a:gd name="T54" fmla="*/ 2147483647 w 5144"/>
                <a:gd name="T55" fmla="*/ 1136857860 h 694"/>
                <a:gd name="T56" fmla="*/ 2147483647 w 5144"/>
                <a:gd name="T57" fmla="*/ 1324643206 h 694"/>
                <a:gd name="T58" fmla="*/ 2147483647 w 5144"/>
                <a:gd name="T59" fmla="*/ 1532729671 h 694"/>
                <a:gd name="T60" fmla="*/ 2147483647 w 5144"/>
                <a:gd name="T61" fmla="*/ 1761115662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 name="Freeform 26"/>
            <p:cNvSpPr>
              <a:spLocks/>
            </p:cNvSpPr>
            <p:nvPr/>
          </p:nvSpPr>
          <p:spPr bwMode="hidden">
            <a:xfrm>
              <a:off x="4155651" y="4314537"/>
              <a:ext cx="4940859" cy="929191"/>
            </a:xfrm>
            <a:custGeom>
              <a:avLst/>
              <a:gdLst>
                <a:gd name="T0" fmla="*/ 0 w 3112"/>
                <a:gd name="T1" fmla="*/ 1478417662 h 584"/>
                <a:gd name="T2" fmla="*/ 0 w 3112"/>
                <a:gd name="T3" fmla="*/ 1478417662 h 584"/>
                <a:gd name="T4" fmla="*/ 226865130 w 3112"/>
                <a:gd name="T5" fmla="*/ 1417660663 h 584"/>
                <a:gd name="T6" fmla="*/ 846963574 w 3112"/>
                <a:gd name="T7" fmla="*/ 1260705347 h 584"/>
                <a:gd name="T8" fmla="*/ 1275487831 w 3112"/>
                <a:gd name="T9" fmla="*/ 1154381393 h 584"/>
                <a:gd name="T10" fmla="*/ 1769549916 w 3112"/>
                <a:gd name="T11" fmla="*/ 1037930213 h 584"/>
                <a:gd name="T12" fmla="*/ 2147483647 w 3112"/>
                <a:gd name="T13" fmla="*/ 911353397 h 584"/>
                <a:gd name="T14" fmla="*/ 2147483647 w 3112"/>
                <a:gd name="T15" fmla="*/ 774650944 h 584"/>
                <a:gd name="T16" fmla="*/ 2147483647 w 3112"/>
                <a:gd name="T17" fmla="*/ 643009718 h 584"/>
                <a:gd name="T18" fmla="*/ 2147483647 w 3112"/>
                <a:gd name="T19" fmla="*/ 511370084 h 584"/>
                <a:gd name="T20" fmla="*/ 2147483647 w 3112"/>
                <a:gd name="T21" fmla="*/ 389856086 h 584"/>
                <a:gd name="T22" fmla="*/ 2147483647 w 3112"/>
                <a:gd name="T23" fmla="*/ 273406496 h 584"/>
                <a:gd name="T24" fmla="*/ 2147483647 w 3112"/>
                <a:gd name="T25" fmla="*/ 222775133 h 584"/>
                <a:gd name="T26" fmla="*/ 2147483647 w 3112"/>
                <a:gd name="T27" fmla="*/ 172143770 h 584"/>
                <a:gd name="T28" fmla="*/ 2147483647 w 3112"/>
                <a:gd name="T29" fmla="*/ 131639635 h 584"/>
                <a:gd name="T30" fmla="*/ 2147483647 w 3112"/>
                <a:gd name="T31" fmla="*/ 91135499 h 584"/>
                <a:gd name="T32" fmla="*/ 2147483647 w 3112"/>
                <a:gd name="T33" fmla="*/ 60756999 h 584"/>
                <a:gd name="T34" fmla="*/ 2147483647 w 3112"/>
                <a:gd name="T35" fmla="*/ 35441318 h 584"/>
                <a:gd name="T36" fmla="*/ 2147483647 w 3112"/>
                <a:gd name="T37" fmla="*/ 15188454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useBgFill="1">
          <p:nvSpPr>
            <p:cNvPr id="13" name="Freeform 10"/>
            <p:cNvSpPr>
              <a:spLocks/>
            </p:cNvSpPr>
            <p:nvPr/>
          </p:nvSpPr>
          <p:spPr bwMode="hidden">
            <a:xfrm>
              <a:off x="-3905251" y="4294188"/>
              <a:ext cx="13027839" cy="1892300"/>
            </a:xfrm>
            <a:custGeom>
              <a:avLst/>
              <a:gdLst>
                <a:gd name="T0" fmla="*/ 2147483647 w 8196"/>
                <a:gd name="T1" fmla="*/ 1290320000 h 1192"/>
                <a:gd name="T2" fmla="*/ 2147483647 w 8196"/>
                <a:gd name="T3" fmla="*/ 1436489063 h 1192"/>
                <a:gd name="T4" fmla="*/ 2147483647 w 8196"/>
                <a:gd name="T5" fmla="*/ 1562496875 h 1192"/>
                <a:gd name="T6" fmla="*/ 2147483647 w 8196"/>
                <a:gd name="T7" fmla="*/ 1678424063 h 1192"/>
                <a:gd name="T8" fmla="*/ 2147483647 w 8196"/>
                <a:gd name="T9" fmla="*/ 1769149688 h 1192"/>
                <a:gd name="T10" fmla="*/ 2147483647 w 8196"/>
                <a:gd name="T11" fmla="*/ 1839714063 h 1192"/>
                <a:gd name="T12" fmla="*/ 2147483647 w 8196"/>
                <a:gd name="T13" fmla="*/ 1890117188 h 1192"/>
                <a:gd name="T14" fmla="*/ 2147483647 w 8196"/>
                <a:gd name="T15" fmla="*/ 1920359063 h 1192"/>
                <a:gd name="T16" fmla="*/ 2147483647 w 8196"/>
                <a:gd name="T17" fmla="*/ 1915318750 h 1192"/>
                <a:gd name="T18" fmla="*/ 2147483647 w 8196"/>
                <a:gd name="T19" fmla="*/ 1890117188 h 1192"/>
                <a:gd name="T20" fmla="*/ 2147483647 w 8196"/>
                <a:gd name="T21" fmla="*/ 1829633438 h 1192"/>
                <a:gd name="T22" fmla="*/ 2147483647 w 8196"/>
                <a:gd name="T23" fmla="*/ 1738907813 h 1192"/>
                <a:gd name="T24" fmla="*/ 2147483647 w 8196"/>
                <a:gd name="T25" fmla="*/ 1617940313 h 1192"/>
                <a:gd name="T26" fmla="*/ 2147483647 w 8196"/>
                <a:gd name="T27" fmla="*/ 1456650313 h 1192"/>
                <a:gd name="T28" fmla="*/ 2147483647 w 8196"/>
                <a:gd name="T29" fmla="*/ 1260078125 h 1192"/>
                <a:gd name="T30" fmla="*/ 2147483647 w 8196"/>
                <a:gd name="T31" fmla="*/ 1023183438 h 1192"/>
                <a:gd name="T32" fmla="*/ 2147483647 w 8196"/>
                <a:gd name="T33" fmla="*/ 745966250 h 1192"/>
                <a:gd name="T34" fmla="*/ 2147483647 w 8196"/>
                <a:gd name="T35" fmla="*/ 604837500 h 1192"/>
                <a:gd name="T36" fmla="*/ 2147483647 w 8196"/>
                <a:gd name="T37" fmla="*/ 372983125 h 1192"/>
                <a:gd name="T38" fmla="*/ 2147483647 w 8196"/>
                <a:gd name="T39" fmla="*/ 206652813 h 1192"/>
                <a:gd name="T40" fmla="*/ 2147483647 w 8196"/>
                <a:gd name="T41" fmla="*/ 90725625 h 1192"/>
                <a:gd name="T42" fmla="*/ 2147483647 w 8196"/>
                <a:gd name="T43" fmla="*/ 25201563 h 1192"/>
                <a:gd name="T44" fmla="*/ 2147483647 w 8196"/>
                <a:gd name="T45" fmla="*/ 0 h 1192"/>
                <a:gd name="T46" fmla="*/ 2147483647 w 8196"/>
                <a:gd name="T47" fmla="*/ 10080625 h 1192"/>
                <a:gd name="T48" fmla="*/ 2147483647 w 8196"/>
                <a:gd name="T49" fmla="*/ 50403125 h 1192"/>
                <a:gd name="T50" fmla="*/ 1809063908 w 8196"/>
                <a:gd name="T51" fmla="*/ 110886875 h 1192"/>
                <a:gd name="T52" fmla="*/ 1339111161 w 8196"/>
                <a:gd name="T53" fmla="*/ 186491563 h 1192"/>
                <a:gd name="T54" fmla="*/ 944958629 w 8196"/>
                <a:gd name="T55" fmla="*/ 272176875 h 1192"/>
                <a:gd name="T56" fmla="*/ 626603132 w 8196"/>
                <a:gd name="T57" fmla="*/ 362902500 h 1192"/>
                <a:gd name="T58" fmla="*/ 373939989 w 8196"/>
                <a:gd name="T59" fmla="*/ 443547500 h 1192"/>
                <a:gd name="T60" fmla="*/ 121278436 w 8196"/>
                <a:gd name="T61" fmla="*/ 544353750 h 1192"/>
                <a:gd name="T62" fmla="*/ 0 w 8196"/>
                <a:gd name="T63" fmla="*/ 604837500 h 1192"/>
                <a:gd name="T64" fmla="*/ 2147483647 w 8196"/>
                <a:gd name="T65" fmla="*/ 2147483647 h 1192"/>
                <a:gd name="T66" fmla="*/ 2147483647 w 8196"/>
                <a:gd name="T67" fmla="*/ 2147483647 h 1192"/>
                <a:gd name="T68" fmla="*/ 2147483647 w 8196"/>
                <a:gd name="T69" fmla="*/ 1285279688 h 1192"/>
                <a:gd name="T70" fmla="*/ 2147483647 w 8196"/>
                <a:gd name="T71" fmla="*/ 1290320000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4" name="Group 5"/>
          <p:cNvGrpSpPr>
            <a:grpSpLocks noChangeAspect="1"/>
          </p:cNvGrpSpPr>
          <p:nvPr userDrawn="1"/>
        </p:nvGrpSpPr>
        <p:grpSpPr bwMode="auto">
          <a:xfrm>
            <a:off x="7696200" y="5875338"/>
            <a:ext cx="1276350" cy="830262"/>
            <a:chOff x="96" y="72"/>
            <a:chExt cx="1379" cy="896"/>
          </a:xfrm>
        </p:grpSpPr>
        <p:sp>
          <p:nvSpPr>
            <p:cNvPr id="15" name="AutoShape 4"/>
            <p:cNvSpPr>
              <a:spLocks noChangeAspect="1" noChangeArrowheads="1" noTextEdit="1"/>
            </p:cNvSpPr>
            <p:nvPr/>
          </p:nvSpPr>
          <p:spPr bwMode="auto">
            <a:xfrm>
              <a:off x="96" y="72"/>
              <a:ext cx="1377" cy="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1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 y="72"/>
              <a:ext cx="1379"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160775928"/>
      </p:ext>
    </p:extLst>
  </p:cSld>
  <p:clrMapOvr>
    <a:masterClrMapping/>
  </p:clrMapOvr>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4"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7"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C06282A0-5978-41DF-861A-7EFEB8E0E13F}" type="slidenum">
              <a:rPr lang="en-US" smtClean="0"/>
              <a:pPr>
                <a:defRPr/>
              </a:pPr>
              <a:t>‹#›</a:t>
            </a:fld>
            <a:endParaRPr lang="en-US"/>
          </a:p>
        </p:txBody>
      </p:sp>
      <p:grpSp>
        <p:nvGrpSpPr>
          <p:cNvPr id="8" name="Group 5"/>
          <p:cNvGrpSpPr>
            <a:grpSpLocks noChangeAspect="1"/>
          </p:cNvGrpSpPr>
          <p:nvPr userDrawn="1"/>
        </p:nvGrpSpPr>
        <p:grpSpPr bwMode="auto">
          <a:xfrm>
            <a:off x="7696200" y="5875338"/>
            <a:ext cx="1276350" cy="830262"/>
            <a:chOff x="96" y="72"/>
            <a:chExt cx="1379" cy="896"/>
          </a:xfrm>
        </p:grpSpPr>
        <p:sp>
          <p:nvSpPr>
            <p:cNvPr id="9" name="AutoShape 4"/>
            <p:cNvSpPr>
              <a:spLocks noChangeAspect="1" noChangeArrowheads="1" noTextEdit="1"/>
            </p:cNvSpPr>
            <p:nvPr/>
          </p:nvSpPr>
          <p:spPr bwMode="auto">
            <a:xfrm>
              <a:off x="96" y="72"/>
              <a:ext cx="1377" cy="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10"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 y="72"/>
              <a:ext cx="1379"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354920123"/>
      </p:ext>
    </p:extLst>
  </p:cSld>
  <p:clrMapOvr>
    <a:masterClrMapping/>
  </p:clrMapOvr>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83584" y="6179389"/>
            <a:ext cx="1737360" cy="457200"/>
          </a:xfrm>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0EB1945C-BD3B-4112-88C4-F82941375A86}" type="slidenum">
              <a:rPr lang="en-US" smtClean="0"/>
              <a:pPr>
                <a:defRPr/>
              </a:pPr>
              <a:t>‹#›</a:t>
            </a:fld>
            <a:endParaRPr lang="en-US"/>
          </a:p>
        </p:txBody>
      </p:sp>
      <p:grpSp>
        <p:nvGrpSpPr>
          <p:cNvPr id="6" name="Group 5"/>
          <p:cNvGrpSpPr>
            <a:grpSpLocks noChangeAspect="1"/>
          </p:cNvGrpSpPr>
          <p:nvPr userDrawn="1"/>
        </p:nvGrpSpPr>
        <p:grpSpPr bwMode="auto">
          <a:xfrm>
            <a:off x="7696200" y="5875338"/>
            <a:ext cx="1276350" cy="830262"/>
            <a:chOff x="96" y="72"/>
            <a:chExt cx="1379" cy="896"/>
          </a:xfrm>
        </p:grpSpPr>
        <p:sp>
          <p:nvSpPr>
            <p:cNvPr id="7" name="AutoShape 4"/>
            <p:cNvSpPr>
              <a:spLocks noChangeAspect="1" noChangeArrowheads="1" noTextEdit="1"/>
            </p:cNvSpPr>
            <p:nvPr/>
          </p:nvSpPr>
          <p:spPr bwMode="auto">
            <a:xfrm>
              <a:off x="96" y="72"/>
              <a:ext cx="1377" cy="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8"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 y="72"/>
              <a:ext cx="1379"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554433092"/>
      </p:ext>
    </p:extLst>
  </p:cSld>
  <p:clrMapOvr>
    <a:masterClrMapping/>
  </p:clrMapOvr>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6546A370-824D-43DC-8994-0AB2257E51B0}" type="slidenum">
              <a:rPr lang="en-US" smtClean="0"/>
              <a:pPr>
                <a:defRPr/>
              </a:pPr>
              <a:t>‹#›</a:t>
            </a:fld>
            <a:endParaRPr lang="en-US"/>
          </a:p>
        </p:txBody>
      </p:sp>
      <p:sp>
        <p:nvSpPr>
          <p:cNvPr id="5" name="Rounded Rectangle 11"/>
          <p:cNvSpPr/>
          <p:nvPr userDrawn="1"/>
        </p:nvSpPr>
        <p:spPr>
          <a:xfrm>
            <a:off x="228604" y="228600"/>
            <a:ext cx="8696325" cy="1316038"/>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08" tIns="45704" rIns="91408" bIns="45704" anchor="ctr"/>
          <a:lstStyle/>
          <a:p>
            <a:pPr algn="ctr" fontAlgn="auto">
              <a:spcBef>
                <a:spcPts val="0"/>
              </a:spcBef>
              <a:spcAft>
                <a:spcPts val="0"/>
              </a:spcAft>
              <a:defRPr/>
            </a:pPr>
            <a:endParaRPr lang="en-US"/>
          </a:p>
        </p:txBody>
      </p:sp>
      <p:grpSp>
        <p:nvGrpSpPr>
          <p:cNvPr id="6" name="Group 15"/>
          <p:cNvGrpSpPr>
            <a:grpSpLocks noChangeAspect="1"/>
          </p:cNvGrpSpPr>
          <p:nvPr userDrawn="1"/>
        </p:nvGrpSpPr>
        <p:grpSpPr bwMode="auto">
          <a:xfrm>
            <a:off x="217488" y="1247779"/>
            <a:ext cx="8723312" cy="442913"/>
            <a:chOff x="-3905251" y="4294188"/>
            <a:chExt cx="13027839" cy="1892300"/>
          </a:xfrm>
        </p:grpSpPr>
        <p:sp>
          <p:nvSpPr>
            <p:cNvPr id="7" name="Freeform 14"/>
            <p:cNvSpPr>
              <a:spLocks/>
            </p:cNvSpPr>
            <p:nvPr/>
          </p:nvSpPr>
          <p:spPr bwMode="hidden">
            <a:xfrm>
              <a:off x="4810006" y="4497661"/>
              <a:ext cx="4295986" cy="1017364"/>
            </a:xfrm>
            <a:custGeom>
              <a:avLst/>
              <a:gdLst>
                <a:gd name="T0" fmla="*/ 2147483647 w 2706"/>
                <a:gd name="T1" fmla="*/ 0 h 640"/>
                <a:gd name="T2" fmla="*/ 2147483647 w 2706"/>
                <a:gd name="T3" fmla="*/ 0 h 640"/>
                <a:gd name="T4" fmla="*/ 2147483647 w 2706"/>
                <a:gd name="T5" fmla="*/ 45484119 h 640"/>
                <a:gd name="T6" fmla="*/ 2147483647 w 2706"/>
                <a:gd name="T7" fmla="*/ 96023265 h 640"/>
                <a:gd name="T8" fmla="*/ 2147483647 w 2706"/>
                <a:gd name="T9" fmla="*/ 151615849 h 640"/>
                <a:gd name="T10" fmla="*/ 2147483647 w 2706"/>
                <a:gd name="T11" fmla="*/ 207208433 h 640"/>
                <a:gd name="T12" fmla="*/ 2147483647 w 2706"/>
                <a:gd name="T13" fmla="*/ 272907893 h 640"/>
                <a:gd name="T14" fmla="*/ 2147483647 w 2706"/>
                <a:gd name="T15" fmla="*/ 338608942 h 640"/>
                <a:gd name="T16" fmla="*/ 2147483647 w 2706"/>
                <a:gd name="T17" fmla="*/ 414416867 h 640"/>
                <a:gd name="T18" fmla="*/ 2147483647 w 2706"/>
                <a:gd name="T19" fmla="*/ 490223202 h 640"/>
                <a:gd name="T20" fmla="*/ 2147483647 w 2706"/>
                <a:gd name="T21" fmla="*/ 490223202 h 640"/>
                <a:gd name="T22" fmla="*/ 2147483647 w 2706"/>
                <a:gd name="T23" fmla="*/ 636785614 h 640"/>
                <a:gd name="T24" fmla="*/ 2147483647 w 2706"/>
                <a:gd name="T25" fmla="*/ 768186122 h 640"/>
                <a:gd name="T26" fmla="*/ 2147483647 w 2706"/>
                <a:gd name="T27" fmla="*/ 889478166 h 640"/>
                <a:gd name="T28" fmla="*/ 1996160218 w 2706"/>
                <a:gd name="T29" fmla="*/ 1005716772 h 640"/>
                <a:gd name="T30" fmla="*/ 1471916569 w 2706"/>
                <a:gd name="T31" fmla="*/ 1106793475 h 640"/>
                <a:gd name="T32" fmla="*/ 962794601 w 2706"/>
                <a:gd name="T33" fmla="*/ 1197763302 h 640"/>
                <a:gd name="T34" fmla="*/ 473836460 w 2706"/>
                <a:gd name="T35" fmla="*/ 1283679692 h 640"/>
                <a:gd name="T36" fmla="*/ 0 w 2706"/>
                <a:gd name="T37" fmla="*/ 1359487617 h 640"/>
                <a:gd name="T38" fmla="*/ 0 w 2706"/>
                <a:gd name="T39" fmla="*/ 1359487617 h 640"/>
                <a:gd name="T40" fmla="*/ 327652280 w 2706"/>
                <a:gd name="T41" fmla="*/ 1404971736 h 640"/>
                <a:gd name="T42" fmla="*/ 640182880 w 2706"/>
                <a:gd name="T43" fmla="*/ 1445402417 h 640"/>
                <a:gd name="T44" fmla="*/ 942630773 w 2706"/>
                <a:gd name="T45" fmla="*/ 1480779661 h 640"/>
                <a:gd name="T46" fmla="*/ 1240038105 w 2706"/>
                <a:gd name="T47" fmla="*/ 1511101877 h 640"/>
                <a:gd name="T48" fmla="*/ 1527364317 w 2706"/>
                <a:gd name="T49" fmla="*/ 1541425682 h 640"/>
                <a:gd name="T50" fmla="*/ 1804609410 w 2706"/>
                <a:gd name="T51" fmla="*/ 1561641023 h 640"/>
                <a:gd name="T52" fmla="*/ 2071771794 w 2706"/>
                <a:gd name="T53" fmla="*/ 1581856364 h 640"/>
                <a:gd name="T54" fmla="*/ 2147483647 w 2706"/>
                <a:gd name="T55" fmla="*/ 1597018266 h 640"/>
                <a:gd name="T56" fmla="*/ 2147483647 w 2706"/>
                <a:gd name="T57" fmla="*/ 1607125142 h 640"/>
                <a:gd name="T58" fmla="*/ 2147483647 w 2706"/>
                <a:gd name="T59" fmla="*/ 1612180169 h 640"/>
                <a:gd name="T60" fmla="*/ 2147483647 w 2706"/>
                <a:gd name="T61" fmla="*/ 1617233607 h 640"/>
                <a:gd name="T62" fmla="*/ 2147483647 w 2706"/>
                <a:gd name="T63" fmla="*/ 1617233607 h 640"/>
                <a:gd name="T64" fmla="*/ 2147483647 w 2706"/>
                <a:gd name="T65" fmla="*/ 1612180169 h 640"/>
                <a:gd name="T66" fmla="*/ 2147483647 w 2706"/>
                <a:gd name="T67" fmla="*/ 1607125142 h 640"/>
                <a:gd name="T68" fmla="*/ 2147483647 w 2706"/>
                <a:gd name="T69" fmla="*/ 1597018266 h 640"/>
                <a:gd name="T70" fmla="*/ 2147483647 w 2706"/>
                <a:gd name="T71" fmla="*/ 1581856364 h 640"/>
                <a:gd name="T72" fmla="*/ 2147483647 w 2706"/>
                <a:gd name="T73" fmla="*/ 1566694461 h 640"/>
                <a:gd name="T74" fmla="*/ 2147483647 w 2706"/>
                <a:gd name="T75" fmla="*/ 1546479120 h 640"/>
                <a:gd name="T76" fmla="*/ 2147483647 w 2706"/>
                <a:gd name="T77" fmla="*/ 1521210342 h 640"/>
                <a:gd name="T78" fmla="*/ 2147483647 w 2706"/>
                <a:gd name="T79" fmla="*/ 1495941563 h 640"/>
                <a:gd name="T80" fmla="*/ 2147483647 w 2706"/>
                <a:gd name="T81" fmla="*/ 1465617758 h 640"/>
                <a:gd name="T82" fmla="*/ 2147483647 w 2706"/>
                <a:gd name="T83" fmla="*/ 1435295542 h 640"/>
                <a:gd name="T84" fmla="*/ 2147483647 w 2706"/>
                <a:gd name="T85" fmla="*/ 1399918298 h 640"/>
                <a:gd name="T86" fmla="*/ 2147483647 w 2706"/>
                <a:gd name="T87" fmla="*/ 1364541055 h 640"/>
                <a:gd name="T88" fmla="*/ 2147483647 w 2706"/>
                <a:gd name="T89" fmla="*/ 1324110373 h 640"/>
                <a:gd name="T90" fmla="*/ 2147483647 w 2706"/>
                <a:gd name="T91" fmla="*/ 1283679692 h 640"/>
                <a:gd name="T92" fmla="*/ 2147483647 w 2706"/>
                <a:gd name="T93" fmla="*/ 1238193984 h 640"/>
                <a:gd name="T94" fmla="*/ 2147483647 w 2706"/>
                <a:gd name="T95" fmla="*/ 1192709865 h 640"/>
                <a:gd name="T96" fmla="*/ 2147483647 w 2706"/>
                <a:gd name="T97" fmla="*/ 1091633162 h 640"/>
                <a:gd name="T98" fmla="*/ 2147483647 w 2706"/>
                <a:gd name="T99" fmla="*/ 985501431 h 640"/>
                <a:gd name="T100" fmla="*/ 2147483647 w 2706"/>
                <a:gd name="T101" fmla="*/ 985501431 h 640"/>
                <a:gd name="T102" fmla="*/ 2147483647 w 2706"/>
                <a:gd name="T103" fmla="*/ 980447993 h 640"/>
                <a:gd name="T104" fmla="*/ 2147483647 w 2706"/>
                <a:gd name="T105" fmla="*/ 980447993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18"/>
            <p:cNvSpPr>
              <a:spLocks/>
            </p:cNvSpPr>
            <p:nvPr/>
          </p:nvSpPr>
          <p:spPr bwMode="hidden">
            <a:xfrm>
              <a:off x="-308667" y="4321318"/>
              <a:ext cx="8279020" cy="1207272"/>
            </a:xfrm>
            <a:custGeom>
              <a:avLst/>
              <a:gdLst>
                <a:gd name="T0" fmla="*/ 2147483647 w 5216"/>
                <a:gd name="T1" fmla="*/ 1792249152 h 762"/>
                <a:gd name="T2" fmla="*/ 2147483647 w 5216"/>
                <a:gd name="T3" fmla="*/ 1721965959 h 762"/>
                <a:gd name="T4" fmla="*/ 2147483647 w 5216"/>
                <a:gd name="T5" fmla="*/ 1531193217 h 762"/>
                <a:gd name="T6" fmla="*/ 2147483647 w 5216"/>
                <a:gd name="T7" fmla="*/ 1275158077 h 762"/>
                <a:gd name="T8" fmla="*/ 2147483647 w 5216"/>
                <a:gd name="T9" fmla="*/ 938798156 h 762"/>
                <a:gd name="T10" fmla="*/ 2147483647 w 5216"/>
                <a:gd name="T11" fmla="*/ 743006205 h 762"/>
                <a:gd name="T12" fmla="*/ 2147483647 w 5216"/>
                <a:gd name="T13" fmla="*/ 592396646 h 762"/>
                <a:gd name="T14" fmla="*/ 2147483647 w 5216"/>
                <a:gd name="T15" fmla="*/ 461868679 h 762"/>
                <a:gd name="T16" fmla="*/ 2147483647 w 5216"/>
                <a:gd name="T17" fmla="*/ 351422303 h 762"/>
                <a:gd name="T18" fmla="*/ 2147483647 w 5216"/>
                <a:gd name="T19" fmla="*/ 256035140 h 762"/>
                <a:gd name="T20" fmla="*/ 2147483647 w 5216"/>
                <a:gd name="T21" fmla="*/ 180731153 h 762"/>
                <a:gd name="T22" fmla="*/ 2147483647 w 5216"/>
                <a:gd name="T23" fmla="*/ 70284778 h 762"/>
                <a:gd name="T24" fmla="*/ 2147483647 w 5216"/>
                <a:gd name="T25" fmla="*/ 10040003 h 762"/>
                <a:gd name="T26" fmla="*/ 1622440311 w 5216"/>
                <a:gd name="T27" fmla="*/ 0 h 762"/>
                <a:gd name="T28" fmla="*/ 901914788 w 5216"/>
                <a:gd name="T29" fmla="*/ 25100801 h 762"/>
                <a:gd name="T30" fmla="*/ 277124957 w 5216"/>
                <a:gd name="T31" fmla="*/ 80324781 h 762"/>
                <a:gd name="T32" fmla="*/ 0 w 5216"/>
                <a:gd name="T33" fmla="*/ 120487964 h 762"/>
                <a:gd name="T34" fmla="*/ 791065440 w 5216"/>
                <a:gd name="T35" fmla="*/ 215873542 h 762"/>
                <a:gd name="T36" fmla="*/ 1642595027 w 5216"/>
                <a:gd name="T37" fmla="*/ 351422303 h 762"/>
                <a:gd name="T38" fmla="*/ 2147483647 w 5216"/>
                <a:gd name="T39" fmla="*/ 527132663 h 762"/>
                <a:gd name="T40" fmla="*/ 2147483647 w 5216"/>
                <a:gd name="T41" fmla="*/ 743006205 h 762"/>
                <a:gd name="T42" fmla="*/ 2147483647 w 5216"/>
                <a:gd name="T43" fmla="*/ 948838159 h 762"/>
                <a:gd name="T44" fmla="*/ 2147483647 w 5216"/>
                <a:gd name="T45" fmla="*/ 1295239668 h 762"/>
                <a:gd name="T46" fmla="*/ 2147483647 w 5216"/>
                <a:gd name="T47" fmla="*/ 1435807639 h 762"/>
                <a:gd name="T48" fmla="*/ 2147483647 w 5216"/>
                <a:gd name="T49" fmla="*/ 1556295603 h 762"/>
                <a:gd name="T50" fmla="*/ 2147483647 w 5216"/>
                <a:gd name="T51" fmla="*/ 1661721185 h 762"/>
                <a:gd name="T52" fmla="*/ 2147483647 w 5216"/>
                <a:gd name="T53" fmla="*/ 1742045966 h 762"/>
                <a:gd name="T54" fmla="*/ 2147483647 w 5216"/>
                <a:gd name="T55" fmla="*/ 1812330743 h 762"/>
                <a:gd name="T56" fmla="*/ 2147483647 w 5216"/>
                <a:gd name="T57" fmla="*/ 1857513135 h 762"/>
                <a:gd name="T58" fmla="*/ 2147483647 w 5216"/>
                <a:gd name="T59" fmla="*/ 1892655524 h 762"/>
                <a:gd name="T60" fmla="*/ 2147483647 w 5216"/>
                <a:gd name="T61" fmla="*/ 1912737115 h 762"/>
                <a:gd name="T62" fmla="*/ 2147483647 w 5216"/>
                <a:gd name="T63" fmla="*/ 1912737115 h 762"/>
                <a:gd name="T64" fmla="*/ 2147483647 w 5216"/>
                <a:gd name="T65" fmla="*/ 1902697112 h 762"/>
                <a:gd name="T66" fmla="*/ 2147483647 w 5216"/>
                <a:gd name="T67" fmla="*/ 1877594727 h 762"/>
                <a:gd name="T68" fmla="*/ 2147483647 w 5216"/>
                <a:gd name="T69" fmla="*/ 1837433128 h 762"/>
                <a:gd name="T70" fmla="*/ 2147483647 w 5216"/>
                <a:gd name="T71" fmla="*/ 1792249152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22"/>
            <p:cNvSpPr>
              <a:spLocks/>
            </p:cNvSpPr>
            <p:nvPr/>
          </p:nvSpPr>
          <p:spPr bwMode="hidden">
            <a:xfrm>
              <a:off x="4286" y="4334883"/>
              <a:ext cx="8165219" cy="1105538"/>
            </a:xfrm>
            <a:custGeom>
              <a:avLst/>
              <a:gdLst>
                <a:gd name="T0" fmla="*/ 0 w 5144"/>
                <a:gd name="T1" fmla="*/ 177634787 h 694"/>
                <a:gd name="T2" fmla="*/ 0 w 5144"/>
                <a:gd name="T3" fmla="*/ 177634787 h 694"/>
                <a:gd name="T4" fmla="*/ 45353157 w 5144"/>
                <a:gd name="T5" fmla="*/ 167484228 h 694"/>
                <a:gd name="T6" fmla="*/ 181412626 w 5144"/>
                <a:gd name="T7" fmla="*/ 142107830 h 694"/>
                <a:gd name="T8" fmla="*/ 413216590 w 5144"/>
                <a:gd name="T9" fmla="*/ 106580872 h 694"/>
                <a:gd name="T10" fmla="*/ 564393779 w 5144"/>
                <a:gd name="T11" fmla="*/ 86279754 h 694"/>
                <a:gd name="T12" fmla="*/ 740766636 w 5144"/>
                <a:gd name="T13" fmla="*/ 65978635 h 694"/>
                <a:gd name="T14" fmla="*/ 937295394 w 5144"/>
                <a:gd name="T15" fmla="*/ 50752796 h 694"/>
                <a:gd name="T16" fmla="*/ 1164061177 w 5144"/>
                <a:gd name="T17" fmla="*/ 35526957 h 694"/>
                <a:gd name="T18" fmla="*/ 1410982860 w 5144"/>
                <a:gd name="T19" fmla="*/ 20301119 h 694"/>
                <a:gd name="T20" fmla="*/ 1688139980 w 5144"/>
                <a:gd name="T21" fmla="*/ 10150559 h 694"/>
                <a:gd name="T22" fmla="*/ 1990494357 w 5144"/>
                <a:gd name="T23" fmla="*/ 5075280 h 694"/>
                <a:gd name="T24" fmla="*/ 2147483647 w 5144"/>
                <a:gd name="T25" fmla="*/ 0 h 694"/>
                <a:gd name="T26" fmla="*/ 2147483647 w 5144"/>
                <a:gd name="T27" fmla="*/ 5075280 h 694"/>
                <a:gd name="T28" fmla="*/ 2147483647 w 5144"/>
                <a:gd name="T29" fmla="*/ 15225839 h 694"/>
                <a:gd name="T30" fmla="*/ 2147483647 w 5144"/>
                <a:gd name="T31" fmla="*/ 35526957 h 694"/>
                <a:gd name="T32" fmla="*/ 2147483647 w 5144"/>
                <a:gd name="T33" fmla="*/ 60903356 h 694"/>
                <a:gd name="T34" fmla="*/ 2147483647 w 5144"/>
                <a:gd name="T35" fmla="*/ 101505593 h 694"/>
                <a:gd name="T36" fmla="*/ 2147483647 w 5144"/>
                <a:gd name="T37" fmla="*/ 147183109 h 694"/>
                <a:gd name="T38" fmla="*/ 2147483647 w 5144"/>
                <a:gd name="T39" fmla="*/ 203011185 h 694"/>
                <a:gd name="T40" fmla="*/ 2147483647 w 5144"/>
                <a:gd name="T41" fmla="*/ 268988228 h 694"/>
                <a:gd name="T42" fmla="*/ 2147483647 w 5144"/>
                <a:gd name="T43" fmla="*/ 350192702 h 694"/>
                <a:gd name="T44" fmla="*/ 2147483647 w 5144"/>
                <a:gd name="T45" fmla="*/ 441547735 h 694"/>
                <a:gd name="T46" fmla="*/ 2147483647 w 5144"/>
                <a:gd name="T47" fmla="*/ 548128608 h 694"/>
                <a:gd name="T48" fmla="*/ 2147483647 w 5144"/>
                <a:gd name="T49" fmla="*/ 675009006 h 694"/>
                <a:gd name="T50" fmla="*/ 2147483647 w 5144"/>
                <a:gd name="T51" fmla="*/ 812041556 h 694"/>
                <a:gd name="T52" fmla="*/ 2147483647 w 5144"/>
                <a:gd name="T53" fmla="*/ 964299945 h 694"/>
                <a:gd name="T54" fmla="*/ 2147483647 w 5144"/>
                <a:gd name="T55" fmla="*/ 1136857860 h 694"/>
                <a:gd name="T56" fmla="*/ 2147483647 w 5144"/>
                <a:gd name="T57" fmla="*/ 1324643206 h 694"/>
                <a:gd name="T58" fmla="*/ 2147483647 w 5144"/>
                <a:gd name="T59" fmla="*/ 1532729671 h 694"/>
                <a:gd name="T60" fmla="*/ 2147483647 w 5144"/>
                <a:gd name="T61" fmla="*/ 1761115662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 name="Freeform 26"/>
            <p:cNvSpPr>
              <a:spLocks/>
            </p:cNvSpPr>
            <p:nvPr/>
          </p:nvSpPr>
          <p:spPr bwMode="hidden">
            <a:xfrm>
              <a:off x="4155651" y="4314537"/>
              <a:ext cx="4940859" cy="929191"/>
            </a:xfrm>
            <a:custGeom>
              <a:avLst/>
              <a:gdLst>
                <a:gd name="T0" fmla="*/ 0 w 3112"/>
                <a:gd name="T1" fmla="*/ 1478417662 h 584"/>
                <a:gd name="T2" fmla="*/ 0 w 3112"/>
                <a:gd name="T3" fmla="*/ 1478417662 h 584"/>
                <a:gd name="T4" fmla="*/ 226865130 w 3112"/>
                <a:gd name="T5" fmla="*/ 1417660663 h 584"/>
                <a:gd name="T6" fmla="*/ 846963574 w 3112"/>
                <a:gd name="T7" fmla="*/ 1260705347 h 584"/>
                <a:gd name="T8" fmla="*/ 1275487831 w 3112"/>
                <a:gd name="T9" fmla="*/ 1154381393 h 584"/>
                <a:gd name="T10" fmla="*/ 1769549916 w 3112"/>
                <a:gd name="T11" fmla="*/ 1037930213 h 584"/>
                <a:gd name="T12" fmla="*/ 2147483647 w 3112"/>
                <a:gd name="T13" fmla="*/ 911353397 h 584"/>
                <a:gd name="T14" fmla="*/ 2147483647 w 3112"/>
                <a:gd name="T15" fmla="*/ 774650944 h 584"/>
                <a:gd name="T16" fmla="*/ 2147483647 w 3112"/>
                <a:gd name="T17" fmla="*/ 643009718 h 584"/>
                <a:gd name="T18" fmla="*/ 2147483647 w 3112"/>
                <a:gd name="T19" fmla="*/ 511370084 h 584"/>
                <a:gd name="T20" fmla="*/ 2147483647 w 3112"/>
                <a:gd name="T21" fmla="*/ 389856086 h 584"/>
                <a:gd name="T22" fmla="*/ 2147483647 w 3112"/>
                <a:gd name="T23" fmla="*/ 273406496 h 584"/>
                <a:gd name="T24" fmla="*/ 2147483647 w 3112"/>
                <a:gd name="T25" fmla="*/ 222775133 h 584"/>
                <a:gd name="T26" fmla="*/ 2147483647 w 3112"/>
                <a:gd name="T27" fmla="*/ 172143770 h 584"/>
                <a:gd name="T28" fmla="*/ 2147483647 w 3112"/>
                <a:gd name="T29" fmla="*/ 131639635 h 584"/>
                <a:gd name="T30" fmla="*/ 2147483647 w 3112"/>
                <a:gd name="T31" fmla="*/ 91135499 h 584"/>
                <a:gd name="T32" fmla="*/ 2147483647 w 3112"/>
                <a:gd name="T33" fmla="*/ 60756999 h 584"/>
                <a:gd name="T34" fmla="*/ 2147483647 w 3112"/>
                <a:gd name="T35" fmla="*/ 35441318 h 584"/>
                <a:gd name="T36" fmla="*/ 2147483647 w 3112"/>
                <a:gd name="T37" fmla="*/ 15188454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useBgFill="1">
          <p:nvSpPr>
            <p:cNvPr id="11" name="Freeform 10"/>
            <p:cNvSpPr>
              <a:spLocks/>
            </p:cNvSpPr>
            <p:nvPr/>
          </p:nvSpPr>
          <p:spPr bwMode="hidden">
            <a:xfrm>
              <a:off x="-3905251" y="4294188"/>
              <a:ext cx="13027839" cy="1892300"/>
            </a:xfrm>
            <a:custGeom>
              <a:avLst/>
              <a:gdLst>
                <a:gd name="T0" fmla="*/ 2147483647 w 8196"/>
                <a:gd name="T1" fmla="*/ 1290320000 h 1192"/>
                <a:gd name="T2" fmla="*/ 2147483647 w 8196"/>
                <a:gd name="T3" fmla="*/ 1436489063 h 1192"/>
                <a:gd name="T4" fmla="*/ 2147483647 w 8196"/>
                <a:gd name="T5" fmla="*/ 1562496875 h 1192"/>
                <a:gd name="T6" fmla="*/ 2147483647 w 8196"/>
                <a:gd name="T7" fmla="*/ 1678424063 h 1192"/>
                <a:gd name="T8" fmla="*/ 2147483647 w 8196"/>
                <a:gd name="T9" fmla="*/ 1769149688 h 1192"/>
                <a:gd name="T10" fmla="*/ 2147483647 w 8196"/>
                <a:gd name="T11" fmla="*/ 1839714063 h 1192"/>
                <a:gd name="T12" fmla="*/ 2147483647 w 8196"/>
                <a:gd name="T13" fmla="*/ 1890117188 h 1192"/>
                <a:gd name="T14" fmla="*/ 2147483647 w 8196"/>
                <a:gd name="T15" fmla="*/ 1920359063 h 1192"/>
                <a:gd name="T16" fmla="*/ 2147483647 w 8196"/>
                <a:gd name="T17" fmla="*/ 1915318750 h 1192"/>
                <a:gd name="T18" fmla="*/ 2147483647 w 8196"/>
                <a:gd name="T19" fmla="*/ 1890117188 h 1192"/>
                <a:gd name="T20" fmla="*/ 2147483647 w 8196"/>
                <a:gd name="T21" fmla="*/ 1829633438 h 1192"/>
                <a:gd name="T22" fmla="*/ 2147483647 w 8196"/>
                <a:gd name="T23" fmla="*/ 1738907813 h 1192"/>
                <a:gd name="T24" fmla="*/ 2147483647 w 8196"/>
                <a:gd name="T25" fmla="*/ 1617940313 h 1192"/>
                <a:gd name="T26" fmla="*/ 2147483647 w 8196"/>
                <a:gd name="T27" fmla="*/ 1456650313 h 1192"/>
                <a:gd name="T28" fmla="*/ 2147483647 w 8196"/>
                <a:gd name="T29" fmla="*/ 1260078125 h 1192"/>
                <a:gd name="T30" fmla="*/ 2147483647 w 8196"/>
                <a:gd name="T31" fmla="*/ 1023183438 h 1192"/>
                <a:gd name="T32" fmla="*/ 2147483647 w 8196"/>
                <a:gd name="T33" fmla="*/ 745966250 h 1192"/>
                <a:gd name="T34" fmla="*/ 2147483647 w 8196"/>
                <a:gd name="T35" fmla="*/ 604837500 h 1192"/>
                <a:gd name="T36" fmla="*/ 2147483647 w 8196"/>
                <a:gd name="T37" fmla="*/ 372983125 h 1192"/>
                <a:gd name="T38" fmla="*/ 2147483647 w 8196"/>
                <a:gd name="T39" fmla="*/ 206652813 h 1192"/>
                <a:gd name="T40" fmla="*/ 2147483647 w 8196"/>
                <a:gd name="T41" fmla="*/ 90725625 h 1192"/>
                <a:gd name="T42" fmla="*/ 2147483647 w 8196"/>
                <a:gd name="T43" fmla="*/ 25201563 h 1192"/>
                <a:gd name="T44" fmla="*/ 2147483647 w 8196"/>
                <a:gd name="T45" fmla="*/ 0 h 1192"/>
                <a:gd name="T46" fmla="*/ 2147483647 w 8196"/>
                <a:gd name="T47" fmla="*/ 10080625 h 1192"/>
                <a:gd name="T48" fmla="*/ 2147483647 w 8196"/>
                <a:gd name="T49" fmla="*/ 50403125 h 1192"/>
                <a:gd name="T50" fmla="*/ 1809063908 w 8196"/>
                <a:gd name="T51" fmla="*/ 110886875 h 1192"/>
                <a:gd name="T52" fmla="*/ 1339111161 w 8196"/>
                <a:gd name="T53" fmla="*/ 186491563 h 1192"/>
                <a:gd name="T54" fmla="*/ 944958629 w 8196"/>
                <a:gd name="T55" fmla="*/ 272176875 h 1192"/>
                <a:gd name="T56" fmla="*/ 626603132 w 8196"/>
                <a:gd name="T57" fmla="*/ 362902500 h 1192"/>
                <a:gd name="T58" fmla="*/ 373939989 w 8196"/>
                <a:gd name="T59" fmla="*/ 443547500 h 1192"/>
                <a:gd name="T60" fmla="*/ 121278436 w 8196"/>
                <a:gd name="T61" fmla="*/ 544353750 h 1192"/>
                <a:gd name="T62" fmla="*/ 0 w 8196"/>
                <a:gd name="T63" fmla="*/ 604837500 h 1192"/>
                <a:gd name="T64" fmla="*/ 2147483647 w 8196"/>
                <a:gd name="T65" fmla="*/ 2147483647 h 1192"/>
                <a:gd name="T66" fmla="*/ 2147483647 w 8196"/>
                <a:gd name="T67" fmla="*/ 2147483647 h 1192"/>
                <a:gd name="T68" fmla="*/ 2147483647 w 8196"/>
                <a:gd name="T69" fmla="*/ 1285279688 h 1192"/>
                <a:gd name="T70" fmla="*/ 2147483647 w 8196"/>
                <a:gd name="T71" fmla="*/ 1290320000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2" name="Group 5"/>
          <p:cNvGrpSpPr>
            <a:grpSpLocks noChangeAspect="1"/>
          </p:cNvGrpSpPr>
          <p:nvPr userDrawn="1"/>
        </p:nvGrpSpPr>
        <p:grpSpPr bwMode="auto">
          <a:xfrm>
            <a:off x="7696200" y="5875338"/>
            <a:ext cx="1276350" cy="830262"/>
            <a:chOff x="96" y="72"/>
            <a:chExt cx="1379" cy="896"/>
          </a:xfrm>
        </p:grpSpPr>
        <p:sp>
          <p:nvSpPr>
            <p:cNvPr id="13" name="AutoShape 4"/>
            <p:cNvSpPr>
              <a:spLocks noChangeAspect="1" noChangeArrowheads="1" noTextEdit="1"/>
            </p:cNvSpPr>
            <p:nvPr/>
          </p:nvSpPr>
          <p:spPr bwMode="auto">
            <a:xfrm>
              <a:off x="96" y="72"/>
              <a:ext cx="1377" cy="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14"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 y="72"/>
              <a:ext cx="1379"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572154357"/>
      </p:ext>
    </p:extLst>
  </p:cSld>
  <p:clrMapOvr>
    <a:masterClrMapping/>
  </p:clrMapOvr>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4"/>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36" indent="0">
              <a:buNone/>
              <a:defRPr sz="2800"/>
            </a:lvl2pPr>
            <a:lvl3pPr marL="914074" indent="0">
              <a:buNone/>
              <a:defRPr sz="2400"/>
            </a:lvl3pPr>
            <a:lvl4pPr marL="1371109" indent="0">
              <a:buNone/>
              <a:defRPr sz="2000"/>
            </a:lvl4pPr>
            <a:lvl5pPr marL="1828148" indent="0">
              <a:buNone/>
              <a:defRPr sz="2000"/>
            </a:lvl5pPr>
            <a:lvl6pPr marL="2285186" indent="0">
              <a:buNone/>
              <a:defRPr sz="2000"/>
            </a:lvl6pPr>
            <a:lvl7pPr marL="2742224" indent="0">
              <a:buNone/>
              <a:defRPr sz="2000"/>
            </a:lvl7pPr>
            <a:lvl8pPr marL="3199260" indent="0">
              <a:buNone/>
              <a:defRPr sz="2000"/>
            </a:lvl8pPr>
            <a:lvl9pPr marL="3656296"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42"/>
            <a:ext cx="5486400" cy="804862"/>
          </a:xfrm>
        </p:spPr>
        <p:txBody>
          <a:bodyPr/>
          <a:lstStyle>
            <a:lvl1pPr marL="0" indent="0">
              <a:buNone/>
              <a:defRPr sz="1400"/>
            </a:lvl1pPr>
            <a:lvl2pPr marL="457036" indent="0">
              <a:buNone/>
              <a:defRPr sz="1200"/>
            </a:lvl2pPr>
            <a:lvl3pPr marL="914074" indent="0">
              <a:buNone/>
              <a:defRPr sz="1000"/>
            </a:lvl3pPr>
            <a:lvl4pPr marL="1371109" indent="0">
              <a:buNone/>
              <a:defRPr sz="900"/>
            </a:lvl4pPr>
            <a:lvl5pPr marL="1828148" indent="0">
              <a:buNone/>
              <a:defRPr sz="900"/>
            </a:lvl5pPr>
            <a:lvl6pPr marL="2285186" indent="0">
              <a:buNone/>
              <a:defRPr sz="900"/>
            </a:lvl6pPr>
            <a:lvl7pPr marL="2742224" indent="0">
              <a:buNone/>
              <a:defRPr sz="900"/>
            </a:lvl7pPr>
            <a:lvl8pPr marL="3199260" indent="0">
              <a:buNone/>
              <a:defRPr sz="900"/>
            </a:lvl8pPr>
            <a:lvl9pPr marL="3656296"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C8203352-0323-400D-9581-063E91B5A644}" type="slidenum">
              <a:rPr lang="en-US" smtClean="0"/>
              <a:pPr>
                <a:defRPr/>
              </a:pPr>
              <a:t>‹#›</a:t>
            </a:fld>
            <a:endParaRPr lang="en-US"/>
          </a:p>
        </p:txBody>
      </p:sp>
      <p:sp>
        <p:nvSpPr>
          <p:cNvPr id="8" name="Rounded Rectangle 14"/>
          <p:cNvSpPr/>
          <p:nvPr userDrawn="1"/>
        </p:nvSpPr>
        <p:spPr>
          <a:xfrm>
            <a:off x="228604" y="228604"/>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08" tIns="45704" rIns="91408" bIns="45704" anchor="ctr"/>
          <a:lstStyle/>
          <a:p>
            <a:pPr algn="ctr" fontAlgn="auto">
              <a:spcBef>
                <a:spcPts val="0"/>
              </a:spcBef>
              <a:spcAft>
                <a:spcPts val="0"/>
              </a:spcAft>
              <a:defRPr/>
            </a:pPr>
            <a:endParaRPr lang="en-US"/>
          </a:p>
        </p:txBody>
      </p:sp>
      <p:grpSp>
        <p:nvGrpSpPr>
          <p:cNvPr id="9" name="Group 8"/>
          <p:cNvGrpSpPr>
            <a:grpSpLocks noChangeAspect="1"/>
          </p:cNvGrpSpPr>
          <p:nvPr userDrawn="1"/>
        </p:nvGrpSpPr>
        <p:grpSpPr bwMode="auto">
          <a:xfrm>
            <a:off x="211138" y="5354642"/>
            <a:ext cx="8723312" cy="1330325"/>
            <a:chOff x="-3905250" y="4294188"/>
            <a:chExt cx="13011150" cy="1892300"/>
          </a:xfrm>
        </p:grpSpPr>
        <p:sp>
          <p:nvSpPr>
            <p:cNvPr id="10" name="Freeform 14"/>
            <p:cNvSpPr>
              <a:spLocks/>
            </p:cNvSpPr>
            <p:nvPr/>
          </p:nvSpPr>
          <p:spPr bwMode="hidden">
            <a:xfrm>
              <a:off x="4810681" y="4499676"/>
              <a:ext cx="4295219" cy="1016152"/>
            </a:xfrm>
            <a:custGeom>
              <a:avLst/>
              <a:gdLst>
                <a:gd name="T0" fmla="*/ 2147483647 w 2706"/>
                <a:gd name="T1" fmla="*/ 0 h 640"/>
                <a:gd name="T2" fmla="*/ 2147483647 w 2706"/>
                <a:gd name="T3" fmla="*/ 0 h 640"/>
                <a:gd name="T4" fmla="*/ 2147483647 w 2706"/>
                <a:gd name="T5" fmla="*/ 45375950 h 640"/>
                <a:gd name="T6" fmla="*/ 2147483647 w 2706"/>
                <a:gd name="T7" fmla="*/ 95794554 h 640"/>
                <a:gd name="T8" fmla="*/ 2147483647 w 2706"/>
                <a:gd name="T9" fmla="*/ 151254225 h 640"/>
                <a:gd name="T10" fmla="*/ 2147483647 w 2706"/>
                <a:gd name="T11" fmla="*/ 206713896 h 640"/>
                <a:gd name="T12" fmla="*/ 2147483647 w 2706"/>
                <a:gd name="T13" fmla="*/ 272258876 h 640"/>
                <a:gd name="T14" fmla="*/ 2147483647 w 2706"/>
                <a:gd name="T15" fmla="*/ 337802267 h 640"/>
                <a:gd name="T16" fmla="*/ 2147483647 w 2706"/>
                <a:gd name="T17" fmla="*/ 413429380 h 640"/>
                <a:gd name="T18" fmla="*/ 2147483647 w 2706"/>
                <a:gd name="T19" fmla="*/ 489056492 h 640"/>
                <a:gd name="T20" fmla="*/ 2147483647 w 2706"/>
                <a:gd name="T21" fmla="*/ 489056492 h 640"/>
                <a:gd name="T22" fmla="*/ 2147483647 w 2706"/>
                <a:gd name="T23" fmla="*/ 635269651 h 640"/>
                <a:gd name="T24" fmla="*/ 2147483647 w 2706"/>
                <a:gd name="T25" fmla="*/ 766356435 h 640"/>
                <a:gd name="T26" fmla="*/ 2147483647 w 2706"/>
                <a:gd name="T27" fmla="*/ 887361085 h 640"/>
                <a:gd name="T28" fmla="*/ 1995446684 w 2706"/>
                <a:gd name="T29" fmla="*/ 1003323081 h 640"/>
                <a:gd name="T30" fmla="*/ 1471390284 w 2706"/>
                <a:gd name="T31" fmla="*/ 1104158702 h 640"/>
                <a:gd name="T32" fmla="*/ 962451277 w 2706"/>
                <a:gd name="T33" fmla="*/ 1194912190 h 640"/>
                <a:gd name="T34" fmla="*/ 473666148 w 2706"/>
                <a:gd name="T35" fmla="*/ 1280623023 h 640"/>
                <a:gd name="T36" fmla="*/ 0 w 2706"/>
                <a:gd name="T37" fmla="*/ 1356250136 h 640"/>
                <a:gd name="T38" fmla="*/ 0 w 2706"/>
                <a:gd name="T39" fmla="*/ 1356250136 h 640"/>
                <a:gd name="T40" fmla="*/ 327535052 w 2706"/>
                <a:gd name="T41" fmla="*/ 1401626086 h 640"/>
                <a:gd name="T42" fmla="*/ 639954298 w 2706"/>
                <a:gd name="T43" fmla="*/ 1441960969 h 640"/>
                <a:gd name="T44" fmla="*/ 942294224 w 2706"/>
                <a:gd name="T45" fmla="*/ 1477253198 h 640"/>
                <a:gd name="T46" fmla="*/ 1239596076 w 2706"/>
                <a:gd name="T47" fmla="*/ 1507504361 h 640"/>
                <a:gd name="T48" fmla="*/ 1526818609 w 2706"/>
                <a:gd name="T49" fmla="*/ 1537755524 h 640"/>
                <a:gd name="T50" fmla="*/ 1803964996 w 2706"/>
                <a:gd name="T51" fmla="*/ 1557922965 h 640"/>
                <a:gd name="T52" fmla="*/ 2071032063 w 2706"/>
                <a:gd name="T53" fmla="*/ 1578090407 h 640"/>
                <a:gd name="T54" fmla="*/ 2147483647 w 2706"/>
                <a:gd name="T55" fmla="*/ 1593215194 h 640"/>
                <a:gd name="T56" fmla="*/ 2147483647 w 2706"/>
                <a:gd name="T57" fmla="*/ 1603298915 h 640"/>
                <a:gd name="T58" fmla="*/ 2147483647 w 2706"/>
                <a:gd name="T59" fmla="*/ 1608341570 h 640"/>
                <a:gd name="T60" fmla="*/ 2147483647 w 2706"/>
                <a:gd name="T61" fmla="*/ 1613382636 h 640"/>
                <a:gd name="T62" fmla="*/ 2147483647 w 2706"/>
                <a:gd name="T63" fmla="*/ 1613382636 h 640"/>
                <a:gd name="T64" fmla="*/ 2147483647 w 2706"/>
                <a:gd name="T65" fmla="*/ 1608341570 h 640"/>
                <a:gd name="T66" fmla="*/ 2147483647 w 2706"/>
                <a:gd name="T67" fmla="*/ 1603298915 h 640"/>
                <a:gd name="T68" fmla="*/ 2147483647 w 2706"/>
                <a:gd name="T69" fmla="*/ 1593215194 h 640"/>
                <a:gd name="T70" fmla="*/ 2147483647 w 2706"/>
                <a:gd name="T71" fmla="*/ 1578090407 h 640"/>
                <a:gd name="T72" fmla="*/ 2147483647 w 2706"/>
                <a:gd name="T73" fmla="*/ 1562964032 h 640"/>
                <a:gd name="T74" fmla="*/ 2147483647 w 2706"/>
                <a:gd name="T75" fmla="*/ 1542796590 h 640"/>
                <a:gd name="T76" fmla="*/ 2147483647 w 2706"/>
                <a:gd name="T77" fmla="*/ 1517588082 h 640"/>
                <a:gd name="T78" fmla="*/ 2147483647 w 2706"/>
                <a:gd name="T79" fmla="*/ 1492379573 h 640"/>
                <a:gd name="T80" fmla="*/ 2147483647 w 2706"/>
                <a:gd name="T81" fmla="*/ 1462128411 h 640"/>
                <a:gd name="T82" fmla="*/ 2147483647 w 2706"/>
                <a:gd name="T83" fmla="*/ 1431877248 h 640"/>
                <a:gd name="T84" fmla="*/ 2147483647 w 2706"/>
                <a:gd name="T85" fmla="*/ 1396585019 h 640"/>
                <a:gd name="T86" fmla="*/ 2147483647 w 2706"/>
                <a:gd name="T87" fmla="*/ 1361291202 h 640"/>
                <a:gd name="T88" fmla="*/ 2147483647 w 2706"/>
                <a:gd name="T89" fmla="*/ 1320956319 h 640"/>
                <a:gd name="T90" fmla="*/ 2147483647 w 2706"/>
                <a:gd name="T91" fmla="*/ 1280623023 h 640"/>
                <a:gd name="T92" fmla="*/ 2147483647 w 2706"/>
                <a:gd name="T93" fmla="*/ 1235245485 h 640"/>
                <a:gd name="T94" fmla="*/ 2147483647 w 2706"/>
                <a:gd name="T95" fmla="*/ 1189869535 h 640"/>
                <a:gd name="T96" fmla="*/ 2147483647 w 2706"/>
                <a:gd name="T97" fmla="*/ 1089033914 h 640"/>
                <a:gd name="T98" fmla="*/ 2147483647 w 2706"/>
                <a:gd name="T99" fmla="*/ 983155639 h 640"/>
                <a:gd name="T100" fmla="*/ 2147483647 w 2706"/>
                <a:gd name="T101" fmla="*/ 983155639 h 640"/>
                <a:gd name="T102" fmla="*/ 2147483647 w 2706"/>
                <a:gd name="T103" fmla="*/ 978112985 h 640"/>
                <a:gd name="T104" fmla="*/ 2147483647 w 2706"/>
                <a:gd name="T105" fmla="*/ 978112985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18"/>
            <p:cNvSpPr>
              <a:spLocks/>
            </p:cNvSpPr>
            <p:nvPr/>
          </p:nvSpPr>
          <p:spPr bwMode="hidden">
            <a:xfrm>
              <a:off x="-308538" y="4319027"/>
              <a:ext cx="8280254" cy="1208092"/>
            </a:xfrm>
            <a:custGeom>
              <a:avLst/>
              <a:gdLst>
                <a:gd name="T0" fmla="*/ 2147483647 w 5216"/>
                <a:gd name="T1" fmla="*/ 1794685668 h 762"/>
                <a:gd name="T2" fmla="*/ 2147483647 w 5216"/>
                <a:gd name="T3" fmla="*/ 1724305590 h 762"/>
                <a:gd name="T4" fmla="*/ 2147483647 w 5216"/>
                <a:gd name="T5" fmla="*/ 1533274853 h 762"/>
                <a:gd name="T6" fmla="*/ 2147483647 w 5216"/>
                <a:gd name="T7" fmla="*/ 1276891413 h 762"/>
                <a:gd name="T8" fmla="*/ 2147483647 w 5216"/>
                <a:gd name="T9" fmla="*/ 940073143 h 762"/>
                <a:gd name="T10" fmla="*/ 2147483647 w 5216"/>
                <a:gd name="T11" fmla="*/ 744015032 h 762"/>
                <a:gd name="T12" fmla="*/ 2147483647 w 5216"/>
                <a:gd name="T13" fmla="*/ 593201710 h 762"/>
                <a:gd name="T14" fmla="*/ 2147483647 w 5216"/>
                <a:gd name="T15" fmla="*/ 462496302 h 762"/>
                <a:gd name="T16" fmla="*/ 2147483647 w 5216"/>
                <a:gd name="T17" fmla="*/ 351898809 h 762"/>
                <a:gd name="T18" fmla="*/ 2147483647 w 5216"/>
                <a:gd name="T19" fmla="*/ 256383440 h 762"/>
                <a:gd name="T20" fmla="*/ 2147483647 w 5216"/>
                <a:gd name="T21" fmla="*/ 180975987 h 762"/>
                <a:gd name="T22" fmla="*/ 2147483647 w 5216"/>
                <a:gd name="T23" fmla="*/ 70380079 h 762"/>
                <a:gd name="T24" fmla="*/ 2147483647 w 5216"/>
                <a:gd name="T25" fmla="*/ 10054750 h 762"/>
                <a:gd name="T26" fmla="*/ 1622923434 w 5216"/>
                <a:gd name="T27" fmla="*/ 0 h 762"/>
                <a:gd name="T28" fmla="*/ 902184155 w 5216"/>
                <a:gd name="T29" fmla="*/ 25135289 h 762"/>
                <a:gd name="T30" fmla="*/ 277207537 w 5216"/>
                <a:gd name="T31" fmla="*/ 80434829 h 762"/>
                <a:gd name="T32" fmla="*/ 0 w 5216"/>
                <a:gd name="T33" fmla="*/ 120650658 h 762"/>
                <a:gd name="T34" fmla="*/ 791300823 w 5216"/>
                <a:gd name="T35" fmla="*/ 216166026 h 762"/>
                <a:gd name="T36" fmla="*/ 1643084329 w 5216"/>
                <a:gd name="T37" fmla="*/ 351898809 h 762"/>
                <a:gd name="T38" fmla="*/ 2147483647 w 5216"/>
                <a:gd name="T39" fmla="*/ 527849006 h 762"/>
                <a:gd name="T40" fmla="*/ 2147483647 w 5216"/>
                <a:gd name="T41" fmla="*/ 744015032 h 762"/>
                <a:gd name="T42" fmla="*/ 2147483647 w 5216"/>
                <a:gd name="T43" fmla="*/ 950127893 h 762"/>
                <a:gd name="T44" fmla="*/ 2147483647 w 5216"/>
                <a:gd name="T45" fmla="*/ 1296999327 h 762"/>
                <a:gd name="T46" fmla="*/ 2147483647 w 5216"/>
                <a:gd name="T47" fmla="*/ 1437759485 h 762"/>
                <a:gd name="T48" fmla="*/ 2147483647 w 5216"/>
                <a:gd name="T49" fmla="*/ 1558410142 h 762"/>
                <a:gd name="T50" fmla="*/ 2147483647 w 5216"/>
                <a:gd name="T51" fmla="*/ 1663980261 h 762"/>
                <a:gd name="T52" fmla="*/ 2147483647 w 5216"/>
                <a:gd name="T53" fmla="*/ 1744413504 h 762"/>
                <a:gd name="T54" fmla="*/ 2147483647 w 5216"/>
                <a:gd name="T55" fmla="*/ 1814793583 h 762"/>
                <a:gd name="T56" fmla="*/ 2147483647 w 5216"/>
                <a:gd name="T57" fmla="*/ 1860038372 h 762"/>
                <a:gd name="T58" fmla="*/ 2147483647 w 5216"/>
                <a:gd name="T59" fmla="*/ 1895228412 h 762"/>
                <a:gd name="T60" fmla="*/ 2147483647 w 5216"/>
                <a:gd name="T61" fmla="*/ 1915336326 h 762"/>
                <a:gd name="T62" fmla="*/ 2147483647 w 5216"/>
                <a:gd name="T63" fmla="*/ 1915336326 h 762"/>
                <a:gd name="T64" fmla="*/ 2147483647 w 5216"/>
                <a:gd name="T65" fmla="*/ 1905281576 h 762"/>
                <a:gd name="T66" fmla="*/ 2147483647 w 5216"/>
                <a:gd name="T67" fmla="*/ 1880146287 h 762"/>
                <a:gd name="T68" fmla="*/ 2147483647 w 5216"/>
                <a:gd name="T69" fmla="*/ 1839928872 h 762"/>
                <a:gd name="T70" fmla="*/ 2147483647 w 5216"/>
                <a:gd name="T71" fmla="*/ 1794685668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22"/>
            <p:cNvSpPr>
              <a:spLocks/>
            </p:cNvSpPr>
            <p:nvPr/>
          </p:nvSpPr>
          <p:spPr bwMode="hidden">
            <a:xfrm>
              <a:off x="4014" y="4334834"/>
              <a:ext cx="8164231" cy="1101960"/>
            </a:xfrm>
            <a:custGeom>
              <a:avLst/>
              <a:gdLst>
                <a:gd name="T0" fmla="*/ 0 w 5144"/>
                <a:gd name="T1" fmla="*/ 176486674 h 694"/>
                <a:gd name="T2" fmla="*/ 0 w 5144"/>
                <a:gd name="T3" fmla="*/ 176486674 h 694"/>
                <a:gd name="T4" fmla="*/ 45341320 w 5144"/>
                <a:gd name="T5" fmla="*/ 166400724 h 694"/>
                <a:gd name="T6" fmla="*/ 181368455 w 5144"/>
                <a:gd name="T7" fmla="*/ 141189022 h 694"/>
                <a:gd name="T8" fmla="*/ 413115802 w 5144"/>
                <a:gd name="T9" fmla="*/ 105891370 h 694"/>
                <a:gd name="T10" fmla="*/ 564257240 w 5144"/>
                <a:gd name="T11" fmla="*/ 85722643 h 694"/>
                <a:gd name="T12" fmla="*/ 740586536 w 5144"/>
                <a:gd name="T13" fmla="*/ 65552329 h 694"/>
                <a:gd name="T14" fmla="*/ 937069294 w 5144"/>
                <a:gd name="T15" fmla="*/ 50424991 h 694"/>
                <a:gd name="T16" fmla="*/ 1163779069 w 5144"/>
                <a:gd name="T17" fmla="*/ 35297652 h 694"/>
                <a:gd name="T18" fmla="*/ 1410642306 w 5144"/>
                <a:gd name="T19" fmla="*/ 20170314 h 694"/>
                <a:gd name="T20" fmla="*/ 1687732560 w 5144"/>
                <a:gd name="T21" fmla="*/ 10084363 h 694"/>
                <a:gd name="T22" fmla="*/ 1990012261 w 5144"/>
                <a:gd name="T23" fmla="*/ 5042975 h 694"/>
                <a:gd name="T24" fmla="*/ 2147483647 w 5144"/>
                <a:gd name="T25" fmla="*/ 0 h 694"/>
                <a:gd name="T26" fmla="*/ 2147483647 w 5144"/>
                <a:gd name="T27" fmla="*/ 5042975 h 694"/>
                <a:gd name="T28" fmla="*/ 2147483647 w 5144"/>
                <a:gd name="T29" fmla="*/ 15127339 h 694"/>
                <a:gd name="T30" fmla="*/ 2147483647 w 5144"/>
                <a:gd name="T31" fmla="*/ 35297652 h 694"/>
                <a:gd name="T32" fmla="*/ 2147483647 w 5144"/>
                <a:gd name="T33" fmla="*/ 60509354 h 694"/>
                <a:gd name="T34" fmla="*/ 2147483647 w 5144"/>
                <a:gd name="T35" fmla="*/ 100849982 h 694"/>
                <a:gd name="T36" fmla="*/ 2147483647 w 5144"/>
                <a:gd name="T37" fmla="*/ 146231997 h 694"/>
                <a:gd name="T38" fmla="*/ 2147483647 w 5144"/>
                <a:gd name="T39" fmla="*/ 201698376 h 694"/>
                <a:gd name="T40" fmla="*/ 2147483647 w 5144"/>
                <a:gd name="T41" fmla="*/ 267250705 h 694"/>
                <a:gd name="T42" fmla="*/ 2147483647 w 5144"/>
                <a:gd name="T43" fmla="*/ 347930373 h 694"/>
                <a:gd name="T44" fmla="*/ 2147483647 w 5144"/>
                <a:gd name="T45" fmla="*/ 438694404 h 694"/>
                <a:gd name="T46" fmla="*/ 2147483647 w 5144"/>
                <a:gd name="T47" fmla="*/ 544585774 h 694"/>
                <a:gd name="T48" fmla="*/ 2147483647 w 5144"/>
                <a:gd name="T49" fmla="*/ 670647457 h 694"/>
                <a:gd name="T50" fmla="*/ 2147483647 w 5144"/>
                <a:gd name="T51" fmla="*/ 806793504 h 694"/>
                <a:gd name="T52" fmla="*/ 2147483647 w 5144"/>
                <a:gd name="T53" fmla="*/ 958068477 h 694"/>
                <a:gd name="T54" fmla="*/ 2147483647 w 5144"/>
                <a:gd name="T55" fmla="*/ 1129512176 h 694"/>
                <a:gd name="T56" fmla="*/ 2147483647 w 5144"/>
                <a:gd name="T57" fmla="*/ 1316083213 h 694"/>
                <a:gd name="T58" fmla="*/ 2147483647 w 5144"/>
                <a:gd name="T59" fmla="*/ 1522824565 h 694"/>
                <a:gd name="T60" fmla="*/ 2147483647 w 5144"/>
                <a:gd name="T61" fmla="*/ 1749734642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 name="Freeform 26"/>
            <p:cNvSpPr>
              <a:spLocks/>
            </p:cNvSpPr>
            <p:nvPr/>
          </p:nvSpPr>
          <p:spPr bwMode="hidden">
            <a:xfrm>
              <a:off x="4157164" y="4316769"/>
              <a:ext cx="4939265" cy="925827"/>
            </a:xfrm>
            <a:custGeom>
              <a:avLst/>
              <a:gdLst>
                <a:gd name="T0" fmla="*/ 0 w 3112"/>
                <a:gd name="T1" fmla="*/ 1467732250 h 584"/>
                <a:gd name="T2" fmla="*/ 0 w 3112"/>
                <a:gd name="T3" fmla="*/ 1467732250 h 584"/>
                <a:gd name="T4" fmla="*/ 226718930 w 3112"/>
                <a:gd name="T5" fmla="*/ 1407413987 h 584"/>
                <a:gd name="T6" fmla="*/ 846417337 w 3112"/>
                <a:gd name="T7" fmla="*/ 1251592864 h 584"/>
                <a:gd name="T8" fmla="*/ 1274665262 w 3112"/>
                <a:gd name="T9" fmla="*/ 1146037488 h 584"/>
                <a:gd name="T10" fmla="*/ 1768409238 w 3112"/>
                <a:gd name="T11" fmla="*/ 1030428012 h 584"/>
                <a:gd name="T12" fmla="*/ 2147483647 w 3112"/>
                <a:gd name="T13" fmla="*/ 904766021 h 584"/>
                <a:gd name="T14" fmla="*/ 2147483647 w 3112"/>
                <a:gd name="T15" fmla="*/ 769051514 h 584"/>
                <a:gd name="T16" fmla="*/ 2147483647 w 3112"/>
                <a:gd name="T17" fmla="*/ 638362472 h 584"/>
                <a:gd name="T18" fmla="*/ 2147483647 w 3112"/>
                <a:gd name="T19" fmla="*/ 507675016 h 584"/>
                <a:gd name="T20" fmla="*/ 2147483647 w 3112"/>
                <a:gd name="T21" fmla="*/ 387038490 h 584"/>
                <a:gd name="T22" fmla="*/ 2147483647 w 3112"/>
                <a:gd name="T23" fmla="*/ 271430599 h 584"/>
                <a:gd name="T24" fmla="*/ 2147483647 w 3112"/>
                <a:gd name="T25" fmla="*/ 221164851 h 584"/>
                <a:gd name="T26" fmla="*/ 2147483647 w 3112"/>
                <a:gd name="T27" fmla="*/ 170900689 h 584"/>
                <a:gd name="T28" fmla="*/ 2147483647 w 3112"/>
                <a:gd name="T29" fmla="*/ 130689042 h 584"/>
                <a:gd name="T30" fmla="*/ 2147483647 w 3112"/>
                <a:gd name="T31" fmla="*/ 90477395 h 584"/>
                <a:gd name="T32" fmla="*/ 2147483647 w 3112"/>
                <a:gd name="T33" fmla="*/ 60318263 h 584"/>
                <a:gd name="T34" fmla="*/ 2147483647 w 3112"/>
                <a:gd name="T35" fmla="*/ 35184597 h 584"/>
                <a:gd name="T36" fmla="*/ 2147483647 w 3112"/>
                <a:gd name="T37" fmla="*/ 15079566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useBgFill="1">
          <p:nvSpPr>
            <p:cNvPr id="14" name="Freeform 20"/>
            <p:cNvSpPr>
              <a:spLocks/>
            </p:cNvSpPr>
            <p:nvPr/>
          </p:nvSpPr>
          <p:spPr bwMode="hidden">
            <a:xfrm>
              <a:off x="-3905250" y="4294188"/>
              <a:ext cx="13011150" cy="1892300"/>
            </a:xfrm>
            <a:custGeom>
              <a:avLst/>
              <a:gdLst>
                <a:gd name="T0" fmla="*/ 2147483647 w 8196"/>
                <a:gd name="T1" fmla="*/ 1290320000 h 1192"/>
                <a:gd name="T2" fmla="*/ 2147483647 w 8196"/>
                <a:gd name="T3" fmla="*/ 1436489063 h 1192"/>
                <a:gd name="T4" fmla="*/ 2147483647 w 8196"/>
                <a:gd name="T5" fmla="*/ 1562496875 h 1192"/>
                <a:gd name="T6" fmla="*/ 2147483647 w 8196"/>
                <a:gd name="T7" fmla="*/ 1678424063 h 1192"/>
                <a:gd name="T8" fmla="*/ 2147483647 w 8196"/>
                <a:gd name="T9" fmla="*/ 1769149688 h 1192"/>
                <a:gd name="T10" fmla="*/ 2147483647 w 8196"/>
                <a:gd name="T11" fmla="*/ 1839714063 h 1192"/>
                <a:gd name="T12" fmla="*/ 2147483647 w 8196"/>
                <a:gd name="T13" fmla="*/ 1890117188 h 1192"/>
                <a:gd name="T14" fmla="*/ 2147483647 w 8196"/>
                <a:gd name="T15" fmla="*/ 1920359063 h 1192"/>
                <a:gd name="T16" fmla="*/ 2147483647 w 8196"/>
                <a:gd name="T17" fmla="*/ 1915318750 h 1192"/>
                <a:gd name="T18" fmla="*/ 2147483647 w 8196"/>
                <a:gd name="T19" fmla="*/ 1890117188 h 1192"/>
                <a:gd name="T20" fmla="*/ 2147483647 w 8196"/>
                <a:gd name="T21" fmla="*/ 1829633438 h 1192"/>
                <a:gd name="T22" fmla="*/ 2147483647 w 8196"/>
                <a:gd name="T23" fmla="*/ 1738907813 h 1192"/>
                <a:gd name="T24" fmla="*/ 2147483647 w 8196"/>
                <a:gd name="T25" fmla="*/ 1617940313 h 1192"/>
                <a:gd name="T26" fmla="*/ 2147483647 w 8196"/>
                <a:gd name="T27" fmla="*/ 1456650313 h 1192"/>
                <a:gd name="T28" fmla="*/ 2147483647 w 8196"/>
                <a:gd name="T29" fmla="*/ 1260078125 h 1192"/>
                <a:gd name="T30" fmla="*/ 2147483647 w 8196"/>
                <a:gd name="T31" fmla="*/ 1023183438 h 1192"/>
                <a:gd name="T32" fmla="*/ 2147483647 w 8196"/>
                <a:gd name="T33" fmla="*/ 745966250 h 1192"/>
                <a:gd name="T34" fmla="*/ 2147483647 w 8196"/>
                <a:gd name="T35" fmla="*/ 604837500 h 1192"/>
                <a:gd name="T36" fmla="*/ 2147483647 w 8196"/>
                <a:gd name="T37" fmla="*/ 372983125 h 1192"/>
                <a:gd name="T38" fmla="*/ 2147483647 w 8196"/>
                <a:gd name="T39" fmla="*/ 206652813 h 1192"/>
                <a:gd name="T40" fmla="*/ 2147483647 w 8196"/>
                <a:gd name="T41" fmla="*/ 90725625 h 1192"/>
                <a:gd name="T42" fmla="*/ 2147483647 w 8196"/>
                <a:gd name="T43" fmla="*/ 25201563 h 1192"/>
                <a:gd name="T44" fmla="*/ 2147483647 w 8196"/>
                <a:gd name="T45" fmla="*/ 0 h 1192"/>
                <a:gd name="T46" fmla="*/ 2147483647 w 8196"/>
                <a:gd name="T47" fmla="*/ 10080625 h 1192"/>
                <a:gd name="T48" fmla="*/ 2147483647 w 8196"/>
                <a:gd name="T49" fmla="*/ 50403125 h 1192"/>
                <a:gd name="T50" fmla="*/ 1804431875 w 8196"/>
                <a:gd name="T51" fmla="*/ 110886875 h 1192"/>
                <a:gd name="T52" fmla="*/ 1335682813 w 8196"/>
                <a:gd name="T53" fmla="*/ 186491563 h 1192"/>
                <a:gd name="T54" fmla="*/ 942538438 w 8196"/>
                <a:gd name="T55" fmla="*/ 272176875 h 1192"/>
                <a:gd name="T56" fmla="*/ 624998750 w 8196"/>
                <a:gd name="T57" fmla="*/ 362902500 h 1192"/>
                <a:gd name="T58" fmla="*/ 372983125 w 8196"/>
                <a:gd name="T59" fmla="*/ 443547500 h 1192"/>
                <a:gd name="T60" fmla="*/ 120967500 w 8196"/>
                <a:gd name="T61" fmla="*/ 544353750 h 1192"/>
                <a:gd name="T62" fmla="*/ 0 w 8196"/>
                <a:gd name="T63" fmla="*/ 604837500 h 1192"/>
                <a:gd name="T64" fmla="*/ 2147483647 w 8196"/>
                <a:gd name="T65" fmla="*/ 2147483647 h 1192"/>
                <a:gd name="T66" fmla="*/ 2147483647 w 8196"/>
                <a:gd name="T67" fmla="*/ 2147483647 h 1192"/>
                <a:gd name="T68" fmla="*/ 2147483647 w 8196"/>
                <a:gd name="T69" fmla="*/ 1285279688 h 1192"/>
                <a:gd name="T70" fmla="*/ 2147483647 w 8196"/>
                <a:gd name="T71" fmla="*/ 1290320000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Tree>
    <p:extLst>
      <p:ext uri="{BB962C8B-B14F-4D97-AF65-F5344CB8AC3E}">
        <p14:creationId xmlns:p14="http://schemas.microsoft.com/office/powerpoint/2010/main" val="3550284376"/>
      </p:ext>
    </p:extLst>
  </p:cSld>
  <p:clrMapOvr>
    <a:masterClrMapping/>
  </p:clrMapOvr>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28625" y="344488"/>
            <a:ext cx="8472488"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95300" y="1508129"/>
            <a:ext cx="8050213" cy="2119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5300" y="3779838"/>
            <a:ext cx="8050213" cy="2119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190290" y="6239773"/>
            <a:ext cx="2785828" cy="457200"/>
          </a:xfrm>
        </p:spPr>
        <p:txBody>
          <a:bodyPr/>
          <a:lstStyle/>
          <a:p>
            <a:pPr>
              <a:defRPr/>
            </a:pPr>
            <a:endParaRPr lang="en-US" dirty="0"/>
          </a:p>
        </p:txBody>
      </p:sp>
      <p:sp>
        <p:nvSpPr>
          <p:cNvPr id="7" name="Slide Number Placeholder 6"/>
          <p:cNvSpPr>
            <a:spLocks noGrp="1"/>
          </p:cNvSpPr>
          <p:nvPr>
            <p:ph type="sldNum" sz="quarter" idx="12"/>
          </p:nvPr>
        </p:nvSpPr>
        <p:spPr>
          <a:xfrm>
            <a:off x="7073860" y="6248400"/>
            <a:ext cx="1905000" cy="457200"/>
          </a:xfrm>
        </p:spPr>
        <p:txBody>
          <a:bodyPr/>
          <a:lstStyle>
            <a:lvl1pPr>
              <a:defRPr b="1"/>
            </a:lvl1pPr>
          </a:lstStyle>
          <a:p>
            <a:pPr>
              <a:defRPr/>
            </a:pPr>
            <a:fld id="{292508D5-5467-4BDD-BA4C-D3D2C12B0555}" type="slidenum">
              <a:rPr lang="en-US" smtClean="0"/>
              <a:pPr>
                <a:defRPr/>
              </a:pPr>
              <a:t>‹#›</a:t>
            </a:fld>
            <a:endParaRPr lang="en-US"/>
          </a:p>
        </p:txBody>
      </p:sp>
    </p:spTree>
    <p:extLst>
      <p:ext uri="{BB962C8B-B14F-4D97-AF65-F5344CB8AC3E}">
        <p14:creationId xmlns:p14="http://schemas.microsoft.com/office/powerpoint/2010/main" val="1863755085"/>
      </p:ext>
    </p:extLst>
  </p:cSld>
  <p:clrMapOvr>
    <a:masterClrMapping/>
  </p:clrMapOvr>
  <p:timing>
    <p:tnLst>
      <p:par>
        <p:cTn id="1" dur="indefinite" restart="never" nodeType="tmRoot"/>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r>
              <a:rPr lang="en-US" noProof="0" smtClean="0"/>
              <a:t>Click icon to add table</a:t>
            </a:r>
            <a:endParaRPr lang="en-US" noProof="0"/>
          </a:p>
        </p:txBody>
      </p:sp>
      <p:sp>
        <p:nvSpPr>
          <p:cNvPr id="4" name="Slide Number Placeholder 5"/>
          <p:cNvSpPr>
            <a:spLocks noGrp="1"/>
          </p:cNvSpPr>
          <p:nvPr>
            <p:ph type="sldNum" sz="quarter" idx="10"/>
          </p:nvPr>
        </p:nvSpPr>
        <p:spPr>
          <a:xfrm>
            <a:off x="6777496" y="6236598"/>
            <a:ext cx="2133600" cy="476250"/>
          </a:xfrm>
        </p:spPr>
        <p:txBody>
          <a:bodyPr/>
          <a:lstStyle>
            <a:lvl1pPr>
              <a:defRPr/>
            </a:lvl1pPr>
          </a:lstStyle>
          <a:p>
            <a:pPr>
              <a:defRPr/>
            </a:pPr>
            <a:fld id="{292508D5-5467-4BDD-BA4C-D3D2C12B0555}" type="slidenum">
              <a:rPr lang="en-US" smtClean="0"/>
              <a:pPr>
                <a:defRPr/>
              </a:pPr>
              <a:t>‹#›</a:t>
            </a:fld>
            <a:endParaRPr lang="en-US"/>
          </a:p>
        </p:txBody>
      </p:sp>
      <p:sp>
        <p:nvSpPr>
          <p:cNvPr id="5" name="TextBox 4"/>
          <p:cNvSpPr txBox="1"/>
          <p:nvPr/>
        </p:nvSpPr>
        <p:spPr bwMode="auto">
          <a:xfrm>
            <a:off x="336430" y="6254155"/>
            <a:ext cx="1318703" cy="466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8" tIns="45704" rIns="91408" bIns="45704" rtlCol="0">
            <a:spAutoFit/>
          </a:bodyPr>
          <a:lstStyle/>
          <a:p>
            <a:pPr>
              <a:buFontTx/>
              <a:buNone/>
            </a:pPr>
            <a:r>
              <a:rPr lang="en-US" sz="1200" b="1" dirty="0" smtClean="0">
                <a:solidFill>
                  <a:srgbClr val="C0C0C0"/>
                </a:solidFill>
              </a:rPr>
              <a:t>Mark Rumizen</a:t>
            </a:r>
          </a:p>
          <a:p>
            <a:pPr>
              <a:buFontTx/>
              <a:buNone/>
            </a:pPr>
            <a:r>
              <a:rPr lang="en-US" sz="1200" b="1" dirty="0" smtClean="0">
                <a:solidFill>
                  <a:srgbClr val="C0C0C0"/>
                </a:solidFill>
              </a:rPr>
              <a:t>March</a:t>
            </a:r>
            <a:r>
              <a:rPr lang="en-US" sz="1200" b="1" baseline="0" dirty="0" smtClean="0">
                <a:solidFill>
                  <a:srgbClr val="C0C0C0"/>
                </a:solidFill>
              </a:rPr>
              <a:t> 19, 2014</a:t>
            </a:r>
            <a:endParaRPr lang="en-US" sz="1200" b="1" dirty="0">
              <a:solidFill>
                <a:srgbClr val="C0C0C0"/>
              </a:solidFill>
            </a:endParaRPr>
          </a:p>
        </p:txBody>
      </p:sp>
    </p:spTree>
    <p:extLst>
      <p:ext uri="{BB962C8B-B14F-4D97-AF65-F5344CB8AC3E}">
        <p14:creationId xmlns:p14="http://schemas.microsoft.com/office/powerpoint/2010/main" val="514186823"/>
      </p:ext>
    </p:extLst>
  </p:cSld>
  <p:clrMapOvr>
    <a:masterClrMapping/>
  </p:clrMapOvr>
  <p:timing>
    <p:tnLst>
      <p:par>
        <p:cTn id="1" dur="indefinite" restart="never" nodeType="tmRoot"/>
      </p:par>
    </p:tn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D2F68"/>
        </a:solidFill>
        <a:effectLst/>
      </p:bgPr>
    </p:bg>
    <p:spTree>
      <p:nvGrpSpPr>
        <p:cNvPr id="1" name=""/>
        <p:cNvGrpSpPr/>
        <p:nvPr/>
      </p:nvGrpSpPr>
      <p:grpSpPr>
        <a:xfrm>
          <a:off x="0" y="0"/>
          <a:ext cx="0" cy="0"/>
          <a:chOff x="0" y="0"/>
          <a:chExt cx="0" cy="0"/>
        </a:xfrm>
      </p:grpSpPr>
      <p:pic>
        <p:nvPicPr>
          <p:cNvPr id="4" name="Picture 1078" descr="title_imagery_no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1175" y="0"/>
            <a:ext cx="3552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1080"/>
          <p:cNvGrpSpPr>
            <a:grpSpLocks/>
          </p:cNvGrpSpPr>
          <p:nvPr/>
        </p:nvGrpSpPr>
        <p:grpSpPr bwMode="auto">
          <a:xfrm>
            <a:off x="5873750" y="269879"/>
            <a:ext cx="2895600" cy="911225"/>
            <a:chOff x="3700" y="170"/>
            <a:chExt cx="1824" cy="574"/>
          </a:xfrm>
        </p:grpSpPr>
        <p:pic>
          <p:nvPicPr>
            <p:cNvPr id="6" name="Picture 1079" descr="NEW FAA LOGO"/>
            <p:cNvPicPr>
              <a:picLocks noChangeAspect="1" noChangeArrowheads="1"/>
            </p:cNvPicPr>
            <p:nvPr userDrawn="1"/>
          </p:nvPicPr>
          <p:blipFill>
            <a:blip r:embed="rId3">
              <a:clrChange>
                <a:clrFrom>
                  <a:srgbClr val="DF1F06"/>
                </a:clrFrom>
                <a:clrTo>
                  <a:srgbClr val="DF1F06">
                    <a:alpha val="0"/>
                  </a:srgbClr>
                </a:clrTo>
              </a:clrChange>
              <a:extLst>
                <a:ext uri="{28A0092B-C50C-407E-A947-70E740481C1C}">
                  <a14:useLocalDpi xmlns:a14="http://schemas.microsoft.com/office/drawing/2010/main" val="0"/>
                </a:ext>
              </a:extLst>
            </a:blip>
            <a:srcRect/>
            <a:stretch>
              <a:fillRect/>
            </a:stretch>
          </p:blipFill>
          <p:spPr bwMode="auto">
            <a:xfrm>
              <a:off x="3700" y="170"/>
              <a:ext cx="573" cy="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071"/>
            <p:cNvSpPr txBox="1">
              <a:spLocks noChangeArrowheads="1"/>
            </p:cNvSpPr>
            <p:nvPr userDrawn="1"/>
          </p:nvSpPr>
          <p:spPr bwMode="ltGray">
            <a:xfrm>
              <a:off x="4288" y="288"/>
              <a:ext cx="1236"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lnSpc>
                  <a:spcPts val="1500"/>
                </a:lnSpc>
                <a:spcBef>
                  <a:spcPct val="50000"/>
                </a:spcBef>
                <a:defRPr/>
              </a:pPr>
              <a:r>
                <a:rPr lang="en-US" sz="1800" b="1" dirty="0">
                  <a:solidFill>
                    <a:srgbClr val="FFFFFF"/>
                  </a:solidFill>
                  <a:cs typeface="+mn-cs"/>
                </a:rPr>
                <a:t>Federal Aviation</a:t>
              </a:r>
            </a:p>
            <a:p>
              <a:pPr eaLnBrk="1" hangingPunct="1">
                <a:lnSpc>
                  <a:spcPts val="1500"/>
                </a:lnSpc>
                <a:spcBef>
                  <a:spcPct val="50000"/>
                </a:spcBef>
                <a:defRPr/>
              </a:pPr>
              <a:r>
                <a:rPr lang="en-US" sz="1800" b="1" dirty="0">
                  <a:solidFill>
                    <a:srgbClr val="FFFFFF"/>
                  </a:solidFill>
                  <a:cs typeface="+mn-cs"/>
                </a:rPr>
                <a:t>Administration</a:t>
              </a:r>
            </a:p>
          </p:txBody>
        </p:sp>
      </p:grpSp>
      <p:sp>
        <p:nvSpPr>
          <p:cNvPr id="8" name="TextBox 7"/>
          <p:cNvSpPr txBox="1">
            <a:spLocks noChangeArrowheads="1"/>
          </p:cNvSpPr>
          <p:nvPr/>
        </p:nvSpPr>
        <p:spPr bwMode="auto">
          <a:xfrm>
            <a:off x="449672" y="3536950"/>
            <a:ext cx="4925194"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8" tIns="45704" rIns="91408" bIns="45704">
            <a:spAutoFit/>
          </a:bodyPr>
          <a:lstStyle>
            <a:lvl1pPr eaLnBrk="0" hangingPunct="0">
              <a:spcBef>
                <a:spcPct val="50000"/>
              </a:spcBef>
              <a:buChar char="•"/>
              <a:defRPr sz="2400">
                <a:solidFill>
                  <a:schemeClr val="tx1"/>
                </a:solidFill>
                <a:latin typeface="Arial" charset="0"/>
              </a:defRPr>
            </a:lvl1pPr>
            <a:lvl2pPr marL="742950" indent="-285750" eaLnBrk="0" hangingPunct="0">
              <a:spcBef>
                <a:spcPct val="50000"/>
              </a:spcBef>
              <a:buChar char="•"/>
              <a:defRPr sz="2400">
                <a:solidFill>
                  <a:schemeClr val="tx1"/>
                </a:solidFill>
                <a:latin typeface="Arial" charset="0"/>
              </a:defRPr>
            </a:lvl2pPr>
            <a:lvl3pPr marL="1143000" indent="-228600" eaLnBrk="0" hangingPunct="0">
              <a:spcBef>
                <a:spcPct val="50000"/>
              </a:spcBef>
              <a:buChar char="•"/>
              <a:defRPr sz="2400">
                <a:solidFill>
                  <a:schemeClr val="tx1"/>
                </a:solidFill>
                <a:latin typeface="Arial" charset="0"/>
              </a:defRPr>
            </a:lvl3pPr>
            <a:lvl4pPr marL="1600200" indent="-228600" eaLnBrk="0" hangingPunct="0">
              <a:spcBef>
                <a:spcPct val="50000"/>
              </a:spcBef>
              <a:buChar char="•"/>
              <a:defRPr sz="2400">
                <a:solidFill>
                  <a:schemeClr val="tx1"/>
                </a:solidFill>
                <a:latin typeface="Arial" charset="0"/>
              </a:defRPr>
            </a:lvl4pPr>
            <a:lvl5pPr marL="2057400" indent="-228600" eaLnBrk="0" hangingPunct="0">
              <a:spcBef>
                <a:spcPct val="50000"/>
              </a:spcBef>
              <a:buChar char="•"/>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algn="ctr" eaLnBrk="1" hangingPunct="1">
              <a:buFontTx/>
              <a:buNone/>
              <a:defRPr/>
            </a:pPr>
            <a:r>
              <a:rPr lang="en-US" sz="1800" b="1" dirty="0" smtClean="0">
                <a:solidFill>
                  <a:schemeClr val="bg1"/>
                </a:solidFill>
              </a:rPr>
              <a:t>ASTM </a:t>
            </a:r>
            <a:r>
              <a:rPr lang="en-US" sz="1800" b="1" dirty="0">
                <a:solidFill>
                  <a:schemeClr val="bg1"/>
                </a:solidFill>
              </a:rPr>
              <a:t>Aviation </a:t>
            </a:r>
            <a:r>
              <a:rPr lang="en-US" sz="1800" b="1" dirty="0" smtClean="0">
                <a:solidFill>
                  <a:schemeClr val="bg1"/>
                </a:solidFill>
              </a:rPr>
              <a:t>Fuel Subcommittee Meeting</a:t>
            </a:r>
            <a:endParaRPr lang="en-US" sz="1800" b="1" dirty="0">
              <a:solidFill>
                <a:schemeClr val="bg1"/>
              </a:solidFill>
            </a:endParaRPr>
          </a:p>
          <a:p>
            <a:pPr algn="ctr" eaLnBrk="1" hangingPunct="1">
              <a:buFontTx/>
              <a:buNone/>
              <a:defRPr/>
            </a:pPr>
            <a:r>
              <a:rPr lang="en-US" sz="1800" b="1" dirty="0" smtClean="0">
                <a:solidFill>
                  <a:schemeClr val="bg1"/>
                </a:solidFill>
              </a:rPr>
              <a:t>December</a:t>
            </a:r>
            <a:r>
              <a:rPr lang="en-US" sz="1800" b="1" baseline="0" dirty="0" smtClean="0">
                <a:solidFill>
                  <a:schemeClr val="bg1"/>
                </a:solidFill>
              </a:rPr>
              <a:t> 9</a:t>
            </a:r>
            <a:r>
              <a:rPr lang="en-US" sz="1800" b="1" dirty="0" smtClean="0">
                <a:solidFill>
                  <a:schemeClr val="bg1"/>
                </a:solidFill>
              </a:rPr>
              <a:t>, </a:t>
            </a:r>
            <a:r>
              <a:rPr lang="en-US" sz="1800" b="1" dirty="0">
                <a:solidFill>
                  <a:schemeClr val="bg1"/>
                </a:solidFill>
              </a:rPr>
              <a:t>2013</a:t>
            </a:r>
          </a:p>
        </p:txBody>
      </p:sp>
      <p:sp>
        <p:nvSpPr>
          <p:cNvPr id="9" name="TextBox 8"/>
          <p:cNvSpPr txBox="1">
            <a:spLocks noChangeArrowheads="1"/>
          </p:cNvSpPr>
          <p:nvPr/>
        </p:nvSpPr>
        <p:spPr bwMode="auto">
          <a:xfrm>
            <a:off x="1599351" y="5249866"/>
            <a:ext cx="2625838" cy="464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8" tIns="45704" rIns="91408" bIns="45704">
            <a:spAutoFit/>
          </a:bodyPr>
          <a:lstStyle>
            <a:lvl1pPr eaLnBrk="0" hangingPunct="0">
              <a:spcBef>
                <a:spcPct val="50000"/>
              </a:spcBef>
              <a:buChar char="•"/>
              <a:defRPr sz="2400">
                <a:solidFill>
                  <a:schemeClr val="tx1"/>
                </a:solidFill>
                <a:latin typeface="Arial" charset="0"/>
              </a:defRPr>
            </a:lvl1pPr>
            <a:lvl2pPr marL="742950" indent="-285750" eaLnBrk="0" hangingPunct="0">
              <a:spcBef>
                <a:spcPct val="50000"/>
              </a:spcBef>
              <a:buChar char="•"/>
              <a:defRPr sz="2400">
                <a:solidFill>
                  <a:schemeClr val="tx1"/>
                </a:solidFill>
                <a:latin typeface="Arial" charset="0"/>
              </a:defRPr>
            </a:lvl2pPr>
            <a:lvl3pPr marL="1143000" indent="-228600" eaLnBrk="0" hangingPunct="0">
              <a:spcBef>
                <a:spcPct val="50000"/>
              </a:spcBef>
              <a:buChar char="•"/>
              <a:defRPr sz="2400">
                <a:solidFill>
                  <a:schemeClr val="tx1"/>
                </a:solidFill>
                <a:latin typeface="Arial" charset="0"/>
              </a:defRPr>
            </a:lvl3pPr>
            <a:lvl4pPr marL="1600200" indent="-228600" eaLnBrk="0" hangingPunct="0">
              <a:spcBef>
                <a:spcPct val="50000"/>
              </a:spcBef>
              <a:buChar char="•"/>
              <a:defRPr sz="2400">
                <a:solidFill>
                  <a:schemeClr val="tx1"/>
                </a:solidFill>
                <a:latin typeface="Arial" charset="0"/>
              </a:defRPr>
            </a:lvl4pPr>
            <a:lvl5pPr marL="2057400" indent="-228600" eaLnBrk="0" hangingPunct="0">
              <a:spcBef>
                <a:spcPct val="50000"/>
              </a:spcBef>
              <a:buChar char="•"/>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algn="ctr" eaLnBrk="1" hangingPunct="1">
              <a:lnSpc>
                <a:spcPts val="1000"/>
              </a:lnSpc>
              <a:buFontTx/>
              <a:buNone/>
              <a:defRPr/>
            </a:pPr>
            <a:r>
              <a:rPr lang="en-US" sz="1400" dirty="0" smtClean="0">
                <a:solidFill>
                  <a:schemeClr val="bg1"/>
                </a:solidFill>
              </a:rPr>
              <a:t>Peter White, Manager</a:t>
            </a:r>
            <a:endParaRPr lang="en-US" sz="1400" dirty="0">
              <a:solidFill>
                <a:schemeClr val="bg1"/>
              </a:solidFill>
            </a:endParaRPr>
          </a:p>
          <a:p>
            <a:pPr algn="ctr" eaLnBrk="1" hangingPunct="1">
              <a:lnSpc>
                <a:spcPts val="1000"/>
              </a:lnSpc>
              <a:buFontTx/>
              <a:buNone/>
              <a:defRPr/>
            </a:pPr>
            <a:r>
              <a:rPr lang="en-US" sz="1400" dirty="0" smtClean="0">
                <a:solidFill>
                  <a:schemeClr val="bg1"/>
                </a:solidFill>
              </a:rPr>
              <a:t>Fuels </a:t>
            </a:r>
            <a:r>
              <a:rPr lang="en-US" sz="1400" dirty="0">
                <a:solidFill>
                  <a:schemeClr val="bg1"/>
                </a:solidFill>
              </a:rPr>
              <a:t>Program Office,  AIR-20</a:t>
            </a:r>
          </a:p>
        </p:txBody>
      </p:sp>
      <p:sp>
        <p:nvSpPr>
          <p:cNvPr id="63490" name="Rectangle 1026"/>
          <p:cNvSpPr>
            <a:spLocks noGrp="1" noChangeArrowheads="1"/>
          </p:cNvSpPr>
          <p:nvPr>
            <p:ph type="ctrTitle"/>
          </p:nvPr>
        </p:nvSpPr>
        <p:spPr>
          <a:xfrm>
            <a:off x="446088" y="312738"/>
            <a:ext cx="4983162" cy="1395412"/>
          </a:xfrm>
        </p:spPr>
        <p:txBody>
          <a:bodyPr anchor="t"/>
          <a:lstStyle>
            <a:lvl1pPr>
              <a:defRPr>
                <a:solidFill>
                  <a:schemeClr val="bg1"/>
                </a:solidFill>
              </a:defRPr>
            </a:lvl1pPr>
          </a:lstStyle>
          <a:p>
            <a:r>
              <a:rPr lang="en-US" smtClean="0"/>
              <a:t>Click to edit Master title style</a:t>
            </a:r>
            <a:endParaRPr lang="en-US"/>
          </a:p>
        </p:txBody>
      </p:sp>
      <p:sp>
        <p:nvSpPr>
          <p:cNvPr id="63491" name="Rectangle 1027"/>
          <p:cNvSpPr>
            <a:spLocks noGrp="1" noChangeArrowheads="1"/>
          </p:cNvSpPr>
          <p:nvPr>
            <p:ph type="subTitle" idx="1"/>
          </p:nvPr>
        </p:nvSpPr>
        <p:spPr>
          <a:xfrm>
            <a:off x="449264" y="1754188"/>
            <a:ext cx="4951412" cy="1752600"/>
          </a:xfrm>
        </p:spPr>
        <p:txBody>
          <a:bodyPr/>
          <a:lstStyle>
            <a:lvl1pPr marL="0" indent="0">
              <a:buFontTx/>
              <a:buNone/>
              <a:defRPr sz="3200">
                <a:solidFill>
                  <a:schemeClr val="bg2"/>
                </a:solidFill>
              </a:defRPr>
            </a:lvl1pPr>
          </a:lstStyle>
          <a:p>
            <a:r>
              <a:rPr lang="en-US" smtClean="0"/>
              <a:t>Click to edit Master subtitle style</a:t>
            </a:r>
            <a:endParaRPr lang="en-US"/>
          </a:p>
        </p:txBody>
      </p:sp>
    </p:spTree>
    <p:extLst>
      <p:ext uri="{BB962C8B-B14F-4D97-AF65-F5344CB8AC3E}">
        <p14:creationId xmlns:p14="http://schemas.microsoft.com/office/powerpoint/2010/main" val="1784301475"/>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sldNum" sz="quarter" idx="10"/>
          </p:nvPr>
        </p:nvSpPr>
        <p:spPr/>
        <p:txBody>
          <a:bodyPr/>
          <a:lstStyle>
            <a:lvl1pPr marL="0" indent="0">
              <a:buFont typeface="Arial" pitchFamily="34" charset="0"/>
              <a:buNone/>
              <a:defRPr/>
            </a:lvl1pPr>
          </a:lstStyle>
          <a:p>
            <a:fld id="{751F6C23-09E7-49DE-9A61-5612C2B43DD6}" type="slidenum">
              <a:rPr lang="en-US" smtClean="0"/>
              <a:t>‹#›</a:t>
            </a:fld>
            <a:endParaRPr lang="en-US"/>
          </a:p>
        </p:txBody>
      </p:sp>
    </p:spTree>
    <p:extLst>
      <p:ext uri="{BB962C8B-B14F-4D97-AF65-F5344CB8AC3E}">
        <p14:creationId xmlns:p14="http://schemas.microsoft.com/office/powerpoint/2010/main" val="1557499728"/>
      </p:ext>
    </p:extLst>
  </p:cSld>
  <p:clrMapOvr>
    <a:masterClrMapping/>
  </p:clrMapOvr>
  <p:timing>
    <p:tnLst>
      <p:par>
        <p:cT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7"/>
            <a:ext cx="7772400" cy="1500187"/>
          </a:xfrm>
        </p:spPr>
        <p:txBody>
          <a:bodyPr anchor="b"/>
          <a:lstStyle>
            <a:lvl1pPr marL="0" indent="0">
              <a:buNone/>
              <a:defRPr sz="2000"/>
            </a:lvl1pPr>
            <a:lvl2pPr marL="457036" indent="0">
              <a:buNone/>
              <a:defRPr sz="1800"/>
            </a:lvl2pPr>
            <a:lvl3pPr marL="914074" indent="0">
              <a:buNone/>
              <a:defRPr sz="1600"/>
            </a:lvl3pPr>
            <a:lvl4pPr marL="1371109" indent="0">
              <a:buNone/>
              <a:defRPr sz="1400"/>
            </a:lvl4pPr>
            <a:lvl5pPr marL="1828148" indent="0">
              <a:buNone/>
              <a:defRPr sz="1400"/>
            </a:lvl5pPr>
            <a:lvl6pPr marL="2285186" indent="0">
              <a:buNone/>
              <a:defRPr sz="1400"/>
            </a:lvl6pPr>
            <a:lvl7pPr marL="2742224" indent="0">
              <a:buNone/>
              <a:defRPr sz="1400"/>
            </a:lvl7pPr>
            <a:lvl8pPr marL="3199260" indent="0">
              <a:buNone/>
              <a:defRPr sz="1400"/>
            </a:lvl8pPr>
            <a:lvl9pPr marL="3656296" indent="0">
              <a:buNone/>
              <a:defRPr sz="1400"/>
            </a:lvl9pPr>
          </a:lstStyle>
          <a:p>
            <a:pPr lvl="0"/>
            <a:r>
              <a:rPr lang="en-US" smtClean="0"/>
              <a:t>Click to edit Master text styles</a:t>
            </a:r>
          </a:p>
        </p:txBody>
      </p:sp>
      <p:sp>
        <p:nvSpPr>
          <p:cNvPr id="4" name="Rectangle 11"/>
          <p:cNvSpPr>
            <a:spLocks noGrp="1" noChangeArrowheads="1"/>
          </p:cNvSpPr>
          <p:nvPr>
            <p:ph type="sldNum" sz="quarter" idx="10"/>
          </p:nvPr>
        </p:nvSpPr>
        <p:spPr/>
        <p:txBody>
          <a:bodyPr/>
          <a:lstStyle>
            <a:lvl1pPr>
              <a:defRPr/>
            </a:lvl1pPr>
          </a:lstStyle>
          <a:p>
            <a:fld id="{751F6C23-09E7-49DE-9A61-5612C2B43DD6}" type="slidenum">
              <a:rPr lang="en-US" smtClean="0"/>
              <a:t>‹#›</a:t>
            </a:fld>
            <a:endParaRPr lang="en-US"/>
          </a:p>
        </p:txBody>
      </p:sp>
    </p:spTree>
    <p:extLst>
      <p:ext uri="{BB962C8B-B14F-4D97-AF65-F5344CB8AC3E}">
        <p14:creationId xmlns:p14="http://schemas.microsoft.com/office/powerpoint/2010/main" val="32004016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7"/>
            <a:ext cx="4040188" cy="639762"/>
          </a:xfrm>
        </p:spPr>
        <p:txBody>
          <a:bodyPr anchor="b"/>
          <a:lstStyle>
            <a:lvl1pPr marL="0" indent="0">
              <a:buNone/>
              <a:defRPr sz="2400" b="1"/>
            </a:lvl1pPr>
            <a:lvl2pPr marL="457036" indent="0">
              <a:buNone/>
              <a:defRPr sz="2000" b="1"/>
            </a:lvl2pPr>
            <a:lvl3pPr marL="914074" indent="0">
              <a:buNone/>
              <a:defRPr sz="1800" b="1"/>
            </a:lvl3pPr>
            <a:lvl4pPr marL="1371109" indent="0">
              <a:buNone/>
              <a:defRPr sz="1600" b="1"/>
            </a:lvl4pPr>
            <a:lvl5pPr marL="1828148" indent="0">
              <a:buNone/>
              <a:defRPr sz="1600" b="1"/>
            </a:lvl5pPr>
            <a:lvl6pPr marL="2285186" indent="0">
              <a:buNone/>
              <a:defRPr sz="1600" b="1"/>
            </a:lvl6pPr>
            <a:lvl7pPr marL="2742224" indent="0">
              <a:buNone/>
              <a:defRPr sz="1600" b="1"/>
            </a:lvl7pPr>
            <a:lvl8pPr marL="3199260" indent="0">
              <a:buNone/>
              <a:defRPr sz="1600" b="1"/>
            </a:lvl8pPr>
            <a:lvl9pPr marL="365629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9"/>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7"/>
            <a:ext cx="4041775" cy="639762"/>
          </a:xfrm>
        </p:spPr>
        <p:txBody>
          <a:bodyPr anchor="b"/>
          <a:lstStyle>
            <a:lvl1pPr marL="0" indent="0">
              <a:buNone/>
              <a:defRPr sz="2400" b="1"/>
            </a:lvl1pPr>
            <a:lvl2pPr marL="457036" indent="0">
              <a:buNone/>
              <a:defRPr sz="2000" b="1"/>
            </a:lvl2pPr>
            <a:lvl3pPr marL="914074" indent="0">
              <a:buNone/>
              <a:defRPr sz="1800" b="1"/>
            </a:lvl3pPr>
            <a:lvl4pPr marL="1371109" indent="0">
              <a:buNone/>
              <a:defRPr sz="1600" b="1"/>
            </a:lvl4pPr>
            <a:lvl5pPr marL="1828148" indent="0">
              <a:buNone/>
              <a:defRPr sz="1600" b="1"/>
            </a:lvl5pPr>
            <a:lvl6pPr marL="2285186" indent="0">
              <a:buNone/>
              <a:defRPr sz="1600" b="1"/>
            </a:lvl6pPr>
            <a:lvl7pPr marL="2742224" indent="0">
              <a:buNone/>
              <a:defRPr sz="1600" b="1"/>
            </a:lvl7pPr>
            <a:lvl8pPr marL="3199260" indent="0">
              <a:buNone/>
              <a:defRPr sz="1600" b="1"/>
            </a:lvl8pPr>
            <a:lvl9pPr marL="365629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9"/>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a:ln/>
        </p:spPr>
        <p:txBody>
          <a:bodyPr/>
          <a:lstStyle>
            <a:lvl1pPr>
              <a:defRPr/>
            </a:lvl1pPr>
          </a:lstStyle>
          <a:p>
            <a:pPr>
              <a:defRPr/>
            </a:pPr>
            <a:endParaRPr lang="en-US"/>
          </a:p>
        </p:txBody>
      </p:sp>
      <p:sp>
        <p:nvSpPr>
          <p:cNvPr id="8" name="Rectangle 10"/>
          <p:cNvSpPr>
            <a:spLocks noGrp="1" noChangeArrowheads="1"/>
          </p:cNvSpPr>
          <p:nvPr>
            <p:ph type="ftr" sz="quarter" idx="11"/>
          </p:nvPr>
        </p:nvSpPr>
        <p:spPr>
          <a:ln/>
        </p:spPr>
        <p:txBody>
          <a:bodyPr/>
          <a:lstStyle>
            <a:lvl1pPr>
              <a:defRPr/>
            </a:lvl1pPr>
          </a:lstStyle>
          <a:p>
            <a:pPr>
              <a:defRPr/>
            </a:pPr>
            <a:endParaRPr lang="en-US"/>
          </a:p>
        </p:txBody>
      </p:sp>
      <p:sp>
        <p:nvSpPr>
          <p:cNvPr id="9" name="Rectangle 11"/>
          <p:cNvSpPr>
            <a:spLocks noGrp="1" noChangeArrowheads="1"/>
          </p:cNvSpPr>
          <p:nvPr>
            <p:ph type="sldNum" sz="quarter" idx="12"/>
          </p:nvPr>
        </p:nvSpPr>
        <p:spPr>
          <a:ln/>
        </p:spPr>
        <p:txBody>
          <a:bodyPr/>
          <a:lstStyle>
            <a:lvl1pPr>
              <a:defRPr/>
            </a:lvl1pPr>
          </a:lstStyle>
          <a:p>
            <a:pPr>
              <a:defRPr/>
            </a:pPr>
            <a:fld id="{8439D148-0646-477F-BBBF-EAD8A97B77EB}" type="slidenum">
              <a:rPr lang="en-US"/>
              <a:pPr>
                <a:defRPr/>
              </a:pPr>
              <a:t>‹#›</a:t>
            </a:fld>
            <a:endParaRPr lang="en-US"/>
          </a:p>
        </p:txBody>
      </p:sp>
    </p:spTree>
    <p:extLst>
      <p:ext uri="{BB962C8B-B14F-4D97-AF65-F5344CB8AC3E}">
        <p14:creationId xmlns:p14="http://schemas.microsoft.com/office/powerpoint/2010/main" val="903962087"/>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4"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7"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sldNum" sz="quarter" idx="10"/>
          </p:nvPr>
        </p:nvSpPr>
        <p:spPr/>
        <p:txBody>
          <a:bodyPr/>
          <a:lstStyle>
            <a:lvl1pPr>
              <a:defRPr/>
            </a:lvl1pPr>
          </a:lstStyle>
          <a:p>
            <a:fld id="{751F6C23-09E7-49DE-9A61-5612C2B43DD6}" type="slidenum">
              <a:rPr lang="en-US" smtClean="0"/>
              <a:t>‹#›</a:t>
            </a:fld>
            <a:endParaRPr lang="en-US"/>
          </a:p>
        </p:txBody>
      </p:sp>
    </p:spTree>
    <p:extLst>
      <p:ext uri="{BB962C8B-B14F-4D97-AF65-F5344CB8AC3E}">
        <p14:creationId xmlns:p14="http://schemas.microsoft.com/office/powerpoint/2010/main" val="637090773"/>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7"/>
            <a:ext cx="4040188" cy="639762"/>
          </a:xfrm>
        </p:spPr>
        <p:txBody>
          <a:bodyPr anchor="b"/>
          <a:lstStyle>
            <a:lvl1pPr marL="0" indent="0">
              <a:buNone/>
              <a:defRPr sz="2400" b="1"/>
            </a:lvl1pPr>
            <a:lvl2pPr marL="457036" indent="0">
              <a:buNone/>
              <a:defRPr sz="2000" b="1"/>
            </a:lvl2pPr>
            <a:lvl3pPr marL="914074" indent="0">
              <a:buNone/>
              <a:defRPr sz="1800" b="1"/>
            </a:lvl3pPr>
            <a:lvl4pPr marL="1371109" indent="0">
              <a:buNone/>
              <a:defRPr sz="1600" b="1"/>
            </a:lvl4pPr>
            <a:lvl5pPr marL="1828148" indent="0">
              <a:buNone/>
              <a:defRPr sz="1600" b="1"/>
            </a:lvl5pPr>
            <a:lvl6pPr marL="2285186" indent="0">
              <a:buNone/>
              <a:defRPr sz="1600" b="1"/>
            </a:lvl6pPr>
            <a:lvl7pPr marL="2742224" indent="0">
              <a:buNone/>
              <a:defRPr sz="1600" b="1"/>
            </a:lvl7pPr>
            <a:lvl8pPr marL="3199260" indent="0">
              <a:buNone/>
              <a:defRPr sz="1600" b="1"/>
            </a:lvl8pPr>
            <a:lvl9pPr marL="365629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9"/>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7"/>
            <a:ext cx="4041775" cy="639762"/>
          </a:xfrm>
        </p:spPr>
        <p:txBody>
          <a:bodyPr anchor="b"/>
          <a:lstStyle>
            <a:lvl1pPr marL="0" indent="0">
              <a:buNone/>
              <a:defRPr sz="2400" b="1"/>
            </a:lvl1pPr>
            <a:lvl2pPr marL="457036" indent="0">
              <a:buNone/>
              <a:defRPr sz="2000" b="1"/>
            </a:lvl2pPr>
            <a:lvl3pPr marL="914074" indent="0">
              <a:buNone/>
              <a:defRPr sz="1800" b="1"/>
            </a:lvl3pPr>
            <a:lvl4pPr marL="1371109" indent="0">
              <a:buNone/>
              <a:defRPr sz="1600" b="1"/>
            </a:lvl4pPr>
            <a:lvl5pPr marL="1828148" indent="0">
              <a:buNone/>
              <a:defRPr sz="1600" b="1"/>
            </a:lvl5pPr>
            <a:lvl6pPr marL="2285186" indent="0">
              <a:buNone/>
              <a:defRPr sz="1600" b="1"/>
            </a:lvl6pPr>
            <a:lvl7pPr marL="2742224" indent="0">
              <a:buNone/>
              <a:defRPr sz="1600" b="1"/>
            </a:lvl7pPr>
            <a:lvl8pPr marL="3199260" indent="0">
              <a:buNone/>
              <a:defRPr sz="1600" b="1"/>
            </a:lvl8pPr>
            <a:lvl9pPr marL="365629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9"/>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1"/>
          <p:cNvSpPr>
            <a:spLocks noGrp="1" noChangeArrowheads="1"/>
          </p:cNvSpPr>
          <p:nvPr>
            <p:ph type="sldNum" sz="quarter" idx="10"/>
          </p:nvPr>
        </p:nvSpPr>
        <p:spPr/>
        <p:txBody>
          <a:bodyPr/>
          <a:lstStyle>
            <a:lvl1pPr>
              <a:defRPr/>
            </a:lvl1pPr>
          </a:lstStyle>
          <a:p>
            <a:fld id="{751F6C23-09E7-49DE-9A61-5612C2B43DD6}" type="slidenum">
              <a:rPr lang="en-US" smtClean="0"/>
              <a:t>‹#›</a:t>
            </a:fld>
            <a:endParaRPr lang="en-US"/>
          </a:p>
        </p:txBody>
      </p:sp>
    </p:spTree>
    <p:extLst>
      <p:ext uri="{BB962C8B-B14F-4D97-AF65-F5344CB8AC3E}">
        <p14:creationId xmlns:p14="http://schemas.microsoft.com/office/powerpoint/2010/main" val="2865785688"/>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1"/>
          <p:cNvSpPr>
            <a:spLocks noGrp="1" noChangeArrowheads="1"/>
          </p:cNvSpPr>
          <p:nvPr>
            <p:ph type="sldNum" sz="quarter" idx="10"/>
          </p:nvPr>
        </p:nvSpPr>
        <p:spPr/>
        <p:txBody>
          <a:bodyPr/>
          <a:lstStyle>
            <a:lvl1pPr>
              <a:defRPr/>
            </a:lvl1pPr>
          </a:lstStyle>
          <a:p>
            <a:fld id="{751F6C23-09E7-49DE-9A61-5612C2B43DD6}" type="slidenum">
              <a:rPr lang="en-US" smtClean="0"/>
              <a:t>‹#›</a:t>
            </a:fld>
            <a:endParaRPr lang="en-US"/>
          </a:p>
        </p:txBody>
      </p:sp>
    </p:spTree>
    <p:extLst>
      <p:ext uri="{BB962C8B-B14F-4D97-AF65-F5344CB8AC3E}">
        <p14:creationId xmlns:p14="http://schemas.microsoft.com/office/powerpoint/2010/main" val="3112227083"/>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sldNum" sz="quarter" idx="10"/>
          </p:nvPr>
        </p:nvSpPr>
        <p:spPr/>
        <p:txBody>
          <a:bodyPr/>
          <a:lstStyle>
            <a:lvl1pPr>
              <a:defRPr/>
            </a:lvl1pPr>
          </a:lstStyle>
          <a:p>
            <a:fld id="{751F6C23-09E7-49DE-9A61-5612C2B43DD6}" type="slidenum">
              <a:rPr lang="en-US" smtClean="0"/>
              <a:t>‹#›</a:t>
            </a:fld>
            <a:endParaRPr lang="en-US"/>
          </a:p>
        </p:txBody>
      </p:sp>
    </p:spTree>
    <p:extLst>
      <p:ext uri="{BB962C8B-B14F-4D97-AF65-F5344CB8AC3E}">
        <p14:creationId xmlns:p14="http://schemas.microsoft.com/office/powerpoint/2010/main" val="96149190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4"/>
            <a:ext cx="3008313" cy="4691063"/>
          </a:xfrm>
        </p:spPr>
        <p:txBody>
          <a:bodyPr/>
          <a:lstStyle>
            <a:lvl1pPr marL="0" indent="0">
              <a:buNone/>
              <a:defRPr sz="1400"/>
            </a:lvl1pPr>
            <a:lvl2pPr marL="457036" indent="0">
              <a:buNone/>
              <a:defRPr sz="1200"/>
            </a:lvl2pPr>
            <a:lvl3pPr marL="914074" indent="0">
              <a:buNone/>
              <a:defRPr sz="1000"/>
            </a:lvl3pPr>
            <a:lvl4pPr marL="1371109" indent="0">
              <a:buNone/>
              <a:defRPr sz="900"/>
            </a:lvl4pPr>
            <a:lvl5pPr marL="1828148" indent="0">
              <a:buNone/>
              <a:defRPr sz="900"/>
            </a:lvl5pPr>
            <a:lvl6pPr marL="2285186" indent="0">
              <a:buNone/>
              <a:defRPr sz="900"/>
            </a:lvl6pPr>
            <a:lvl7pPr marL="2742224" indent="0">
              <a:buNone/>
              <a:defRPr sz="900"/>
            </a:lvl7pPr>
            <a:lvl8pPr marL="3199260" indent="0">
              <a:buNone/>
              <a:defRPr sz="900"/>
            </a:lvl8pPr>
            <a:lvl9pPr marL="3656296" indent="0">
              <a:buNone/>
              <a:defRPr sz="900"/>
            </a:lvl9pPr>
          </a:lstStyle>
          <a:p>
            <a:pPr lvl="0"/>
            <a:r>
              <a:rPr lang="en-US" smtClean="0"/>
              <a:t>Click to edit Master text styles</a:t>
            </a:r>
          </a:p>
        </p:txBody>
      </p:sp>
      <p:sp>
        <p:nvSpPr>
          <p:cNvPr id="5" name="Rectangle 11"/>
          <p:cNvSpPr>
            <a:spLocks noGrp="1" noChangeArrowheads="1"/>
          </p:cNvSpPr>
          <p:nvPr>
            <p:ph type="sldNum" sz="quarter" idx="10"/>
          </p:nvPr>
        </p:nvSpPr>
        <p:spPr/>
        <p:txBody>
          <a:bodyPr/>
          <a:lstStyle>
            <a:lvl1pPr>
              <a:defRPr/>
            </a:lvl1pPr>
          </a:lstStyle>
          <a:p>
            <a:fld id="{751F6C23-09E7-49DE-9A61-5612C2B43DD6}" type="slidenum">
              <a:rPr lang="en-US" smtClean="0"/>
              <a:t>‹#›</a:t>
            </a:fld>
            <a:endParaRPr lang="en-US"/>
          </a:p>
        </p:txBody>
      </p:sp>
    </p:spTree>
    <p:extLst>
      <p:ext uri="{BB962C8B-B14F-4D97-AF65-F5344CB8AC3E}">
        <p14:creationId xmlns:p14="http://schemas.microsoft.com/office/powerpoint/2010/main" val="3649952841"/>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4"/>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36" indent="0">
              <a:buNone/>
              <a:defRPr sz="2800"/>
            </a:lvl2pPr>
            <a:lvl3pPr marL="914074" indent="0">
              <a:buNone/>
              <a:defRPr sz="2400"/>
            </a:lvl3pPr>
            <a:lvl4pPr marL="1371109" indent="0">
              <a:buNone/>
              <a:defRPr sz="2000"/>
            </a:lvl4pPr>
            <a:lvl5pPr marL="1828148" indent="0">
              <a:buNone/>
              <a:defRPr sz="2000"/>
            </a:lvl5pPr>
            <a:lvl6pPr marL="2285186" indent="0">
              <a:buNone/>
              <a:defRPr sz="2000"/>
            </a:lvl6pPr>
            <a:lvl7pPr marL="2742224" indent="0">
              <a:buNone/>
              <a:defRPr sz="2000"/>
            </a:lvl7pPr>
            <a:lvl8pPr marL="3199260" indent="0">
              <a:buNone/>
              <a:defRPr sz="2000"/>
            </a:lvl8pPr>
            <a:lvl9pPr marL="3656296"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42"/>
            <a:ext cx="5486400" cy="804862"/>
          </a:xfrm>
        </p:spPr>
        <p:txBody>
          <a:bodyPr/>
          <a:lstStyle>
            <a:lvl1pPr marL="0" indent="0">
              <a:buNone/>
              <a:defRPr sz="1400"/>
            </a:lvl1pPr>
            <a:lvl2pPr marL="457036" indent="0">
              <a:buNone/>
              <a:defRPr sz="1200"/>
            </a:lvl2pPr>
            <a:lvl3pPr marL="914074" indent="0">
              <a:buNone/>
              <a:defRPr sz="1000"/>
            </a:lvl3pPr>
            <a:lvl4pPr marL="1371109" indent="0">
              <a:buNone/>
              <a:defRPr sz="900"/>
            </a:lvl4pPr>
            <a:lvl5pPr marL="1828148" indent="0">
              <a:buNone/>
              <a:defRPr sz="900"/>
            </a:lvl5pPr>
            <a:lvl6pPr marL="2285186" indent="0">
              <a:buNone/>
              <a:defRPr sz="900"/>
            </a:lvl6pPr>
            <a:lvl7pPr marL="2742224" indent="0">
              <a:buNone/>
              <a:defRPr sz="900"/>
            </a:lvl7pPr>
            <a:lvl8pPr marL="3199260" indent="0">
              <a:buNone/>
              <a:defRPr sz="900"/>
            </a:lvl8pPr>
            <a:lvl9pPr marL="3656296" indent="0">
              <a:buNone/>
              <a:defRPr sz="900"/>
            </a:lvl9pPr>
          </a:lstStyle>
          <a:p>
            <a:pPr lvl="0"/>
            <a:r>
              <a:rPr lang="en-US" smtClean="0"/>
              <a:t>Click to edit Master text styles</a:t>
            </a:r>
          </a:p>
        </p:txBody>
      </p:sp>
      <p:sp>
        <p:nvSpPr>
          <p:cNvPr id="5" name="Rectangle 11"/>
          <p:cNvSpPr>
            <a:spLocks noGrp="1" noChangeArrowheads="1"/>
          </p:cNvSpPr>
          <p:nvPr>
            <p:ph type="sldNum" sz="quarter" idx="10"/>
          </p:nvPr>
        </p:nvSpPr>
        <p:spPr/>
        <p:txBody>
          <a:bodyPr/>
          <a:lstStyle>
            <a:lvl1pPr>
              <a:defRPr/>
            </a:lvl1pPr>
          </a:lstStyle>
          <a:p>
            <a:fld id="{751F6C23-09E7-49DE-9A61-5612C2B43DD6}" type="slidenum">
              <a:rPr lang="en-US" smtClean="0"/>
              <a:t>‹#›</a:t>
            </a:fld>
            <a:endParaRPr lang="en-US"/>
          </a:p>
        </p:txBody>
      </p:sp>
    </p:spTree>
    <p:extLst>
      <p:ext uri="{BB962C8B-B14F-4D97-AF65-F5344CB8AC3E}">
        <p14:creationId xmlns:p14="http://schemas.microsoft.com/office/powerpoint/2010/main" val="3277541583"/>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sldNum" sz="quarter" idx="10"/>
          </p:nvPr>
        </p:nvSpPr>
        <p:spPr/>
        <p:txBody>
          <a:bodyPr/>
          <a:lstStyle>
            <a:lvl1pPr>
              <a:defRPr/>
            </a:lvl1pPr>
          </a:lstStyle>
          <a:p>
            <a:fld id="{751F6C23-09E7-49DE-9A61-5612C2B43DD6}" type="slidenum">
              <a:rPr lang="en-US" smtClean="0"/>
              <a:t>‹#›</a:t>
            </a:fld>
            <a:endParaRPr lang="en-US"/>
          </a:p>
        </p:txBody>
      </p:sp>
    </p:spTree>
    <p:extLst>
      <p:ext uri="{BB962C8B-B14F-4D97-AF65-F5344CB8AC3E}">
        <p14:creationId xmlns:p14="http://schemas.microsoft.com/office/powerpoint/2010/main" val="215506517"/>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3392" y="344492"/>
            <a:ext cx="2117725" cy="55546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28629" y="344492"/>
            <a:ext cx="6202363" cy="55546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sldNum" sz="quarter" idx="10"/>
          </p:nvPr>
        </p:nvSpPr>
        <p:spPr/>
        <p:txBody>
          <a:bodyPr/>
          <a:lstStyle>
            <a:lvl1pPr>
              <a:defRPr/>
            </a:lvl1pPr>
          </a:lstStyle>
          <a:p>
            <a:fld id="{751F6C23-09E7-49DE-9A61-5612C2B43DD6}" type="slidenum">
              <a:rPr lang="en-US" smtClean="0"/>
              <a:t>‹#›</a:t>
            </a:fld>
            <a:endParaRPr lang="en-US"/>
          </a:p>
        </p:txBody>
      </p:sp>
    </p:spTree>
    <p:extLst>
      <p:ext uri="{BB962C8B-B14F-4D97-AF65-F5344CB8AC3E}">
        <p14:creationId xmlns:p14="http://schemas.microsoft.com/office/powerpoint/2010/main" val="1970960682"/>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28625" y="344492"/>
            <a:ext cx="8472488" cy="5554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11"/>
          <p:cNvSpPr>
            <a:spLocks noGrp="1" noChangeArrowheads="1"/>
          </p:cNvSpPr>
          <p:nvPr>
            <p:ph type="sldNum" sz="quarter" idx="10"/>
          </p:nvPr>
        </p:nvSpPr>
        <p:spPr/>
        <p:txBody>
          <a:bodyPr/>
          <a:lstStyle>
            <a:lvl1pPr>
              <a:defRPr/>
            </a:lvl1pPr>
          </a:lstStyle>
          <a:p>
            <a:fld id="{751F6C23-09E7-49DE-9A61-5612C2B43DD6}" type="slidenum">
              <a:rPr lang="en-US" smtClean="0"/>
              <a:t>‹#›</a:t>
            </a:fld>
            <a:endParaRPr lang="en-US"/>
          </a:p>
        </p:txBody>
      </p:sp>
    </p:spTree>
    <p:extLst>
      <p:ext uri="{BB962C8B-B14F-4D97-AF65-F5344CB8AC3E}">
        <p14:creationId xmlns:p14="http://schemas.microsoft.com/office/powerpoint/2010/main" val="703447366"/>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8625" y="344488"/>
            <a:ext cx="8472488"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95304" y="1508125"/>
            <a:ext cx="3948113"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7" y="1508125"/>
            <a:ext cx="3949700"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sldNum" sz="quarter" idx="10"/>
          </p:nvPr>
        </p:nvSpPr>
        <p:spPr/>
        <p:txBody>
          <a:bodyPr/>
          <a:lstStyle>
            <a:lvl1pPr>
              <a:defRPr/>
            </a:lvl1pPr>
          </a:lstStyle>
          <a:p>
            <a:fld id="{751F6C23-09E7-49DE-9A61-5612C2B43DD6}" type="slidenum">
              <a:rPr lang="en-US" smtClean="0"/>
              <a:t>‹#›</a:t>
            </a:fld>
            <a:endParaRPr lang="en-US"/>
          </a:p>
        </p:txBody>
      </p:sp>
    </p:spTree>
    <p:extLst>
      <p:ext uri="{BB962C8B-B14F-4D97-AF65-F5344CB8AC3E}">
        <p14:creationId xmlns:p14="http://schemas.microsoft.com/office/powerpoint/2010/main" val="35905544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dt" sz="half" idx="10"/>
          </p:nvPr>
        </p:nvSpPr>
        <p:spPr>
          <a:ln/>
        </p:spPr>
        <p:txBody>
          <a:bodyPr/>
          <a:lstStyle>
            <a:lvl1pPr>
              <a:defRPr/>
            </a:lvl1pPr>
          </a:lstStyle>
          <a:p>
            <a:pPr>
              <a:defRPr/>
            </a:pPr>
            <a:endParaRPr 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p>
        </p:txBody>
      </p:sp>
      <p:sp>
        <p:nvSpPr>
          <p:cNvPr id="5" name="Rectangle 11"/>
          <p:cNvSpPr>
            <a:spLocks noGrp="1" noChangeArrowheads="1"/>
          </p:cNvSpPr>
          <p:nvPr>
            <p:ph type="sldNum" sz="quarter" idx="12"/>
          </p:nvPr>
        </p:nvSpPr>
        <p:spPr>
          <a:ln/>
        </p:spPr>
        <p:txBody>
          <a:bodyPr/>
          <a:lstStyle>
            <a:lvl1pPr>
              <a:defRPr/>
            </a:lvl1pPr>
          </a:lstStyle>
          <a:p>
            <a:pPr>
              <a:defRPr/>
            </a:pPr>
            <a:fld id="{0F6D0694-700E-4524-A56C-59E30AE1A988}" type="slidenum">
              <a:rPr lang="en-US"/>
              <a:pPr>
                <a:defRPr/>
              </a:pPr>
              <a:t>‹#›</a:t>
            </a:fld>
            <a:endParaRPr lang="en-US"/>
          </a:p>
        </p:txBody>
      </p:sp>
    </p:spTree>
    <p:extLst>
      <p:ext uri="{BB962C8B-B14F-4D97-AF65-F5344CB8AC3E}">
        <p14:creationId xmlns:p14="http://schemas.microsoft.com/office/powerpoint/2010/main" val="514597309"/>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28625" y="344488"/>
            <a:ext cx="8472488"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95300" y="1508129"/>
            <a:ext cx="8050213" cy="2119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5300" y="3779838"/>
            <a:ext cx="8050213" cy="2119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63755085"/>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r>
              <a:rPr lang="en-US" noProof="0" smtClean="0"/>
              <a:t>Click icon to add table</a:t>
            </a:r>
            <a:endParaRPr lang="en-US" noProof="0"/>
          </a:p>
        </p:txBody>
      </p:sp>
      <p:sp>
        <p:nvSpPr>
          <p:cNvPr id="4" name="Slide Number Placeholder 5"/>
          <p:cNvSpPr>
            <a:spLocks noGrp="1"/>
          </p:cNvSpPr>
          <p:nvPr>
            <p:ph type="sldNum" sz="quarter" idx="10"/>
          </p:nvPr>
        </p:nvSpPr>
        <p:spPr>
          <a:xfrm>
            <a:off x="6553200" y="6245225"/>
            <a:ext cx="2133600" cy="476250"/>
          </a:xfrm>
        </p:spPr>
        <p:txBody>
          <a:bodyPr/>
          <a:lstStyle>
            <a:lvl1pPr>
              <a:defRPr/>
            </a:lvl1pPr>
          </a:lstStyle>
          <a:p>
            <a:fld id="{751F6C23-09E7-49DE-9A61-5612C2B43DD6}" type="slidenum">
              <a:rPr lang="en-US" smtClean="0"/>
              <a:t>‹#›</a:t>
            </a:fld>
            <a:endParaRPr lang="en-US"/>
          </a:p>
        </p:txBody>
      </p:sp>
    </p:spTree>
    <p:extLst>
      <p:ext uri="{BB962C8B-B14F-4D97-AF65-F5344CB8AC3E}">
        <p14:creationId xmlns:p14="http://schemas.microsoft.com/office/powerpoint/2010/main" val="2858688781"/>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28625" y="344488"/>
            <a:ext cx="8472488" cy="6096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95300" y="1508125"/>
            <a:ext cx="8050213" cy="4391025"/>
          </a:xfrm>
        </p:spPr>
        <p:txBody>
          <a:bodyPr/>
          <a:lstStyle/>
          <a:p>
            <a:pPr lvl="0"/>
            <a:r>
              <a:rPr lang="en-US" noProof="0" smtClean="0"/>
              <a:t>Click icon to add chart</a:t>
            </a:r>
            <a:endParaRPr lang="en-US" noProof="0"/>
          </a:p>
        </p:txBody>
      </p:sp>
    </p:spTree>
    <p:extLst>
      <p:ext uri="{BB962C8B-B14F-4D97-AF65-F5344CB8AC3E}">
        <p14:creationId xmlns:p14="http://schemas.microsoft.com/office/powerpoint/2010/main" val="2686615246"/>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D2F68"/>
        </a:solidFill>
        <a:effectLst/>
      </p:bgPr>
    </p:bg>
    <p:spTree>
      <p:nvGrpSpPr>
        <p:cNvPr id="1" name=""/>
        <p:cNvGrpSpPr/>
        <p:nvPr/>
      </p:nvGrpSpPr>
      <p:grpSpPr>
        <a:xfrm>
          <a:off x="0" y="0"/>
          <a:ext cx="0" cy="0"/>
          <a:chOff x="0" y="0"/>
          <a:chExt cx="0" cy="0"/>
        </a:xfrm>
      </p:grpSpPr>
      <p:pic>
        <p:nvPicPr>
          <p:cNvPr id="4" name="Picture 1078" descr="title_imagery_no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91175" y="0"/>
            <a:ext cx="3552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1080"/>
          <p:cNvGrpSpPr>
            <a:grpSpLocks/>
          </p:cNvGrpSpPr>
          <p:nvPr userDrawn="1"/>
        </p:nvGrpSpPr>
        <p:grpSpPr bwMode="auto">
          <a:xfrm>
            <a:off x="5873750" y="269879"/>
            <a:ext cx="2895600" cy="911225"/>
            <a:chOff x="3700" y="170"/>
            <a:chExt cx="1824" cy="574"/>
          </a:xfrm>
        </p:grpSpPr>
        <p:pic>
          <p:nvPicPr>
            <p:cNvPr id="6" name="Picture 1079" descr="NEW FAA LOGO"/>
            <p:cNvPicPr>
              <a:picLocks noChangeAspect="1" noChangeArrowheads="1"/>
            </p:cNvPicPr>
            <p:nvPr userDrawn="1"/>
          </p:nvPicPr>
          <p:blipFill>
            <a:blip r:embed="rId3" cstate="print">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700" y="170"/>
              <a:ext cx="573" cy="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071"/>
            <p:cNvSpPr txBox="1">
              <a:spLocks noChangeArrowheads="1"/>
            </p:cNvSpPr>
            <p:nvPr userDrawn="1"/>
          </p:nvSpPr>
          <p:spPr bwMode="ltGray">
            <a:xfrm>
              <a:off x="4288" y="288"/>
              <a:ext cx="1236" cy="352"/>
            </a:xfrm>
            <a:prstGeom prst="rect">
              <a:avLst/>
            </a:prstGeom>
            <a:noFill/>
            <a:ln w="9525">
              <a:noFill/>
              <a:miter lim="800000"/>
              <a:headEnd/>
              <a:tailEnd/>
            </a:ln>
            <a:effectLst/>
          </p:spPr>
          <p:txBody>
            <a:bodyPr wrap="none">
              <a:spAutoFit/>
            </a:bodyPr>
            <a:lstStyle/>
            <a:p>
              <a:pPr>
                <a:lnSpc>
                  <a:spcPct val="85000"/>
                </a:lnSpc>
                <a:defRPr/>
              </a:pPr>
              <a:r>
                <a:rPr lang="en-US" sz="1800" b="1">
                  <a:solidFill>
                    <a:schemeClr val="bg1"/>
                  </a:solidFill>
                </a:rPr>
                <a:t>Federal Aviation</a:t>
              </a:r>
            </a:p>
            <a:p>
              <a:pPr>
                <a:lnSpc>
                  <a:spcPct val="85000"/>
                </a:lnSpc>
                <a:defRPr/>
              </a:pPr>
              <a:r>
                <a:rPr lang="en-US" sz="1800" b="1">
                  <a:solidFill>
                    <a:schemeClr val="bg1"/>
                  </a:solidFill>
                </a:rPr>
                <a:t>Administration</a:t>
              </a:r>
            </a:p>
          </p:txBody>
        </p:sp>
      </p:grpSp>
      <p:sp>
        <p:nvSpPr>
          <p:cNvPr id="63490" name="Rectangle 1026"/>
          <p:cNvSpPr>
            <a:spLocks noGrp="1" noChangeArrowheads="1"/>
          </p:cNvSpPr>
          <p:nvPr>
            <p:ph type="ctrTitle"/>
          </p:nvPr>
        </p:nvSpPr>
        <p:spPr>
          <a:xfrm>
            <a:off x="446088" y="312738"/>
            <a:ext cx="4983162" cy="1395412"/>
          </a:xfrm>
        </p:spPr>
        <p:txBody>
          <a:bodyPr anchor="t"/>
          <a:lstStyle>
            <a:lvl1pPr>
              <a:defRPr>
                <a:solidFill>
                  <a:schemeClr val="bg1"/>
                </a:solidFill>
              </a:defRPr>
            </a:lvl1pPr>
          </a:lstStyle>
          <a:p>
            <a:r>
              <a:rPr lang="en-US" smtClean="0"/>
              <a:t>Click to edit Master title style</a:t>
            </a:r>
            <a:endParaRPr lang="en-US"/>
          </a:p>
        </p:txBody>
      </p:sp>
      <p:sp>
        <p:nvSpPr>
          <p:cNvPr id="63491" name="Rectangle 1027"/>
          <p:cNvSpPr>
            <a:spLocks noGrp="1" noChangeArrowheads="1"/>
          </p:cNvSpPr>
          <p:nvPr>
            <p:ph type="subTitle" idx="1"/>
          </p:nvPr>
        </p:nvSpPr>
        <p:spPr>
          <a:xfrm>
            <a:off x="449264" y="1754188"/>
            <a:ext cx="4951412" cy="1752600"/>
          </a:xfrm>
        </p:spPr>
        <p:txBody>
          <a:bodyPr/>
          <a:lstStyle>
            <a:lvl1pPr marL="0" indent="0">
              <a:buFontTx/>
              <a:buNone/>
              <a:defRPr sz="3200">
                <a:solidFill>
                  <a:schemeClr val="bg2"/>
                </a:solidFill>
              </a:defRPr>
            </a:lvl1pPr>
          </a:lstStyle>
          <a:p>
            <a:r>
              <a:rPr lang="en-US" smtClean="0"/>
              <a:t>Click to edit Master subtitle style</a:t>
            </a:r>
            <a:endParaRPr lang="en-US"/>
          </a:p>
        </p:txBody>
      </p:sp>
    </p:spTree>
    <p:extLst>
      <p:ext uri="{BB962C8B-B14F-4D97-AF65-F5344CB8AC3E}">
        <p14:creationId xmlns:p14="http://schemas.microsoft.com/office/powerpoint/2010/main" val="3402463561"/>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xfrm>
            <a:off x="1422400" y="6223000"/>
            <a:ext cx="1905000" cy="457200"/>
          </a:xfrm>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AAAEF08C-B8C0-413F-B150-F298D061D50D}" type="slidenum">
              <a:rPr lang="en-US"/>
              <a:pPr>
                <a:defRPr/>
              </a:pPr>
              <a:t>‹#›</a:t>
            </a:fld>
            <a:endParaRPr lang="en-US"/>
          </a:p>
        </p:txBody>
      </p:sp>
    </p:spTree>
    <p:extLst>
      <p:ext uri="{BB962C8B-B14F-4D97-AF65-F5344CB8AC3E}">
        <p14:creationId xmlns:p14="http://schemas.microsoft.com/office/powerpoint/2010/main" val="1690722638"/>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7"/>
            <a:ext cx="7772400" cy="1500187"/>
          </a:xfrm>
        </p:spPr>
        <p:txBody>
          <a:bodyPr anchor="b"/>
          <a:lstStyle>
            <a:lvl1pPr marL="0" indent="0">
              <a:buNone/>
              <a:defRPr sz="2000"/>
            </a:lvl1pPr>
            <a:lvl2pPr marL="457036" indent="0">
              <a:buNone/>
              <a:defRPr sz="1800"/>
            </a:lvl2pPr>
            <a:lvl3pPr marL="914074" indent="0">
              <a:buNone/>
              <a:defRPr sz="1600"/>
            </a:lvl3pPr>
            <a:lvl4pPr marL="1371109" indent="0">
              <a:buNone/>
              <a:defRPr sz="1400"/>
            </a:lvl4pPr>
            <a:lvl5pPr marL="1828148" indent="0">
              <a:buNone/>
              <a:defRPr sz="1400"/>
            </a:lvl5pPr>
            <a:lvl6pPr marL="2285186" indent="0">
              <a:buNone/>
              <a:defRPr sz="1400"/>
            </a:lvl6pPr>
            <a:lvl7pPr marL="2742224" indent="0">
              <a:buNone/>
              <a:defRPr sz="1400"/>
            </a:lvl7pPr>
            <a:lvl8pPr marL="3199260" indent="0">
              <a:buNone/>
              <a:defRPr sz="1400"/>
            </a:lvl8pPr>
            <a:lvl9pPr marL="3656296" indent="0">
              <a:buNone/>
              <a:defRPr sz="1400"/>
            </a:lvl9pPr>
          </a:lstStyle>
          <a:p>
            <a:pPr lvl="0"/>
            <a:r>
              <a:rPr lang="en-US" smtClean="0"/>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E60EAA80-D079-4648-AE54-124797B3A846}" type="slidenum">
              <a:rPr lang="en-US"/>
              <a:pPr>
                <a:defRPr/>
              </a:pPr>
              <a:t>‹#›</a:t>
            </a:fld>
            <a:endParaRPr lang="en-US"/>
          </a:p>
        </p:txBody>
      </p:sp>
    </p:spTree>
    <p:extLst>
      <p:ext uri="{BB962C8B-B14F-4D97-AF65-F5344CB8AC3E}">
        <p14:creationId xmlns:p14="http://schemas.microsoft.com/office/powerpoint/2010/main" val="1534203037"/>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4"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7"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30049F0B-FF3A-4941-9060-5ACC7B83CA73}" type="slidenum">
              <a:rPr lang="en-US"/>
              <a:pPr>
                <a:defRPr/>
              </a:pPr>
              <a:t>‹#›</a:t>
            </a:fld>
            <a:endParaRPr lang="en-US"/>
          </a:p>
        </p:txBody>
      </p:sp>
    </p:spTree>
    <p:extLst>
      <p:ext uri="{BB962C8B-B14F-4D97-AF65-F5344CB8AC3E}">
        <p14:creationId xmlns:p14="http://schemas.microsoft.com/office/powerpoint/2010/main" val="4165000413"/>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7"/>
            <a:ext cx="4040188" cy="639762"/>
          </a:xfrm>
        </p:spPr>
        <p:txBody>
          <a:bodyPr anchor="b"/>
          <a:lstStyle>
            <a:lvl1pPr marL="0" indent="0">
              <a:buNone/>
              <a:defRPr sz="2400" b="1"/>
            </a:lvl1pPr>
            <a:lvl2pPr marL="457036" indent="0">
              <a:buNone/>
              <a:defRPr sz="2000" b="1"/>
            </a:lvl2pPr>
            <a:lvl3pPr marL="914074" indent="0">
              <a:buNone/>
              <a:defRPr sz="1800" b="1"/>
            </a:lvl3pPr>
            <a:lvl4pPr marL="1371109" indent="0">
              <a:buNone/>
              <a:defRPr sz="1600" b="1"/>
            </a:lvl4pPr>
            <a:lvl5pPr marL="1828148" indent="0">
              <a:buNone/>
              <a:defRPr sz="1600" b="1"/>
            </a:lvl5pPr>
            <a:lvl6pPr marL="2285186" indent="0">
              <a:buNone/>
              <a:defRPr sz="1600" b="1"/>
            </a:lvl6pPr>
            <a:lvl7pPr marL="2742224" indent="0">
              <a:buNone/>
              <a:defRPr sz="1600" b="1"/>
            </a:lvl7pPr>
            <a:lvl8pPr marL="3199260" indent="0">
              <a:buNone/>
              <a:defRPr sz="1600" b="1"/>
            </a:lvl8pPr>
            <a:lvl9pPr marL="365629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9"/>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7"/>
            <a:ext cx="4041775" cy="639762"/>
          </a:xfrm>
        </p:spPr>
        <p:txBody>
          <a:bodyPr anchor="b"/>
          <a:lstStyle>
            <a:lvl1pPr marL="0" indent="0">
              <a:buNone/>
              <a:defRPr sz="2400" b="1"/>
            </a:lvl1pPr>
            <a:lvl2pPr marL="457036" indent="0">
              <a:buNone/>
              <a:defRPr sz="2000" b="1"/>
            </a:lvl2pPr>
            <a:lvl3pPr marL="914074" indent="0">
              <a:buNone/>
              <a:defRPr sz="1800" b="1"/>
            </a:lvl3pPr>
            <a:lvl4pPr marL="1371109" indent="0">
              <a:buNone/>
              <a:defRPr sz="1600" b="1"/>
            </a:lvl4pPr>
            <a:lvl5pPr marL="1828148" indent="0">
              <a:buNone/>
              <a:defRPr sz="1600" b="1"/>
            </a:lvl5pPr>
            <a:lvl6pPr marL="2285186" indent="0">
              <a:buNone/>
              <a:defRPr sz="1600" b="1"/>
            </a:lvl6pPr>
            <a:lvl7pPr marL="2742224" indent="0">
              <a:buNone/>
              <a:defRPr sz="1600" b="1"/>
            </a:lvl7pPr>
            <a:lvl8pPr marL="3199260" indent="0">
              <a:buNone/>
              <a:defRPr sz="1600" b="1"/>
            </a:lvl8pPr>
            <a:lvl9pPr marL="365629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9"/>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a:ln/>
        </p:spPr>
        <p:txBody>
          <a:bodyPr/>
          <a:lstStyle>
            <a:lvl1pPr>
              <a:defRPr/>
            </a:lvl1pPr>
          </a:lstStyle>
          <a:p>
            <a:pPr>
              <a:defRPr/>
            </a:pPr>
            <a:endParaRPr lang="en-US"/>
          </a:p>
        </p:txBody>
      </p:sp>
      <p:sp>
        <p:nvSpPr>
          <p:cNvPr id="8" name="Rectangle 10"/>
          <p:cNvSpPr>
            <a:spLocks noGrp="1" noChangeArrowheads="1"/>
          </p:cNvSpPr>
          <p:nvPr>
            <p:ph type="ftr" sz="quarter" idx="11"/>
          </p:nvPr>
        </p:nvSpPr>
        <p:spPr>
          <a:ln/>
        </p:spPr>
        <p:txBody>
          <a:bodyPr/>
          <a:lstStyle>
            <a:lvl1pPr>
              <a:defRPr/>
            </a:lvl1pPr>
          </a:lstStyle>
          <a:p>
            <a:pPr>
              <a:defRPr/>
            </a:pPr>
            <a:endParaRPr lang="en-US"/>
          </a:p>
        </p:txBody>
      </p:sp>
      <p:sp>
        <p:nvSpPr>
          <p:cNvPr id="9" name="Rectangle 11"/>
          <p:cNvSpPr>
            <a:spLocks noGrp="1" noChangeArrowheads="1"/>
          </p:cNvSpPr>
          <p:nvPr>
            <p:ph type="sldNum" sz="quarter" idx="12"/>
          </p:nvPr>
        </p:nvSpPr>
        <p:spPr>
          <a:ln/>
        </p:spPr>
        <p:txBody>
          <a:bodyPr/>
          <a:lstStyle>
            <a:lvl1pPr>
              <a:defRPr/>
            </a:lvl1pPr>
          </a:lstStyle>
          <a:p>
            <a:pPr>
              <a:defRPr/>
            </a:pPr>
            <a:fld id="{540AEB85-EF3F-463E-8A70-02859999CA96}" type="slidenum">
              <a:rPr lang="en-US"/>
              <a:pPr>
                <a:defRPr/>
              </a:pPr>
              <a:t>‹#›</a:t>
            </a:fld>
            <a:endParaRPr lang="en-US"/>
          </a:p>
        </p:txBody>
      </p:sp>
    </p:spTree>
    <p:extLst>
      <p:ext uri="{BB962C8B-B14F-4D97-AF65-F5344CB8AC3E}">
        <p14:creationId xmlns:p14="http://schemas.microsoft.com/office/powerpoint/2010/main" val="1481650812"/>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dt" sz="half" idx="10"/>
          </p:nvPr>
        </p:nvSpPr>
        <p:spPr>
          <a:ln/>
        </p:spPr>
        <p:txBody>
          <a:bodyPr/>
          <a:lstStyle>
            <a:lvl1pPr>
              <a:defRPr/>
            </a:lvl1pPr>
          </a:lstStyle>
          <a:p>
            <a:pPr>
              <a:defRPr/>
            </a:pPr>
            <a:endParaRPr 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p>
        </p:txBody>
      </p:sp>
      <p:sp>
        <p:nvSpPr>
          <p:cNvPr id="5" name="Rectangle 11"/>
          <p:cNvSpPr>
            <a:spLocks noGrp="1" noChangeArrowheads="1"/>
          </p:cNvSpPr>
          <p:nvPr>
            <p:ph type="sldNum" sz="quarter" idx="12"/>
          </p:nvPr>
        </p:nvSpPr>
        <p:spPr>
          <a:ln/>
        </p:spPr>
        <p:txBody>
          <a:bodyPr/>
          <a:lstStyle>
            <a:lvl1pPr>
              <a:defRPr/>
            </a:lvl1pPr>
          </a:lstStyle>
          <a:p>
            <a:pPr>
              <a:defRPr/>
            </a:pPr>
            <a:fld id="{78E0C7D8-AD6F-426B-A6C2-B9E29D5DE691}" type="slidenum">
              <a:rPr lang="en-US"/>
              <a:pPr>
                <a:defRPr/>
              </a:pPr>
              <a:t>‹#›</a:t>
            </a:fld>
            <a:endParaRPr lang="en-US"/>
          </a:p>
        </p:txBody>
      </p:sp>
    </p:spTree>
    <p:extLst>
      <p:ext uri="{BB962C8B-B14F-4D97-AF65-F5344CB8AC3E}">
        <p14:creationId xmlns:p14="http://schemas.microsoft.com/office/powerpoint/2010/main" val="2074449772"/>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p>
        </p:txBody>
      </p:sp>
      <p:sp>
        <p:nvSpPr>
          <p:cNvPr id="3" name="Rectangle 10"/>
          <p:cNvSpPr>
            <a:spLocks noGrp="1" noChangeArrowheads="1"/>
          </p:cNvSpPr>
          <p:nvPr>
            <p:ph type="ftr" sz="quarter" idx="11"/>
          </p:nvPr>
        </p:nvSpPr>
        <p:spPr>
          <a:ln/>
        </p:spPr>
        <p:txBody>
          <a:bodyPr/>
          <a:lstStyle>
            <a:lvl1pPr>
              <a:defRPr/>
            </a:lvl1pPr>
          </a:lstStyle>
          <a:p>
            <a:pPr>
              <a:defRPr/>
            </a:pPr>
            <a:endParaRPr lang="en-US"/>
          </a:p>
        </p:txBody>
      </p:sp>
      <p:sp>
        <p:nvSpPr>
          <p:cNvPr id="4" name="Rectangle 11"/>
          <p:cNvSpPr>
            <a:spLocks noGrp="1" noChangeArrowheads="1"/>
          </p:cNvSpPr>
          <p:nvPr>
            <p:ph type="sldNum" sz="quarter" idx="12"/>
          </p:nvPr>
        </p:nvSpPr>
        <p:spPr>
          <a:ln/>
        </p:spPr>
        <p:txBody>
          <a:bodyPr/>
          <a:lstStyle>
            <a:lvl1pPr>
              <a:defRPr/>
            </a:lvl1pPr>
          </a:lstStyle>
          <a:p>
            <a:pPr>
              <a:defRPr/>
            </a:pPr>
            <a:fld id="{077CBF77-5A1D-4B3C-9823-C71BED155AB1}" type="slidenum">
              <a:rPr lang="en-US"/>
              <a:pPr>
                <a:defRPr/>
              </a:pPr>
              <a:t>‹#›</a:t>
            </a:fld>
            <a:endParaRPr lang="en-US"/>
          </a:p>
        </p:txBody>
      </p:sp>
    </p:spTree>
    <p:extLst>
      <p:ext uri="{BB962C8B-B14F-4D97-AF65-F5344CB8AC3E}">
        <p14:creationId xmlns:p14="http://schemas.microsoft.com/office/powerpoint/2010/main" val="37067283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p>
        </p:txBody>
      </p:sp>
      <p:sp>
        <p:nvSpPr>
          <p:cNvPr id="3" name="Rectangle 10"/>
          <p:cNvSpPr>
            <a:spLocks noGrp="1" noChangeArrowheads="1"/>
          </p:cNvSpPr>
          <p:nvPr>
            <p:ph type="ftr" sz="quarter" idx="11"/>
          </p:nvPr>
        </p:nvSpPr>
        <p:spPr>
          <a:ln/>
        </p:spPr>
        <p:txBody>
          <a:bodyPr/>
          <a:lstStyle>
            <a:lvl1pPr>
              <a:defRPr/>
            </a:lvl1pPr>
          </a:lstStyle>
          <a:p>
            <a:pPr>
              <a:defRPr/>
            </a:pPr>
            <a:endParaRPr lang="en-US"/>
          </a:p>
        </p:txBody>
      </p:sp>
      <p:sp>
        <p:nvSpPr>
          <p:cNvPr id="4" name="Rectangle 11"/>
          <p:cNvSpPr>
            <a:spLocks noGrp="1" noChangeArrowheads="1"/>
          </p:cNvSpPr>
          <p:nvPr>
            <p:ph type="sldNum" sz="quarter" idx="12"/>
          </p:nvPr>
        </p:nvSpPr>
        <p:spPr>
          <a:ln/>
        </p:spPr>
        <p:txBody>
          <a:bodyPr/>
          <a:lstStyle>
            <a:lvl1pPr>
              <a:defRPr/>
            </a:lvl1pPr>
          </a:lstStyle>
          <a:p>
            <a:pPr>
              <a:defRPr/>
            </a:pPr>
            <a:fld id="{B2A92F72-4E7A-4F1F-9D6E-D479AA69C8EE}" type="slidenum">
              <a:rPr lang="en-US"/>
              <a:pPr>
                <a:defRPr/>
              </a:pPr>
              <a:t>‹#›</a:t>
            </a:fld>
            <a:endParaRPr lang="en-US"/>
          </a:p>
        </p:txBody>
      </p:sp>
    </p:spTree>
    <p:extLst>
      <p:ext uri="{BB962C8B-B14F-4D97-AF65-F5344CB8AC3E}">
        <p14:creationId xmlns:p14="http://schemas.microsoft.com/office/powerpoint/2010/main" val="3107184662"/>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4"/>
            <a:ext cx="3008313" cy="4691063"/>
          </a:xfrm>
        </p:spPr>
        <p:txBody>
          <a:bodyPr/>
          <a:lstStyle>
            <a:lvl1pPr marL="0" indent="0">
              <a:buNone/>
              <a:defRPr sz="1400"/>
            </a:lvl1pPr>
            <a:lvl2pPr marL="457036" indent="0">
              <a:buNone/>
              <a:defRPr sz="1200"/>
            </a:lvl2pPr>
            <a:lvl3pPr marL="914074" indent="0">
              <a:buNone/>
              <a:defRPr sz="1000"/>
            </a:lvl3pPr>
            <a:lvl4pPr marL="1371109" indent="0">
              <a:buNone/>
              <a:defRPr sz="900"/>
            </a:lvl4pPr>
            <a:lvl5pPr marL="1828148" indent="0">
              <a:buNone/>
              <a:defRPr sz="900"/>
            </a:lvl5pPr>
            <a:lvl6pPr marL="2285186" indent="0">
              <a:buNone/>
              <a:defRPr sz="900"/>
            </a:lvl6pPr>
            <a:lvl7pPr marL="2742224" indent="0">
              <a:buNone/>
              <a:defRPr sz="900"/>
            </a:lvl7pPr>
            <a:lvl8pPr marL="3199260" indent="0">
              <a:buNone/>
              <a:defRPr sz="900"/>
            </a:lvl8pPr>
            <a:lvl9pPr marL="3656296"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4B2F9E02-DEBB-4953-A48B-96D6EC070161}" type="slidenum">
              <a:rPr lang="en-US"/>
              <a:pPr>
                <a:defRPr/>
              </a:pPr>
              <a:t>‹#›</a:t>
            </a:fld>
            <a:endParaRPr lang="en-US"/>
          </a:p>
        </p:txBody>
      </p:sp>
    </p:spTree>
    <p:extLst>
      <p:ext uri="{BB962C8B-B14F-4D97-AF65-F5344CB8AC3E}">
        <p14:creationId xmlns:p14="http://schemas.microsoft.com/office/powerpoint/2010/main" val="3153723392"/>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4"/>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36" indent="0">
              <a:buNone/>
              <a:defRPr sz="2800"/>
            </a:lvl2pPr>
            <a:lvl3pPr marL="914074" indent="0">
              <a:buNone/>
              <a:defRPr sz="2400"/>
            </a:lvl3pPr>
            <a:lvl4pPr marL="1371109" indent="0">
              <a:buNone/>
              <a:defRPr sz="2000"/>
            </a:lvl4pPr>
            <a:lvl5pPr marL="1828148" indent="0">
              <a:buNone/>
              <a:defRPr sz="2000"/>
            </a:lvl5pPr>
            <a:lvl6pPr marL="2285186" indent="0">
              <a:buNone/>
              <a:defRPr sz="2000"/>
            </a:lvl6pPr>
            <a:lvl7pPr marL="2742224" indent="0">
              <a:buNone/>
              <a:defRPr sz="2000"/>
            </a:lvl7pPr>
            <a:lvl8pPr marL="3199260" indent="0">
              <a:buNone/>
              <a:defRPr sz="2000"/>
            </a:lvl8pPr>
            <a:lvl9pPr marL="3656296"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42"/>
            <a:ext cx="5486400" cy="804862"/>
          </a:xfrm>
        </p:spPr>
        <p:txBody>
          <a:bodyPr/>
          <a:lstStyle>
            <a:lvl1pPr marL="0" indent="0">
              <a:buNone/>
              <a:defRPr sz="1400"/>
            </a:lvl1pPr>
            <a:lvl2pPr marL="457036" indent="0">
              <a:buNone/>
              <a:defRPr sz="1200"/>
            </a:lvl2pPr>
            <a:lvl3pPr marL="914074" indent="0">
              <a:buNone/>
              <a:defRPr sz="1000"/>
            </a:lvl3pPr>
            <a:lvl4pPr marL="1371109" indent="0">
              <a:buNone/>
              <a:defRPr sz="900"/>
            </a:lvl4pPr>
            <a:lvl5pPr marL="1828148" indent="0">
              <a:buNone/>
              <a:defRPr sz="900"/>
            </a:lvl5pPr>
            <a:lvl6pPr marL="2285186" indent="0">
              <a:buNone/>
              <a:defRPr sz="900"/>
            </a:lvl6pPr>
            <a:lvl7pPr marL="2742224" indent="0">
              <a:buNone/>
              <a:defRPr sz="900"/>
            </a:lvl7pPr>
            <a:lvl8pPr marL="3199260" indent="0">
              <a:buNone/>
              <a:defRPr sz="900"/>
            </a:lvl8pPr>
            <a:lvl9pPr marL="3656296"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E7F687BA-7769-4CD2-8A22-BE0C4ED7C6C4}" type="slidenum">
              <a:rPr lang="en-US"/>
              <a:pPr>
                <a:defRPr/>
              </a:pPr>
              <a:t>‹#›</a:t>
            </a:fld>
            <a:endParaRPr lang="en-US"/>
          </a:p>
        </p:txBody>
      </p:sp>
    </p:spTree>
    <p:extLst>
      <p:ext uri="{BB962C8B-B14F-4D97-AF65-F5344CB8AC3E}">
        <p14:creationId xmlns:p14="http://schemas.microsoft.com/office/powerpoint/2010/main" val="2350958678"/>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E413A705-3344-43C7-A43C-99539057738C}" type="slidenum">
              <a:rPr lang="en-US"/>
              <a:pPr>
                <a:defRPr/>
              </a:pPr>
              <a:t>‹#›</a:t>
            </a:fld>
            <a:endParaRPr lang="en-US"/>
          </a:p>
        </p:txBody>
      </p:sp>
    </p:spTree>
    <p:extLst>
      <p:ext uri="{BB962C8B-B14F-4D97-AF65-F5344CB8AC3E}">
        <p14:creationId xmlns:p14="http://schemas.microsoft.com/office/powerpoint/2010/main" val="3522767578"/>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3392" y="344492"/>
            <a:ext cx="2117725" cy="55546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28629" y="344492"/>
            <a:ext cx="6202363" cy="55546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3F2D921C-F0BF-4FC6-ADAD-132D81E3A550}" type="slidenum">
              <a:rPr lang="en-US"/>
              <a:pPr>
                <a:defRPr/>
              </a:pPr>
              <a:t>‹#›</a:t>
            </a:fld>
            <a:endParaRPr lang="en-US"/>
          </a:p>
        </p:txBody>
      </p:sp>
    </p:spTree>
    <p:extLst>
      <p:ext uri="{BB962C8B-B14F-4D97-AF65-F5344CB8AC3E}">
        <p14:creationId xmlns:p14="http://schemas.microsoft.com/office/powerpoint/2010/main" val="3378428494"/>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D2F68"/>
        </a:solidFill>
        <a:effectLst/>
      </p:bgPr>
    </p:bg>
    <p:spTree>
      <p:nvGrpSpPr>
        <p:cNvPr id="1" name=""/>
        <p:cNvGrpSpPr/>
        <p:nvPr/>
      </p:nvGrpSpPr>
      <p:grpSpPr>
        <a:xfrm>
          <a:off x="0" y="0"/>
          <a:ext cx="0" cy="0"/>
          <a:chOff x="0" y="0"/>
          <a:chExt cx="0" cy="0"/>
        </a:xfrm>
      </p:grpSpPr>
      <p:pic>
        <p:nvPicPr>
          <p:cNvPr id="63545" name="Picture 1081" descr="sunrise_plane_powerpoint"/>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88000" y="0"/>
            <a:ext cx="3556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3490" name="Rectangle 1026"/>
          <p:cNvSpPr>
            <a:spLocks noGrp="1" noChangeArrowheads="1"/>
          </p:cNvSpPr>
          <p:nvPr>
            <p:ph type="ctrTitle"/>
          </p:nvPr>
        </p:nvSpPr>
        <p:spPr>
          <a:xfrm>
            <a:off x="446088" y="312738"/>
            <a:ext cx="4983162" cy="1395412"/>
          </a:xfrm>
        </p:spPr>
        <p:txBody>
          <a:bodyPr anchor="t"/>
          <a:lstStyle>
            <a:lvl1pPr>
              <a:defRPr>
                <a:solidFill>
                  <a:schemeClr val="bg1"/>
                </a:solidFill>
              </a:defRPr>
            </a:lvl1pPr>
          </a:lstStyle>
          <a:p>
            <a:pPr lvl="0"/>
            <a:r>
              <a:rPr lang="en-US" noProof="0" smtClean="0"/>
              <a:t>Click to edit Master title style</a:t>
            </a:r>
          </a:p>
        </p:txBody>
      </p:sp>
      <p:sp>
        <p:nvSpPr>
          <p:cNvPr id="63491" name="Rectangle 1027"/>
          <p:cNvSpPr>
            <a:spLocks noGrp="1" noChangeArrowheads="1"/>
          </p:cNvSpPr>
          <p:nvPr>
            <p:ph type="subTitle" idx="1"/>
          </p:nvPr>
        </p:nvSpPr>
        <p:spPr>
          <a:xfrm>
            <a:off x="449264" y="1754188"/>
            <a:ext cx="4951412" cy="1752600"/>
          </a:xfrm>
        </p:spPr>
        <p:txBody>
          <a:bodyPr/>
          <a:lstStyle>
            <a:lvl1pPr marL="0" indent="0">
              <a:buFontTx/>
              <a:buNone/>
              <a:defRPr sz="3200">
                <a:solidFill>
                  <a:schemeClr val="bg2"/>
                </a:solidFill>
              </a:defRPr>
            </a:lvl1pPr>
          </a:lstStyle>
          <a:p>
            <a:pPr lvl="0"/>
            <a:r>
              <a:rPr lang="en-US" noProof="0" smtClean="0"/>
              <a:t>Click to edit Master subtitle style</a:t>
            </a:r>
          </a:p>
        </p:txBody>
      </p:sp>
      <p:grpSp>
        <p:nvGrpSpPr>
          <p:cNvPr id="63544" name="Group 1080"/>
          <p:cNvGrpSpPr>
            <a:grpSpLocks/>
          </p:cNvGrpSpPr>
          <p:nvPr userDrawn="1"/>
        </p:nvGrpSpPr>
        <p:grpSpPr bwMode="auto">
          <a:xfrm>
            <a:off x="5873750" y="269879"/>
            <a:ext cx="2895600" cy="911225"/>
            <a:chOff x="3700" y="170"/>
            <a:chExt cx="1824" cy="574"/>
          </a:xfrm>
        </p:grpSpPr>
        <p:pic>
          <p:nvPicPr>
            <p:cNvPr id="63543" name="Picture 1079" descr="NEW FAA LOGO"/>
            <p:cNvPicPr>
              <a:picLocks noChangeAspect="1" noChangeArrowheads="1"/>
            </p:cNvPicPr>
            <p:nvPr userDrawn="1"/>
          </p:nvPicPr>
          <p:blipFill>
            <a:blip r:embed="rId3" cstate="print">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700" y="170"/>
              <a:ext cx="573" cy="574"/>
            </a:xfrm>
            <a:prstGeom prst="rect">
              <a:avLst/>
            </a:prstGeom>
            <a:noFill/>
            <a:extLst>
              <a:ext uri="{909E8E84-426E-40DD-AFC4-6F175D3DCCD1}">
                <a14:hiddenFill xmlns:a14="http://schemas.microsoft.com/office/drawing/2010/main">
                  <a:solidFill>
                    <a:srgbClr val="FFFFFF"/>
                  </a:solidFill>
                </a14:hiddenFill>
              </a:ext>
            </a:extLst>
          </p:spPr>
        </p:pic>
        <p:sp>
          <p:nvSpPr>
            <p:cNvPr id="63535" name="Text Box 1071"/>
            <p:cNvSpPr txBox="1">
              <a:spLocks noChangeArrowheads="1"/>
            </p:cNvSpPr>
            <p:nvPr userDrawn="1"/>
          </p:nvSpPr>
          <p:spPr bwMode="ltGray">
            <a:xfrm>
              <a:off x="4288" y="288"/>
              <a:ext cx="1236" cy="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pPr>
              <a:r>
                <a:rPr lang="en-US" sz="1800" b="1">
                  <a:solidFill>
                    <a:srgbClr val="FFFFFF"/>
                  </a:solidFill>
                </a:rPr>
                <a:t>Federal Aviation</a:t>
              </a:r>
            </a:p>
            <a:p>
              <a:pPr>
                <a:lnSpc>
                  <a:spcPct val="85000"/>
                </a:lnSpc>
              </a:pPr>
              <a:r>
                <a:rPr lang="en-US" sz="1800" b="1">
                  <a:solidFill>
                    <a:srgbClr val="FFFFFF"/>
                  </a:solidFill>
                </a:rPr>
                <a:t>Administration</a:t>
              </a:r>
            </a:p>
          </p:txBody>
        </p:sp>
      </p:grpSp>
    </p:spTree>
    <p:extLst>
      <p:ext uri="{BB962C8B-B14F-4D97-AF65-F5344CB8AC3E}">
        <p14:creationId xmlns:p14="http://schemas.microsoft.com/office/powerpoint/2010/main" val="1348105855"/>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3F45C4C-4567-4F05-82B0-C32FC8ABD30D}"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826824578"/>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7"/>
            <a:ext cx="7772400" cy="1500187"/>
          </a:xfrm>
        </p:spPr>
        <p:txBody>
          <a:bodyPr anchor="b"/>
          <a:lstStyle>
            <a:lvl1pPr marL="0" indent="0">
              <a:buNone/>
              <a:defRPr sz="2000"/>
            </a:lvl1pPr>
            <a:lvl2pPr marL="457036" indent="0">
              <a:buNone/>
              <a:defRPr sz="1800"/>
            </a:lvl2pPr>
            <a:lvl3pPr marL="914074" indent="0">
              <a:buNone/>
              <a:defRPr sz="1600"/>
            </a:lvl3pPr>
            <a:lvl4pPr marL="1371109" indent="0">
              <a:buNone/>
              <a:defRPr sz="1400"/>
            </a:lvl4pPr>
            <a:lvl5pPr marL="1828148" indent="0">
              <a:buNone/>
              <a:defRPr sz="1400"/>
            </a:lvl5pPr>
            <a:lvl6pPr marL="2285186" indent="0">
              <a:buNone/>
              <a:defRPr sz="1400"/>
            </a:lvl6pPr>
            <a:lvl7pPr marL="2742224" indent="0">
              <a:buNone/>
              <a:defRPr sz="1400"/>
            </a:lvl7pPr>
            <a:lvl8pPr marL="3199260" indent="0">
              <a:buNone/>
              <a:defRPr sz="1400"/>
            </a:lvl8pPr>
            <a:lvl9pPr marL="3656296"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EAFADC4-F8C0-4132-8D81-2857112C17EC}"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463800427"/>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4"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7"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32BC561-2E68-4CC7-B924-F79BA43C4785}"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721688105"/>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7"/>
            <a:ext cx="4040188" cy="639762"/>
          </a:xfrm>
        </p:spPr>
        <p:txBody>
          <a:bodyPr anchor="b"/>
          <a:lstStyle>
            <a:lvl1pPr marL="0" indent="0">
              <a:buNone/>
              <a:defRPr sz="2400" b="1"/>
            </a:lvl1pPr>
            <a:lvl2pPr marL="457036" indent="0">
              <a:buNone/>
              <a:defRPr sz="2000" b="1"/>
            </a:lvl2pPr>
            <a:lvl3pPr marL="914074" indent="0">
              <a:buNone/>
              <a:defRPr sz="1800" b="1"/>
            </a:lvl3pPr>
            <a:lvl4pPr marL="1371109" indent="0">
              <a:buNone/>
              <a:defRPr sz="1600" b="1"/>
            </a:lvl4pPr>
            <a:lvl5pPr marL="1828148" indent="0">
              <a:buNone/>
              <a:defRPr sz="1600" b="1"/>
            </a:lvl5pPr>
            <a:lvl6pPr marL="2285186" indent="0">
              <a:buNone/>
              <a:defRPr sz="1600" b="1"/>
            </a:lvl6pPr>
            <a:lvl7pPr marL="2742224" indent="0">
              <a:buNone/>
              <a:defRPr sz="1600" b="1"/>
            </a:lvl7pPr>
            <a:lvl8pPr marL="3199260" indent="0">
              <a:buNone/>
              <a:defRPr sz="1600" b="1"/>
            </a:lvl8pPr>
            <a:lvl9pPr marL="365629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9"/>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7"/>
            <a:ext cx="4041775" cy="639762"/>
          </a:xfrm>
        </p:spPr>
        <p:txBody>
          <a:bodyPr anchor="b"/>
          <a:lstStyle>
            <a:lvl1pPr marL="0" indent="0">
              <a:buNone/>
              <a:defRPr sz="2400" b="1"/>
            </a:lvl1pPr>
            <a:lvl2pPr marL="457036" indent="0">
              <a:buNone/>
              <a:defRPr sz="2000" b="1"/>
            </a:lvl2pPr>
            <a:lvl3pPr marL="914074" indent="0">
              <a:buNone/>
              <a:defRPr sz="1800" b="1"/>
            </a:lvl3pPr>
            <a:lvl4pPr marL="1371109" indent="0">
              <a:buNone/>
              <a:defRPr sz="1600" b="1"/>
            </a:lvl4pPr>
            <a:lvl5pPr marL="1828148" indent="0">
              <a:buNone/>
              <a:defRPr sz="1600" b="1"/>
            </a:lvl5pPr>
            <a:lvl6pPr marL="2285186" indent="0">
              <a:buNone/>
              <a:defRPr sz="1600" b="1"/>
            </a:lvl6pPr>
            <a:lvl7pPr marL="2742224" indent="0">
              <a:buNone/>
              <a:defRPr sz="1600" b="1"/>
            </a:lvl7pPr>
            <a:lvl8pPr marL="3199260" indent="0">
              <a:buNone/>
              <a:defRPr sz="1600" b="1"/>
            </a:lvl8pPr>
            <a:lvl9pPr marL="365629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9"/>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5D5C3EC4-2F3A-4BAC-B1AF-E56D6370CC25}"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974157047"/>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3CA76735-11BE-40B9-949B-AB0EF1281121}"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9529509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4"/>
            <a:ext cx="3008313" cy="4691063"/>
          </a:xfrm>
        </p:spPr>
        <p:txBody>
          <a:bodyPr/>
          <a:lstStyle>
            <a:lvl1pPr marL="0" indent="0">
              <a:buNone/>
              <a:defRPr sz="1400"/>
            </a:lvl1pPr>
            <a:lvl2pPr marL="457036" indent="0">
              <a:buNone/>
              <a:defRPr sz="1200"/>
            </a:lvl2pPr>
            <a:lvl3pPr marL="914074" indent="0">
              <a:buNone/>
              <a:defRPr sz="1000"/>
            </a:lvl3pPr>
            <a:lvl4pPr marL="1371109" indent="0">
              <a:buNone/>
              <a:defRPr sz="900"/>
            </a:lvl4pPr>
            <a:lvl5pPr marL="1828148" indent="0">
              <a:buNone/>
              <a:defRPr sz="900"/>
            </a:lvl5pPr>
            <a:lvl6pPr marL="2285186" indent="0">
              <a:buNone/>
              <a:defRPr sz="900"/>
            </a:lvl6pPr>
            <a:lvl7pPr marL="2742224" indent="0">
              <a:buNone/>
              <a:defRPr sz="900"/>
            </a:lvl7pPr>
            <a:lvl8pPr marL="3199260" indent="0">
              <a:buNone/>
              <a:defRPr sz="900"/>
            </a:lvl8pPr>
            <a:lvl9pPr marL="3656296"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7ACA3460-16C7-4967-B779-D6CF9058E978}" type="slidenum">
              <a:rPr lang="en-US"/>
              <a:pPr>
                <a:defRPr/>
              </a:pPr>
              <a:t>‹#›</a:t>
            </a:fld>
            <a:endParaRPr lang="en-US"/>
          </a:p>
        </p:txBody>
      </p:sp>
    </p:spTree>
    <p:extLst>
      <p:ext uri="{BB962C8B-B14F-4D97-AF65-F5344CB8AC3E}">
        <p14:creationId xmlns:p14="http://schemas.microsoft.com/office/powerpoint/2010/main" val="472290845"/>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7FCE1D82-182E-4AAA-838E-6A37B6E2032C}"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345791688"/>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4"/>
            <a:ext cx="3008313" cy="4691063"/>
          </a:xfrm>
        </p:spPr>
        <p:txBody>
          <a:bodyPr/>
          <a:lstStyle>
            <a:lvl1pPr marL="0" indent="0">
              <a:buNone/>
              <a:defRPr sz="1400"/>
            </a:lvl1pPr>
            <a:lvl2pPr marL="457036" indent="0">
              <a:buNone/>
              <a:defRPr sz="1200"/>
            </a:lvl2pPr>
            <a:lvl3pPr marL="914074" indent="0">
              <a:buNone/>
              <a:defRPr sz="1000"/>
            </a:lvl3pPr>
            <a:lvl4pPr marL="1371109" indent="0">
              <a:buNone/>
              <a:defRPr sz="900"/>
            </a:lvl4pPr>
            <a:lvl5pPr marL="1828148" indent="0">
              <a:buNone/>
              <a:defRPr sz="900"/>
            </a:lvl5pPr>
            <a:lvl6pPr marL="2285186" indent="0">
              <a:buNone/>
              <a:defRPr sz="900"/>
            </a:lvl6pPr>
            <a:lvl7pPr marL="2742224" indent="0">
              <a:buNone/>
              <a:defRPr sz="900"/>
            </a:lvl7pPr>
            <a:lvl8pPr marL="3199260" indent="0">
              <a:buNone/>
              <a:defRPr sz="900"/>
            </a:lvl8pPr>
            <a:lvl9pPr marL="3656296"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57D710C-BFFB-43B9-9C6E-25C0EDA9A2E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412423349"/>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4"/>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36" indent="0">
              <a:buNone/>
              <a:defRPr sz="2800"/>
            </a:lvl2pPr>
            <a:lvl3pPr marL="914074" indent="0">
              <a:buNone/>
              <a:defRPr sz="2400"/>
            </a:lvl3pPr>
            <a:lvl4pPr marL="1371109" indent="0">
              <a:buNone/>
              <a:defRPr sz="2000"/>
            </a:lvl4pPr>
            <a:lvl5pPr marL="1828148" indent="0">
              <a:buNone/>
              <a:defRPr sz="2000"/>
            </a:lvl5pPr>
            <a:lvl6pPr marL="2285186" indent="0">
              <a:buNone/>
              <a:defRPr sz="2000"/>
            </a:lvl6pPr>
            <a:lvl7pPr marL="2742224" indent="0">
              <a:buNone/>
              <a:defRPr sz="2000"/>
            </a:lvl7pPr>
            <a:lvl8pPr marL="3199260" indent="0">
              <a:buNone/>
              <a:defRPr sz="2000"/>
            </a:lvl8pPr>
            <a:lvl9pPr marL="3656296"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42"/>
            <a:ext cx="5486400" cy="804862"/>
          </a:xfrm>
        </p:spPr>
        <p:txBody>
          <a:bodyPr/>
          <a:lstStyle>
            <a:lvl1pPr marL="0" indent="0">
              <a:buNone/>
              <a:defRPr sz="1400"/>
            </a:lvl1pPr>
            <a:lvl2pPr marL="457036" indent="0">
              <a:buNone/>
              <a:defRPr sz="1200"/>
            </a:lvl2pPr>
            <a:lvl3pPr marL="914074" indent="0">
              <a:buNone/>
              <a:defRPr sz="1000"/>
            </a:lvl3pPr>
            <a:lvl4pPr marL="1371109" indent="0">
              <a:buNone/>
              <a:defRPr sz="900"/>
            </a:lvl4pPr>
            <a:lvl5pPr marL="1828148" indent="0">
              <a:buNone/>
              <a:defRPr sz="900"/>
            </a:lvl5pPr>
            <a:lvl6pPr marL="2285186" indent="0">
              <a:buNone/>
              <a:defRPr sz="900"/>
            </a:lvl6pPr>
            <a:lvl7pPr marL="2742224" indent="0">
              <a:buNone/>
              <a:defRPr sz="900"/>
            </a:lvl7pPr>
            <a:lvl8pPr marL="3199260" indent="0">
              <a:buNone/>
              <a:defRPr sz="900"/>
            </a:lvl8pPr>
            <a:lvl9pPr marL="3656296"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D49D76C-6237-4138-8C81-A73F9F08415E}"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962859775"/>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CDE0130-1D10-4F10-A5C5-BA3D07D4688A}"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108933824"/>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3392" y="344492"/>
            <a:ext cx="2117725" cy="55546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28629" y="344492"/>
            <a:ext cx="6202363" cy="55546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767A1D4-61FB-43FC-9DA8-4DC095FBFB9F}"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640333416"/>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D2F68"/>
        </a:solidFill>
        <a:effectLst/>
      </p:bgPr>
    </p:bg>
    <p:spTree>
      <p:nvGrpSpPr>
        <p:cNvPr id="1" name=""/>
        <p:cNvGrpSpPr/>
        <p:nvPr/>
      </p:nvGrpSpPr>
      <p:grpSpPr>
        <a:xfrm>
          <a:off x="0" y="0"/>
          <a:ext cx="0" cy="0"/>
          <a:chOff x="0" y="0"/>
          <a:chExt cx="0" cy="0"/>
        </a:xfrm>
      </p:grpSpPr>
      <p:pic>
        <p:nvPicPr>
          <p:cNvPr id="4" name="Picture 1078" descr="title_imagery_no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91175" y="0"/>
            <a:ext cx="3552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1080"/>
          <p:cNvGrpSpPr>
            <a:grpSpLocks/>
          </p:cNvGrpSpPr>
          <p:nvPr userDrawn="1"/>
        </p:nvGrpSpPr>
        <p:grpSpPr bwMode="auto">
          <a:xfrm>
            <a:off x="5873750" y="269879"/>
            <a:ext cx="2895600" cy="911225"/>
            <a:chOff x="3700" y="170"/>
            <a:chExt cx="1824" cy="574"/>
          </a:xfrm>
        </p:grpSpPr>
        <p:pic>
          <p:nvPicPr>
            <p:cNvPr id="6" name="Picture 1079" descr="NEW FAA LOGO"/>
            <p:cNvPicPr>
              <a:picLocks noChangeAspect="1" noChangeArrowheads="1"/>
            </p:cNvPicPr>
            <p:nvPr userDrawn="1"/>
          </p:nvPicPr>
          <p:blipFill>
            <a:blip r:embed="rId3" cstate="print">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700" y="170"/>
              <a:ext cx="573" cy="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071"/>
            <p:cNvSpPr txBox="1">
              <a:spLocks noChangeArrowheads="1"/>
            </p:cNvSpPr>
            <p:nvPr userDrawn="1"/>
          </p:nvSpPr>
          <p:spPr bwMode="ltGray">
            <a:xfrm>
              <a:off x="4288" y="288"/>
              <a:ext cx="1236" cy="352"/>
            </a:xfrm>
            <a:prstGeom prst="rect">
              <a:avLst/>
            </a:prstGeom>
            <a:noFill/>
            <a:ln w="9525">
              <a:noFill/>
              <a:miter lim="800000"/>
              <a:headEnd/>
              <a:tailEnd/>
            </a:ln>
            <a:effectLst/>
          </p:spPr>
          <p:txBody>
            <a:bodyPr wrap="none">
              <a:spAutoFit/>
            </a:bodyPr>
            <a:lstStyle/>
            <a:p>
              <a:pPr>
                <a:lnSpc>
                  <a:spcPct val="85000"/>
                </a:lnSpc>
                <a:defRPr/>
              </a:pPr>
              <a:r>
                <a:rPr lang="en-US" sz="1800" b="1">
                  <a:solidFill>
                    <a:srgbClr val="FFFFFF"/>
                  </a:solidFill>
                </a:rPr>
                <a:t>Federal Aviation</a:t>
              </a:r>
            </a:p>
            <a:p>
              <a:pPr>
                <a:lnSpc>
                  <a:spcPct val="85000"/>
                </a:lnSpc>
                <a:defRPr/>
              </a:pPr>
              <a:r>
                <a:rPr lang="en-US" sz="1800" b="1">
                  <a:solidFill>
                    <a:srgbClr val="FFFFFF"/>
                  </a:solidFill>
                </a:rPr>
                <a:t>Administration</a:t>
              </a:r>
            </a:p>
          </p:txBody>
        </p:sp>
      </p:grpSp>
      <p:sp>
        <p:nvSpPr>
          <p:cNvPr id="63490" name="Rectangle 1026"/>
          <p:cNvSpPr>
            <a:spLocks noGrp="1" noChangeArrowheads="1"/>
          </p:cNvSpPr>
          <p:nvPr>
            <p:ph type="ctrTitle"/>
          </p:nvPr>
        </p:nvSpPr>
        <p:spPr>
          <a:xfrm>
            <a:off x="446088" y="312738"/>
            <a:ext cx="4983162" cy="1395412"/>
          </a:xfrm>
        </p:spPr>
        <p:txBody>
          <a:bodyPr anchor="t"/>
          <a:lstStyle>
            <a:lvl1pPr>
              <a:defRPr>
                <a:solidFill>
                  <a:schemeClr val="bg1"/>
                </a:solidFill>
              </a:defRPr>
            </a:lvl1pPr>
          </a:lstStyle>
          <a:p>
            <a:r>
              <a:rPr lang="en-US" smtClean="0"/>
              <a:t>Click to edit Master title style</a:t>
            </a:r>
            <a:endParaRPr lang="en-US"/>
          </a:p>
        </p:txBody>
      </p:sp>
      <p:sp>
        <p:nvSpPr>
          <p:cNvPr id="63491" name="Rectangle 1027"/>
          <p:cNvSpPr>
            <a:spLocks noGrp="1" noChangeArrowheads="1"/>
          </p:cNvSpPr>
          <p:nvPr>
            <p:ph type="subTitle" idx="1"/>
          </p:nvPr>
        </p:nvSpPr>
        <p:spPr>
          <a:xfrm>
            <a:off x="449264" y="1754188"/>
            <a:ext cx="4951412" cy="1752600"/>
          </a:xfrm>
        </p:spPr>
        <p:txBody>
          <a:bodyPr/>
          <a:lstStyle>
            <a:lvl1pPr marL="0" indent="0">
              <a:buFontTx/>
              <a:buNone/>
              <a:defRPr sz="3200">
                <a:solidFill>
                  <a:schemeClr val="bg2"/>
                </a:solidFill>
              </a:defRPr>
            </a:lvl1pPr>
          </a:lstStyle>
          <a:p>
            <a:r>
              <a:rPr lang="en-US" smtClean="0"/>
              <a:t>Click to edit Master subtitle style</a:t>
            </a:r>
            <a:endParaRPr lang="en-US"/>
          </a:p>
        </p:txBody>
      </p:sp>
    </p:spTree>
    <p:extLst>
      <p:ext uri="{BB962C8B-B14F-4D97-AF65-F5344CB8AC3E}">
        <p14:creationId xmlns:p14="http://schemas.microsoft.com/office/powerpoint/2010/main" val="2626158370"/>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xfrm>
            <a:off x="1422400" y="6223000"/>
            <a:ext cx="1905000" cy="457200"/>
          </a:xfrm>
          <a:ln/>
        </p:spPr>
        <p:txBody>
          <a:bodyPr/>
          <a:lstStyle>
            <a:lvl1pPr>
              <a:defRPr/>
            </a:lvl1pPr>
          </a:lstStyle>
          <a:p>
            <a:pPr>
              <a:defRPr/>
            </a:pPr>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AAAEF08C-B8C0-413F-B150-F298D061D50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316838504"/>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7"/>
            <a:ext cx="7772400" cy="1500187"/>
          </a:xfrm>
        </p:spPr>
        <p:txBody>
          <a:bodyPr anchor="b"/>
          <a:lstStyle>
            <a:lvl1pPr marL="0" indent="0">
              <a:buNone/>
              <a:defRPr sz="2000"/>
            </a:lvl1pPr>
            <a:lvl2pPr marL="457036" indent="0">
              <a:buNone/>
              <a:defRPr sz="1800"/>
            </a:lvl2pPr>
            <a:lvl3pPr marL="914074" indent="0">
              <a:buNone/>
              <a:defRPr sz="1600"/>
            </a:lvl3pPr>
            <a:lvl4pPr marL="1371109" indent="0">
              <a:buNone/>
              <a:defRPr sz="1400"/>
            </a:lvl4pPr>
            <a:lvl5pPr marL="1828148" indent="0">
              <a:buNone/>
              <a:defRPr sz="1400"/>
            </a:lvl5pPr>
            <a:lvl6pPr marL="2285186" indent="0">
              <a:buNone/>
              <a:defRPr sz="1400"/>
            </a:lvl6pPr>
            <a:lvl7pPr marL="2742224" indent="0">
              <a:buNone/>
              <a:defRPr sz="1400"/>
            </a:lvl7pPr>
            <a:lvl8pPr marL="3199260" indent="0">
              <a:buNone/>
              <a:defRPr sz="1400"/>
            </a:lvl8pPr>
            <a:lvl9pPr marL="3656296" indent="0">
              <a:buNone/>
              <a:defRPr sz="1400"/>
            </a:lvl9pPr>
          </a:lstStyle>
          <a:p>
            <a:pPr lvl="0"/>
            <a:r>
              <a:rPr lang="en-US" smtClean="0"/>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E60EAA80-D079-4648-AE54-124797B3A84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787457014"/>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4"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7"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30049F0B-FF3A-4941-9060-5ACC7B83CA7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149284023"/>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7"/>
            <a:ext cx="4040188" cy="639762"/>
          </a:xfrm>
        </p:spPr>
        <p:txBody>
          <a:bodyPr anchor="b"/>
          <a:lstStyle>
            <a:lvl1pPr marL="0" indent="0">
              <a:buNone/>
              <a:defRPr sz="2400" b="1"/>
            </a:lvl1pPr>
            <a:lvl2pPr marL="457036" indent="0">
              <a:buNone/>
              <a:defRPr sz="2000" b="1"/>
            </a:lvl2pPr>
            <a:lvl3pPr marL="914074" indent="0">
              <a:buNone/>
              <a:defRPr sz="1800" b="1"/>
            </a:lvl3pPr>
            <a:lvl4pPr marL="1371109" indent="0">
              <a:buNone/>
              <a:defRPr sz="1600" b="1"/>
            </a:lvl4pPr>
            <a:lvl5pPr marL="1828148" indent="0">
              <a:buNone/>
              <a:defRPr sz="1600" b="1"/>
            </a:lvl5pPr>
            <a:lvl6pPr marL="2285186" indent="0">
              <a:buNone/>
              <a:defRPr sz="1600" b="1"/>
            </a:lvl6pPr>
            <a:lvl7pPr marL="2742224" indent="0">
              <a:buNone/>
              <a:defRPr sz="1600" b="1"/>
            </a:lvl7pPr>
            <a:lvl8pPr marL="3199260" indent="0">
              <a:buNone/>
              <a:defRPr sz="1600" b="1"/>
            </a:lvl8pPr>
            <a:lvl9pPr marL="365629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9"/>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7"/>
            <a:ext cx="4041775" cy="639762"/>
          </a:xfrm>
        </p:spPr>
        <p:txBody>
          <a:bodyPr anchor="b"/>
          <a:lstStyle>
            <a:lvl1pPr marL="0" indent="0">
              <a:buNone/>
              <a:defRPr sz="2400" b="1"/>
            </a:lvl1pPr>
            <a:lvl2pPr marL="457036" indent="0">
              <a:buNone/>
              <a:defRPr sz="2000" b="1"/>
            </a:lvl2pPr>
            <a:lvl3pPr marL="914074" indent="0">
              <a:buNone/>
              <a:defRPr sz="1800" b="1"/>
            </a:lvl3pPr>
            <a:lvl4pPr marL="1371109" indent="0">
              <a:buNone/>
              <a:defRPr sz="1600" b="1"/>
            </a:lvl4pPr>
            <a:lvl5pPr marL="1828148" indent="0">
              <a:buNone/>
              <a:defRPr sz="1600" b="1"/>
            </a:lvl5pPr>
            <a:lvl6pPr marL="2285186" indent="0">
              <a:buNone/>
              <a:defRPr sz="1600" b="1"/>
            </a:lvl6pPr>
            <a:lvl7pPr marL="2742224" indent="0">
              <a:buNone/>
              <a:defRPr sz="1600" b="1"/>
            </a:lvl7pPr>
            <a:lvl8pPr marL="3199260" indent="0">
              <a:buNone/>
              <a:defRPr sz="1600" b="1"/>
            </a:lvl8pPr>
            <a:lvl9pPr marL="365629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9"/>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11"/>
          <p:cNvSpPr>
            <a:spLocks noGrp="1" noChangeArrowheads="1"/>
          </p:cNvSpPr>
          <p:nvPr>
            <p:ph type="sldNum" sz="quarter" idx="12"/>
          </p:nvPr>
        </p:nvSpPr>
        <p:spPr>
          <a:ln/>
        </p:spPr>
        <p:txBody>
          <a:bodyPr/>
          <a:lstStyle>
            <a:lvl1pPr>
              <a:defRPr/>
            </a:lvl1pPr>
          </a:lstStyle>
          <a:p>
            <a:pPr>
              <a:defRPr/>
            </a:pPr>
            <a:fld id="{540AEB85-EF3F-463E-8A70-02859999CA9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0650304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4"/>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36" indent="0">
              <a:buNone/>
              <a:defRPr sz="2800"/>
            </a:lvl2pPr>
            <a:lvl3pPr marL="914074" indent="0">
              <a:buNone/>
              <a:defRPr sz="2400"/>
            </a:lvl3pPr>
            <a:lvl4pPr marL="1371109" indent="0">
              <a:buNone/>
              <a:defRPr sz="2000"/>
            </a:lvl4pPr>
            <a:lvl5pPr marL="1828148" indent="0">
              <a:buNone/>
              <a:defRPr sz="2000"/>
            </a:lvl5pPr>
            <a:lvl6pPr marL="2285186" indent="0">
              <a:buNone/>
              <a:defRPr sz="2000"/>
            </a:lvl6pPr>
            <a:lvl7pPr marL="2742224" indent="0">
              <a:buNone/>
              <a:defRPr sz="2000"/>
            </a:lvl7pPr>
            <a:lvl8pPr marL="3199260" indent="0">
              <a:buNone/>
              <a:defRPr sz="2000"/>
            </a:lvl8pPr>
            <a:lvl9pPr marL="3656296"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42"/>
            <a:ext cx="5486400" cy="804862"/>
          </a:xfrm>
        </p:spPr>
        <p:txBody>
          <a:bodyPr/>
          <a:lstStyle>
            <a:lvl1pPr marL="0" indent="0">
              <a:buNone/>
              <a:defRPr sz="1400"/>
            </a:lvl1pPr>
            <a:lvl2pPr marL="457036" indent="0">
              <a:buNone/>
              <a:defRPr sz="1200"/>
            </a:lvl2pPr>
            <a:lvl3pPr marL="914074" indent="0">
              <a:buNone/>
              <a:defRPr sz="1000"/>
            </a:lvl3pPr>
            <a:lvl4pPr marL="1371109" indent="0">
              <a:buNone/>
              <a:defRPr sz="900"/>
            </a:lvl4pPr>
            <a:lvl5pPr marL="1828148" indent="0">
              <a:buNone/>
              <a:defRPr sz="900"/>
            </a:lvl5pPr>
            <a:lvl6pPr marL="2285186" indent="0">
              <a:buNone/>
              <a:defRPr sz="900"/>
            </a:lvl6pPr>
            <a:lvl7pPr marL="2742224" indent="0">
              <a:buNone/>
              <a:defRPr sz="900"/>
            </a:lvl7pPr>
            <a:lvl8pPr marL="3199260" indent="0">
              <a:buNone/>
              <a:defRPr sz="900"/>
            </a:lvl8pPr>
            <a:lvl9pPr marL="3656296"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BA388353-C6A7-481E-AEA3-38891400A32F}" type="slidenum">
              <a:rPr lang="en-US"/>
              <a:pPr>
                <a:defRPr/>
              </a:pPr>
              <a:t>‹#›</a:t>
            </a:fld>
            <a:endParaRPr lang="en-US"/>
          </a:p>
        </p:txBody>
      </p:sp>
    </p:spTree>
    <p:extLst>
      <p:ext uri="{BB962C8B-B14F-4D97-AF65-F5344CB8AC3E}">
        <p14:creationId xmlns:p14="http://schemas.microsoft.com/office/powerpoint/2010/main" val="3032649247"/>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11"/>
          <p:cNvSpPr>
            <a:spLocks noGrp="1" noChangeArrowheads="1"/>
          </p:cNvSpPr>
          <p:nvPr>
            <p:ph type="sldNum" sz="quarter" idx="12"/>
          </p:nvPr>
        </p:nvSpPr>
        <p:spPr>
          <a:ln/>
        </p:spPr>
        <p:txBody>
          <a:bodyPr/>
          <a:lstStyle>
            <a:lvl1pPr>
              <a:defRPr/>
            </a:lvl1pPr>
          </a:lstStyle>
          <a:p>
            <a:pPr>
              <a:defRPr/>
            </a:pPr>
            <a:fld id="{78E0C7D8-AD6F-426B-A6C2-B9E29D5DE69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787376014"/>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11"/>
          <p:cNvSpPr>
            <a:spLocks noGrp="1" noChangeArrowheads="1"/>
          </p:cNvSpPr>
          <p:nvPr>
            <p:ph type="sldNum" sz="quarter" idx="12"/>
          </p:nvPr>
        </p:nvSpPr>
        <p:spPr>
          <a:ln/>
        </p:spPr>
        <p:txBody>
          <a:bodyPr/>
          <a:lstStyle>
            <a:lvl1pPr>
              <a:defRPr/>
            </a:lvl1pPr>
          </a:lstStyle>
          <a:p>
            <a:pPr>
              <a:defRPr/>
            </a:pPr>
            <a:fld id="{077CBF77-5A1D-4B3C-9823-C71BED155AB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019690384"/>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4"/>
            <a:ext cx="3008313" cy="4691063"/>
          </a:xfrm>
        </p:spPr>
        <p:txBody>
          <a:bodyPr/>
          <a:lstStyle>
            <a:lvl1pPr marL="0" indent="0">
              <a:buNone/>
              <a:defRPr sz="1400"/>
            </a:lvl1pPr>
            <a:lvl2pPr marL="457036" indent="0">
              <a:buNone/>
              <a:defRPr sz="1200"/>
            </a:lvl2pPr>
            <a:lvl3pPr marL="914074" indent="0">
              <a:buNone/>
              <a:defRPr sz="1000"/>
            </a:lvl3pPr>
            <a:lvl4pPr marL="1371109" indent="0">
              <a:buNone/>
              <a:defRPr sz="900"/>
            </a:lvl4pPr>
            <a:lvl5pPr marL="1828148" indent="0">
              <a:buNone/>
              <a:defRPr sz="900"/>
            </a:lvl5pPr>
            <a:lvl6pPr marL="2285186" indent="0">
              <a:buNone/>
              <a:defRPr sz="900"/>
            </a:lvl6pPr>
            <a:lvl7pPr marL="2742224" indent="0">
              <a:buNone/>
              <a:defRPr sz="900"/>
            </a:lvl7pPr>
            <a:lvl8pPr marL="3199260" indent="0">
              <a:buNone/>
              <a:defRPr sz="900"/>
            </a:lvl8pPr>
            <a:lvl9pPr marL="3656296"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4B2F9E02-DEBB-4953-A48B-96D6EC07016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058660474"/>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4"/>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36" indent="0">
              <a:buNone/>
              <a:defRPr sz="2800"/>
            </a:lvl2pPr>
            <a:lvl3pPr marL="914074" indent="0">
              <a:buNone/>
              <a:defRPr sz="2400"/>
            </a:lvl3pPr>
            <a:lvl4pPr marL="1371109" indent="0">
              <a:buNone/>
              <a:defRPr sz="2000"/>
            </a:lvl4pPr>
            <a:lvl5pPr marL="1828148" indent="0">
              <a:buNone/>
              <a:defRPr sz="2000"/>
            </a:lvl5pPr>
            <a:lvl6pPr marL="2285186" indent="0">
              <a:buNone/>
              <a:defRPr sz="2000"/>
            </a:lvl6pPr>
            <a:lvl7pPr marL="2742224" indent="0">
              <a:buNone/>
              <a:defRPr sz="2000"/>
            </a:lvl7pPr>
            <a:lvl8pPr marL="3199260" indent="0">
              <a:buNone/>
              <a:defRPr sz="2000"/>
            </a:lvl8pPr>
            <a:lvl9pPr marL="3656296"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42"/>
            <a:ext cx="5486400" cy="804862"/>
          </a:xfrm>
        </p:spPr>
        <p:txBody>
          <a:bodyPr/>
          <a:lstStyle>
            <a:lvl1pPr marL="0" indent="0">
              <a:buNone/>
              <a:defRPr sz="1400"/>
            </a:lvl1pPr>
            <a:lvl2pPr marL="457036" indent="0">
              <a:buNone/>
              <a:defRPr sz="1200"/>
            </a:lvl2pPr>
            <a:lvl3pPr marL="914074" indent="0">
              <a:buNone/>
              <a:defRPr sz="1000"/>
            </a:lvl3pPr>
            <a:lvl4pPr marL="1371109" indent="0">
              <a:buNone/>
              <a:defRPr sz="900"/>
            </a:lvl4pPr>
            <a:lvl5pPr marL="1828148" indent="0">
              <a:buNone/>
              <a:defRPr sz="900"/>
            </a:lvl5pPr>
            <a:lvl6pPr marL="2285186" indent="0">
              <a:buNone/>
              <a:defRPr sz="900"/>
            </a:lvl6pPr>
            <a:lvl7pPr marL="2742224" indent="0">
              <a:buNone/>
              <a:defRPr sz="900"/>
            </a:lvl7pPr>
            <a:lvl8pPr marL="3199260" indent="0">
              <a:buNone/>
              <a:defRPr sz="900"/>
            </a:lvl8pPr>
            <a:lvl9pPr marL="3656296"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E7F687BA-7769-4CD2-8A22-BE0C4ED7C6C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257506034"/>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E413A705-3344-43C7-A43C-99539057738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310192137"/>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3392" y="344492"/>
            <a:ext cx="2117725" cy="55546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28629" y="344492"/>
            <a:ext cx="6202363" cy="55546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3F2D921C-F0BF-4FC6-ADAD-132D81E3A55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11562719"/>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8625" y="344488"/>
            <a:ext cx="8472488"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95304" y="1508125"/>
            <a:ext cx="3948113"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7" y="1508125"/>
            <a:ext cx="3949700"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pPr>
              <a:defRPr/>
            </a:pPr>
            <a:endParaRPr lang="en-US">
              <a:solidFill>
                <a:srgbClr val="000000"/>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pPr>
              <a:defRPr/>
            </a:pPr>
            <a:endParaRPr lang="en-US">
              <a:solidFill>
                <a:srgbClr val="000000"/>
              </a:solidFill>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smtClean="0"/>
            </a:lvl1pPr>
          </a:lstStyle>
          <a:p>
            <a:pPr>
              <a:defRPr/>
            </a:pPr>
            <a:fld id="{0392F7C5-4B4D-48EB-903F-474B3ACAC3A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16531246"/>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D2F68"/>
        </a:solidFill>
        <a:effectLst/>
      </p:bgPr>
    </p:bg>
    <p:spTree>
      <p:nvGrpSpPr>
        <p:cNvPr id="1" name=""/>
        <p:cNvGrpSpPr/>
        <p:nvPr/>
      </p:nvGrpSpPr>
      <p:grpSpPr>
        <a:xfrm>
          <a:off x="0" y="0"/>
          <a:ext cx="0" cy="0"/>
          <a:chOff x="0" y="0"/>
          <a:chExt cx="0" cy="0"/>
        </a:xfrm>
      </p:grpSpPr>
      <p:pic>
        <p:nvPicPr>
          <p:cNvPr id="4" name="Picture 1077" descr="title_imagery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1175" y="0"/>
            <a:ext cx="3552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071"/>
          <p:cNvSpPr txBox="1">
            <a:spLocks noChangeArrowheads="1"/>
          </p:cNvSpPr>
          <p:nvPr/>
        </p:nvSpPr>
        <p:spPr bwMode="ltGray">
          <a:xfrm>
            <a:off x="6807200" y="457200"/>
            <a:ext cx="196215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8" tIns="45704" rIns="91408" bIns="45704">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lnSpc>
                <a:spcPct val="85000"/>
              </a:lnSpc>
              <a:defRPr/>
            </a:pPr>
            <a:r>
              <a:rPr lang="en-US" sz="1800" b="1">
                <a:solidFill>
                  <a:srgbClr val="FFFFFF"/>
                </a:solidFill>
              </a:rPr>
              <a:t>Federal Aviation</a:t>
            </a:r>
          </a:p>
          <a:p>
            <a:pPr eaLnBrk="1" hangingPunct="1">
              <a:lnSpc>
                <a:spcPct val="85000"/>
              </a:lnSpc>
              <a:defRPr/>
            </a:pPr>
            <a:r>
              <a:rPr lang="en-US" sz="1800" b="1">
                <a:solidFill>
                  <a:srgbClr val="FFFFFF"/>
                </a:solidFill>
              </a:rPr>
              <a:t>Administration</a:t>
            </a:r>
          </a:p>
        </p:txBody>
      </p:sp>
      <p:sp>
        <p:nvSpPr>
          <p:cNvPr id="63490" name="Rectangle 1026"/>
          <p:cNvSpPr>
            <a:spLocks noGrp="1" noChangeArrowheads="1"/>
          </p:cNvSpPr>
          <p:nvPr>
            <p:ph type="ctrTitle"/>
          </p:nvPr>
        </p:nvSpPr>
        <p:spPr bwMode="auto">
          <a:xfrm>
            <a:off x="446088" y="312738"/>
            <a:ext cx="4983162" cy="139541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t" anchorCtr="0" compatLnSpc="1">
            <a:prstTxWarp prst="textNoShape">
              <a:avLst/>
            </a:prstTxWarp>
          </a:bodyPr>
          <a:lstStyle>
            <a:lvl1pPr>
              <a:defRPr>
                <a:solidFill>
                  <a:schemeClr val="bg1"/>
                </a:solidFill>
              </a:defRPr>
            </a:lvl1pPr>
          </a:lstStyle>
          <a:p>
            <a:pPr lvl="0"/>
            <a:r>
              <a:rPr lang="en-US" noProof="0" smtClean="0"/>
              <a:t>Click to edit Master title style</a:t>
            </a:r>
          </a:p>
        </p:txBody>
      </p:sp>
      <p:sp>
        <p:nvSpPr>
          <p:cNvPr id="63491" name="Rectangle 1027"/>
          <p:cNvSpPr>
            <a:spLocks noGrp="1" noChangeArrowheads="1"/>
          </p:cNvSpPr>
          <p:nvPr>
            <p:ph type="subTitle" idx="1"/>
          </p:nvPr>
        </p:nvSpPr>
        <p:spPr bwMode="auto">
          <a:xfrm>
            <a:off x="449264" y="1754188"/>
            <a:ext cx="4951412" cy="17526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t" anchorCtr="0" compatLnSpc="1">
            <a:prstTxWarp prst="textNoShape">
              <a:avLst/>
            </a:prstTxWarp>
          </a:bodyPr>
          <a:lstStyle>
            <a:lvl1pPr marL="0" indent="0">
              <a:buFontTx/>
              <a:buNone/>
              <a:defRPr sz="3200">
                <a:solidFill>
                  <a:schemeClr val="bg2"/>
                </a:solidFill>
              </a:defRPr>
            </a:lvl1pPr>
          </a:lstStyle>
          <a:p>
            <a:pPr lvl="0"/>
            <a:r>
              <a:rPr lang="en-US" noProof="0" smtClean="0"/>
              <a:t>Click to edit Master subtitle style</a:t>
            </a:r>
          </a:p>
        </p:txBody>
      </p:sp>
    </p:spTree>
    <p:extLst>
      <p:ext uri="{BB962C8B-B14F-4D97-AF65-F5344CB8AC3E}">
        <p14:creationId xmlns:p14="http://schemas.microsoft.com/office/powerpoint/2010/main" val="4004418324"/>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408" tIns="45704" rIns="91408" bIns="45704"/>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lIns="91408" tIns="45704" rIns="91408" bIns="45704"/>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D3D329AC-D363-45BD-9D4A-94AC1556496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444306202"/>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a:prstGeom prst="rect">
            <a:avLst/>
          </a:prstGeom>
        </p:spPr>
        <p:txBody>
          <a:bodyPr lIns="91408" tIns="45704" rIns="91408" bIns="45704"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7"/>
            <a:ext cx="7772400" cy="1500187"/>
          </a:xfrm>
          <a:prstGeom prst="rect">
            <a:avLst/>
          </a:prstGeom>
        </p:spPr>
        <p:txBody>
          <a:bodyPr lIns="91408" tIns="45704" rIns="91408" bIns="45704" anchor="b"/>
          <a:lstStyle>
            <a:lvl1pPr marL="0" indent="0">
              <a:buNone/>
              <a:defRPr sz="2000"/>
            </a:lvl1pPr>
            <a:lvl2pPr marL="457036" indent="0">
              <a:buNone/>
              <a:defRPr sz="1800"/>
            </a:lvl2pPr>
            <a:lvl3pPr marL="914074" indent="0">
              <a:buNone/>
              <a:defRPr sz="1600"/>
            </a:lvl3pPr>
            <a:lvl4pPr marL="1371109" indent="0">
              <a:buNone/>
              <a:defRPr sz="1400"/>
            </a:lvl4pPr>
            <a:lvl5pPr marL="1828148" indent="0">
              <a:buNone/>
              <a:defRPr sz="1400"/>
            </a:lvl5pPr>
            <a:lvl6pPr marL="2285186" indent="0">
              <a:buNone/>
              <a:defRPr sz="1400"/>
            </a:lvl6pPr>
            <a:lvl7pPr marL="2742224" indent="0">
              <a:buNone/>
              <a:defRPr sz="1400"/>
            </a:lvl7pPr>
            <a:lvl8pPr marL="3199260" indent="0">
              <a:buNone/>
              <a:defRPr sz="1400"/>
            </a:lvl8pPr>
            <a:lvl9pPr marL="3656296" indent="0">
              <a:buNone/>
              <a:defRPr sz="1400"/>
            </a:lvl9pPr>
          </a:lstStyle>
          <a:p>
            <a:pPr lvl="0"/>
            <a:r>
              <a:rPr lang="en-US" smtClean="0"/>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104CEDA5-224A-41C0-9219-D276789C1F6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151277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483339" y="6248400"/>
            <a:ext cx="1672032" cy="457200"/>
          </a:xfrm>
          <a:prstGeom prst="rect">
            <a:avLst/>
          </a:prstGeom>
        </p:spPr>
        <p:txBody>
          <a:bodyPr/>
          <a:lstStyle>
            <a:lvl1pPr>
              <a:defRPr>
                <a:solidFill>
                  <a:schemeClr val="bg1">
                    <a:lumMod val="75000"/>
                  </a:schemeClr>
                </a:solidFill>
              </a:defRPr>
            </a:lvl1pPr>
          </a:lstStyle>
          <a:p>
            <a:pPr>
              <a:defRPr/>
            </a:pPr>
            <a:endParaRPr lang="en-US"/>
          </a:p>
        </p:txBody>
      </p:sp>
      <p:sp>
        <p:nvSpPr>
          <p:cNvPr id="5" name="Footer Placeholder 4"/>
          <p:cNvSpPr>
            <a:spLocks noGrp="1"/>
          </p:cNvSpPr>
          <p:nvPr>
            <p:ph type="ftr" sz="quarter" idx="11"/>
          </p:nvPr>
        </p:nvSpPr>
        <p:spPr>
          <a:xfrm>
            <a:off x="2196798" y="6248400"/>
            <a:ext cx="2895600" cy="457200"/>
          </a:xfrm>
        </p:spPr>
        <p:txBody>
          <a:bodyPr/>
          <a:lstStyle>
            <a:lvl1pPr>
              <a:defRPr>
                <a:solidFill>
                  <a:schemeClr val="bg1">
                    <a:lumMod val="75000"/>
                  </a:schemeClr>
                </a:solidFill>
              </a:defRPr>
            </a:lvl1pPr>
          </a:lstStyle>
          <a:p>
            <a:pPr>
              <a:defRPr/>
            </a:pPr>
            <a:endParaRPr lang="en-US"/>
          </a:p>
        </p:txBody>
      </p:sp>
      <p:sp>
        <p:nvSpPr>
          <p:cNvPr id="6" name="Slide Number Placeholder 5"/>
          <p:cNvSpPr>
            <a:spLocks noGrp="1"/>
          </p:cNvSpPr>
          <p:nvPr>
            <p:ph type="sldNum" sz="quarter" idx="12"/>
          </p:nvPr>
        </p:nvSpPr>
        <p:spPr>
          <a:xfrm>
            <a:off x="6636504" y="6248400"/>
            <a:ext cx="1905000" cy="457200"/>
          </a:xfrm>
        </p:spPr>
        <p:txBody>
          <a:bodyPr/>
          <a:lstStyle>
            <a:lvl1pPr>
              <a:defRPr/>
            </a:lvl1pPr>
          </a:lstStyle>
          <a:p>
            <a:pPr>
              <a:defRPr/>
            </a:pPr>
            <a:fld id="{AAFADB57-DC94-4DA5-BBFE-E61287961F42}" type="slidenum">
              <a:rPr lang="en-US" smtClean="0"/>
              <a:pPr>
                <a:defRPr/>
              </a:pPr>
              <a:t>‹#›</a:t>
            </a:fld>
            <a:endParaRPr lang="en-US"/>
          </a:p>
        </p:txBody>
      </p:sp>
      <p:sp>
        <p:nvSpPr>
          <p:cNvPr id="7" name="Rounded Rectangle 6"/>
          <p:cNvSpPr/>
          <p:nvPr userDrawn="1"/>
        </p:nvSpPr>
        <p:spPr>
          <a:xfrm>
            <a:off x="228604" y="38100"/>
            <a:ext cx="8696325" cy="1316038"/>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08" tIns="45704" rIns="91408" bIns="45704" anchor="ctr"/>
          <a:lstStyle/>
          <a:p>
            <a:pPr algn="ctr" fontAlgn="auto">
              <a:spcBef>
                <a:spcPts val="0"/>
              </a:spcBef>
              <a:spcAft>
                <a:spcPts val="0"/>
              </a:spcAft>
              <a:defRPr/>
            </a:pPr>
            <a:endParaRPr lang="en-US"/>
          </a:p>
        </p:txBody>
      </p:sp>
      <p:grpSp>
        <p:nvGrpSpPr>
          <p:cNvPr id="8" name="Group 15"/>
          <p:cNvGrpSpPr>
            <a:grpSpLocks noChangeAspect="1"/>
          </p:cNvGrpSpPr>
          <p:nvPr userDrawn="1"/>
        </p:nvGrpSpPr>
        <p:grpSpPr bwMode="auto">
          <a:xfrm>
            <a:off x="217488" y="1247779"/>
            <a:ext cx="8723312" cy="442913"/>
            <a:chOff x="-3905251" y="4294188"/>
            <a:chExt cx="13027839" cy="1892300"/>
          </a:xfrm>
        </p:grpSpPr>
        <p:sp>
          <p:nvSpPr>
            <p:cNvPr id="9" name="Freeform 14"/>
            <p:cNvSpPr>
              <a:spLocks/>
            </p:cNvSpPr>
            <p:nvPr/>
          </p:nvSpPr>
          <p:spPr bwMode="hidden">
            <a:xfrm>
              <a:off x="4810006" y="4497661"/>
              <a:ext cx="4295986" cy="1017364"/>
            </a:xfrm>
            <a:custGeom>
              <a:avLst/>
              <a:gdLst>
                <a:gd name="T0" fmla="*/ 2147483647 w 2706"/>
                <a:gd name="T1" fmla="*/ 0 h 640"/>
                <a:gd name="T2" fmla="*/ 2147483647 w 2706"/>
                <a:gd name="T3" fmla="*/ 0 h 640"/>
                <a:gd name="T4" fmla="*/ 2147483647 w 2706"/>
                <a:gd name="T5" fmla="*/ 45484119 h 640"/>
                <a:gd name="T6" fmla="*/ 2147483647 w 2706"/>
                <a:gd name="T7" fmla="*/ 96023265 h 640"/>
                <a:gd name="T8" fmla="*/ 2147483647 w 2706"/>
                <a:gd name="T9" fmla="*/ 151615849 h 640"/>
                <a:gd name="T10" fmla="*/ 2147483647 w 2706"/>
                <a:gd name="T11" fmla="*/ 207208433 h 640"/>
                <a:gd name="T12" fmla="*/ 2147483647 w 2706"/>
                <a:gd name="T13" fmla="*/ 272907893 h 640"/>
                <a:gd name="T14" fmla="*/ 2147483647 w 2706"/>
                <a:gd name="T15" fmla="*/ 338608942 h 640"/>
                <a:gd name="T16" fmla="*/ 2147483647 w 2706"/>
                <a:gd name="T17" fmla="*/ 414416867 h 640"/>
                <a:gd name="T18" fmla="*/ 2147483647 w 2706"/>
                <a:gd name="T19" fmla="*/ 490223202 h 640"/>
                <a:gd name="T20" fmla="*/ 2147483647 w 2706"/>
                <a:gd name="T21" fmla="*/ 490223202 h 640"/>
                <a:gd name="T22" fmla="*/ 2147483647 w 2706"/>
                <a:gd name="T23" fmla="*/ 636785614 h 640"/>
                <a:gd name="T24" fmla="*/ 2147483647 w 2706"/>
                <a:gd name="T25" fmla="*/ 768186122 h 640"/>
                <a:gd name="T26" fmla="*/ 2147483647 w 2706"/>
                <a:gd name="T27" fmla="*/ 889478166 h 640"/>
                <a:gd name="T28" fmla="*/ 1996160218 w 2706"/>
                <a:gd name="T29" fmla="*/ 1005716772 h 640"/>
                <a:gd name="T30" fmla="*/ 1471916569 w 2706"/>
                <a:gd name="T31" fmla="*/ 1106793475 h 640"/>
                <a:gd name="T32" fmla="*/ 962794601 w 2706"/>
                <a:gd name="T33" fmla="*/ 1197763302 h 640"/>
                <a:gd name="T34" fmla="*/ 473836460 w 2706"/>
                <a:gd name="T35" fmla="*/ 1283679692 h 640"/>
                <a:gd name="T36" fmla="*/ 0 w 2706"/>
                <a:gd name="T37" fmla="*/ 1359487617 h 640"/>
                <a:gd name="T38" fmla="*/ 0 w 2706"/>
                <a:gd name="T39" fmla="*/ 1359487617 h 640"/>
                <a:gd name="T40" fmla="*/ 327652280 w 2706"/>
                <a:gd name="T41" fmla="*/ 1404971736 h 640"/>
                <a:gd name="T42" fmla="*/ 640182880 w 2706"/>
                <a:gd name="T43" fmla="*/ 1445402417 h 640"/>
                <a:gd name="T44" fmla="*/ 942630773 w 2706"/>
                <a:gd name="T45" fmla="*/ 1480779661 h 640"/>
                <a:gd name="T46" fmla="*/ 1240038105 w 2706"/>
                <a:gd name="T47" fmla="*/ 1511101877 h 640"/>
                <a:gd name="T48" fmla="*/ 1527364317 w 2706"/>
                <a:gd name="T49" fmla="*/ 1541425682 h 640"/>
                <a:gd name="T50" fmla="*/ 1804609410 w 2706"/>
                <a:gd name="T51" fmla="*/ 1561641023 h 640"/>
                <a:gd name="T52" fmla="*/ 2071771794 w 2706"/>
                <a:gd name="T53" fmla="*/ 1581856364 h 640"/>
                <a:gd name="T54" fmla="*/ 2147483647 w 2706"/>
                <a:gd name="T55" fmla="*/ 1597018266 h 640"/>
                <a:gd name="T56" fmla="*/ 2147483647 w 2706"/>
                <a:gd name="T57" fmla="*/ 1607125142 h 640"/>
                <a:gd name="T58" fmla="*/ 2147483647 w 2706"/>
                <a:gd name="T59" fmla="*/ 1612180169 h 640"/>
                <a:gd name="T60" fmla="*/ 2147483647 w 2706"/>
                <a:gd name="T61" fmla="*/ 1617233607 h 640"/>
                <a:gd name="T62" fmla="*/ 2147483647 w 2706"/>
                <a:gd name="T63" fmla="*/ 1617233607 h 640"/>
                <a:gd name="T64" fmla="*/ 2147483647 w 2706"/>
                <a:gd name="T65" fmla="*/ 1612180169 h 640"/>
                <a:gd name="T66" fmla="*/ 2147483647 w 2706"/>
                <a:gd name="T67" fmla="*/ 1607125142 h 640"/>
                <a:gd name="T68" fmla="*/ 2147483647 w 2706"/>
                <a:gd name="T69" fmla="*/ 1597018266 h 640"/>
                <a:gd name="T70" fmla="*/ 2147483647 w 2706"/>
                <a:gd name="T71" fmla="*/ 1581856364 h 640"/>
                <a:gd name="T72" fmla="*/ 2147483647 w 2706"/>
                <a:gd name="T73" fmla="*/ 1566694461 h 640"/>
                <a:gd name="T74" fmla="*/ 2147483647 w 2706"/>
                <a:gd name="T75" fmla="*/ 1546479120 h 640"/>
                <a:gd name="T76" fmla="*/ 2147483647 w 2706"/>
                <a:gd name="T77" fmla="*/ 1521210342 h 640"/>
                <a:gd name="T78" fmla="*/ 2147483647 w 2706"/>
                <a:gd name="T79" fmla="*/ 1495941563 h 640"/>
                <a:gd name="T80" fmla="*/ 2147483647 w 2706"/>
                <a:gd name="T81" fmla="*/ 1465617758 h 640"/>
                <a:gd name="T82" fmla="*/ 2147483647 w 2706"/>
                <a:gd name="T83" fmla="*/ 1435295542 h 640"/>
                <a:gd name="T84" fmla="*/ 2147483647 w 2706"/>
                <a:gd name="T85" fmla="*/ 1399918298 h 640"/>
                <a:gd name="T86" fmla="*/ 2147483647 w 2706"/>
                <a:gd name="T87" fmla="*/ 1364541055 h 640"/>
                <a:gd name="T88" fmla="*/ 2147483647 w 2706"/>
                <a:gd name="T89" fmla="*/ 1324110373 h 640"/>
                <a:gd name="T90" fmla="*/ 2147483647 w 2706"/>
                <a:gd name="T91" fmla="*/ 1283679692 h 640"/>
                <a:gd name="T92" fmla="*/ 2147483647 w 2706"/>
                <a:gd name="T93" fmla="*/ 1238193984 h 640"/>
                <a:gd name="T94" fmla="*/ 2147483647 w 2706"/>
                <a:gd name="T95" fmla="*/ 1192709865 h 640"/>
                <a:gd name="T96" fmla="*/ 2147483647 w 2706"/>
                <a:gd name="T97" fmla="*/ 1091633162 h 640"/>
                <a:gd name="T98" fmla="*/ 2147483647 w 2706"/>
                <a:gd name="T99" fmla="*/ 985501431 h 640"/>
                <a:gd name="T100" fmla="*/ 2147483647 w 2706"/>
                <a:gd name="T101" fmla="*/ 985501431 h 640"/>
                <a:gd name="T102" fmla="*/ 2147483647 w 2706"/>
                <a:gd name="T103" fmla="*/ 980447993 h 640"/>
                <a:gd name="T104" fmla="*/ 2147483647 w 2706"/>
                <a:gd name="T105" fmla="*/ 980447993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Freeform 18"/>
            <p:cNvSpPr>
              <a:spLocks/>
            </p:cNvSpPr>
            <p:nvPr/>
          </p:nvSpPr>
          <p:spPr bwMode="hidden">
            <a:xfrm>
              <a:off x="-308667" y="4321318"/>
              <a:ext cx="8279020" cy="1207272"/>
            </a:xfrm>
            <a:custGeom>
              <a:avLst/>
              <a:gdLst>
                <a:gd name="T0" fmla="*/ 2147483647 w 5216"/>
                <a:gd name="T1" fmla="*/ 1792249152 h 762"/>
                <a:gd name="T2" fmla="*/ 2147483647 w 5216"/>
                <a:gd name="T3" fmla="*/ 1721965959 h 762"/>
                <a:gd name="T4" fmla="*/ 2147483647 w 5216"/>
                <a:gd name="T5" fmla="*/ 1531193217 h 762"/>
                <a:gd name="T6" fmla="*/ 2147483647 w 5216"/>
                <a:gd name="T7" fmla="*/ 1275158077 h 762"/>
                <a:gd name="T8" fmla="*/ 2147483647 w 5216"/>
                <a:gd name="T9" fmla="*/ 938798156 h 762"/>
                <a:gd name="T10" fmla="*/ 2147483647 w 5216"/>
                <a:gd name="T11" fmla="*/ 743006205 h 762"/>
                <a:gd name="T12" fmla="*/ 2147483647 w 5216"/>
                <a:gd name="T13" fmla="*/ 592396646 h 762"/>
                <a:gd name="T14" fmla="*/ 2147483647 w 5216"/>
                <a:gd name="T15" fmla="*/ 461868679 h 762"/>
                <a:gd name="T16" fmla="*/ 2147483647 w 5216"/>
                <a:gd name="T17" fmla="*/ 351422303 h 762"/>
                <a:gd name="T18" fmla="*/ 2147483647 w 5216"/>
                <a:gd name="T19" fmla="*/ 256035140 h 762"/>
                <a:gd name="T20" fmla="*/ 2147483647 w 5216"/>
                <a:gd name="T21" fmla="*/ 180731153 h 762"/>
                <a:gd name="T22" fmla="*/ 2147483647 w 5216"/>
                <a:gd name="T23" fmla="*/ 70284778 h 762"/>
                <a:gd name="T24" fmla="*/ 2147483647 w 5216"/>
                <a:gd name="T25" fmla="*/ 10040003 h 762"/>
                <a:gd name="T26" fmla="*/ 1622440311 w 5216"/>
                <a:gd name="T27" fmla="*/ 0 h 762"/>
                <a:gd name="T28" fmla="*/ 901914788 w 5216"/>
                <a:gd name="T29" fmla="*/ 25100801 h 762"/>
                <a:gd name="T30" fmla="*/ 277124957 w 5216"/>
                <a:gd name="T31" fmla="*/ 80324781 h 762"/>
                <a:gd name="T32" fmla="*/ 0 w 5216"/>
                <a:gd name="T33" fmla="*/ 120487964 h 762"/>
                <a:gd name="T34" fmla="*/ 791065440 w 5216"/>
                <a:gd name="T35" fmla="*/ 215873542 h 762"/>
                <a:gd name="T36" fmla="*/ 1642595027 w 5216"/>
                <a:gd name="T37" fmla="*/ 351422303 h 762"/>
                <a:gd name="T38" fmla="*/ 2147483647 w 5216"/>
                <a:gd name="T39" fmla="*/ 527132663 h 762"/>
                <a:gd name="T40" fmla="*/ 2147483647 w 5216"/>
                <a:gd name="T41" fmla="*/ 743006205 h 762"/>
                <a:gd name="T42" fmla="*/ 2147483647 w 5216"/>
                <a:gd name="T43" fmla="*/ 948838159 h 762"/>
                <a:gd name="T44" fmla="*/ 2147483647 w 5216"/>
                <a:gd name="T45" fmla="*/ 1295239668 h 762"/>
                <a:gd name="T46" fmla="*/ 2147483647 w 5216"/>
                <a:gd name="T47" fmla="*/ 1435807639 h 762"/>
                <a:gd name="T48" fmla="*/ 2147483647 w 5216"/>
                <a:gd name="T49" fmla="*/ 1556295603 h 762"/>
                <a:gd name="T50" fmla="*/ 2147483647 w 5216"/>
                <a:gd name="T51" fmla="*/ 1661721185 h 762"/>
                <a:gd name="T52" fmla="*/ 2147483647 w 5216"/>
                <a:gd name="T53" fmla="*/ 1742045966 h 762"/>
                <a:gd name="T54" fmla="*/ 2147483647 w 5216"/>
                <a:gd name="T55" fmla="*/ 1812330743 h 762"/>
                <a:gd name="T56" fmla="*/ 2147483647 w 5216"/>
                <a:gd name="T57" fmla="*/ 1857513135 h 762"/>
                <a:gd name="T58" fmla="*/ 2147483647 w 5216"/>
                <a:gd name="T59" fmla="*/ 1892655524 h 762"/>
                <a:gd name="T60" fmla="*/ 2147483647 w 5216"/>
                <a:gd name="T61" fmla="*/ 1912737115 h 762"/>
                <a:gd name="T62" fmla="*/ 2147483647 w 5216"/>
                <a:gd name="T63" fmla="*/ 1912737115 h 762"/>
                <a:gd name="T64" fmla="*/ 2147483647 w 5216"/>
                <a:gd name="T65" fmla="*/ 1902697112 h 762"/>
                <a:gd name="T66" fmla="*/ 2147483647 w 5216"/>
                <a:gd name="T67" fmla="*/ 1877594727 h 762"/>
                <a:gd name="T68" fmla="*/ 2147483647 w 5216"/>
                <a:gd name="T69" fmla="*/ 1837433128 h 762"/>
                <a:gd name="T70" fmla="*/ 2147483647 w 5216"/>
                <a:gd name="T71" fmla="*/ 1792249152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22"/>
            <p:cNvSpPr>
              <a:spLocks/>
            </p:cNvSpPr>
            <p:nvPr/>
          </p:nvSpPr>
          <p:spPr bwMode="hidden">
            <a:xfrm>
              <a:off x="4286" y="4334883"/>
              <a:ext cx="8165219" cy="1105538"/>
            </a:xfrm>
            <a:custGeom>
              <a:avLst/>
              <a:gdLst>
                <a:gd name="T0" fmla="*/ 0 w 5144"/>
                <a:gd name="T1" fmla="*/ 177634787 h 694"/>
                <a:gd name="T2" fmla="*/ 0 w 5144"/>
                <a:gd name="T3" fmla="*/ 177634787 h 694"/>
                <a:gd name="T4" fmla="*/ 45353157 w 5144"/>
                <a:gd name="T5" fmla="*/ 167484228 h 694"/>
                <a:gd name="T6" fmla="*/ 181412626 w 5144"/>
                <a:gd name="T7" fmla="*/ 142107830 h 694"/>
                <a:gd name="T8" fmla="*/ 413216590 w 5144"/>
                <a:gd name="T9" fmla="*/ 106580872 h 694"/>
                <a:gd name="T10" fmla="*/ 564393779 w 5144"/>
                <a:gd name="T11" fmla="*/ 86279754 h 694"/>
                <a:gd name="T12" fmla="*/ 740766636 w 5144"/>
                <a:gd name="T13" fmla="*/ 65978635 h 694"/>
                <a:gd name="T14" fmla="*/ 937295394 w 5144"/>
                <a:gd name="T15" fmla="*/ 50752796 h 694"/>
                <a:gd name="T16" fmla="*/ 1164061177 w 5144"/>
                <a:gd name="T17" fmla="*/ 35526957 h 694"/>
                <a:gd name="T18" fmla="*/ 1410982860 w 5144"/>
                <a:gd name="T19" fmla="*/ 20301119 h 694"/>
                <a:gd name="T20" fmla="*/ 1688139980 w 5144"/>
                <a:gd name="T21" fmla="*/ 10150559 h 694"/>
                <a:gd name="T22" fmla="*/ 1990494357 w 5144"/>
                <a:gd name="T23" fmla="*/ 5075280 h 694"/>
                <a:gd name="T24" fmla="*/ 2147483647 w 5144"/>
                <a:gd name="T25" fmla="*/ 0 h 694"/>
                <a:gd name="T26" fmla="*/ 2147483647 w 5144"/>
                <a:gd name="T27" fmla="*/ 5075280 h 694"/>
                <a:gd name="T28" fmla="*/ 2147483647 w 5144"/>
                <a:gd name="T29" fmla="*/ 15225839 h 694"/>
                <a:gd name="T30" fmla="*/ 2147483647 w 5144"/>
                <a:gd name="T31" fmla="*/ 35526957 h 694"/>
                <a:gd name="T32" fmla="*/ 2147483647 w 5144"/>
                <a:gd name="T33" fmla="*/ 60903356 h 694"/>
                <a:gd name="T34" fmla="*/ 2147483647 w 5144"/>
                <a:gd name="T35" fmla="*/ 101505593 h 694"/>
                <a:gd name="T36" fmla="*/ 2147483647 w 5144"/>
                <a:gd name="T37" fmla="*/ 147183109 h 694"/>
                <a:gd name="T38" fmla="*/ 2147483647 w 5144"/>
                <a:gd name="T39" fmla="*/ 203011185 h 694"/>
                <a:gd name="T40" fmla="*/ 2147483647 w 5144"/>
                <a:gd name="T41" fmla="*/ 268988228 h 694"/>
                <a:gd name="T42" fmla="*/ 2147483647 w 5144"/>
                <a:gd name="T43" fmla="*/ 350192702 h 694"/>
                <a:gd name="T44" fmla="*/ 2147483647 w 5144"/>
                <a:gd name="T45" fmla="*/ 441547735 h 694"/>
                <a:gd name="T46" fmla="*/ 2147483647 w 5144"/>
                <a:gd name="T47" fmla="*/ 548128608 h 694"/>
                <a:gd name="T48" fmla="*/ 2147483647 w 5144"/>
                <a:gd name="T49" fmla="*/ 675009006 h 694"/>
                <a:gd name="T50" fmla="*/ 2147483647 w 5144"/>
                <a:gd name="T51" fmla="*/ 812041556 h 694"/>
                <a:gd name="T52" fmla="*/ 2147483647 w 5144"/>
                <a:gd name="T53" fmla="*/ 964299945 h 694"/>
                <a:gd name="T54" fmla="*/ 2147483647 w 5144"/>
                <a:gd name="T55" fmla="*/ 1136857860 h 694"/>
                <a:gd name="T56" fmla="*/ 2147483647 w 5144"/>
                <a:gd name="T57" fmla="*/ 1324643206 h 694"/>
                <a:gd name="T58" fmla="*/ 2147483647 w 5144"/>
                <a:gd name="T59" fmla="*/ 1532729671 h 694"/>
                <a:gd name="T60" fmla="*/ 2147483647 w 5144"/>
                <a:gd name="T61" fmla="*/ 1761115662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 name="Freeform 26"/>
            <p:cNvSpPr>
              <a:spLocks/>
            </p:cNvSpPr>
            <p:nvPr/>
          </p:nvSpPr>
          <p:spPr bwMode="hidden">
            <a:xfrm>
              <a:off x="4155651" y="4314537"/>
              <a:ext cx="4940859" cy="929191"/>
            </a:xfrm>
            <a:custGeom>
              <a:avLst/>
              <a:gdLst>
                <a:gd name="T0" fmla="*/ 0 w 3112"/>
                <a:gd name="T1" fmla="*/ 1478417662 h 584"/>
                <a:gd name="T2" fmla="*/ 0 w 3112"/>
                <a:gd name="T3" fmla="*/ 1478417662 h 584"/>
                <a:gd name="T4" fmla="*/ 226865130 w 3112"/>
                <a:gd name="T5" fmla="*/ 1417660663 h 584"/>
                <a:gd name="T6" fmla="*/ 846963574 w 3112"/>
                <a:gd name="T7" fmla="*/ 1260705347 h 584"/>
                <a:gd name="T8" fmla="*/ 1275487831 w 3112"/>
                <a:gd name="T9" fmla="*/ 1154381393 h 584"/>
                <a:gd name="T10" fmla="*/ 1769549916 w 3112"/>
                <a:gd name="T11" fmla="*/ 1037930213 h 584"/>
                <a:gd name="T12" fmla="*/ 2147483647 w 3112"/>
                <a:gd name="T13" fmla="*/ 911353397 h 584"/>
                <a:gd name="T14" fmla="*/ 2147483647 w 3112"/>
                <a:gd name="T15" fmla="*/ 774650944 h 584"/>
                <a:gd name="T16" fmla="*/ 2147483647 w 3112"/>
                <a:gd name="T17" fmla="*/ 643009718 h 584"/>
                <a:gd name="T18" fmla="*/ 2147483647 w 3112"/>
                <a:gd name="T19" fmla="*/ 511370084 h 584"/>
                <a:gd name="T20" fmla="*/ 2147483647 w 3112"/>
                <a:gd name="T21" fmla="*/ 389856086 h 584"/>
                <a:gd name="T22" fmla="*/ 2147483647 w 3112"/>
                <a:gd name="T23" fmla="*/ 273406496 h 584"/>
                <a:gd name="T24" fmla="*/ 2147483647 w 3112"/>
                <a:gd name="T25" fmla="*/ 222775133 h 584"/>
                <a:gd name="T26" fmla="*/ 2147483647 w 3112"/>
                <a:gd name="T27" fmla="*/ 172143770 h 584"/>
                <a:gd name="T28" fmla="*/ 2147483647 w 3112"/>
                <a:gd name="T29" fmla="*/ 131639635 h 584"/>
                <a:gd name="T30" fmla="*/ 2147483647 w 3112"/>
                <a:gd name="T31" fmla="*/ 91135499 h 584"/>
                <a:gd name="T32" fmla="*/ 2147483647 w 3112"/>
                <a:gd name="T33" fmla="*/ 60756999 h 584"/>
                <a:gd name="T34" fmla="*/ 2147483647 w 3112"/>
                <a:gd name="T35" fmla="*/ 35441318 h 584"/>
                <a:gd name="T36" fmla="*/ 2147483647 w 3112"/>
                <a:gd name="T37" fmla="*/ 15188454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useBgFill="1">
          <p:nvSpPr>
            <p:cNvPr id="13" name="Freeform 10"/>
            <p:cNvSpPr>
              <a:spLocks/>
            </p:cNvSpPr>
            <p:nvPr/>
          </p:nvSpPr>
          <p:spPr bwMode="hidden">
            <a:xfrm>
              <a:off x="-3905251" y="4294188"/>
              <a:ext cx="13027839" cy="1892300"/>
            </a:xfrm>
            <a:custGeom>
              <a:avLst/>
              <a:gdLst>
                <a:gd name="T0" fmla="*/ 2147483647 w 8196"/>
                <a:gd name="T1" fmla="*/ 1290320000 h 1192"/>
                <a:gd name="T2" fmla="*/ 2147483647 w 8196"/>
                <a:gd name="T3" fmla="*/ 1436489063 h 1192"/>
                <a:gd name="T4" fmla="*/ 2147483647 w 8196"/>
                <a:gd name="T5" fmla="*/ 1562496875 h 1192"/>
                <a:gd name="T6" fmla="*/ 2147483647 w 8196"/>
                <a:gd name="T7" fmla="*/ 1678424063 h 1192"/>
                <a:gd name="T8" fmla="*/ 2147483647 w 8196"/>
                <a:gd name="T9" fmla="*/ 1769149688 h 1192"/>
                <a:gd name="T10" fmla="*/ 2147483647 w 8196"/>
                <a:gd name="T11" fmla="*/ 1839714063 h 1192"/>
                <a:gd name="T12" fmla="*/ 2147483647 w 8196"/>
                <a:gd name="T13" fmla="*/ 1890117188 h 1192"/>
                <a:gd name="T14" fmla="*/ 2147483647 w 8196"/>
                <a:gd name="T15" fmla="*/ 1920359063 h 1192"/>
                <a:gd name="T16" fmla="*/ 2147483647 w 8196"/>
                <a:gd name="T17" fmla="*/ 1915318750 h 1192"/>
                <a:gd name="T18" fmla="*/ 2147483647 w 8196"/>
                <a:gd name="T19" fmla="*/ 1890117188 h 1192"/>
                <a:gd name="T20" fmla="*/ 2147483647 w 8196"/>
                <a:gd name="T21" fmla="*/ 1829633438 h 1192"/>
                <a:gd name="T22" fmla="*/ 2147483647 w 8196"/>
                <a:gd name="T23" fmla="*/ 1738907813 h 1192"/>
                <a:gd name="T24" fmla="*/ 2147483647 w 8196"/>
                <a:gd name="T25" fmla="*/ 1617940313 h 1192"/>
                <a:gd name="T26" fmla="*/ 2147483647 w 8196"/>
                <a:gd name="T27" fmla="*/ 1456650313 h 1192"/>
                <a:gd name="T28" fmla="*/ 2147483647 w 8196"/>
                <a:gd name="T29" fmla="*/ 1260078125 h 1192"/>
                <a:gd name="T30" fmla="*/ 2147483647 w 8196"/>
                <a:gd name="T31" fmla="*/ 1023183438 h 1192"/>
                <a:gd name="T32" fmla="*/ 2147483647 w 8196"/>
                <a:gd name="T33" fmla="*/ 745966250 h 1192"/>
                <a:gd name="T34" fmla="*/ 2147483647 w 8196"/>
                <a:gd name="T35" fmla="*/ 604837500 h 1192"/>
                <a:gd name="T36" fmla="*/ 2147483647 w 8196"/>
                <a:gd name="T37" fmla="*/ 372983125 h 1192"/>
                <a:gd name="T38" fmla="*/ 2147483647 w 8196"/>
                <a:gd name="T39" fmla="*/ 206652813 h 1192"/>
                <a:gd name="T40" fmla="*/ 2147483647 w 8196"/>
                <a:gd name="T41" fmla="*/ 90725625 h 1192"/>
                <a:gd name="T42" fmla="*/ 2147483647 w 8196"/>
                <a:gd name="T43" fmla="*/ 25201563 h 1192"/>
                <a:gd name="T44" fmla="*/ 2147483647 w 8196"/>
                <a:gd name="T45" fmla="*/ 0 h 1192"/>
                <a:gd name="T46" fmla="*/ 2147483647 w 8196"/>
                <a:gd name="T47" fmla="*/ 10080625 h 1192"/>
                <a:gd name="T48" fmla="*/ 2147483647 w 8196"/>
                <a:gd name="T49" fmla="*/ 50403125 h 1192"/>
                <a:gd name="T50" fmla="*/ 1809063908 w 8196"/>
                <a:gd name="T51" fmla="*/ 110886875 h 1192"/>
                <a:gd name="T52" fmla="*/ 1339111161 w 8196"/>
                <a:gd name="T53" fmla="*/ 186491563 h 1192"/>
                <a:gd name="T54" fmla="*/ 944958629 w 8196"/>
                <a:gd name="T55" fmla="*/ 272176875 h 1192"/>
                <a:gd name="T56" fmla="*/ 626603132 w 8196"/>
                <a:gd name="T57" fmla="*/ 362902500 h 1192"/>
                <a:gd name="T58" fmla="*/ 373939989 w 8196"/>
                <a:gd name="T59" fmla="*/ 443547500 h 1192"/>
                <a:gd name="T60" fmla="*/ 121278436 w 8196"/>
                <a:gd name="T61" fmla="*/ 544353750 h 1192"/>
                <a:gd name="T62" fmla="*/ 0 w 8196"/>
                <a:gd name="T63" fmla="*/ 604837500 h 1192"/>
                <a:gd name="T64" fmla="*/ 2147483647 w 8196"/>
                <a:gd name="T65" fmla="*/ 2147483647 h 1192"/>
                <a:gd name="T66" fmla="*/ 2147483647 w 8196"/>
                <a:gd name="T67" fmla="*/ 2147483647 h 1192"/>
                <a:gd name="T68" fmla="*/ 2147483647 w 8196"/>
                <a:gd name="T69" fmla="*/ 1285279688 h 1192"/>
                <a:gd name="T70" fmla="*/ 2147483647 w 8196"/>
                <a:gd name="T71" fmla="*/ 1290320000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4" name="Group 5"/>
          <p:cNvGrpSpPr>
            <a:grpSpLocks noChangeAspect="1"/>
          </p:cNvGrpSpPr>
          <p:nvPr userDrawn="1"/>
        </p:nvGrpSpPr>
        <p:grpSpPr bwMode="auto">
          <a:xfrm>
            <a:off x="7696200" y="5875338"/>
            <a:ext cx="1276350" cy="830262"/>
            <a:chOff x="96" y="72"/>
            <a:chExt cx="1379" cy="896"/>
          </a:xfrm>
        </p:grpSpPr>
        <p:sp>
          <p:nvSpPr>
            <p:cNvPr id="15" name="AutoShape 4"/>
            <p:cNvSpPr>
              <a:spLocks noChangeAspect="1" noChangeArrowheads="1" noTextEdit="1"/>
            </p:cNvSpPr>
            <p:nvPr/>
          </p:nvSpPr>
          <p:spPr bwMode="auto">
            <a:xfrm>
              <a:off x="96" y="72"/>
              <a:ext cx="1377" cy="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1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 y="72"/>
              <a:ext cx="1379"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16077592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73F6FA22-AB38-4C63-A0A7-3543E67A90EB}" type="slidenum">
              <a:rPr lang="en-US"/>
              <a:pPr>
                <a:defRPr/>
              </a:pPr>
              <a:t>‹#›</a:t>
            </a:fld>
            <a:endParaRPr lang="en-US"/>
          </a:p>
        </p:txBody>
      </p:sp>
    </p:spTree>
    <p:extLst>
      <p:ext uri="{BB962C8B-B14F-4D97-AF65-F5344CB8AC3E}">
        <p14:creationId xmlns:p14="http://schemas.microsoft.com/office/powerpoint/2010/main" val="1823917675"/>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408" tIns="45704" rIns="91408" bIns="45704"/>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lIns="91408" tIns="45704" rIns="91408" bIns="45704"/>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lIns="91408" tIns="45704" rIns="91408" bIns="45704"/>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42EFEFEB-F499-4F8E-9763-D968142EA4E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74717472"/>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408" tIns="45704" rIns="91408" bIns="45704"/>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7"/>
            <a:ext cx="4040188" cy="639762"/>
          </a:xfrm>
          <a:prstGeom prst="rect">
            <a:avLst/>
          </a:prstGeom>
        </p:spPr>
        <p:txBody>
          <a:bodyPr lIns="91408" tIns="45704" rIns="91408" bIns="45704" anchor="b"/>
          <a:lstStyle>
            <a:lvl1pPr marL="0" indent="0">
              <a:buNone/>
              <a:defRPr sz="2400" b="1"/>
            </a:lvl1pPr>
            <a:lvl2pPr marL="457036" indent="0">
              <a:buNone/>
              <a:defRPr sz="2000" b="1"/>
            </a:lvl2pPr>
            <a:lvl3pPr marL="914074" indent="0">
              <a:buNone/>
              <a:defRPr sz="1800" b="1"/>
            </a:lvl3pPr>
            <a:lvl4pPr marL="1371109" indent="0">
              <a:buNone/>
              <a:defRPr sz="1600" b="1"/>
            </a:lvl4pPr>
            <a:lvl5pPr marL="1828148" indent="0">
              <a:buNone/>
              <a:defRPr sz="1600" b="1"/>
            </a:lvl5pPr>
            <a:lvl6pPr marL="2285186" indent="0">
              <a:buNone/>
              <a:defRPr sz="1600" b="1"/>
            </a:lvl6pPr>
            <a:lvl7pPr marL="2742224" indent="0">
              <a:buNone/>
              <a:defRPr sz="1600" b="1"/>
            </a:lvl7pPr>
            <a:lvl8pPr marL="3199260" indent="0">
              <a:buNone/>
              <a:defRPr sz="1600" b="1"/>
            </a:lvl8pPr>
            <a:lvl9pPr marL="365629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9"/>
            <a:ext cx="4040188" cy="3951288"/>
          </a:xfrm>
          <a:prstGeom prst="rect">
            <a:avLst/>
          </a:prstGeom>
        </p:spPr>
        <p:txBody>
          <a:bodyPr lIns="91408" tIns="45704" rIns="91408" bIns="45704"/>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7"/>
            <a:ext cx="4041775" cy="639762"/>
          </a:xfrm>
          <a:prstGeom prst="rect">
            <a:avLst/>
          </a:prstGeom>
        </p:spPr>
        <p:txBody>
          <a:bodyPr lIns="91408" tIns="45704" rIns="91408" bIns="45704" anchor="b"/>
          <a:lstStyle>
            <a:lvl1pPr marL="0" indent="0">
              <a:buNone/>
              <a:defRPr sz="2400" b="1"/>
            </a:lvl1pPr>
            <a:lvl2pPr marL="457036" indent="0">
              <a:buNone/>
              <a:defRPr sz="2000" b="1"/>
            </a:lvl2pPr>
            <a:lvl3pPr marL="914074" indent="0">
              <a:buNone/>
              <a:defRPr sz="1800" b="1"/>
            </a:lvl3pPr>
            <a:lvl4pPr marL="1371109" indent="0">
              <a:buNone/>
              <a:defRPr sz="1600" b="1"/>
            </a:lvl4pPr>
            <a:lvl5pPr marL="1828148" indent="0">
              <a:buNone/>
              <a:defRPr sz="1600" b="1"/>
            </a:lvl5pPr>
            <a:lvl6pPr marL="2285186" indent="0">
              <a:buNone/>
              <a:defRPr sz="1600" b="1"/>
            </a:lvl6pPr>
            <a:lvl7pPr marL="2742224" indent="0">
              <a:buNone/>
              <a:defRPr sz="1600" b="1"/>
            </a:lvl7pPr>
            <a:lvl8pPr marL="3199260" indent="0">
              <a:buNone/>
              <a:defRPr sz="1600" b="1"/>
            </a:lvl8pPr>
            <a:lvl9pPr marL="365629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9"/>
            <a:ext cx="4041775" cy="3951288"/>
          </a:xfrm>
          <a:prstGeom prst="rect">
            <a:avLst/>
          </a:prstGeom>
        </p:spPr>
        <p:txBody>
          <a:bodyPr lIns="91408" tIns="45704" rIns="91408" bIns="45704"/>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11"/>
          <p:cNvSpPr>
            <a:spLocks noGrp="1" noChangeArrowheads="1"/>
          </p:cNvSpPr>
          <p:nvPr>
            <p:ph type="sldNum" sz="quarter" idx="12"/>
          </p:nvPr>
        </p:nvSpPr>
        <p:spPr>
          <a:ln/>
        </p:spPr>
        <p:txBody>
          <a:bodyPr/>
          <a:lstStyle>
            <a:lvl1pPr>
              <a:defRPr/>
            </a:lvl1pPr>
          </a:lstStyle>
          <a:p>
            <a:pPr>
              <a:defRPr/>
            </a:pPr>
            <a:fld id="{D9DB38F5-6330-4DC2-A424-96FA11F4EAA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106365736"/>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408" tIns="45704" rIns="91408" bIns="45704"/>
          <a:lstStyle/>
          <a:p>
            <a:r>
              <a:rPr lang="en-US" smtClean="0"/>
              <a:t>Click to edit Master title style</a:t>
            </a:r>
            <a:endParaRPr lang="en-US"/>
          </a:p>
        </p:txBody>
      </p:sp>
      <p:sp>
        <p:nvSpPr>
          <p:cNvPr id="3"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11"/>
          <p:cNvSpPr>
            <a:spLocks noGrp="1" noChangeArrowheads="1"/>
          </p:cNvSpPr>
          <p:nvPr>
            <p:ph type="sldNum" sz="quarter" idx="12"/>
          </p:nvPr>
        </p:nvSpPr>
        <p:spPr>
          <a:ln/>
        </p:spPr>
        <p:txBody>
          <a:bodyPr/>
          <a:lstStyle>
            <a:lvl1pPr>
              <a:defRPr/>
            </a:lvl1pPr>
          </a:lstStyle>
          <a:p>
            <a:pPr>
              <a:defRPr/>
            </a:pPr>
            <a:fld id="{DE81F16B-DE86-4544-B518-6CC3448E805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6799631"/>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11"/>
          <p:cNvSpPr>
            <a:spLocks noGrp="1" noChangeArrowheads="1"/>
          </p:cNvSpPr>
          <p:nvPr>
            <p:ph type="sldNum" sz="quarter" idx="12"/>
          </p:nvPr>
        </p:nvSpPr>
        <p:spPr>
          <a:ln/>
        </p:spPr>
        <p:txBody>
          <a:bodyPr/>
          <a:lstStyle>
            <a:lvl1pPr>
              <a:defRPr/>
            </a:lvl1pPr>
          </a:lstStyle>
          <a:p>
            <a:pPr>
              <a:defRPr/>
            </a:pPr>
            <a:fld id="{AE832D91-FA68-4C32-93A5-5BC365E7CE4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849401557"/>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a:prstGeom prst="rect">
            <a:avLst/>
          </a:prstGeom>
        </p:spPr>
        <p:txBody>
          <a:bodyPr lIns="91408" tIns="45704" rIns="91408" bIns="45704"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4"/>
            <a:ext cx="5111750" cy="5853113"/>
          </a:xfrm>
          <a:prstGeom prst="rect">
            <a:avLst/>
          </a:prstGeom>
        </p:spPr>
        <p:txBody>
          <a:bodyPr lIns="91408" tIns="45704" rIns="91408" bIns="45704"/>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4"/>
            <a:ext cx="3008313" cy="4691063"/>
          </a:xfrm>
          <a:prstGeom prst="rect">
            <a:avLst/>
          </a:prstGeom>
        </p:spPr>
        <p:txBody>
          <a:bodyPr lIns="91408" tIns="45704" rIns="91408" bIns="45704"/>
          <a:lstStyle>
            <a:lvl1pPr marL="0" indent="0">
              <a:buNone/>
              <a:defRPr sz="1400"/>
            </a:lvl1pPr>
            <a:lvl2pPr marL="457036" indent="0">
              <a:buNone/>
              <a:defRPr sz="1200"/>
            </a:lvl2pPr>
            <a:lvl3pPr marL="914074" indent="0">
              <a:buNone/>
              <a:defRPr sz="1000"/>
            </a:lvl3pPr>
            <a:lvl4pPr marL="1371109" indent="0">
              <a:buNone/>
              <a:defRPr sz="900"/>
            </a:lvl4pPr>
            <a:lvl5pPr marL="1828148" indent="0">
              <a:buNone/>
              <a:defRPr sz="900"/>
            </a:lvl5pPr>
            <a:lvl6pPr marL="2285186" indent="0">
              <a:buNone/>
              <a:defRPr sz="900"/>
            </a:lvl6pPr>
            <a:lvl7pPr marL="2742224" indent="0">
              <a:buNone/>
              <a:defRPr sz="900"/>
            </a:lvl7pPr>
            <a:lvl8pPr marL="3199260" indent="0">
              <a:buNone/>
              <a:defRPr sz="900"/>
            </a:lvl8pPr>
            <a:lvl9pPr marL="3656296"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260A0A9D-873E-495D-94C0-3220222D2F2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080090172"/>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4"/>
            <a:ext cx="5486400" cy="566738"/>
          </a:xfrm>
          <a:prstGeom prst="rect">
            <a:avLst/>
          </a:prstGeom>
        </p:spPr>
        <p:txBody>
          <a:bodyPr lIns="91408" tIns="45704" rIns="91408" bIns="45704"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lIns="91408" tIns="45704" rIns="91408" bIns="45704"/>
          <a:lstStyle>
            <a:lvl1pPr marL="0" indent="0">
              <a:buNone/>
              <a:defRPr sz="3200"/>
            </a:lvl1pPr>
            <a:lvl2pPr marL="457036" indent="0">
              <a:buNone/>
              <a:defRPr sz="2800"/>
            </a:lvl2pPr>
            <a:lvl3pPr marL="914074" indent="0">
              <a:buNone/>
              <a:defRPr sz="2400"/>
            </a:lvl3pPr>
            <a:lvl4pPr marL="1371109" indent="0">
              <a:buNone/>
              <a:defRPr sz="2000"/>
            </a:lvl4pPr>
            <a:lvl5pPr marL="1828148" indent="0">
              <a:buNone/>
              <a:defRPr sz="2000"/>
            </a:lvl5pPr>
            <a:lvl6pPr marL="2285186" indent="0">
              <a:buNone/>
              <a:defRPr sz="2000"/>
            </a:lvl6pPr>
            <a:lvl7pPr marL="2742224" indent="0">
              <a:buNone/>
              <a:defRPr sz="2000"/>
            </a:lvl7pPr>
            <a:lvl8pPr marL="3199260" indent="0">
              <a:buNone/>
              <a:defRPr sz="2000"/>
            </a:lvl8pPr>
            <a:lvl9pPr marL="3656296"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42"/>
            <a:ext cx="5486400" cy="804862"/>
          </a:xfrm>
          <a:prstGeom prst="rect">
            <a:avLst/>
          </a:prstGeom>
        </p:spPr>
        <p:txBody>
          <a:bodyPr lIns="91408" tIns="45704" rIns="91408" bIns="45704"/>
          <a:lstStyle>
            <a:lvl1pPr marL="0" indent="0">
              <a:buNone/>
              <a:defRPr sz="1400"/>
            </a:lvl1pPr>
            <a:lvl2pPr marL="457036" indent="0">
              <a:buNone/>
              <a:defRPr sz="1200"/>
            </a:lvl2pPr>
            <a:lvl3pPr marL="914074" indent="0">
              <a:buNone/>
              <a:defRPr sz="1000"/>
            </a:lvl3pPr>
            <a:lvl4pPr marL="1371109" indent="0">
              <a:buNone/>
              <a:defRPr sz="900"/>
            </a:lvl4pPr>
            <a:lvl5pPr marL="1828148" indent="0">
              <a:buNone/>
              <a:defRPr sz="900"/>
            </a:lvl5pPr>
            <a:lvl6pPr marL="2285186" indent="0">
              <a:buNone/>
              <a:defRPr sz="900"/>
            </a:lvl6pPr>
            <a:lvl7pPr marL="2742224" indent="0">
              <a:buNone/>
              <a:defRPr sz="900"/>
            </a:lvl7pPr>
            <a:lvl8pPr marL="3199260" indent="0">
              <a:buNone/>
              <a:defRPr sz="900"/>
            </a:lvl8pPr>
            <a:lvl9pPr marL="3656296"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0F125650-8D20-4075-8BD7-07DF224210D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727447837"/>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408" tIns="45704" rIns="91408" bIns="45704"/>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lIns="91408" tIns="45704" rIns="91408" bIns="45704"/>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E08221A8-2055-4AD6-AB9C-20A67036D18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28861344"/>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a:prstGeom prst="rect">
            <a:avLst/>
          </a:prstGeom>
        </p:spPr>
        <p:txBody>
          <a:bodyPr vert="eaVert" lIns="91408" tIns="45704" rIns="91408" bIns="45704"/>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2"/>
            <a:ext cx="6019800" cy="5851525"/>
          </a:xfrm>
          <a:prstGeom prst="rect">
            <a:avLst/>
          </a:prstGeom>
        </p:spPr>
        <p:txBody>
          <a:bodyPr vert="eaVert" lIns="91408" tIns="45704" rIns="91408" bIns="45704"/>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4FFED142-8BC5-4067-BC03-3FBFE73734E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35758209"/>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3545" name="Picture 1081"/>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849" r="31892"/>
          <a:stretch/>
        </p:blipFill>
        <p:spPr bwMode="auto">
          <a:xfrm>
            <a:off x="5577840" y="-1828"/>
            <a:ext cx="3566160" cy="6861665"/>
          </a:xfrm>
          <a:prstGeom prst="rect">
            <a:avLst/>
          </a:prstGeom>
          <a:noFill/>
          <a:extLst>
            <a:ext uri="{909E8E84-426E-40DD-AFC4-6F175D3DCCD1}">
              <a14:hiddenFill xmlns:a14="http://schemas.microsoft.com/office/drawing/2010/main">
                <a:solidFill>
                  <a:srgbClr val="FFFFFF"/>
                </a:solidFill>
              </a14:hiddenFill>
            </a:ext>
          </a:extLst>
        </p:spPr>
      </p:pic>
      <p:sp>
        <p:nvSpPr>
          <p:cNvPr id="63490" name="Rectangle 1026"/>
          <p:cNvSpPr>
            <a:spLocks noGrp="1" noChangeArrowheads="1"/>
          </p:cNvSpPr>
          <p:nvPr>
            <p:ph type="ctrTitle"/>
          </p:nvPr>
        </p:nvSpPr>
        <p:spPr>
          <a:xfrm>
            <a:off x="446088" y="312738"/>
            <a:ext cx="4983162" cy="1395412"/>
          </a:xfrm>
        </p:spPr>
        <p:txBody>
          <a:bodyPr anchor="t"/>
          <a:lstStyle>
            <a:lvl1pPr>
              <a:defRPr/>
            </a:lvl1pPr>
          </a:lstStyle>
          <a:p>
            <a:pPr lvl="0"/>
            <a:r>
              <a:rPr lang="en-US" noProof="0" smtClean="0"/>
              <a:t>Click to edit Master title style</a:t>
            </a:r>
          </a:p>
        </p:txBody>
      </p:sp>
      <p:sp>
        <p:nvSpPr>
          <p:cNvPr id="63491" name="Rectangle 1027"/>
          <p:cNvSpPr>
            <a:spLocks noGrp="1" noChangeArrowheads="1"/>
          </p:cNvSpPr>
          <p:nvPr>
            <p:ph type="subTitle" idx="1"/>
          </p:nvPr>
        </p:nvSpPr>
        <p:spPr>
          <a:xfrm>
            <a:off x="449264" y="1754188"/>
            <a:ext cx="4951412" cy="1752600"/>
          </a:xfrm>
        </p:spPr>
        <p:txBody>
          <a:bodyPr/>
          <a:lstStyle>
            <a:lvl1pPr marL="0" indent="0">
              <a:buFontTx/>
              <a:buNone/>
              <a:defRPr sz="3200">
                <a:solidFill>
                  <a:schemeClr val="bg2"/>
                </a:solidFill>
              </a:defRPr>
            </a:lvl1pPr>
          </a:lstStyle>
          <a:p>
            <a:pPr lvl="0"/>
            <a:r>
              <a:rPr lang="en-US" noProof="0" smtClean="0"/>
              <a:t>Click to edit Master subtitle style</a:t>
            </a:r>
          </a:p>
        </p:txBody>
      </p:sp>
      <p:grpSp>
        <p:nvGrpSpPr>
          <p:cNvPr id="63544" name="Group 1080"/>
          <p:cNvGrpSpPr>
            <a:grpSpLocks/>
          </p:cNvGrpSpPr>
          <p:nvPr userDrawn="1"/>
        </p:nvGrpSpPr>
        <p:grpSpPr bwMode="auto">
          <a:xfrm>
            <a:off x="5873750" y="271463"/>
            <a:ext cx="2895600" cy="909638"/>
            <a:chOff x="3700" y="171"/>
            <a:chExt cx="1824" cy="573"/>
          </a:xfrm>
        </p:grpSpPr>
        <p:pic>
          <p:nvPicPr>
            <p:cNvPr id="63543" name="Picture 1079"/>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3700" y="171"/>
              <a:ext cx="573" cy="573"/>
            </a:xfrm>
            <a:prstGeom prst="rect">
              <a:avLst/>
            </a:prstGeom>
            <a:noFill/>
            <a:extLst>
              <a:ext uri="{909E8E84-426E-40DD-AFC4-6F175D3DCCD1}">
                <a14:hiddenFill xmlns:a14="http://schemas.microsoft.com/office/drawing/2010/main">
                  <a:solidFill>
                    <a:srgbClr val="FFFFFF"/>
                  </a:solidFill>
                </a14:hiddenFill>
              </a:ext>
            </a:extLst>
          </p:spPr>
        </p:pic>
        <p:sp>
          <p:nvSpPr>
            <p:cNvPr id="63535" name="Text Box 1071"/>
            <p:cNvSpPr txBox="1">
              <a:spLocks noChangeArrowheads="1"/>
            </p:cNvSpPr>
            <p:nvPr userDrawn="1"/>
          </p:nvSpPr>
          <p:spPr bwMode="ltGray">
            <a:xfrm>
              <a:off x="4288" y="288"/>
              <a:ext cx="1236" cy="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pPr>
              <a:r>
                <a:rPr lang="en-US" sz="1800" b="1" dirty="0">
                  <a:solidFill>
                    <a:srgbClr val="FFFFFF"/>
                  </a:solidFill>
                  <a:latin typeface="Arial"/>
                </a:rPr>
                <a:t>Federal Aviation</a:t>
              </a:r>
            </a:p>
            <a:p>
              <a:pPr>
                <a:lnSpc>
                  <a:spcPct val="85000"/>
                </a:lnSpc>
              </a:pPr>
              <a:r>
                <a:rPr lang="en-US" sz="1800" b="1" dirty="0">
                  <a:solidFill>
                    <a:srgbClr val="FFFFFF"/>
                  </a:solidFill>
                  <a:latin typeface="Arial"/>
                </a:rPr>
                <a:t>Administration</a:t>
              </a:r>
            </a:p>
          </p:txBody>
        </p:sp>
      </p:grpSp>
    </p:spTree>
    <p:extLst>
      <p:ext uri="{BB962C8B-B14F-4D97-AF65-F5344CB8AC3E}">
        <p14:creationId xmlns:p14="http://schemas.microsoft.com/office/powerpoint/2010/main" val="2359744322"/>
      </p:ext>
    </p:extLst>
  </p:cSld>
  <p:clrMapOvr>
    <a:masterClrMapping/>
  </p:clrMapOvr>
  <p:timing>
    <p:tnLst>
      <p:par>
        <p:cTn id="1" dur="indefinite" restart="never" nodeType="tmRoot"/>
      </p:par>
    </p:tnLst>
  </p:timing>
</p:sldLayout>
</file>

<file path=ppt/slideLayouts/slideLayout20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483339" y="6248400"/>
            <a:ext cx="1672032" cy="457200"/>
          </a:xfrm>
        </p:spPr>
        <p:txBody>
          <a:bodyPr/>
          <a:lstStyle>
            <a:lvl1pPr>
              <a:defRPr>
                <a:solidFill>
                  <a:schemeClr val="bg1">
                    <a:lumMod val="75000"/>
                  </a:schemeClr>
                </a:solidFill>
              </a:defRPr>
            </a:lvl1pPr>
          </a:lstStyle>
          <a:p>
            <a:endParaRPr lang="en-US" dirty="0">
              <a:solidFill>
                <a:srgbClr val="FFFFFF">
                  <a:lumMod val="75000"/>
                </a:srgbClr>
              </a:solidFill>
            </a:endParaRPr>
          </a:p>
        </p:txBody>
      </p:sp>
      <p:sp>
        <p:nvSpPr>
          <p:cNvPr id="5" name="Footer Placeholder 4"/>
          <p:cNvSpPr>
            <a:spLocks noGrp="1"/>
          </p:cNvSpPr>
          <p:nvPr>
            <p:ph type="ftr" sz="quarter" idx="11"/>
          </p:nvPr>
        </p:nvSpPr>
        <p:spPr>
          <a:xfrm>
            <a:off x="2196798" y="6248400"/>
            <a:ext cx="2895600" cy="457200"/>
          </a:xfrm>
        </p:spPr>
        <p:txBody>
          <a:bodyPr/>
          <a:lstStyle>
            <a:lvl1pPr>
              <a:defRPr>
                <a:solidFill>
                  <a:schemeClr val="bg1">
                    <a:lumMod val="75000"/>
                  </a:schemeClr>
                </a:solidFill>
              </a:defRPr>
            </a:lvl1pPr>
          </a:lstStyle>
          <a:p>
            <a:endParaRPr lang="en-US" dirty="0">
              <a:solidFill>
                <a:srgbClr val="FFFFFF">
                  <a:lumMod val="75000"/>
                </a:srgbClr>
              </a:solidFill>
            </a:endParaRPr>
          </a:p>
        </p:txBody>
      </p:sp>
      <p:sp>
        <p:nvSpPr>
          <p:cNvPr id="6" name="Slide Number Placeholder 5"/>
          <p:cNvSpPr>
            <a:spLocks noGrp="1"/>
          </p:cNvSpPr>
          <p:nvPr>
            <p:ph type="sldNum" sz="quarter" idx="12"/>
          </p:nvPr>
        </p:nvSpPr>
        <p:spPr>
          <a:xfrm>
            <a:off x="6636504" y="6248400"/>
            <a:ext cx="1905000" cy="457200"/>
          </a:xfrm>
          <a:prstGeom prst="rect">
            <a:avLst/>
          </a:prstGeom>
        </p:spPr>
        <p:txBody>
          <a:bodyPr lIns="91408" tIns="45704" rIns="91408" bIns="45704"/>
          <a:lstStyle>
            <a:lvl1pPr>
              <a:defRPr/>
            </a:lvl1pPr>
          </a:lstStyle>
          <a:p>
            <a:fld id="{78D3ABA1-EA94-43C0-B992-7CBCC31144F1}" type="slidenum">
              <a:rPr lang="en-US">
                <a:solidFill>
                  <a:srgbClr val="FFFFFF">
                    <a:lumMod val="65000"/>
                  </a:srgbClr>
                </a:solidFill>
                <a:latin typeface="Arial"/>
              </a:rPr>
              <a:pPr/>
              <a:t>‹#›</a:t>
            </a:fld>
            <a:endParaRPr lang="en-US" dirty="0">
              <a:solidFill>
                <a:srgbClr val="FFFFFF">
                  <a:lumMod val="65000"/>
                </a:srgbClr>
              </a:solidFill>
              <a:latin typeface="Arial"/>
            </a:endParaRPr>
          </a:p>
        </p:txBody>
      </p:sp>
    </p:spTree>
    <p:extLst>
      <p:ext uri="{BB962C8B-B14F-4D97-AF65-F5344CB8AC3E}">
        <p14:creationId xmlns:p14="http://schemas.microsoft.com/office/powerpoint/2010/main" val="153785921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3392" y="344492"/>
            <a:ext cx="2117725" cy="55546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28629" y="344492"/>
            <a:ext cx="6202363" cy="55546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E5C0628A-C91F-4F91-9237-BFC188454E96}" type="slidenum">
              <a:rPr lang="en-US"/>
              <a:pPr>
                <a:defRPr/>
              </a:pPr>
              <a:t>‹#›</a:t>
            </a:fld>
            <a:endParaRPr lang="en-US"/>
          </a:p>
        </p:txBody>
      </p:sp>
    </p:spTree>
    <p:extLst>
      <p:ext uri="{BB962C8B-B14F-4D97-AF65-F5344CB8AC3E}">
        <p14:creationId xmlns:p14="http://schemas.microsoft.com/office/powerpoint/2010/main" val="2904783185"/>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4"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7"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solidFill>
                <a:srgbClr val="FFFFFF">
                  <a:lumMod val="65000"/>
                </a:srgbClr>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FFFFFF">
                  <a:lumMod val="65000"/>
                </a:srgbClr>
              </a:solidFill>
            </a:endParaRPr>
          </a:p>
        </p:txBody>
      </p:sp>
      <p:sp>
        <p:nvSpPr>
          <p:cNvPr id="7" name="Slide Number Placeholder 6"/>
          <p:cNvSpPr>
            <a:spLocks noGrp="1"/>
          </p:cNvSpPr>
          <p:nvPr>
            <p:ph type="sldNum" sz="quarter" idx="12"/>
          </p:nvPr>
        </p:nvSpPr>
        <p:spPr>
          <a:xfrm>
            <a:off x="6651165" y="6248400"/>
            <a:ext cx="1905000" cy="457200"/>
          </a:xfrm>
          <a:prstGeom prst="rect">
            <a:avLst/>
          </a:prstGeom>
        </p:spPr>
        <p:txBody>
          <a:bodyPr lIns="91408" tIns="45704" rIns="91408" bIns="45704"/>
          <a:lstStyle>
            <a:lvl1pPr>
              <a:defRPr/>
            </a:lvl1pPr>
          </a:lstStyle>
          <a:p>
            <a:fld id="{836266C2-23C9-4679-9EA6-D74DA6C8C265}" type="slidenum">
              <a:rPr lang="en-US">
                <a:solidFill>
                  <a:srgbClr val="FFFFFF">
                    <a:lumMod val="65000"/>
                  </a:srgbClr>
                </a:solidFill>
                <a:latin typeface="Arial"/>
              </a:rPr>
              <a:pPr/>
              <a:t>‹#›</a:t>
            </a:fld>
            <a:endParaRPr lang="en-US" dirty="0">
              <a:solidFill>
                <a:srgbClr val="FFFFFF">
                  <a:lumMod val="65000"/>
                </a:srgbClr>
              </a:solidFill>
              <a:latin typeface="Arial"/>
            </a:endParaRPr>
          </a:p>
        </p:txBody>
      </p:sp>
    </p:spTree>
    <p:extLst>
      <p:ext uri="{BB962C8B-B14F-4D97-AF65-F5344CB8AC3E}">
        <p14:creationId xmlns:p14="http://schemas.microsoft.com/office/powerpoint/2010/main" val="2693059978"/>
      </p:ext>
    </p:extLst>
  </p:cSld>
  <p:clrMapOvr>
    <a:masterClrMapping/>
  </p:clrMapOvr>
  <p:timing>
    <p:tnLst>
      <p:par>
        <p:cTn id="1" dur="indefinite" restart="never" nodeType="tmRoot"/>
      </p:par>
    </p:tnLst>
  </p:timing>
</p:sldLayout>
</file>

<file path=ppt/slideLayouts/slideLayout2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solidFill>
                <a:srgbClr val="FFFFFF">
                  <a:lumMod val="65000"/>
                </a:srgbClr>
              </a:solidFill>
            </a:endParaRPr>
          </a:p>
        </p:txBody>
      </p:sp>
      <p:sp>
        <p:nvSpPr>
          <p:cNvPr id="4" name="Footer Placeholder 3"/>
          <p:cNvSpPr>
            <a:spLocks noGrp="1"/>
          </p:cNvSpPr>
          <p:nvPr>
            <p:ph type="ftr" sz="quarter" idx="11"/>
          </p:nvPr>
        </p:nvSpPr>
        <p:spPr/>
        <p:txBody>
          <a:bodyPr/>
          <a:lstStyle>
            <a:lvl1pPr>
              <a:defRPr/>
            </a:lvl1pPr>
          </a:lstStyle>
          <a:p>
            <a:endParaRPr lang="en-US" dirty="0">
              <a:solidFill>
                <a:srgbClr val="FFFFFF">
                  <a:lumMod val="65000"/>
                </a:srgbClr>
              </a:solidFill>
            </a:endParaRPr>
          </a:p>
        </p:txBody>
      </p:sp>
      <p:sp>
        <p:nvSpPr>
          <p:cNvPr id="5" name="Slide Number Placeholder 4"/>
          <p:cNvSpPr>
            <a:spLocks noGrp="1"/>
          </p:cNvSpPr>
          <p:nvPr>
            <p:ph type="sldNum" sz="quarter" idx="12"/>
          </p:nvPr>
        </p:nvSpPr>
        <p:spPr>
          <a:xfrm>
            <a:off x="6651165" y="6248400"/>
            <a:ext cx="1905000" cy="457200"/>
          </a:xfrm>
          <a:prstGeom prst="rect">
            <a:avLst/>
          </a:prstGeom>
        </p:spPr>
        <p:txBody>
          <a:bodyPr lIns="91408" tIns="45704" rIns="91408" bIns="45704"/>
          <a:lstStyle>
            <a:lvl1pPr>
              <a:defRPr/>
            </a:lvl1pPr>
          </a:lstStyle>
          <a:p>
            <a:fld id="{F1F6FF14-FC6A-41B6-B2DC-884C6B7C3F2E}" type="slidenum">
              <a:rPr lang="en-US">
                <a:solidFill>
                  <a:srgbClr val="FFFFFF">
                    <a:lumMod val="65000"/>
                  </a:srgbClr>
                </a:solidFill>
                <a:latin typeface="Arial"/>
              </a:rPr>
              <a:pPr/>
              <a:t>‹#›</a:t>
            </a:fld>
            <a:endParaRPr lang="en-US" dirty="0">
              <a:solidFill>
                <a:srgbClr val="FFFFFF">
                  <a:lumMod val="65000"/>
                </a:srgbClr>
              </a:solidFill>
              <a:latin typeface="Arial"/>
            </a:endParaRPr>
          </a:p>
        </p:txBody>
      </p:sp>
    </p:spTree>
    <p:extLst>
      <p:ext uri="{BB962C8B-B14F-4D97-AF65-F5344CB8AC3E}">
        <p14:creationId xmlns:p14="http://schemas.microsoft.com/office/powerpoint/2010/main" val="3695934090"/>
      </p:ext>
    </p:extLst>
  </p:cSld>
  <p:clrMapOvr>
    <a:masterClrMapping/>
  </p:clrMapOvr>
  <p:timing>
    <p:tnLst>
      <p:par>
        <p:cTn id="1" dur="indefinite" restart="never" nodeType="tmRoot"/>
      </p:par>
    </p:tnLst>
  </p:timing>
</p:sldLayout>
</file>

<file path=ppt/slideLayouts/slideLayout2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solidFill>
                <a:srgbClr val="FFFFFF">
                  <a:lumMod val="65000"/>
                </a:srgbClr>
              </a:solidFill>
            </a:endParaRPr>
          </a:p>
        </p:txBody>
      </p:sp>
      <p:sp>
        <p:nvSpPr>
          <p:cNvPr id="3" name="Footer Placeholder 2"/>
          <p:cNvSpPr>
            <a:spLocks noGrp="1"/>
          </p:cNvSpPr>
          <p:nvPr>
            <p:ph type="ftr" sz="quarter" idx="11"/>
          </p:nvPr>
        </p:nvSpPr>
        <p:spPr/>
        <p:txBody>
          <a:bodyPr/>
          <a:lstStyle>
            <a:lvl1pPr>
              <a:defRPr/>
            </a:lvl1pPr>
          </a:lstStyle>
          <a:p>
            <a:endParaRPr lang="en-US" dirty="0">
              <a:solidFill>
                <a:srgbClr val="FFFFFF">
                  <a:lumMod val="65000"/>
                </a:srgbClr>
              </a:solidFill>
            </a:endParaRPr>
          </a:p>
        </p:txBody>
      </p:sp>
      <p:sp>
        <p:nvSpPr>
          <p:cNvPr id="4" name="Slide Number Placeholder 3"/>
          <p:cNvSpPr>
            <a:spLocks noGrp="1"/>
          </p:cNvSpPr>
          <p:nvPr>
            <p:ph type="sldNum" sz="quarter" idx="12"/>
          </p:nvPr>
        </p:nvSpPr>
        <p:spPr>
          <a:xfrm>
            <a:off x="6651165" y="6248400"/>
            <a:ext cx="1905000" cy="457200"/>
          </a:xfrm>
          <a:prstGeom prst="rect">
            <a:avLst/>
          </a:prstGeom>
        </p:spPr>
        <p:txBody>
          <a:bodyPr lIns="91408" tIns="45704" rIns="91408" bIns="45704"/>
          <a:lstStyle>
            <a:lvl1pPr>
              <a:defRPr/>
            </a:lvl1pPr>
          </a:lstStyle>
          <a:p>
            <a:fld id="{8579F915-29B1-4ADF-B1F4-B9108899500C}" type="slidenum">
              <a:rPr lang="en-US">
                <a:solidFill>
                  <a:srgbClr val="FFFFFF">
                    <a:lumMod val="65000"/>
                  </a:srgbClr>
                </a:solidFill>
                <a:latin typeface="Arial"/>
              </a:rPr>
              <a:pPr/>
              <a:t>‹#›</a:t>
            </a:fld>
            <a:endParaRPr lang="en-US" dirty="0">
              <a:solidFill>
                <a:srgbClr val="FFFFFF">
                  <a:lumMod val="65000"/>
                </a:srgbClr>
              </a:solidFill>
              <a:latin typeface="Arial"/>
            </a:endParaRPr>
          </a:p>
        </p:txBody>
      </p:sp>
    </p:spTree>
    <p:extLst>
      <p:ext uri="{BB962C8B-B14F-4D97-AF65-F5344CB8AC3E}">
        <p14:creationId xmlns:p14="http://schemas.microsoft.com/office/powerpoint/2010/main" val="302090605"/>
      </p:ext>
    </p:extLst>
  </p:cSld>
  <p:clrMapOvr>
    <a:masterClrMapping/>
  </p:clrMapOvr>
  <p:timing>
    <p:tnLst>
      <p:par>
        <p:cTn id="1" dur="indefinite" restart="never" nodeType="tmRoot"/>
      </p:par>
    </p:tnLst>
  </p:timing>
</p:sldLayout>
</file>

<file path=ppt/slideLayouts/slideLayout2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4"/>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36" indent="0">
              <a:buNone/>
              <a:defRPr sz="2800"/>
            </a:lvl2pPr>
            <a:lvl3pPr marL="914074" indent="0">
              <a:buNone/>
              <a:defRPr sz="2400"/>
            </a:lvl3pPr>
            <a:lvl4pPr marL="1371109" indent="0">
              <a:buNone/>
              <a:defRPr sz="2000"/>
            </a:lvl4pPr>
            <a:lvl5pPr marL="1828148" indent="0">
              <a:buNone/>
              <a:defRPr sz="2000"/>
            </a:lvl5pPr>
            <a:lvl6pPr marL="2285186" indent="0">
              <a:buNone/>
              <a:defRPr sz="2000"/>
            </a:lvl6pPr>
            <a:lvl7pPr marL="2742224" indent="0">
              <a:buNone/>
              <a:defRPr sz="2000"/>
            </a:lvl7pPr>
            <a:lvl8pPr marL="3199260" indent="0">
              <a:buNone/>
              <a:defRPr sz="2000"/>
            </a:lvl8pPr>
            <a:lvl9pPr marL="3656296"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42"/>
            <a:ext cx="5486400" cy="804862"/>
          </a:xfrm>
        </p:spPr>
        <p:txBody>
          <a:bodyPr/>
          <a:lstStyle>
            <a:lvl1pPr marL="0" indent="0">
              <a:buNone/>
              <a:defRPr sz="1400"/>
            </a:lvl1pPr>
            <a:lvl2pPr marL="457036" indent="0">
              <a:buNone/>
              <a:defRPr sz="1200"/>
            </a:lvl2pPr>
            <a:lvl3pPr marL="914074" indent="0">
              <a:buNone/>
              <a:defRPr sz="1000"/>
            </a:lvl3pPr>
            <a:lvl4pPr marL="1371109" indent="0">
              <a:buNone/>
              <a:defRPr sz="900"/>
            </a:lvl4pPr>
            <a:lvl5pPr marL="1828148" indent="0">
              <a:buNone/>
              <a:defRPr sz="900"/>
            </a:lvl5pPr>
            <a:lvl6pPr marL="2285186" indent="0">
              <a:buNone/>
              <a:defRPr sz="900"/>
            </a:lvl6pPr>
            <a:lvl7pPr marL="2742224" indent="0">
              <a:buNone/>
              <a:defRPr sz="900"/>
            </a:lvl7pPr>
            <a:lvl8pPr marL="3199260" indent="0">
              <a:buNone/>
              <a:defRPr sz="900"/>
            </a:lvl8pPr>
            <a:lvl9pPr marL="3656296"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solidFill>
                <a:srgbClr val="FFFFFF">
                  <a:lumMod val="65000"/>
                </a:srgbClr>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FFFFFF">
                  <a:lumMod val="65000"/>
                </a:srgbClr>
              </a:solidFill>
            </a:endParaRPr>
          </a:p>
        </p:txBody>
      </p:sp>
      <p:sp>
        <p:nvSpPr>
          <p:cNvPr id="7" name="Slide Number Placeholder 6"/>
          <p:cNvSpPr>
            <a:spLocks noGrp="1"/>
          </p:cNvSpPr>
          <p:nvPr>
            <p:ph type="sldNum" sz="quarter" idx="12"/>
          </p:nvPr>
        </p:nvSpPr>
        <p:spPr>
          <a:xfrm>
            <a:off x="6651165" y="6248400"/>
            <a:ext cx="1905000" cy="457200"/>
          </a:xfrm>
          <a:prstGeom prst="rect">
            <a:avLst/>
          </a:prstGeom>
        </p:spPr>
        <p:txBody>
          <a:bodyPr lIns="91408" tIns="45704" rIns="91408" bIns="45704"/>
          <a:lstStyle>
            <a:lvl1pPr>
              <a:defRPr/>
            </a:lvl1pPr>
          </a:lstStyle>
          <a:p>
            <a:fld id="{9187D554-CBC1-41AB-90CF-337CEC897EAA}" type="slidenum">
              <a:rPr lang="en-US">
                <a:solidFill>
                  <a:srgbClr val="FFFFFF">
                    <a:lumMod val="65000"/>
                  </a:srgbClr>
                </a:solidFill>
                <a:latin typeface="Arial"/>
              </a:rPr>
              <a:pPr/>
              <a:t>‹#›</a:t>
            </a:fld>
            <a:endParaRPr lang="en-US" dirty="0">
              <a:solidFill>
                <a:srgbClr val="FFFFFF">
                  <a:lumMod val="65000"/>
                </a:srgbClr>
              </a:solidFill>
              <a:latin typeface="Arial"/>
            </a:endParaRPr>
          </a:p>
        </p:txBody>
      </p:sp>
    </p:spTree>
    <p:extLst>
      <p:ext uri="{BB962C8B-B14F-4D97-AF65-F5344CB8AC3E}">
        <p14:creationId xmlns:p14="http://schemas.microsoft.com/office/powerpoint/2010/main" val="678227891"/>
      </p:ext>
    </p:extLst>
  </p:cSld>
  <p:clrMapOvr>
    <a:masterClrMapping/>
  </p:clrMapOvr>
  <p:timing>
    <p:tnLst>
      <p:par>
        <p:cTn id="1" dur="indefinite" restart="never" nodeType="tmRoot"/>
      </p:par>
    </p:tnLst>
  </p:timing>
</p:sldLayout>
</file>

<file path=ppt/slideLayouts/slideLayout21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4"/>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4"/>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92"/>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92"/>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a:ln/>
        </p:spPr>
        <p:txBody>
          <a:bodyPr/>
          <a:lstStyle>
            <a:lvl1pPr>
              <a:defRPr/>
            </a:lvl1pPr>
          </a:lstStyle>
          <a:p>
            <a:pPr>
              <a:defRPr/>
            </a:pPr>
            <a:endParaRPr lang="en-US" dirty="0">
              <a:solidFill>
                <a:srgbClr val="FFFFFF">
                  <a:lumMod val="65000"/>
                </a:srgbClr>
              </a:solidFill>
            </a:endParaRPr>
          </a:p>
        </p:txBody>
      </p:sp>
      <p:sp>
        <p:nvSpPr>
          <p:cNvPr id="8" name="Rectangle 10"/>
          <p:cNvSpPr>
            <a:spLocks noGrp="1" noChangeArrowheads="1"/>
          </p:cNvSpPr>
          <p:nvPr>
            <p:ph type="ftr" sz="quarter" idx="11"/>
          </p:nvPr>
        </p:nvSpPr>
        <p:spPr>
          <a:ln/>
        </p:spPr>
        <p:txBody>
          <a:bodyPr/>
          <a:lstStyle>
            <a:lvl1pPr>
              <a:defRPr/>
            </a:lvl1pPr>
          </a:lstStyle>
          <a:p>
            <a:pPr>
              <a:defRPr/>
            </a:pPr>
            <a:endParaRPr lang="en-US" dirty="0">
              <a:solidFill>
                <a:srgbClr val="FFFFFF">
                  <a:lumMod val="65000"/>
                </a:srgbClr>
              </a:solidFill>
            </a:endParaRPr>
          </a:p>
        </p:txBody>
      </p:sp>
      <p:sp>
        <p:nvSpPr>
          <p:cNvPr id="9" name="Rectangle 11"/>
          <p:cNvSpPr>
            <a:spLocks noGrp="1" noChangeArrowheads="1"/>
          </p:cNvSpPr>
          <p:nvPr>
            <p:ph type="sldNum" sz="quarter" idx="12"/>
          </p:nvPr>
        </p:nvSpPr>
        <p:spPr>
          <a:xfrm>
            <a:off x="6651165" y="6248400"/>
            <a:ext cx="1905000" cy="457200"/>
          </a:xfrm>
          <a:prstGeom prst="rect">
            <a:avLst/>
          </a:prstGeom>
          <a:ln/>
        </p:spPr>
        <p:txBody>
          <a:bodyPr lIns="91408" tIns="45704" rIns="91408" bIns="45704"/>
          <a:lstStyle>
            <a:lvl1pPr>
              <a:defRPr/>
            </a:lvl1pPr>
          </a:lstStyle>
          <a:p>
            <a:pPr>
              <a:defRPr/>
            </a:pPr>
            <a:fld id="{5B6B2C6A-CDC5-43B3-82E2-A956377D50BC}" type="slidenum">
              <a:rPr lang="en-US">
                <a:solidFill>
                  <a:srgbClr val="FFFFFF">
                    <a:lumMod val="65000"/>
                  </a:srgbClr>
                </a:solidFill>
                <a:latin typeface="Arial"/>
              </a:rPr>
              <a:pPr>
                <a:defRPr/>
              </a:pPr>
              <a:t>‹#›</a:t>
            </a:fld>
            <a:endParaRPr lang="en-US" dirty="0">
              <a:solidFill>
                <a:srgbClr val="FFFFFF">
                  <a:lumMod val="65000"/>
                </a:srgbClr>
              </a:solidFill>
              <a:latin typeface="Arial"/>
            </a:endParaRPr>
          </a:p>
        </p:txBody>
      </p:sp>
    </p:spTree>
    <p:extLst>
      <p:ext uri="{BB962C8B-B14F-4D97-AF65-F5344CB8AC3E}">
        <p14:creationId xmlns:p14="http://schemas.microsoft.com/office/powerpoint/2010/main" val="3930335627"/>
      </p:ext>
    </p:extLst>
  </p:cSld>
  <p:clrMapOvr>
    <a:masterClrMapping/>
  </p:clrMapOvr>
  <p:timing>
    <p:tnLst>
      <p:par>
        <p:cTn id="1" dur="indefinite" restart="never" nodeType="tmRoot"/>
      </p:par>
    </p:tnLst>
  </p:timing>
</p:sldLayout>
</file>

<file path=ppt/slideLayouts/slideLayout2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7"/>
            <a:ext cx="7772400" cy="1500187"/>
          </a:xfrm>
        </p:spPr>
        <p:txBody>
          <a:bodyPr anchor="b"/>
          <a:lstStyle>
            <a:lvl1pPr marL="0" indent="0">
              <a:buNone/>
              <a:defRPr sz="2000"/>
            </a:lvl1pPr>
            <a:lvl2pPr marL="457036" indent="0">
              <a:buNone/>
              <a:defRPr sz="1800"/>
            </a:lvl2pPr>
            <a:lvl3pPr marL="914074" indent="0">
              <a:buNone/>
              <a:defRPr sz="1600"/>
            </a:lvl3pPr>
            <a:lvl4pPr marL="1371109" indent="0">
              <a:buNone/>
              <a:defRPr sz="1400"/>
            </a:lvl4pPr>
            <a:lvl5pPr marL="1828148" indent="0">
              <a:buNone/>
              <a:defRPr sz="1400"/>
            </a:lvl5pPr>
            <a:lvl6pPr marL="2285186" indent="0">
              <a:buNone/>
              <a:defRPr sz="1400"/>
            </a:lvl6pPr>
            <a:lvl7pPr marL="2742224" indent="0">
              <a:buNone/>
              <a:defRPr sz="1400"/>
            </a:lvl7pPr>
            <a:lvl8pPr marL="3199260" indent="0">
              <a:buNone/>
              <a:defRPr sz="1400"/>
            </a:lvl8pPr>
            <a:lvl9pPr marL="3656296" indent="0">
              <a:buNone/>
              <a:defRPr sz="1400"/>
            </a:lvl9pPr>
          </a:lstStyle>
          <a:p>
            <a:pPr lvl="0"/>
            <a:r>
              <a:rPr lang="en-US" smtClean="0"/>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FFFFFF">
                  <a:lumMod val="65000"/>
                </a:srgbClr>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FFFFFF">
                  <a:lumMod val="65000"/>
                </a:srgbClr>
              </a:solidFill>
            </a:endParaRPr>
          </a:p>
        </p:txBody>
      </p:sp>
      <p:sp>
        <p:nvSpPr>
          <p:cNvPr id="6" name="Rectangle 11"/>
          <p:cNvSpPr>
            <a:spLocks noGrp="1" noChangeArrowheads="1"/>
          </p:cNvSpPr>
          <p:nvPr>
            <p:ph type="sldNum" sz="quarter" idx="12"/>
          </p:nvPr>
        </p:nvSpPr>
        <p:spPr>
          <a:xfrm>
            <a:off x="6651165" y="6248400"/>
            <a:ext cx="1905000" cy="457200"/>
          </a:xfrm>
          <a:prstGeom prst="rect">
            <a:avLst/>
          </a:prstGeom>
          <a:ln/>
        </p:spPr>
        <p:txBody>
          <a:bodyPr lIns="91408" tIns="45704" rIns="91408" bIns="45704"/>
          <a:lstStyle>
            <a:lvl1pPr>
              <a:defRPr/>
            </a:lvl1pPr>
          </a:lstStyle>
          <a:p>
            <a:pPr>
              <a:defRPr/>
            </a:pPr>
            <a:fld id="{E60EAA80-D079-4648-AE54-124797B3A846}" type="slidenum">
              <a:rPr lang="en-US">
                <a:solidFill>
                  <a:srgbClr val="000000"/>
                </a:solidFill>
                <a:latin typeface="Arial"/>
              </a:rPr>
              <a:pPr>
                <a:defRPr/>
              </a:pPr>
              <a:t>‹#›</a:t>
            </a:fld>
            <a:endParaRPr lang="en-US">
              <a:solidFill>
                <a:srgbClr val="000000"/>
              </a:solidFill>
              <a:latin typeface="Arial"/>
            </a:endParaRPr>
          </a:p>
        </p:txBody>
      </p:sp>
    </p:spTree>
    <p:extLst>
      <p:ext uri="{BB962C8B-B14F-4D97-AF65-F5344CB8AC3E}">
        <p14:creationId xmlns:p14="http://schemas.microsoft.com/office/powerpoint/2010/main" val="985130250"/>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2" descr="title_imagery_no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1175" y="0"/>
            <a:ext cx="3552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5"/>
          <p:cNvSpPr txBox="1">
            <a:spLocks noChangeArrowheads="1"/>
          </p:cNvSpPr>
          <p:nvPr/>
        </p:nvSpPr>
        <p:spPr bwMode="auto">
          <a:xfrm>
            <a:off x="376238" y="5418142"/>
            <a:ext cx="5033962" cy="78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8" tIns="45704" rIns="91408" bIns="45704">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algn="ctr" eaLnBrk="1" fontAlgn="base" hangingPunct="1">
              <a:spcBef>
                <a:spcPct val="50000"/>
              </a:spcBef>
              <a:spcAft>
                <a:spcPct val="0"/>
              </a:spcAft>
              <a:defRPr/>
            </a:pPr>
            <a:r>
              <a:rPr lang="en-US" sz="1800" dirty="0" smtClean="0">
                <a:solidFill>
                  <a:srgbClr val="000000"/>
                </a:solidFill>
              </a:rPr>
              <a:t>MOD Aviation Fuel Committee</a:t>
            </a:r>
          </a:p>
          <a:p>
            <a:pPr algn="ctr" eaLnBrk="1" fontAlgn="base" hangingPunct="1">
              <a:spcBef>
                <a:spcPct val="50000"/>
              </a:spcBef>
              <a:spcAft>
                <a:spcPct val="0"/>
              </a:spcAft>
              <a:defRPr/>
            </a:pPr>
            <a:r>
              <a:rPr lang="en-US" sz="1800" dirty="0" smtClean="0">
                <a:solidFill>
                  <a:srgbClr val="000000"/>
                </a:solidFill>
              </a:rPr>
              <a:t>March 19, 2013</a:t>
            </a:r>
          </a:p>
        </p:txBody>
      </p:sp>
      <p:grpSp>
        <p:nvGrpSpPr>
          <p:cNvPr id="4" name="Group 6"/>
          <p:cNvGrpSpPr>
            <a:grpSpLocks/>
          </p:cNvGrpSpPr>
          <p:nvPr/>
        </p:nvGrpSpPr>
        <p:grpSpPr bwMode="auto">
          <a:xfrm>
            <a:off x="5873750" y="269879"/>
            <a:ext cx="2895600" cy="911225"/>
            <a:chOff x="3700" y="170"/>
            <a:chExt cx="1824" cy="574"/>
          </a:xfrm>
        </p:grpSpPr>
        <p:pic>
          <p:nvPicPr>
            <p:cNvPr id="5" name="Picture 7" descr="NEW FAA LOGO"/>
            <p:cNvPicPr>
              <a:picLocks noChangeAspect="1" noChangeArrowheads="1"/>
            </p:cNvPicPr>
            <p:nvPr userDrawn="1"/>
          </p:nvPicPr>
          <p:blipFill>
            <a:blip r:embed="rId3">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700" y="170"/>
              <a:ext cx="573" cy="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8"/>
            <p:cNvSpPr txBox="1">
              <a:spLocks noChangeArrowheads="1"/>
            </p:cNvSpPr>
            <p:nvPr userDrawn="1"/>
          </p:nvSpPr>
          <p:spPr bwMode="ltGray">
            <a:xfrm>
              <a:off x="4288" y="288"/>
              <a:ext cx="1236" cy="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fontAlgn="base" hangingPunct="1">
                <a:lnSpc>
                  <a:spcPct val="85000"/>
                </a:lnSpc>
                <a:spcBef>
                  <a:spcPct val="0"/>
                </a:spcBef>
                <a:spcAft>
                  <a:spcPct val="0"/>
                </a:spcAft>
                <a:defRPr/>
              </a:pPr>
              <a:r>
                <a:rPr lang="en-US" sz="1800" b="1" smtClean="0">
                  <a:solidFill>
                    <a:srgbClr val="FFFFFF"/>
                  </a:solidFill>
                </a:rPr>
                <a:t>Federal Aviation</a:t>
              </a:r>
            </a:p>
            <a:p>
              <a:pPr eaLnBrk="1" fontAlgn="base" hangingPunct="1">
                <a:lnSpc>
                  <a:spcPct val="85000"/>
                </a:lnSpc>
                <a:spcBef>
                  <a:spcPct val="0"/>
                </a:spcBef>
                <a:spcAft>
                  <a:spcPct val="0"/>
                </a:spcAft>
                <a:defRPr/>
              </a:pPr>
              <a:r>
                <a:rPr lang="en-US" sz="1800" b="1" smtClean="0">
                  <a:solidFill>
                    <a:srgbClr val="FFFFFF"/>
                  </a:solidFill>
                </a:rPr>
                <a:t>Administration</a:t>
              </a:r>
            </a:p>
          </p:txBody>
        </p:sp>
      </p:grpSp>
      <p:sp>
        <p:nvSpPr>
          <p:cNvPr id="7" name="Text Box 25"/>
          <p:cNvSpPr txBox="1">
            <a:spLocks noChangeArrowheads="1"/>
          </p:cNvSpPr>
          <p:nvPr/>
        </p:nvSpPr>
        <p:spPr bwMode="auto">
          <a:xfrm>
            <a:off x="696913" y="2971800"/>
            <a:ext cx="433705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8" tIns="45704" rIns="91408" bIns="45704">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algn="ctr" eaLnBrk="1" fontAlgn="base" hangingPunct="1">
              <a:spcBef>
                <a:spcPct val="50000"/>
              </a:spcBef>
              <a:spcAft>
                <a:spcPct val="0"/>
              </a:spcAft>
              <a:defRPr/>
            </a:pPr>
            <a:r>
              <a:rPr lang="en-US" b="1" dirty="0" smtClean="0">
                <a:solidFill>
                  <a:srgbClr val="000066"/>
                </a:solidFill>
              </a:rPr>
              <a:t>Mark Rumizen</a:t>
            </a:r>
          </a:p>
          <a:p>
            <a:pPr algn="ctr" eaLnBrk="1" fontAlgn="base" hangingPunct="1">
              <a:spcBef>
                <a:spcPct val="50000"/>
              </a:spcBef>
              <a:spcAft>
                <a:spcPct val="0"/>
              </a:spcAft>
              <a:defRPr/>
            </a:pPr>
            <a:r>
              <a:rPr lang="en-US" sz="2000" b="1" dirty="0" smtClean="0">
                <a:solidFill>
                  <a:srgbClr val="000066"/>
                </a:solidFill>
              </a:rPr>
              <a:t>Senior Technical Specialist</a:t>
            </a:r>
          </a:p>
          <a:p>
            <a:pPr algn="ctr" eaLnBrk="1" fontAlgn="base" hangingPunct="1">
              <a:spcBef>
                <a:spcPct val="50000"/>
              </a:spcBef>
              <a:spcAft>
                <a:spcPct val="0"/>
              </a:spcAft>
              <a:defRPr/>
            </a:pPr>
            <a:r>
              <a:rPr lang="en-US" sz="2000" b="1" dirty="0" smtClean="0">
                <a:solidFill>
                  <a:srgbClr val="000066"/>
                </a:solidFill>
              </a:rPr>
              <a:t>Aircraft Certification Service</a:t>
            </a:r>
          </a:p>
        </p:txBody>
      </p:sp>
    </p:spTree>
    <p:extLst>
      <p:ext uri="{BB962C8B-B14F-4D97-AF65-F5344CB8AC3E}">
        <p14:creationId xmlns:p14="http://schemas.microsoft.com/office/powerpoint/2010/main" val="3360671732"/>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83051600"/>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7"/>
            <a:ext cx="7772400" cy="1500187"/>
          </a:xfrm>
        </p:spPr>
        <p:txBody>
          <a:bodyPr anchor="b"/>
          <a:lstStyle>
            <a:lvl1pPr marL="0" indent="0">
              <a:buNone/>
              <a:defRPr sz="2000"/>
            </a:lvl1pPr>
            <a:lvl2pPr marL="457036" indent="0">
              <a:buNone/>
              <a:defRPr sz="1800"/>
            </a:lvl2pPr>
            <a:lvl3pPr marL="914074" indent="0">
              <a:buNone/>
              <a:defRPr sz="1600"/>
            </a:lvl3pPr>
            <a:lvl4pPr marL="1371109" indent="0">
              <a:buNone/>
              <a:defRPr sz="1400"/>
            </a:lvl4pPr>
            <a:lvl5pPr marL="1828148" indent="0">
              <a:buNone/>
              <a:defRPr sz="1400"/>
            </a:lvl5pPr>
            <a:lvl6pPr marL="2285186" indent="0">
              <a:buNone/>
              <a:defRPr sz="1400"/>
            </a:lvl6pPr>
            <a:lvl7pPr marL="2742224" indent="0">
              <a:buNone/>
              <a:defRPr sz="1400"/>
            </a:lvl7pPr>
            <a:lvl8pPr marL="3199260" indent="0">
              <a:buNone/>
              <a:defRPr sz="1400"/>
            </a:lvl8pPr>
            <a:lvl9pPr marL="3656296" indent="0">
              <a:buNone/>
              <a:defRPr sz="1400"/>
            </a:lvl9pPr>
          </a:lstStyle>
          <a:p>
            <a:pPr lvl="0"/>
            <a:r>
              <a:rPr lang="en-US" smtClean="0"/>
              <a:t>Click to edit Master text styles</a:t>
            </a:r>
          </a:p>
        </p:txBody>
      </p:sp>
    </p:spTree>
    <p:extLst>
      <p:ext uri="{BB962C8B-B14F-4D97-AF65-F5344CB8AC3E}">
        <p14:creationId xmlns:p14="http://schemas.microsoft.com/office/powerpoint/2010/main" val="319173544"/>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4"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7"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808509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D2F68"/>
        </a:solidFill>
        <a:effectLst/>
      </p:bgPr>
    </p:bg>
    <p:spTree>
      <p:nvGrpSpPr>
        <p:cNvPr id="1" name=""/>
        <p:cNvGrpSpPr/>
        <p:nvPr/>
      </p:nvGrpSpPr>
      <p:grpSpPr>
        <a:xfrm>
          <a:off x="0" y="0"/>
          <a:ext cx="0" cy="0"/>
          <a:chOff x="0" y="0"/>
          <a:chExt cx="0" cy="0"/>
        </a:xfrm>
      </p:grpSpPr>
      <p:pic>
        <p:nvPicPr>
          <p:cNvPr id="4" name="Picture 1078" descr="title_imagery_no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91175" y="0"/>
            <a:ext cx="3552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1080"/>
          <p:cNvGrpSpPr>
            <a:grpSpLocks/>
          </p:cNvGrpSpPr>
          <p:nvPr userDrawn="1"/>
        </p:nvGrpSpPr>
        <p:grpSpPr bwMode="auto">
          <a:xfrm>
            <a:off x="5873750" y="269879"/>
            <a:ext cx="2895600" cy="911225"/>
            <a:chOff x="3700" y="170"/>
            <a:chExt cx="1824" cy="574"/>
          </a:xfrm>
        </p:grpSpPr>
        <p:pic>
          <p:nvPicPr>
            <p:cNvPr id="6" name="Picture 1079" descr="NEW FAA LOGO"/>
            <p:cNvPicPr>
              <a:picLocks noChangeAspect="1" noChangeArrowheads="1"/>
            </p:cNvPicPr>
            <p:nvPr userDrawn="1"/>
          </p:nvPicPr>
          <p:blipFill>
            <a:blip r:embed="rId3">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700" y="170"/>
              <a:ext cx="573" cy="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071"/>
            <p:cNvSpPr txBox="1">
              <a:spLocks noChangeArrowheads="1"/>
            </p:cNvSpPr>
            <p:nvPr userDrawn="1"/>
          </p:nvSpPr>
          <p:spPr bwMode="ltGray">
            <a:xfrm>
              <a:off x="4288" y="288"/>
              <a:ext cx="1236"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eaLnBrk="1" fontAlgn="base" hangingPunct="1">
                <a:lnSpc>
                  <a:spcPct val="85000"/>
                </a:lnSpc>
                <a:spcBef>
                  <a:spcPct val="0"/>
                </a:spcBef>
                <a:spcAft>
                  <a:spcPct val="0"/>
                </a:spcAft>
                <a:defRPr/>
              </a:pPr>
              <a:r>
                <a:rPr lang="en-US" sz="1800" b="1" smtClean="0">
                  <a:solidFill>
                    <a:srgbClr val="FFFFFF"/>
                  </a:solidFill>
                </a:rPr>
                <a:t>Federal Aviation</a:t>
              </a:r>
            </a:p>
            <a:p>
              <a:pPr eaLnBrk="1" fontAlgn="base" hangingPunct="1">
                <a:lnSpc>
                  <a:spcPct val="85000"/>
                </a:lnSpc>
                <a:spcBef>
                  <a:spcPct val="0"/>
                </a:spcBef>
                <a:spcAft>
                  <a:spcPct val="0"/>
                </a:spcAft>
                <a:defRPr/>
              </a:pPr>
              <a:r>
                <a:rPr lang="en-US" sz="1800" b="1" smtClean="0">
                  <a:solidFill>
                    <a:srgbClr val="FFFFFF"/>
                  </a:solidFill>
                </a:rPr>
                <a:t>Administration</a:t>
              </a:r>
            </a:p>
          </p:txBody>
        </p:sp>
      </p:grpSp>
      <p:sp>
        <p:nvSpPr>
          <p:cNvPr id="63490" name="Rectangle 1026"/>
          <p:cNvSpPr>
            <a:spLocks noGrp="1" noChangeArrowheads="1"/>
          </p:cNvSpPr>
          <p:nvPr>
            <p:ph type="ctrTitle"/>
          </p:nvPr>
        </p:nvSpPr>
        <p:spPr>
          <a:xfrm>
            <a:off x="446088" y="312738"/>
            <a:ext cx="4983162" cy="1395412"/>
          </a:xfrm>
        </p:spPr>
        <p:txBody>
          <a:bodyPr anchor="t"/>
          <a:lstStyle>
            <a:lvl1pPr>
              <a:defRPr>
                <a:solidFill>
                  <a:schemeClr val="bg1"/>
                </a:solidFill>
              </a:defRPr>
            </a:lvl1pPr>
          </a:lstStyle>
          <a:p>
            <a:r>
              <a:rPr lang="en-US" smtClean="0"/>
              <a:t>Click to edit Master title style</a:t>
            </a:r>
            <a:endParaRPr lang="en-US"/>
          </a:p>
        </p:txBody>
      </p:sp>
      <p:sp>
        <p:nvSpPr>
          <p:cNvPr id="63491" name="Rectangle 1027"/>
          <p:cNvSpPr>
            <a:spLocks noGrp="1" noChangeArrowheads="1"/>
          </p:cNvSpPr>
          <p:nvPr>
            <p:ph type="subTitle" idx="1"/>
          </p:nvPr>
        </p:nvSpPr>
        <p:spPr>
          <a:xfrm>
            <a:off x="449264" y="1754188"/>
            <a:ext cx="4951412" cy="1752600"/>
          </a:xfrm>
        </p:spPr>
        <p:txBody>
          <a:bodyPr/>
          <a:lstStyle>
            <a:lvl1pPr marL="0" indent="0">
              <a:buFontTx/>
              <a:buNone/>
              <a:defRPr sz="3200">
                <a:solidFill>
                  <a:schemeClr val="bg2"/>
                </a:solidFill>
              </a:defRPr>
            </a:lvl1pPr>
          </a:lstStyle>
          <a:p>
            <a:r>
              <a:rPr lang="en-US" smtClean="0"/>
              <a:t>Click to edit Master subtitle style</a:t>
            </a:r>
            <a:endParaRPr lang="en-US"/>
          </a:p>
        </p:txBody>
      </p:sp>
    </p:spTree>
    <p:extLst>
      <p:ext uri="{BB962C8B-B14F-4D97-AF65-F5344CB8AC3E}">
        <p14:creationId xmlns:p14="http://schemas.microsoft.com/office/powerpoint/2010/main" val="3415084250"/>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7"/>
            <a:ext cx="4040188" cy="639762"/>
          </a:xfrm>
        </p:spPr>
        <p:txBody>
          <a:bodyPr anchor="b"/>
          <a:lstStyle>
            <a:lvl1pPr marL="0" indent="0">
              <a:buNone/>
              <a:defRPr sz="2400" b="1"/>
            </a:lvl1pPr>
            <a:lvl2pPr marL="457036" indent="0">
              <a:buNone/>
              <a:defRPr sz="2000" b="1"/>
            </a:lvl2pPr>
            <a:lvl3pPr marL="914074" indent="0">
              <a:buNone/>
              <a:defRPr sz="1800" b="1"/>
            </a:lvl3pPr>
            <a:lvl4pPr marL="1371109" indent="0">
              <a:buNone/>
              <a:defRPr sz="1600" b="1"/>
            </a:lvl4pPr>
            <a:lvl5pPr marL="1828148" indent="0">
              <a:buNone/>
              <a:defRPr sz="1600" b="1"/>
            </a:lvl5pPr>
            <a:lvl6pPr marL="2285186" indent="0">
              <a:buNone/>
              <a:defRPr sz="1600" b="1"/>
            </a:lvl6pPr>
            <a:lvl7pPr marL="2742224" indent="0">
              <a:buNone/>
              <a:defRPr sz="1600" b="1"/>
            </a:lvl7pPr>
            <a:lvl8pPr marL="3199260" indent="0">
              <a:buNone/>
              <a:defRPr sz="1600" b="1"/>
            </a:lvl8pPr>
            <a:lvl9pPr marL="365629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9"/>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7"/>
            <a:ext cx="4041775" cy="639762"/>
          </a:xfrm>
        </p:spPr>
        <p:txBody>
          <a:bodyPr anchor="b"/>
          <a:lstStyle>
            <a:lvl1pPr marL="0" indent="0">
              <a:buNone/>
              <a:defRPr sz="2400" b="1"/>
            </a:lvl1pPr>
            <a:lvl2pPr marL="457036" indent="0">
              <a:buNone/>
              <a:defRPr sz="2000" b="1"/>
            </a:lvl2pPr>
            <a:lvl3pPr marL="914074" indent="0">
              <a:buNone/>
              <a:defRPr sz="1800" b="1"/>
            </a:lvl3pPr>
            <a:lvl4pPr marL="1371109" indent="0">
              <a:buNone/>
              <a:defRPr sz="1600" b="1"/>
            </a:lvl4pPr>
            <a:lvl5pPr marL="1828148" indent="0">
              <a:buNone/>
              <a:defRPr sz="1600" b="1"/>
            </a:lvl5pPr>
            <a:lvl6pPr marL="2285186" indent="0">
              <a:buNone/>
              <a:defRPr sz="1600" b="1"/>
            </a:lvl6pPr>
            <a:lvl7pPr marL="2742224" indent="0">
              <a:buNone/>
              <a:defRPr sz="1600" b="1"/>
            </a:lvl7pPr>
            <a:lvl8pPr marL="3199260" indent="0">
              <a:buNone/>
              <a:defRPr sz="1600" b="1"/>
            </a:lvl8pPr>
            <a:lvl9pPr marL="365629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9"/>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66048474"/>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095572"/>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39805813"/>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4"/>
            <a:ext cx="3008313" cy="4691063"/>
          </a:xfrm>
        </p:spPr>
        <p:txBody>
          <a:bodyPr/>
          <a:lstStyle>
            <a:lvl1pPr marL="0" indent="0">
              <a:buNone/>
              <a:defRPr sz="1400"/>
            </a:lvl1pPr>
            <a:lvl2pPr marL="457036" indent="0">
              <a:buNone/>
              <a:defRPr sz="1200"/>
            </a:lvl2pPr>
            <a:lvl3pPr marL="914074" indent="0">
              <a:buNone/>
              <a:defRPr sz="1000"/>
            </a:lvl3pPr>
            <a:lvl4pPr marL="1371109" indent="0">
              <a:buNone/>
              <a:defRPr sz="900"/>
            </a:lvl4pPr>
            <a:lvl5pPr marL="1828148" indent="0">
              <a:buNone/>
              <a:defRPr sz="900"/>
            </a:lvl5pPr>
            <a:lvl6pPr marL="2285186" indent="0">
              <a:buNone/>
              <a:defRPr sz="900"/>
            </a:lvl6pPr>
            <a:lvl7pPr marL="2742224" indent="0">
              <a:buNone/>
              <a:defRPr sz="900"/>
            </a:lvl7pPr>
            <a:lvl8pPr marL="3199260" indent="0">
              <a:buNone/>
              <a:defRPr sz="900"/>
            </a:lvl8pPr>
            <a:lvl9pPr marL="3656296" indent="0">
              <a:buNone/>
              <a:defRPr sz="900"/>
            </a:lvl9pPr>
          </a:lstStyle>
          <a:p>
            <a:pPr lvl="0"/>
            <a:r>
              <a:rPr lang="en-US" smtClean="0"/>
              <a:t>Click to edit Master text styles</a:t>
            </a:r>
          </a:p>
        </p:txBody>
      </p:sp>
    </p:spTree>
    <p:extLst>
      <p:ext uri="{BB962C8B-B14F-4D97-AF65-F5344CB8AC3E}">
        <p14:creationId xmlns:p14="http://schemas.microsoft.com/office/powerpoint/2010/main" val="1775929297"/>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4"/>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36" indent="0">
              <a:buNone/>
              <a:defRPr sz="2800"/>
            </a:lvl2pPr>
            <a:lvl3pPr marL="914074" indent="0">
              <a:buNone/>
              <a:defRPr sz="2400"/>
            </a:lvl3pPr>
            <a:lvl4pPr marL="1371109" indent="0">
              <a:buNone/>
              <a:defRPr sz="2000"/>
            </a:lvl4pPr>
            <a:lvl5pPr marL="1828148" indent="0">
              <a:buNone/>
              <a:defRPr sz="2000"/>
            </a:lvl5pPr>
            <a:lvl6pPr marL="2285186" indent="0">
              <a:buNone/>
              <a:defRPr sz="2000"/>
            </a:lvl6pPr>
            <a:lvl7pPr marL="2742224" indent="0">
              <a:buNone/>
              <a:defRPr sz="2000"/>
            </a:lvl7pPr>
            <a:lvl8pPr marL="3199260" indent="0">
              <a:buNone/>
              <a:defRPr sz="2000"/>
            </a:lvl8pPr>
            <a:lvl9pPr marL="3656296"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42"/>
            <a:ext cx="5486400" cy="804862"/>
          </a:xfrm>
        </p:spPr>
        <p:txBody>
          <a:bodyPr/>
          <a:lstStyle>
            <a:lvl1pPr marL="0" indent="0">
              <a:buNone/>
              <a:defRPr sz="1400"/>
            </a:lvl1pPr>
            <a:lvl2pPr marL="457036" indent="0">
              <a:buNone/>
              <a:defRPr sz="1200"/>
            </a:lvl2pPr>
            <a:lvl3pPr marL="914074" indent="0">
              <a:buNone/>
              <a:defRPr sz="1000"/>
            </a:lvl3pPr>
            <a:lvl4pPr marL="1371109" indent="0">
              <a:buNone/>
              <a:defRPr sz="900"/>
            </a:lvl4pPr>
            <a:lvl5pPr marL="1828148" indent="0">
              <a:buNone/>
              <a:defRPr sz="900"/>
            </a:lvl5pPr>
            <a:lvl6pPr marL="2285186" indent="0">
              <a:buNone/>
              <a:defRPr sz="900"/>
            </a:lvl6pPr>
            <a:lvl7pPr marL="2742224" indent="0">
              <a:buNone/>
              <a:defRPr sz="900"/>
            </a:lvl7pPr>
            <a:lvl8pPr marL="3199260" indent="0">
              <a:buNone/>
              <a:defRPr sz="900"/>
            </a:lvl8pPr>
            <a:lvl9pPr marL="3656296" indent="0">
              <a:buNone/>
              <a:defRPr sz="900"/>
            </a:lvl9pPr>
          </a:lstStyle>
          <a:p>
            <a:pPr lvl="0"/>
            <a:r>
              <a:rPr lang="en-US" smtClean="0"/>
              <a:t>Click to edit Master text styles</a:t>
            </a:r>
          </a:p>
        </p:txBody>
      </p:sp>
    </p:spTree>
    <p:extLst>
      <p:ext uri="{BB962C8B-B14F-4D97-AF65-F5344CB8AC3E}">
        <p14:creationId xmlns:p14="http://schemas.microsoft.com/office/powerpoint/2010/main" val="3411823745"/>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07625844"/>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3392" y="344492"/>
            <a:ext cx="2117725" cy="55546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28629" y="344492"/>
            <a:ext cx="6202363" cy="55546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35823356"/>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3545" name="Picture 1081"/>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49" r="31892"/>
          <a:stretch/>
        </p:blipFill>
        <p:spPr bwMode="auto">
          <a:xfrm>
            <a:off x="5577840" y="-1828"/>
            <a:ext cx="3566160" cy="6861665"/>
          </a:xfrm>
          <a:prstGeom prst="rect">
            <a:avLst/>
          </a:prstGeom>
          <a:noFill/>
          <a:extLst>
            <a:ext uri="{909E8E84-426E-40DD-AFC4-6F175D3DCCD1}">
              <a14:hiddenFill xmlns:a14="http://schemas.microsoft.com/office/drawing/2010/main">
                <a:solidFill>
                  <a:srgbClr val="FFFFFF"/>
                </a:solidFill>
              </a14:hiddenFill>
            </a:ext>
          </a:extLst>
        </p:spPr>
      </p:pic>
      <p:sp>
        <p:nvSpPr>
          <p:cNvPr id="63490" name="Rectangle 1026"/>
          <p:cNvSpPr>
            <a:spLocks noGrp="1" noChangeArrowheads="1"/>
          </p:cNvSpPr>
          <p:nvPr>
            <p:ph type="ctrTitle"/>
          </p:nvPr>
        </p:nvSpPr>
        <p:spPr>
          <a:xfrm>
            <a:off x="446088" y="312738"/>
            <a:ext cx="4983162" cy="1395412"/>
          </a:xfrm>
        </p:spPr>
        <p:txBody>
          <a:bodyPr anchor="t"/>
          <a:lstStyle>
            <a:lvl1pPr>
              <a:defRPr/>
            </a:lvl1pPr>
          </a:lstStyle>
          <a:p>
            <a:pPr lvl="0"/>
            <a:r>
              <a:rPr lang="en-US" noProof="0" smtClean="0"/>
              <a:t>Click to edit Master title style</a:t>
            </a:r>
          </a:p>
        </p:txBody>
      </p:sp>
      <p:sp>
        <p:nvSpPr>
          <p:cNvPr id="63491" name="Rectangle 1027"/>
          <p:cNvSpPr>
            <a:spLocks noGrp="1" noChangeArrowheads="1"/>
          </p:cNvSpPr>
          <p:nvPr>
            <p:ph type="subTitle" idx="1"/>
          </p:nvPr>
        </p:nvSpPr>
        <p:spPr>
          <a:xfrm>
            <a:off x="449264" y="1754188"/>
            <a:ext cx="4951412" cy="1752600"/>
          </a:xfrm>
        </p:spPr>
        <p:txBody>
          <a:bodyPr/>
          <a:lstStyle>
            <a:lvl1pPr marL="0" indent="0">
              <a:buFontTx/>
              <a:buNone/>
              <a:defRPr sz="3200">
                <a:solidFill>
                  <a:schemeClr val="bg2"/>
                </a:solidFill>
              </a:defRPr>
            </a:lvl1pPr>
          </a:lstStyle>
          <a:p>
            <a:pPr lvl="0"/>
            <a:r>
              <a:rPr lang="en-US" noProof="0" smtClean="0"/>
              <a:t>Click to edit Master subtitle style</a:t>
            </a:r>
          </a:p>
        </p:txBody>
      </p:sp>
      <p:grpSp>
        <p:nvGrpSpPr>
          <p:cNvPr id="63544" name="Group 1080"/>
          <p:cNvGrpSpPr>
            <a:grpSpLocks/>
          </p:cNvGrpSpPr>
          <p:nvPr/>
        </p:nvGrpSpPr>
        <p:grpSpPr bwMode="auto">
          <a:xfrm>
            <a:off x="5873750" y="271463"/>
            <a:ext cx="2895600" cy="909638"/>
            <a:chOff x="3700" y="171"/>
            <a:chExt cx="1824" cy="573"/>
          </a:xfrm>
        </p:grpSpPr>
        <p:pic>
          <p:nvPicPr>
            <p:cNvPr id="63543" name="Picture 1079"/>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3700" y="171"/>
              <a:ext cx="573" cy="573"/>
            </a:xfrm>
            <a:prstGeom prst="rect">
              <a:avLst/>
            </a:prstGeom>
            <a:noFill/>
            <a:extLst>
              <a:ext uri="{909E8E84-426E-40DD-AFC4-6F175D3DCCD1}">
                <a14:hiddenFill xmlns:a14="http://schemas.microsoft.com/office/drawing/2010/main">
                  <a:solidFill>
                    <a:srgbClr val="FFFFFF"/>
                  </a:solidFill>
                </a14:hiddenFill>
              </a:ext>
            </a:extLst>
          </p:spPr>
        </p:pic>
        <p:sp>
          <p:nvSpPr>
            <p:cNvPr id="63535" name="Text Box 1071"/>
            <p:cNvSpPr txBox="1">
              <a:spLocks noChangeArrowheads="1"/>
            </p:cNvSpPr>
            <p:nvPr userDrawn="1"/>
          </p:nvSpPr>
          <p:spPr bwMode="ltGray">
            <a:xfrm>
              <a:off x="4288" y="288"/>
              <a:ext cx="1236" cy="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lnSpc>
                  <a:spcPct val="85000"/>
                </a:lnSpc>
                <a:spcBef>
                  <a:spcPct val="0"/>
                </a:spcBef>
                <a:spcAft>
                  <a:spcPct val="0"/>
                </a:spcAft>
              </a:pPr>
              <a:r>
                <a:rPr lang="en-US" b="1" dirty="0">
                  <a:solidFill>
                    <a:srgbClr val="FFFFFF"/>
                  </a:solidFill>
                </a:rPr>
                <a:t>Federal Aviation</a:t>
              </a:r>
            </a:p>
            <a:p>
              <a:pPr fontAlgn="base">
                <a:lnSpc>
                  <a:spcPct val="85000"/>
                </a:lnSpc>
                <a:spcBef>
                  <a:spcPct val="0"/>
                </a:spcBef>
                <a:spcAft>
                  <a:spcPct val="0"/>
                </a:spcAft>
              </a:pPr>
              <a:r>
                <a:rPr lang="en-US" b="1" dirty="0">
                  <a:solidFill>
                    <a:srgbClr val="FFFFFF"/>
                  </a:solidFill>
                </a:rPr>
                <a:t>Administration</a:t>
              </a:r>
            </a:p>
          </p:txBody>
        </p:sp>
      </p:grpSp>
      <p:sp>
        <p:nvSpPr>
          <p:cNvPr id="8" name="Rounded Rectangle 15"/>
          <p:cNvSpPr/>
          <p:nvPr userDrawn="1"/>
        </p:nvSpPr>
        <p:spPr>
          <a:xfrm>
            <a:off x="228604" y="85725"/>
            <a:ext cx="8696325" cy="1316038"/>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08" tIns="45704" rIns="91408" bIns="45704" anchor="ctr"/>
          <a:lstStyle/>
          <a:p>
            <a:pPr algn="ctr" fontAlgn="auto">
              <a:spcBef>
                <a:spcPts val="0"/>
              </a:spcBef>
              <a:spcAft>
                <a:spcPts val="0"/>
              </a:spcAft>
              <a:defRPr/>
            </a:pPr>
            <a:endParaRPr lang="en-US"/>
          </a:p>
        </p:txBody>
      </p:sp>
      <p:grpSp>
        <p:nvGrpSpPr>
          <p:cNvPr id="9" name="Group 15"/>
          <p:cNvGrpSpPr>
            <a:grpSpLocks noChangeAspect="1"/>
          </p:cNvGrpSpPr>
          <p:nvPr userDrawn="1"/>
        </p:nvGrpSpPr>
        <p:grpSpPr bwMode="auto">
          <a:xfrm>
            <a:off x="217488" y="1247779"/>
            <a:ext cx="8723312" cy="442913"/>
            <a:chOff x="-3905251" y="4294188"/>
            <a:chExt cx="13027839" cy="1892300"/>
          </a:xfrm>
        </p:grpSpPr>
        <p:sp>
          <p:nvSpPr>
            <p:cNvPr id="10" name="Freeform 9"/>
            <p:cNvSpPr>
              <a:spLocks/>
            </p:cNvSpPr>
            <p:nvPr/>
          </p:nvSpPr>
          <p:spPr bwMode="hidden">
            <a:xfrm>
              <a:off x="4810006" y="4497661"/>
              <a:ext cx="4295986" cy="1017364"/>
            </a:xfrm>
            <a:custGeom>
              <a:avLst/>
              <a:gdLst>
                <a:gd name="T0" fmla="*/ 2147483647 w 2706"/>
                <a:gd name="T1" fmla="*/ 0 h 640"/>
                <a:gd name="T2" fmla="*/ 2147483647 w 2706"/>
                <a:gd name="T3" fmla="*/ 0 h 640"/>
                <a:gd name="T4" fmla="*/ 2147483647 w 2706"/>
                <a:gd name="T5" fmla="*/ 45484119 h 640"/>
                <a:gd name="T6" fmla="*/ 2147483647 w 2706"/>
                <a:gd name="T7" fmla="*/ 96023265 h 640"/>
                <a:gd name="T8" fmla="*/ 2147483647 w 2706"/>
                <a:gd name="T9" fmla="*/ 151615849 h 640"/>
                <a:gd name="T10" fmla="*/ 2147483647 w 2706"/>
                <a:gd name="T11" fmla="*/ 207208433 h 640"/>
                <a:gd name="T12" fmla="*/ 2147483647 w 2706"/>
                <a:gd name="T13" fmla="*/ 272907893 h 640"/>
                <a:gd name="T14" fmla="*/ 2147483647 w 2706"/>
                <a:gd name="T15" fmla="*/ 338608942 h 640"/>
                <a:gd name="T16" fmla="*/ 2147483647 w 2706"/>
                <a:gd name="T17" fmla="*/ 414416867 h 640"/>
                <a:gd name="T18" fmla="*/ 2147483647 w 2706"/>
                <a:gd name="T19" fmla="*/ 490223202 h 640"/>
                <a:gd name="T20" fmla="*/ 2147483647 w 2706"/>
                <a:gd name="T21" fmla="*/ 490223202 h 640"/>
                <a:gd name="T22" fmla="*/ 2147483647 w 2706"/>
                <a:gd name="T23" fmla="*/ 636785614 h 640"/>
                <a:gd name="T24" fmla="*/ 2147483647 w 2706"/>
                <a:gd name="T25" fmla="*/ 768186122 h 640"/>
                <a:gd name="T26" fmla="*/ 2147483647 w 2706"/>
                <a:gd name="T27" fmla="*/ 889478166 h 640"/>
                <a:gd name="T28" fmla="*/ 1996160218 w 2706"/>
                <a:gd name="T29" fmla="*/ 1005716772 h 640"/>
                <a:gd name="T30" fmla="*/ 1471916569 w 2706"/>
                <a:gd name="T31" fmla="*/ 1106793475 h 640"/>
                <a:gd name="T32" fmla="*/ 962794601 w 2706"/>
                <a:gd name="T33" fmla="*/ 1197763302 h 640"/>
                <a:gd name="T34" fmla="*/ 473836460 w 2706"/>
                <a:gd name="T35" fmla="*/ 1283679692 h 640"/>
                <a:gd name="T36" fmla="*/ 0 w 2706"/>
                <a:gd name="T37" fmla="*/ 1359487617 h 640"/>
                <a:gd name="T38" fmla="*/ 0 w 2706"/>
                <a:gd name="T39" fmla="*/ 1359487617 h 640"/>
                <a:gd name="T40" fmla="*/ 327652280 w 2706"/>
                <a:gd name="T41" fmla="*/ 1404971736 h 640"/>
                <a:gd name="T42" fmla="*/ 640182880 w 2706"/>
                <a:gd name="T43" fmla="*/ 1445402417 h 640"/>
                <a:gd name="T44" fmla="*/ 942630773 w 2706"/>
                <a:gd name="T45" fmla="*/ 1480779661 h 640"/>
                <a:gd name="T46" fmla="*/ 1240038105 w 2706"/>
                <a:gd name="T47" fmla="*/ 1511101877 h 640"/>
                <a:gd name="T48" fmla="*/ 1527364317 w 2706"/>
                <a:gd name="T49" fmla="*/ 1541425682 h 640"/>
                <a:gd name="T50" fmla="*/ 1804609410 w 2706"/>
                <a:gd name="T51" fmla="*/ 1561641023 h 640"/>
                <a:gd name="T52" fmla="*/ 2071771794 w 2706"/>
                <a:gd name="T53" fmla="*/ 1581856364 h 640"/>
                <a:gd name="T54" fmla="*/ 2147483647 w 2706"/>
                <a:gd name="T55" fmla="*/ 1597018266 h 640"/>
                <a:gd name="T56" fmla="*/ 2147483647 w 2706"/>
                <a:gd name="T57" fmla="*/ 1607125142 h 640"/>
                <a:gd name="T58" fmla="*/ 2147483647 w 2706"/>
                <a:gd name="T59" fmla="*/ 1612180169 h 640"/>
                <a:gd name="T60" fmla="*/ 2147483647 w 2706"/>
                <a:gd name="T61" fmla="*/ 1617233607 h 640"/>
                <a:gd name="T62" fmla="*/ 2147483647 w 2706"/>
                <a:gd name="T63" fmla="*/ 1617233607 h 640"/>
                <a:gd name="T64" fmla="*/ 2147483647 w 2706"/>
                <a:gd name="T65" fmla="*/ 1612180169 h 640"/>
                <a:gd name="T66" fmla="*/ 2147483647 w 2706"/>
                <a:gd name="T67" fmla="*/ 1607125142 h 640"/>
                <a:gd name="T68" fmla="*/ 2147483647 w 2706"/>
                <a:gd name="T69" fmla="*/ 1597018266 h 640"/>
                <a:gd name="T70" fmla="*/ 2147483647 w 2706"/>
                <a:gd name="T71" fmla="*/ 1581856364 h 640"/>
                <a:gd name="T72" fmla="*/ 2147483647 w 2706"/>
                <a:gd name="T73" fmla="*/ 1566694461 h 640"/>
                <a:gd name="T74" fmla="*/ 2147483647 w 2706"/>
                <a:gd name="T75" fmla="*/ 1546479120 h 640"/>
                <a:gd name="T76" fmla="*/ 2147483647 w 2706"/>
                <a:gd name="T77" fmla="*/ 1521210342 h 640"/>
                <a:gd name="T78" fmla="*/ 2147483647 w 2706"/>
                <a:gd name="T79" fmla="*/ 1495941563 h 640"/>
                <a:gd name="T80" fmla="*/ 2147483647 w 2706"/>
                <a:gd name="T81" fmla="*/ 1465617758 h 640"/>
                <a:gd name="T82" fmla="*/ 2147483647 w 2706"/>
                <a:gd name="T83" fmla="*/ 1435295542 h 640"/>
                <a:gd name="T84" fmla="*/ 2147483647 w 2706"/>
                <a:gd name="T85" fmla="*/ 1399918298 h 640"/>
                <a:gd name="T86" fmla="*/ 2147483647 w 2706"/>
                <a:gd name="T87" fmla="*/ 1364541055 h 640"/>
                <a:gd name="T88" fmla="*/ 2147483647 w 2706"/>
                <a:gd name="T89" fmla="*/ 1324110373 h 640"/>
                <a:gd name="T90" fmla="*/ 2147483647 w 2706"/>
                <a:gd name="T91" fmla="*/ 1283679692 h 640"/>
                <a:gd name="T92" fmla="*/ 2147483647 w 2706"/>
                <a:gd name="T93" fmla="*/ 1238193984 h 640"/>
                <a:gd name="T94" fmla="*/ 2147483647 w 2706"/>
                <a:gd name="T95" fmla="*/ 1192709865 h 640"/>
                <a:gd name="T96" fmla="*/ 2147483647 w 2706"/>
                <a:gd name="T97" fmla="*/ 1091633162 h 640"/>
                <a:gd name="T98" fmla="*/ 2147483647 w 2706"/>
                <a:gd name="T99" fmla="*/ 985501431 h 640"/>
                <a:gd name="T100" fmla="*/ 2147483647 w 2706"/>
                <a:gd name="T101" fmla="*/ 985501431 h 640"/>
                <a:gd name="T102" fmla="*/ 2147483647 w 2706"/>
                <a:gd name="T103" fmla="*/ 980447993 h 640"/>
                <a:gd name="T104" fmla="*/ 2147483647 w 2706"/>
                <a:gd name="T105" fmla="*/ 980447993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18"/>
            <p:cNvSpPr>
              <a:spLocks/>
            </p:cNvSpPr>
            <p:nvPr/>
          </p:nvSpPr>
          <p:spPr bwMode="hidden">
            <a:xfrm>
              <a:off x="-308667" y="4321318"/>
              <a:ext cx="8279020" cy="1207272"/>
            </a:xfrm>
            <a:custGeom>
              <a:avLst/>
              <a:gdLst>
                <a:gd name="T0" fmla="*/ 2147483647 w 5216"/>
                <a:gd name="T1" fmla="*/ 1792249152 h 762"/>
                <a:gd name="T2" fmla="*/ 2147483647 w 5216"/>
                <a:gd name="T3" fmla="*/ 1721965959 h 762"/>
                <a:gd name="T4" fmla="*/ 2147483647 w 5216"/>
                <a:gd name="T5" fmla="*/ 1531193217 h 762"/>
                <a:gd name="T6" fmla="*/ 2147483647 w 5216"/>
                <a:gd name="T7" fmla="*/ 1275158077 h 762"/>
                <a:gd name="T8" fmla="*/ 2147483647 w 5216"/>
                <a:gd name="T9" fmla="*/ 938798156 h 762"/>
                <a:gd name="T10" fmla="*/ 2147483647 w 5216"/>
                <a:gd name="T11" fmla="*/ 743006205 h 762"/>
                <a:gd name="T12" fmla="*/ 2147483647 w 5216"/>
                <a:gd name="T13" fmla="*/ 592396646 h 762"/>
                <a:gd name="T14" fmla="*/ 2147483647 w 5216"/>
                <a:gd name="T15" fmla="*/ 461868679 h 762"/>
                <a:gd name="T16" fmla="*/ 2147483647 w 5216"/>
                <a:gd name="T17" fmla="*/ 351422303 h 762"/>
                <a:gd name="T18" fmla="*/ 2147483647 w 5216"/>
                <a:gd name="T19" fmla="*/ 256035140 h 762"/>
                <a:gd name="T20" fmla="*/ 2147483647 w 5216"/>
                <a:gd name="T21" fmla="*/ 180731153 h 762"/>
                <a:gd name="T22" fmla="*/ 2147483647 w 5216"/>
                <a:gd name="T23" fmla="*/ 70284778 h 762"/>
                <a:gd name="T24" fmla="*/ 2147483647 w 5216"/>
                <a:gd name="T25" fmla="*/ 10040003 h 762"/>
                <a:gd name="T26" fmla="*/ 1622440311 w 5216"/>
                <a:gd name="T27" fmla="*/ 0 h 762"/>
                <a:gd name="T28" fmla="*/ 901914788 w 5216"/>
                <a:gd name="T29" fmla="*/ 25100801 h 762"/>
                <a:gd name="T30" fmla="*/ 277124957 w 5216"/>
                <a:gd name="T31" fmla="*/ 80324781 h 762"/>
                <a:gd name="T32" fmla="*/ 0 w 5216"/>
                <a:gd name="T33" fmla="*/ 120487964 h 762"/>
                <a:gd name="T34" fmla="*/ 791065440 w 5216"/>
                <a:gd name="T35" fmla="*/ 215873542 h 762"/>
                <a:gd name="T36" fmla="*/ 1642595027 w 5216"/>
                <a:gd name="T37" fmla="*/ 351422303 h 762"/>
                <a:gd name="T38" fmla="*/ 2147483647 w 5216"/>
                <a:gd name="T39" fmla="*/ 527132663 h 762"/>
                <a:gd name="T40" fmla="*/ 2147483647 w 5216"/>
                <a:gd name="T41" fmla="*/ 743006205 h 762"/>
                <a:gd name="T42" fmla="*/ 2147483647 w 5216"/>
                <a:gd name="T43" fmla="*/ 948838159 h 762"/>
                <a:gd name="T44" fmla="*/ 2147483647 w 5216"/>
                <a:gd name="T45" fmla="*/ 1295239668 h 762"/>
                <a:gd name="T46" fmla="*/ 2147483647 w 5216"/>
                <a:gd name="T47" fmla="*/ 1435807639 h 762"/>
                <a:gd name="T48" fmla="*/ 2147483647 w 5216"/>
                <a:gd name="T49" fmla="*/ 1556295603 h 762"/>
                <a:gd name="T50" fmla="*/ 2147483647 w 5216"/>
                <a:gd name="T51" fmla="*/ 1661721185 h 762"/>
                <a:gd name="T52" fmla="*/ 2147483647 w 5216"/>
                <a:gd name="T53" fmla="*/ 1742045966 h 762"/>
                <a:gd name="T54" fmla="*/ 2147483647 w 5216"/>
                <a:gd name="T55" fmla="*/ 1812330743 h 762"/>
                <a:gd name="T56" fmla="*/ 2147483647 w 5216"/>
                <a:gd name="T57" fmla="*/ 1857513135 h 762"/>
                <a:gd name="T58" fmla="*/ 2147483647 w 5216"/>
                <a:gd name="T59" fmla="*/ 1892655524 h 762"/>
                <a:gd name="T60" fmla="*/ 2147483647 w 5216"/>
                <a:gd name="T61" fmla="*/ 1912737115 h 762"/>
                <a:gd name="T62" fmla="*/ 2147483647 w 5216"/>
                <a:gd name="T63" fmla="*/ 1912737115 h 762"/>
                <a:gd name="T64" fmla="*/ 2147483647 w 5216"/>
                <a:gd name="T65" fmla="*/ 1902697112 h 762"/>
                <a:gd name="T66" fmla="*/ 2147483647 w 5216"/>
                <a:gd name="T67" fmla="*/ 1877594727 h 762"/>
                <a:gd name="T68" fmla="*/ 2147483647 w 5216"/>
                <a:gd name="T69" fmla="*/ 1837433128 h 762"/>
                <a:gd name="T70" fmla="*/ 2147483647 w 5216"/>
                <a:gd name="T71" fmla="*/ 1792249152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22"/>
            <p:cNvSpPr>
              <a:spLocks/>
            </p:cNvSpPr>
            <p:nvPr/>
          </p:nvSpPr>
          <p:spPr bwMode="hidden">
            <a:xfrm>
              <a:off x="4286" y="4334883"/>
              <a:ext cx="8165219" cy="1105538"/>
            </a:xfrm>
            <a:custGeom>
              <a:avLst/>
              <a:gdLst>
                <a:gd name="T0" fmla="*/ 0 w 5144"/>
                <a:gd name="T1" fmla="*/ 177634787 h 694"/>
                <a:gd name="T2" fmla="*/ 0 w 5144"/>
                <a:gd name="T3" fmla="*/ 177634787 h 694"/>
                <a:gd name="T4" fmla="*/ 45353157 w 5144"/>
                <a:gd name="T5" fmla="*/ 167484228 h 694"/>
                <a:gd name="T6" fmla="*/ 181412626 w 5144"/>
                <a:gd name="T7" fmla="*/ 142107830 h 694"/>
                <a:gd name="T8" fmla="*/ 413216590 w 5144"/>
                <a:gd name="T9" fmla="*/ 106580872 h 694"/>
                <a:gd name="T10" fmla="*/ 564393779 w 5144"/>
                <a:gd name="T11" fmla="*/ 86279754 h 694"/>
                <a:gd name="T12" fmla="*/ 740766636 w 5144"/>
                <a:gd name="T13" fmla="*/ 65978635 h 694"/>
                <a:gd name="T14" fmla="*/ 937295394 w 5144"/>
                <a:gd name="T15" fmla="*/ 50752796 h 694"/>
                <a:gd name="T16" fmla="*/ 1164061177 w 5144"/>
                <a:gd name="T17" fmla="*/ 35526957 h 694"/>
                <a:gd name="T18" fmla="*/ 1410982860 w 5144"/>
                <a:gd name="T19" fmla="*/ 20301119 h 694"/>
                <a:gd name="T20" fmla="*/ 1688139980 w 5144"/>
                <a:gd name="T21" fmla="*/ 10150559 h 694"/>
                <a:gd name="T22" fmla="*/ 1990494357 w 5144"/>
                <a:gd name="T23" fmla="*/ 5075280 h 694"/>
                <a:gd name="T24" fmla="*/ 2147483647 w 5144"/>
                <a:gd name="T25" fmla="*/ 0 h 694"/>
                <a:gd name="T26" fmla="*/ 2147483647 w 5144"/>
                <a:gd name="T27" fmla="*/ 5075280 h 694"/>
                <a:gd name="T28" fmla="*/ 2147483647 w 5144"/>
                <a:gd name="T29" fmla="*/ 15225839 h 694"/>
                <a:gd name="T30" fmla="*/ 2147483647 w 5144"/>
                <a:gd name="T31" fmla="*/ 35526957 h 694"/>
                <a:gd name="T32" fmla="*/ 2147483647 w 5144"/>
                <a:gd name="T33" fmla="*/ 60903356 h 694"/>
                <a:gd name="T34" fmla="*/ 2147483647 w 5144"/>
                <a:gd name="T35" fmla="*/ 101505593 h 694"/>
                <a:gd name="T36" fmla="*/ 2147483647 w 5144"/>
                <a:gd name="T37" fmla="*/ 147183109 h 694"/>
                <a:gd name="T38" fmla="*/ 2147483647 w 5144"/>
                <a:gd name="T39" fmla="*/ 203011185 h 694"/>
                <a:gd name="T40" fmla="*/ 2147483647 w 5144"/>
                <a:gd name="T41" fmla="*/ 268988228 h 694"/>
                <a:gd name="T42" fmla="*/ 2147483647 w 5144"/>
                <a:gd name="T43" fmla="*/ 350192702 h 694"/>
                <a:gd name="T44" fmla="*/ 2147483647 w 5144"/>
                <a:gd name="T45" fmla="*/ 441547735 h 694"/>
                <a:gd name="T46" fmla="*/ 2147483647 w 5144"/>
                <a:gd name="T47" fmla="*/ 548128608 h 694"/>
                <a:gd name="T48" fmla="*/ 2147483647 w 5144"/>
                <a:gd name="T49" fmla="*/ 675009006 h 694"/>
                <a:gd name="T50" fmla="*/ 2147483647 w 5144"/>
                <a:gd name="T51" fmla="*/ 812041556 h 694"/>
                <a:gd name="T52" fmla="*/ 2147483647 w 5144"/>
                <a:gd name="T53" fmla="*/ 964299945 h 694"/>
                <a:gd name="T54" fmla="*/ 2147483647 w 5144"/>
                <a:gd name="T55" fmla="*/ 1136857860 h 694"/>
                <a:gd name="T56" fmla="*/ 2147483647 w 5144"/>
                <a:gd name="T57" fmla="*/ 1324643206 h 694"/>
                <a:gd name="T58" fmla="*/ 2147483647 w 5144"/>
                <a:gd name="T59" fmla="*/ 1532729671 h 694"/>
                <a:gd name="T60" fmla="*/ 2147483647 w 5144"/>
                <a:gd name="T61" fmla="*/ 1761115662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 name="Freeform 26"/>
            <p:cNvSpPr>
              <a:spLocks/>
            </p:cNvSpPr>
            <p:nvPr/>
          </p:nvSpPr>
          <p:spPr bwMode="hidden">
            <a:xfrm>
              <a:off x="4155651" y="4314537"/>
              <a:ext cx="4940859" cy="929191"/>
            </a:xfrm>
            <a:custGeom>
              <a:avLst/>
              <a:gdLst>
                <a:gd name="T0" fmla="*/ 0 w 3112"/>
                <a:gd name="T1" fmla="*/ 1478417662 h 584"/>
                <a:gd name="T2" fmla="*/ 0 w 3112"/>
                <a:gd name="T3" fmla="*/ 1478417662 h 584"/>
                <a:gd name="T4" fmla="*/ 226865130 w 3112"/>
                <a:gd name="T5" fmla="*/ 1417660663 h 584"/>
                <a:gd name="T6" fmla="*/ 846963574 w 3112"/>
                <a:gd name="T7" fmla="*/ 1260705347 h 584"/>
                <a:gd name="T8" fmla="*/ 1275487831 w 3112"/>
                <a:gd name="T9" fmla="*/ 1154381393 h 584"/>
                <a:gd name="T10" fmla="*/ 1769549916 w 3112"/>
                <a:gd name="T11" fmla="*/ 1037930213 h 584"/>
                <a:gd name="T12" fmla="*/ 2147483647 w 3112"/>
                <a:gd name="T13" fmla="*/ 911353397 h 584"/>
                <a:gd name="T14" fmla="*/ 2147483647 w 3112"/>
                <a:gd name="T15" fmla="*/ 774650944 h 584"/>
                <a:gd name="T16" fmla="*/ 2147483647 w 3112"/>
                <a:gd name="T17" fmla="*/ 643009718 h 584"/>
                <a:gd name="T18" fmla="*/ 2147483647 w 3112"/>
                <a:gd name="T19" fmla="*/ 511370084 h 584"/>
                <a:gd name="T20" fmla="*/ 2147483647 w 3112"/>
                <a:gd name="T21" fmla="*/ 389856086 h 584"/>
                <a:gd name="T22" fmla="*/ 2147483647 w 3112"/>
                <a:gd name="T23" fmla="*/ 273406496 h 584"/>
                <a:gd name="T24" fmla="*/ 2147483647 w 3112"/>
                <a:gd name="T25" fmla="*/ 222775133 h 584"/>
                <a:gd name="T26" fmla="*/ 2147483647 w 3112"/>
                <a:gd name="T27" fmla="*/ 172143770 h 584"/>
                <a:gd name="T28" fmla="*/ 2147483647 w 3112"/>
                <a:gd name="T29" fmla="*/ 131639635 h 584"/>
                <a:gd name="T30" fmla="*/ 2147483647 w 3112"/>
                <a:gd name="T31" fmla="*/ 91135499 h 584"/>
                <a:gd name="T32" fmla="*/ 2147483647 w 3112"/>
                <a:gd name="T33" fmla="*/ 60756999 h 584"/>
                <a:gd name="T34" fmla="*/ 2147483647 w 3112"/>
                <a:gd name="T35" fmla="*/ 35441318 h 584"/>
                <a:gd name="T36" fmla="*/ 2147483647 w 3112"/>
                <a:gd name="T37" fmla="*/ 15188454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useBgFill="1">
          <p:nvSpPr>
            <p:cNvPr id="14" name="Freeform 10"/>
            <p:cNvSpPr>
              <a:spLocks/>
            </p:cNvSpPr>
            <p:nvPr/>
          </p:nvSpPr>
          <p:spPr bwMode="hidden">
            <a:xfrm>
              <a:off x="-3905251" y="4294188"/>
              <a:ext cx="13027839" cy="1892300"/>
            </a:xfrm>
            <a:custGeom>
              <a:avLst/>
              <a:gdLst>
                <a:gd name="T0" fmla="*/ 2147483647 w 8196"/>
                <a:gd name="T1" fmla="*/ 1290320000 h 1192"/>
                <a:gd name="T2" fmla="*/ 2147483647 w 8196"/>
                <a:gd name="T3" fmla="*/ 1436489063 h 1192"/>
                <a:gd name="T4" fmla="*/ 2147483647 w 8196"/>
                <a:gd name="T5" fmla="*/ 1562496875 h 1192"/>
                <a:gd name="T6" fmla="*/ 2147483647 w 8196"/>
                <a:gd name="T7" fmla="*/ 1678424063 h 1192"/>
                <a:gd name="T8" fmla="*/ 2147483647 w 8196"/>
                <a:gd name="T9" fmla="*/ 1769149688 h 1192"/>
                <a:gd name="T10" fmla="*/ 2147483647 w 8196"/>
                <a:gd name="T11" fmla="*/ 1839714063 h 1192"/>
                <a:gd name="T12" fmla="*/ 2147483647 w 8196"/>
                <a:gd name="T13" fmla="*/ 1890117188 h 1192"/>
                <a:gd name="T14" fmla="*/ 2147483647 w 8196"/>
                <a:gd name="T15" fmla="*/ 1920359063 h 1192"/>
                <a:gd name="T16" fmla="*/ 2147483647 w 8196"/>
                <a:gd name="T17" fmla="*/ 1915318750 h 1192"/>
                <a:gd name="T18" fmla="*/ 2147483647 w 8196"/>
                <a:gd name="T19" fmla="*/ 1890117188 h 1192"/>
                <a:gd name="T20" fmla="*/ 2147483647 w 8196"/>
                <a:gd name="T21" fmla="*/ 1829633438 h 1192"/>
                <a:gd name="T22" fmla="*/ 2147483647 w 8196"/>
                <a:gd name="T23" fmla="*/ 1738907813 h 1192"/>
                <a:gd name="T24" fmla="*/ 2147483647 w 8196"/>
                <a:gd name="T25" fmla="*/ 1617940313 h 1192"/>
                <a:gd name="T26" fmla="*/ 2147483647 w 8196"/>
                <a:gd name="T27" fmla="*/ 1456650313 h 1192"/>
                <a:gd name="T28" fmla="*/ 2147483647 w 8196"/>
                <a:gd name="T29" fmla="*/ 1260078125 h 1192"/>
                <a:gd name="T30" fmla="*/ 2147483647 w 8196"/>
                <a:gd name="T31" fmla="*/ 1023183438 h 1192"/>
                <a:gd name="T32" fmla="*/ 2147483647 w 8196"/>
                <a:gd name="T33" fmla="*/ 745966250 h 1192"/>
                <a:gd name="T34" fmla="*/ 2147483647 w 8196"/>
                <a:gd name="T35" fmla="*/ 604837500 h 1192"/>
                <a:gd name="T36" fmla="*/ 2147483647 w 8196"/>
                <a:gd name="T37" fmla="*/ 372983125 h 1192"/>
                <a:gd name="T38" fmla="*/ 2147483647 w 8196"/>
                <a:gd name="T39" fmla="*/ 206652813 h 1192"/>
                <a:gd name="T40" fmla="*/ 2147483647 w 8196"/>
                <a:gd name="T41" fmla="*/ 90725625 h 1192"/>
                <a:gd name="T42" fmla="*/ 2147483647 w 8196"/>
                <a:gd name="T43" fmla="*/ 25201563 h 1192"/>
                <a:gd name="T44" fmla="*/ 2147483647 w 8196"/>
                <a:gd name="T45" fmla="*/ 0 h 1192"/>
                <a:gd name="T46" fmla="*/ 2147483647 w 8196"/>
                <a:gd name="T47" fmla="*/ 10080625 h 1192"/>
                <a:gd name="T48" fmla="*/ 2147483647 w 8196"/>
                <a:gd name="T49" fmla="*/ 50403125 h 1192"/>
                <a:gd name="T50" fmla="*/ 1809063908 w 8196"/>
                <a:gd name="T51" fmla="*/ 110886875 h 1192"/>
                <a:gd name="T52" fmla="*/ 1339111161 w 8196"/>
                <a:gd name="T53" fmla="*/ 186491563 h 1192"/>
                <a:gd name="T54" fmla="*/ 944958629 w 8196"/>
                <a:gd name="T55" fmla="*/ 272176875 h 1192"/>
                <a:gd name="T56" fmla="*/ 626603132 w 8196"/>
                <a:gd name="T57" fmla="*/ 362902500 h 1192"/>
                <a:gd name="T58" fmla="*/ 373939989 w 8196"/>
                <a:gd name="T59" fmla="*/ 443547500 h 1192"/>
                <a:gd name="T60" fmla="*/ 121278436 w 8196"/>
                <a:gd name="T61" fmla="*/ 544353750 h 1192"/>
                <a:gd name="T62" fmla="*/ 0 w 8196"/>
                <a:gd name="T63" fmla="*/ 604837500 h 1192"/>
                <a:gd name="T64" fmla="*/ 2147483647 w 8196"/>
                <a:gd name="T65" fmla="*/ 2147483647 h 1192"/>
                <a:gd name="T66" fmla="*/ 2147483647 w 8196"/>
                <a:gd name="T67" fmla="*/ 2147483647 h 1192"/>
                <a:gd name="T68" fmla="*/ 2147483647 w 8196"/>
                <a:gd name="T69" fmla="*/ 1285279688 h 1192"/>
                <a:gd name="T70" fmla="*/ 2147483647 w 8196"/>
                <a:gd name="T71" fmla="*/ 1290320000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Tree>
    <p:extLst>
      <p:ext uri="{BB962C8B-B14F-4D97-AF65-F5344CB8AC3E}">
        <p14:creationId xmlns:p14="http://schemas.microsoft.com/office/powerpoint/2010/main" val="1442716954"/>
      </p:ext>
    </p:extLst>
  </p:cSld>
  <p:clrMapOvr>
    <a:masterClrMapping/>
  </p:clrMapOvr>
  <p:timing>
    <p:tnLst>
      <p:par>
        <p:cTn id="1" dur="indefinite" restart="never" nodeType="tmRoot"/>
      </p:par>
    </p:tnLst>
  </p:timing>
</p:sldLayout>
</file>

<file path=ppt/slideLayouts/slideLayout2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483339" y="6248400"/>
            <a:ext cx="1672032" cy="457200"/>
          </a:xfrm>
        </p:spPr>
        <p:txBody>
          <a:bodyPr/>
          <a:lstStyle>
            <a:lvl1pPr>
              <a:defRPr>
                <a:solidFill>
                  <a:schemeClr val="bg1">
                    <a:lumMod val="75000"/>
                  </a:schemeClr>
                </a:solidFill>
              </a:defRPr>
            </a:lvl1pPr>
          </a:lstStyle>
          <a:p>
            <a:pPr>
              <a:defRPr/>
            </a:pPr>
            <a:endParaRPr lang="en-US"/>
          </a:p>
        </p:txBody>
      </p:sp>
      <p:sp>
        <p:nvSpPr>
          <p:cNvPr id="5" name="Footer Placeholder 4"/>
          <p:cNvSpPr>
            <a:spLocks noGrp="1"/>
          </p:cNvSpPr>
          <p:nvPr>
            <p:ph type="ftr" sz="quarter" idx="11"/>
          </p:nvPr>
        </p:nvSpPr>
        <p:spPr>
          <a:xfrm>
            <a:off x="2196798" y="6248400"/>
            <a:ext cx="2895600" cy="457200"/>
          </a:xfrm>
        </p:spPr>
        <p:txBody>
          <a:bodyPr/>
          <a:lstStyle>
            <a:lvl1pPr>
              <a:defRPr>
                <a:solidFill>
                  <a:schemeClr val="bg1">
                    <a:lumMod val="75000"/>
                  </a:schemeClr>
                </a:solidFill>
              </a:defRPr>
            </a:lvl1pPr>
          </a:lstStyle>
          <a:p>
            <a:pPr>
              <a:defRPr/>
            </a:pPr>
            <a:endParaRPr lang="en-US"/>
          </a:p>
        </p:txBody>
      </p:sp>
      <p:sp>
        <p:nvSpPr>
          <p:cNvPr id="6" name="Slide Number Placeholder 5"/>
          <p:cNvSpPr>
            <a:spLocks noGrp="1"/>
          </p:cNvSpPr>
          <p:nvPr>
            <p:ph type="sldNum" sz="quarter" idx="12"/>
          </p:nvPr>
        </p:nvSpPr>
        <p:spPr>
          <a:xfrm>
            <a:off x="6636504" y="6248400"/>
            <a:ext cx="1905000" cy="457200"/>
          </a:xfrm>
        </p:spPr>
        <p:txBody>
          <a:bodyPr/>
          <a:lstStyle>
            <a:lvl1pPr>
              <a:defRPr/>
            </a:lvl1pPr>
          </a:lstStyle>
          <a:p>
            <a:pPr>
              <a:defRPr/>
            </a:pPr>
            <a:fld id="{AAFADB57-DC94-4DA5-BBFE-E61287961F42}" type="slidenum">
              <a:rPr lang="en-US" smtClean="0"/>
              <a:pPr>
                <a:defRPr/>
              </a:pPr>
              <a:t>‹#›</a:t>
            </a:fld>
            <a:endParaRPr lang="en-US"/>
          </a:p>
        </p:txBody>
      </p:sp>
      <p:sp>
        <p:nvSpPr>
          <p:cNvPr id="7" name="Rounded Rectangle 6"/>
          <p:cNvSpPr/>
          <p:nvPr userDrawn="1"/>
        </p:nvSpPr>
        <p:spPr>
          <a:xfrm>
            <a:off x="228604" y="38100"/>
            <a:ext cx="8696325" cy="1316038"/>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08" tIns="45704" rIns="91408" bIns="45704" anchor="ctr"/>
          <a:lstStyle/>
          <a:p>
            <a:pPr algn="ctr" fontAlgn="auto">
              <a:spcBef>
                <a:spcPts val="0"/>
              </a:spcBef>
              <a:spcAft>
                <a:spcPts val="0"/>
              </a:spcAft>
              <a:defRPr/>
            </a:pPr>
            <a:endParaRPr lang="en-US"/>
          </a:p>
        </p:txBody>
      </p:sp>
      <p:grpSp>
        <p:nvGrpSpPr>
          <p:cNvPr id="8" name="Group 15"/>
          <p:cNvGrpSpPr>
            <a:grpSpLocks noChangeAspect="1"/>
          </p:cNvGrpSpPr>
          <p:nvPr userDrawn="1"/>
        </p:nvGrpSpPr>
        <p:grpSpPr bwMode="auto">
          <a:xfrm>
            <a:off x="217488" y="1247779"/>
            <a:ext cx="8723312" cy="442913"/>
            <a:chOff x="-3905251" y="4294188"/>
            <a:chExt cx="13027839" cy="1892300"/>
          </a:xfrm>
        </p:grpSpPr>
        <p:sp>
          <p:nvSpPr>
            <p:cNvPr id="9" name="Freeform 14"/>
            <p:cNvSpPr>
              <a:spLocks/>
            </p:cNvSpPr>
            <p:nvPr/>
          </p:nvSpPr>
          <p:spPr bwMode="hidden">
            <a:xfrm>
              <a:off x="4810006" y="4497661"/>
              <a:ext cx="4295986" cy="1017364"/>
            </a:xfrm>
            <a:custGeom>
              <a:avLst/>
              <a:gdLst>
                <a:gd name="T0" fmla="*/ 2147483647 w 2706"/>
                <a:gd name="T1" fmla="*/ 0 h 640"/>
                <a:gd name="T2" fmla="*/ 2147483647 w 2706"/>
                <a:gd name="T3" fmla="*/ 0 h 640"/>
                <a:gd name="T4" fmla="*/ 2147483647 w 2706"/>
                <a:gd name="T5" fmla="*/ 45484119 h 640"/>
                <a:gd name="T6" fmla="*/ 2147483647 w 2706"/>
                <a:gd name="T7" fmla="*/ 96023265 h 640"/>
                <a:gd name="T8" fmla="*/ 2147483647 w 2706"/>
                <a:gd name="T9" fmla="*/ 151615849 h 640"/>
                <a:gd name="T10" fmla="*/ 2147483647 w 2706"/>
                <a:gd name="T11" fmla="*/ 207208433 h 640"/>
                <a:gd name="T12" fmla="*/ 2147483647 w 2706"/>
                <a:gd name="T13" fmla="*/ 272907893 h 640"/>
                <a:gd name="T14" fmla="*/ 2147483647 w 2706"/>
                <a:gd name="T15" fmla="*/ 338608942 h 640"/>
                <a:gd name="T16" fmla="*/ 2147483647 w 2706"/>
                <a:gd name="T17" fmla="*/ 414416867 h 640"/>
                <a:gd name="T18" fmla="*/ 2147483647 w 2706"/>
                <a:gd name="T19" fmla="*/ 490223202 h 640"/>
                <a:gd name="T20" fmla="*/ 2147483647 w 2706"/>
                <a:gd name="T21" fmla="*/ 490223202 h 640"/>
                <a:gd name="T22" fmla="*/ 2147483647 w 2706"/>
                <a:gd name="T23" fmla="*/ 636785614 h 640"/>
                <a:gd name="T24" fmla="*/ 2147483647 w 2706"/>
                <a:gd name="T25" fmla="*/ 768186122 h 640"/>
                <a:gd name="T26" fmla="*/ 2147483647 w 2706"/>
                <a:gd name="T27" fmla="*/ 889478166 h 640"/>
                <a:gd name="T28" fmla="*/ 1996160218 w 2706"/>
                <a:gd name="T29" fmla="*/ 1005716772 h 640"/>
                <a:gd name="T30" fmla="*/ 1471916569 w 2706"/>
                <a:gd name="T31" fmla="*/ 1106793475 h 640"/>
                <a:gd name="T32" fmla="*/ 962794601 w 2706"/>
                <a:gd name="T33" fmla="*/ 1197763302 h 640"/>
                <a:gd name="T34" fmla="*/ 473836460 w 2706"/>
                <a:gd name="T35" fmla="*/ 1283679692 h 640"/>
                <a:gd name="T36" fmla="*/ 0 w 2706"/>
                <a:gd name="T37" fmla="*/ 1359487617 h 640"/>
                <a:gd name="T38" fmla="*/ 0 w 2706"/>
                <a:gd name="T39" fmla="*/ 1359487617 h 640"/>
                <a:gd name="T40" fmla="*/ 327652280 w 2706"/>
                <a:gd name="T41" fmla="*/ 1404971736 h 640"/>
                <a:gd name="T42" fmla="*/ 640182880 w 2706"/>
                <a:gd name="T43" fmla="*/ 1445402417 h 640"/>
                <a:gd name="T44" fmla="*/ 942630773 w 2706"/>
                <a:gd name="T45" fmla="*/ 1480779661 h 640"/>
                <a:gd name="T46" fmla="*/ 1240038105 w 2706"/>
                <a:gd name="T47" fmla="*/ 1511101877 h 640"/>
                <a:gd name="T48" fmla="*/ 1527364317 w 2706"/>
                <a:gd name="T49" fmla="*/ 1541425682 h 640"/>
                <a:gd name="T50" fmla="*/ 1804609410 w 2706"/>
                <a:gd name="T51" fmla="*/ 1561641023 h 640"/>
                <a:gd name="T52" fmla="*/ 2071771794 w 2706"/>
                <a:gd name="T53" fmla="*/ 1581856364 h 640"/>
                <a:gd name="T54" fmla="*/ 2147483647 w 2706"/>
                <a:gd name="T55" fmla="*/ 1597018266 h 640"/>
                <a:gd name="T56" fmla="*/ 2147483647 w 2706"/>
                <a:gd name="T57" fmla="*/ 1607125142 h 640"/>
                <a:gd name="T58" fmla="*/ 2147483647 w 2706"/>
                <a:gd name="T59" fmla="*/ 1612180169 h 640"/>
                <a:gd name="T60" fmla="*/ 2147483647 w 2706"/>
                <a:gd name="T61" fmla="*/ 1617233607 h 640"/>
                <a:gd name="T62" fmla="*/ 2147483647 w 2706"/>
                <a:gd name="T63" fmla="*/ 1617233607 h 640"/>
                <a:gd name="T64" fmla="*/ 2147483647 w 2706"/>
                <a:gd name="T65" fmla="*/ 1612180169 h 640"/>
                <a:gd name="T66" fmla="*/ 2147483647 w 2706"/>
                <a:gd name="T67" fmla="*/ 1607125142 h 640"/>
                <a:gd name="T68" fmla="*/ 2147483647 w 2706"/>
                <a:gd name="T69" fmla="*/ 1597018266 h 640"/>
                <a:gd name="T70" fmla="*/ 2147483647 w 2706"/>
                <a:gd name="T71" fmla="*/ 1581856364 h 640"/>
                <a:gd name="T72" fmla="*/ 2147483647 w 2706"/>
                <a:gd name="T73" fmla="*/ 1566694461 h 640"/>
                <a:gd name="T74" fmla="*/ 2147483647 w 2706"/>
                <a:gd name="T75" fmla="*/ 1546479120 h 640"/>
                <a:gd name="T76" fmla="*/ 2147483647 w 2706"/>
                <a:gd name="T77" fmla="*/ 1521210342 h 640"/>
                <a:gd name="T78" fmla="*/ 2147483647 w 2706"/>
                <a:gd name="T79" fmla="*/ 1495941563 h 640"/>
                <a:gd name="T80" fmla="*/ 2147483647 w 2706"/>
                <a:gd name="T81" fmla="*/ 1465617758 h 640"/>
                <a:gd name="T82" fmla="*/ 2147483647 w 2706"/>
                <a:gd name="T83" fmla="*/ 1435295542 h 640"/>
                <a:gd name="T84" fmla="*/ 2147483647 w 2706"/>
                <a:gd name="T85" fmla="*/ 1399918298 h 640"/>
                <a:gd name="T86" fmla="*/ 2147483647 w 2706"/>
                <a:gd name="T87" fmla="*/ 1364541055 h 640"/>
                <a:gd name="T88" fmla="*/ 2147483647 w 2706"/>
                <a:gd name="T89" fmla="*/ 1324110373 h 640"/>
                <a:gd name="T90" fmla="*/ 2147483647 w 2706"/>
                <a:gd name="T91" fmla="*/ 1283679692 h 640"/>
                <a:gd name="T92" fmla="*/ 2147483647 w 2706"/>
                <a:gd name="T93" fmla="*/ 1238193984 h 640"/>
                <a:gd name="T94" fmla="*/ 2147483647 w 2706"/>
                <a:gd name="T95" fmla="*/ 1192709865 h 640"/>
                <a:gd name="T96" fmla="*/ 2147483647 w 2706"/>
                <a:gd name="T97" fmla="*/ 1091633162 h 640"/>
                <a:gd name="T98" fmla="*/ 2147483647 w 2706"/>
                <a:gd name="T99" fmla="*/ 985501431 h 640"/>
                <a:gd name="T100" fmla="*/ 2147483647 w 2706"/>
                <a:gd name="T101" fmla="*/ 985501431 h 640"/>
                <a:gd name="T102" fmla="*/ 2147483647 w 2706"/>
                <a:gd name="T103" fmla="*/ 980447993 h 640"/>
                <a:gd name="T104" fmla="*/ 2147483647 w 2706"/>
                <a:gd name="T105" fmla="*/ 980447993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Freeform 18"/>
            <p:cNvSpPr>
              <a:spLocks/>
            </p:cNvSpPr>
            <p:nvPr/>
          </p:nvSpPr>
          <p:spPr bwMode="hidden">
            <a:xfrm>
              <a:off x="-308667" y="4321318"/>
              <a:ext cx="8279020" cy="1207272"/>
            </a:xfrm>
            <a:custGeom>
              <a:avLst/>
              <a:gdLst>
                <a:gd name="T0" fmla="*/ 2147483647 w 5216"/>
                <a:gd name="T1" fmla="*/ 1792249152 h 762"/>
                <a:gd name="T2" fmla="*/ 2147483647 w 5216"/>
                <a:gd name="T3" fmla="*/ 1721965959 h 762"/>
                <a:gd name="T4" fmla="*/ 2147483647 w 5216"/>
                <a:gd name="T5" fmla="*/ 1531193217 h 762"/>
                <a:gd name="T6" fmla="*/ 2147483647 w 5216"/>
                <a:gd name="T7" fmla="*/ 1275158077 h 762"/>
                <a:gd name="T8" fmla="*/ 2147483647 w 5216"/>
                <a:gd name="T9" fmla="*/ 938798156 h 762"/>
                <a:gd name="T10" fmla="*/ 2147483647 w 5216"/>
                <a:gd name="T11" fmla="*/ 743006205 h 762"/>
                <a:gd name="T12" fmla="*/ 2147483647 w 5216"/>
                <a:gd name="T13" fmla="*/ 592396646 h 762"/>
                <a:gd name="T14" fmla="*/ 2147483647 w 5216"/>
                <a:gd name="T15" fmla="*/ 461868679 h 762"/>
                <a:gd name="T16" fmla="*/ 2147483647 w 5216"/>
                <a:gd name="T17" fmla="*/ 351422303 h 762"/>
                <a:gd name="T18" fmla="*/ 2147483647 w 5216"/>
                <a:gd name="T19" fmla="*/ 256035140 h 762"/>
                <a:gd name="T20" fmla="*/ 2147483647 w 5216"/>
                <a:gd name="T21" fmla="*/ 180731153 h 762"/>
                <a:gd name="T22" fmla="*/ 2147483647 w 5216"/>
                <a:gd name="T23" fmla="*/ 70284778 h 762"/>
                <a:gd name="T24" fmla="*/ 2147483647 w 5216"/>
                <a:gd name="T25" fmla="*/ 10040003 h 762"/>
                <a:gd name="T26" fmla="*/ 1622440311 w 5216"/>
                <a:gd name="T27" fmla="*/ 0 h 762"/>
                <a:gd name="T28" fmla="*/ 901914788 w 5216"/>
                <a:gd name="T29" fmla="*/ 25100801 h 762"/>
                <a:gd name="T30" fmla="*/ 277124957 w 5216"/>
                <a:gd name="T31" fmla="*/ 80324781 h 762"/>
                <a:gd name="T32" fmla="*/ 0 w 5216"/>
                <a:gd name="T33" fmla="*/ 120487964 h 762"/>
                <a:gd name="T34" fmla="*/ 791065440 w 5216"/>
                <a:gd name="T35" fmla="*/ 215873542 h 762"/>
                <a:gd name="T36" fmla="*/ 1642595027 w 5216"/>
                <a:gd name="T37" fmla="*/ 351422303 h 762"/>
                <a:gd name="T38" fmla="*/ 2147483647 w 5216"/>
                <a:gd name="T39" fmla="*/ 527132663 h 762"/>
                <a:gd name="T40" fmla="*/ 2147483647 w 5216"/>
                <a:gd name="T41" fmla="*/ 743006205 h 762"/>
                <a:gd name="T42" fmla="*/ 2147483647 w 5216"/>
                <a:gd name="T43" fmla="*/ 948838159 h 762"/>
                <a:gd name="T44" fmla="*/ 2147483647 w 5216"/>
                <a:gd name="T45" fmla="*/ 1295239668 h 762"/>
                <a:gd name="T46" fmla="*/ 2147483647 w 5216"/>
                <a:gd name="T47" fmla="*/ 1435807639 h 762"/>
                <a:gd name="T48" fmla="*/ 2147483647 w 5216"/>
                <a:gd name="T49" fmla="*/ 1556295603 h 762"/>
                <a:gd name="T50" fmla="*/ 2147483647 w 5216"/>
                <a:gd name="T51" fmla="*/ 1661721185 h 762"/>
                <a:gd name="T52" fmla="*/ 2147483647 w 5216"/>
                <a:gd name="T53" fmla="*/ 1742045966 h 762"/>
                <a:gd name="T54" fmla="*/ 2147483647 w 5216"/>
                <a:gd name="T55" fmla="*/ 1812330743 h 762"/>
                <a:gd name="T56" fmla="*/ 2147483647 w 5216"/>
                <a:gd name="T57" fmla="*/ 1857513135 h 762"/>
                <a:gd name="T58" fmla="*/ 2147483647 w 5216"/>
                <a:gd name="T59" fmla="*/ 1892655524 h 762"/>
                <a:gd name="T60" fmla="*/ 2147483647 w 5216"/>
                <a:gd name="T61" fmla="*/ 1912737115 h 762"/>
                <a:gd name="T62" fmla="*/ 2147483647 w 5216"/>
                <a:gd name="T63" fmla="*/ 1912737115 h 762"/>
                <a:gd name="T64" fmla="*/ 2147483647 w 5216"/>
                <a:gd name="T65" fmla="*/ 1902697112 h 762"/>
                <a:gd name="T66" fmla="*/ 2147483647 w 5216"/>
                <a:gd name="T67" fmla="*/ 1877594727 h 762"/>
                <a:gd name="T68" fmla="*/ 2147483647 w 5216"/>
                <a:gd name="T69" fmla="*/ 1837433128 h 762"/>
                <a:gd name="T70" fmla="*/ 2147483647 w 5216"/>
                <a:gd name="T71" fmla="*/ 1792249152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22"/>
            <p:cNvSpPr>
              <a:spLocks/>
            </p:cNvSpPr>
            <p:nvPr/>
          </p:nvSpPr>
          <p:spPr bwMode="hidden">
            <a:xfrm>
              <a:off x="4286" y="4334883"/>
              <a:ext cx="8165219" cy="1105538"/>
            </a:xfrm>
            <a:custGeom>
              <a:avLst/>
              <a:gdLst>
                <a:gd name="T0" fmla="*/ 0 w 5144"/>
                <a:gd name="T1" fmla="*/ 177634787 h 694"/>
                <a:gd name="T2" fmla="*/ 0 w 5144"/>
                <a:gd name="T3" fmla="*/ 177634787 h 694"/>
                <a:gd name="T4" fmla="*/ 45353157 w 5144"/>
                <a:gd name="T5" fmla="*/ 167484228 h 694"/>
                <a:gd name="T6" fmla="*/ 181412626 w 5144"/>
                <a:gd name="T7" fmla="*/ 142107830 h 694"/>
                <a:gd name="T8" fmla="*/ 413216590 w 5144"/>
                <a:gd name="T9" fmla="*/ 106580872 h 694"/>
                <a:gd name="T10" fmla="*/ 564393779 w 5144"/>
                <a:gd name="T11" fmla="*/ 86279754 h 694"/>
                <a:gd name="T12" fmla="*/ 740766636 w 5144"/>
                <a:gd name="T13" fmla="*/ 65978635 h 694"/>
                <a:gd name="T14" fmla="*/ 937295394 w 5144"/>
                <a:gd name="T15" fmla="*/ 50752796 h 694"/>
                <a:gd name="T16" fmla="*/ 1164061177 w 5144"/>
                <a:gd name="T17" fmla="*/ 35526957 h 694"/>
                <a:gd name="T18" fmla="*/ 1410982860 w 5144"/>
                <a:gd name="T19" fmla="*/ 20301119 h 694"/>
                <a:gd name="T20" fmla="*/ 1688139980 w 5144"/>
                <a:gd name="T21" fmla="*/ 10150559 h 694"/>
                <a:gd name="T22" fmla="*/ 1990494357 w 5144"/>
                <a:gd name="T23" fmla="*/ 5075280 h 694"/>
                <a:gd name="T24" fmla="*/ 2147483647 w 5144"/>
                <a:gd name="T25" fmla="*/ 0 h 694"/>
                <a:gd name="T26" fmla="*/ 2147483647 w 5144"/>
                <a:gd name="T27" fmla="*/ 5075280 h 694"/>
                <a:gd name="T28" fmla="*/ 2147483647 w 5144"/>
                <a:gd name="T29" fmla="*/ 15225839 h 694"/>
                <a:gd name="T30" fmla="*/ 2147483647 w 5144"/>
                <a:gd name="T31" fmla="*/ 35526957 h 694"/>
                <a:gd name="T32" fmla="*/ 2147483647 w 5144"/>
                <a:gd name="T33" fmla="*/ 60903356 h 694"/>
                <a:gd name="T34" fmla="*/ 2147483647 w 5144"/>
                <a:gd name="T35" fmla="*/ 101505593 h 694"/>
                <a:gd name="T36" fmla="*/ 2147483647 w 5144"/>
                <a:gd name="T37" fmla="*/ 147183109 h 694"/>
                <a:gd name="T38" fmla="*/ 2147483647 w 5144"/>
                <a:gd name="T39" fmla="*/ 203011185 h 694"/>
                <a:gd name="T40" fmla="*/ 2147483647 w 5144"/>
                <a:gd name="T41" fmla="*/ 268988228 h 694"/>
                <a:gd name="T42" fmla="*/ 2147483647 w 5144"/>
                <a:gd name="T43" fmla="*/ 350192702 h 694"/>
                <a:gd name="T44" fmla="*/ 2147483647 w 5144"/>
                <a:gd name="T45" fmla="*/ 441547735 h 694"/>
                <a:gd name="T46" fmla="*/ 2147483647 w 5144"/>
                <a:gd name="T47" fmla="*/ 548128608 h 694"/>
                <a:gd name="T48" fmla="*/ 2147483647 w 5144"/>
                <a:gd name="T49" fmla="*/ 675009006 h 694"/>
                <a:gd name="T50" fmla="*/ 2147483647 w 5144"/>
                <a:gd name="T51" fmla="*/ 812041556 h 694"/>
                <a:gd name="T52" fmla="*/ 2147483647 w 5144"/>
                <a:gd name="T53" fmla="*/ 964299945 h 694"/>
                <a:gd name="T54" fmla="*/ 2147483647 w 5144"/>
                <a:gd name="T55" fmla="*/ 1136857860 h 694"/>
                <a:gd name="T56" fmla="*/ 2147483647 w 5144"/>
                <a:gd name="T57" fmla="*/ 1324643206 h 694"/>
                <a:gd name="T58" fmla="*/ 2147483647 w 5144"/>
                <a:gd name="T59" fmla="*/ 1532729671 h 694"/>
                <a:gd name="T60" fmla="*/ 2147483647 w 5144"/>
                <a:gd name="T61" fmla="*/ 1761115662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 name="Freeform 26"/>
            <p:cNvSpPr>
              <a:spLocks/>
            </p:cNvSpPr>
            <p:nvPr/>
          </p:nvSpPr>
          <p:spPr bwMode="hidden">
            <a:xfrm>
              <a:off x="4155651" y="4314537"/>
              <a:ext cx="4940859" cy="929191"/>
            </a:xfrm>
            <a:custGeom>
              <a:avLst/>
              <a:gdLst>
                <a:gd name="T0" fmla="*/ 0 w 3112"/>
                <a:gd name="T1" fmla="*/ 1478417662 h 584"/>
                <a:gd name="T2" fmla="*/ 0 w 3112"/>
                <a:gd name="T3" fmla="*/ 1478417662 h 584"/>
                <a:gd name="T4" fmla="*/ 226865130 w 3112"/>
                <a:gd name="T5" fmla="*/ 1417660663 h 584"/>
                <a:gd name="T6" fmla="*/ 846963574 w 3112"/>
                <a:gd name="T7" fmla="*/ 1260705347 h 584"/>
                <a:gd name="T8" fmla="*/ 1275487831 w 3112"/>
                <a:gd name="T9" fmla="*/ 1154381393 h 584"/>
                <a:gd name="T10" fmla="*/ 1769549916 w 3112"/>
                <a:gd name="T11" fmla="*/ 1037930213 h 584"/>
                <a:gd name="T12" fmla="*/ 2147483647 w 3112"/>
                <a:gd name="T13" fmla="*/ 911353397 h 584"/>
                <a:gd name="T14" fmla="*/ 2147483647 w 3112"/>
                <a:gd name="T15" fmla="*/ 774650944 h 584"/>
                <a:gd name="T16" fmla="*/ 2147483647 w 3112"/>
                <a:gd name="T17" fmla="*/ 643009718 h 584"/>
                <a:gd name="T18" fmla="*/ 2147483647 w 3112"/>
                <a:gd name="T19" fmla="*/ 511370084 h 584"/>
                <a:gd name="T20" fmla="*/ 2147483647 w 3112"/>
                <a:gd name="T21" fmla="*/ 389856086 h 584"/>
                <a:gd name="T22" fmla="*/ 2147483647 w 3112"/>
                <a:gd name="T23" fmla="*/ 273406496 h 584"/>
                <a:gd name="T24" fmla="*/ 2147483647 w 3112"/>
                <a:gd name="T25" fmla="*/ 222775133 h 584"/>
                <a:gd name="T26" fmla="*/ 2147483647 w 3112"/>
                <a:gd name="T27" fmla="*/ 172143770 h 584"/>
                <a:gd name="T28" fmla="*/ 2147483647 w 3112"/>
                <a:gd name="T29" fmla="*/ 131639635 h 584"/>
                <a:gd name="T30" fmla="*/ 2147483647 w 3112"/>
                <a:gd name="T31" fmla="*/ 91135499 h 584"/>
                <a:gd name="T32" fmla="*/ 2147483647 w 3112"/>
                <a:gd name="T33" fmla="*/ 60756999 h 584"/>
                <a:gd name="T34" fmla="*/ 2147483647 w 3112"/>
                <a:gd name="T35" fmla="*/ 35441318 h 584"/>
                <a:gd name="T36" fmla="*/ 2147483647 w 3112"/>
                <a:gd name="T37" fmla="*/ 15188454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useBgFill="1">
          <p:nvSpPr>
            <p:cNvPr id="13" name="Freeform 10"/>
            <p:cNvSpPr>
              <a:spLocks/>
            </p:cNvSpPr>
            <p:nvPr/>
          </p:nvSpPr>
          <p:spPr bwMode="hidden">
            <a:xfrm>
              <a:off x="-3905251" y="4294188"/>
              <a:ext cx="13027839" cy="1892300"/>
            </a:xfrm>
            <a:custGeom>
              <a:avLst/>
              <a:gdLst>
                <a:gd name="T0" fmla="*/ 2147483647 w 8196"/>
                <a:gd name="T1" fmla="*/ 1290320000 h 1192"/>
                <a:gd name="T2" fmla="*/ 2147483647 w 8196"/>
                <a:gd name="T3" fmla="*/ 1436489063 h 1192"/>
                <a:gd name="T4" fmla="*/ 2147483647 w 8196"/>
                <a:gd name="T5" fmla="*/ 1562496875 h 1192"/>
                <a:gd name="T6" fmla="*/ 2147483647 w 8196"/>
                <a:gd name="T7" fmla="*/ 1678424063 h 1192"/>
                <a:gd name="T8" fmla="*/ 2147483647 w 8196"/>
                <a:gd name="T9" fmla="*/ 1769149688 h 1192"/>
                <a:gd name="T10" fmla="*/ 2147483647 w 8196"/>
                <a:gd name="T11" fmla="*/ 1839714063 h 1192"/>
                <a:gd name="T12" fmla="*/ 2147483647 w 8196"/>
                <a:gd name="T13" fmla="*/ 1890117188 h 1192"/>
                <a:gd name="T14" fmla="*/ 2147483647 w 8196"/>
                <a:gd name="T15" fmla="*/ 1920359063 h 1192"/>
                <a:gd name="T16" fmla="*/ 2147483647 w 8196"/>
                <a:gd name="T17" fmla="*/ 1915318750 h 1192"/>
                <a:gd name="T18" fmla="*/ 2147483647 w 8196"/>
                <a:gd name="T19" fmla="*/ 1890117188 h 1192"/>
                <a:gd name="T20" fmla="*/ 2147483647 w 8196"/>
                <a:gd name="T21" fmla="*/ 1829633438 h 1192"/>
                <a:gd name="T22" fmla="*/ 2147483647 w 8196"/>
                <a:gd name="T23" fmla="*/ 1738907813 h 1192"/>
                <a:gd name="T24" fmla="*/ 2147483647 w 8196"/>
                <a:gd name="T25" fmla="*/ 1617940313 h 1192"/>
                <a:gd name="T26" fmla="*/ 2147483647 w 8196"/>
                <a:gd name="T27" fmla="*/ 1456650313 h 1192"/>
                <a:gd name="T28" fmla="*/ 2147483647 w 8196"/>
                <a:gd name="T29" fmla="*/ 1260078125 h 1192"/>
                <a:gd name="T30" fmla="*/ 2147483647 w 8196"/>
                <a:gd name="T31" fmla="*/ 1023183438 h 1192"/>
                <a:gd name="T32" fmla="*/ 2147483647 w 8196"/>
                <a:gd name="T33" fmla="*/ 745966250 h 1192"/>
                <a:gd name="T34" fmla="*/ 2147483647 w 8196"/>
                <a:gd name="T35" fmla="*/ 604837500 h 1192"/>
                <a:gd name="T36" fmla="*/ 2147483647 w 8196"/>
                <a:gd name="T37" fmla="*/ 372983125 h 1192"/>
                <a:gd name="T38" fmla="*/ 2147483647 w 8196"/>
                <a:gd name="T39" fmla="*/ 206652813 h 1192"/>
                <a:gd name="T40" fmla="*/ 2147483647 w 8196"/>
                <a:gd name="T41" fmla="*/ 90725625 h 1192"/>
                <a:gd name="T42" fmla="*/ 2147483647 w 8196"/>
                <a:gd name="T43" fmla="*/ 25201563 h 1192"/>
                <a:gd name="T44" fmla="*/ 2147483647 w 8196"/>
                <a:gd name="T45" fmla="*/ 0 h 1192"/>
                <a:gd name="T46" fmla="*/ 2147483647 w 8196"/>
                <a:gd name="T47" fmla="*/ 10080625 h 1192"/>
                <a:gd name="T48" fmla="*/ 2147483647 w 8196"/>
                <a:gd name="T49" fmla="*/ 50403125 h 1192"/>
                <a:gd name="T50" fmla="*/ 1809063908 w 8196"/>
                <a:gd name="T51" fmla="*/ 110886875 h 1192"/>
                <a:gd name="T52" fmla="*/ 1339111161 w 8196"/>
                <a:gd name="T53" fmla="*/ 186491563 h 1192"/>
                <a:gd name="T54" fmla="*/ 944958629 w 8196"/>
                <a:gd name="T55" fmla="*/ 272176875 h 1192"/>
                <a:gd name="T56" fmla="*/ 626603132 w 8196"/>
                <a:gd name="T57" fmla="*/ 362902500 h 1192"/>
                <a:gd name="T58" fmla="*/ 373939989 w 8196"/>
                <a:gd name="T59" fmla="*/ 443547500 h 1192"/>
                <a:gd name="T60" fmla="*/ 121278436 w 8196"/>
                <a:gd name="T61" fmla="*/ 544353750 h 1192"/>
                <a:gd name="T62" fmla="*/ 0 w 8196"/>
                <a:gd name="T63" fmla="*/ 604837500 h 1192"/>
                <a:gd name="T64" fmla="*/ 2147483647 w 8196"/>
                <a:gd name="T65" fmla="*/ 2147483647 h 1192"/>
                <a:gd name="T66" fmla="*/ 2147483647 w 8196"/>
                <a:gd name="T67" fmla="*/ 2147483647 h 1192"/>
                <a:gd name="T68" fmla="*/ 2147483647 w 8196"/>
                <a:gd name="T69" fmla="*/ 1285279688 h 1192"/>
                <a:gd name="T70" fmla="*/ 2147483647 w 8196"/>
                <a:gd name="T71" fmla="*/ 1290320000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4" name="Group 5"/>
          <p:cNvGrpSpPr>
            <a:grpSpLocks noChangeAspect="1"/>
          </p:cNvGrpSpPr>
          <p:nvPr userDrawn="1"/>
        </p:nvGrpSpPr>
        <p:grpSpPr bwMode="auto">
          <a:xfrm>
            <a:off x="7696200" y="5875338"/>
            <a:ext cx="1276350" cy="830262"/>
            <a:chOff x="96" y="72"/>
            <a:chExt cx="1379" cy="896"/>
          </a:xfrm>
        </p:grpSpPr>
        <p:sp>
          <p:nvSpPr>
            <p:cNvPr id="15" name="AutoShape 4"/>
            <p:cNvSpPr>
              <a:spLocks noChangeAspect="1" noChangeArrowheads="1" noTextEdit="1"/>
            </p:cNvSpPr>
            <p:nvPr/>
          </p:nvSpPr>
          <p:spPr bwMode="auto">
            <a:xfrm>
              <a:off x="96" y="72"/>
              <a:ext cx="1377" cy="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1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 y="72"/>
              <a:ext cx="1379"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337260682"/>
      </p:ext>
    </p:extLst>
  </p:cSld>
  <p:clrMapOvr>
    <a:masterClrMapping/>
  </p:clrMapOvr>
  <p:timing>
    <p:tnLst>
      <p:par>
        <p:cTn id="1" dur="indefinite" restart="never" nodeType="tmRoot"/>
      </p:par>
    </p:tnLst>
  </p:timing>
</p:sldLayout>
</file>

<file path=ppt/slideLayouts/slideLayout2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4"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7"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C06282A0-5978-41DF-861A-7EFEB8E0E13F}" type="slidenum">
              <a:rPr lang="en-US" smtClean="0"/>
              <a:pPr>
                <a:defRPr/>
              </a:pPr>
              <a:t>‹#›</a:t>
            </a:fld>
            <a:endParaRPr lang="en-US"/>
          </a:p>
        </p:txBody>
      </p:sp>
      <p:grpSp>
        <p:nvGrpSpPr>
          <p:cNvPr id="8" name="Group 5"/>
          <p:cNvGrpSpPr>
            <a:grpSpLocks noChangeAspect="1"/>
          </p:cNvGrpSpPr>
          <p:nvPr userDrawn="1"/>
        </p:nvGrpSpPr>
        <p:grpSpPr bwMode="auto">
          <a:xfrm>
            <a:off x="7696200" y="5875338"/>
            <a:ext cx="1276350" cy="830262"/>
            <a:chOff x="96" y="72"/>
            <a:chExt cx="1379" cy="896"/>
          </a:xfrm>
        </p:grpSpPr>
        <p:sp>
          <p:nvSpPr>
            <p:cNvPr id="9" name="AutoShape 4"/>
            <p:cNvSpPr>
              <a:spLocks noChangeAspect="1" noChangeArrowheads="1" noTextEdit="1"/>
            </p:cNvSpPr>
            <p:nvPr/>
          </p:nvSpPr>
          <p:spPr bwMode="auto">
            <a:xfrm>
              <a:off x="96" y="72"/>
              <a:ext cx="1377" cy="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10"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 y="72"/>
              <a:ext cx="1379"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444414840"/>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xfrm>
            <a:off x="1422400" y="6223000"/>
            <a:ext cx="1905000" cy="457200"/>
          </a:xfrm>
        </p:spPr>
        <p:txBody>
          <a:bodyPr/>
          <a:lstStyle>
            <a:lvl1pPr>
              <a:defRPr/>
            </a:lvl1pPr>
          </a:lstStyle>
          <a:p>
            <a:pPr>
              <a:defRPr/>
            </a:pPr>
            <a:endParaRPr lang="en-US">
              <a:solidFill>
                <a:srgbClr val="000000"/>
              </a:solidFill>
            </a:endParaRPr>
          </a:p>
        </p:txBody>
      </p:sp>
      <p:sp>
        <p:nvSpPr>
          <p:cNvPr id="5" name="Rectangle 10"/>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p:txBody>
          <a:bodyPr/>
          <a:lstStyle>
            <a:lvl1pPr>
              <a:defRPr/>
            </a:lvl1pPr>
          </a:lstStyle>
          <a:p>
            <a:pPr>
              <a:defRPr/>
            </a:pPr>
            <a:fld id="{9B377FDD-8361-4246-976E-AACFFEEC433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1091917"/>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endParaRPr lang="en-US" dirty="0">
              <a:solidFill>
                <a:srgbClr val="FFFFFF">
                  <a:lumMod val="65000"/>
                </a:srgbClr>
              </a:solidFill>
            </a:endParaRPr>
          </a:p>
        </p:txBody>
      </p:sp>
      <p:sp>
        <p:nvSpPr>
          <p:cNvPr id="5" name="Slide Number Placeholder 4"/>
          <p:cNvSpPr>
            <a:spLocks noGrp="1"/>
          </p:cNvSpPr>
          <p:nvPr>
            <p:ph type="sldNum" sz="quarter" idx="12"/>
          </p:nvPr>
        </p:nvSpPr>
        <p:spPr/>
        <p:txBody>
          <a:bodyPr/>
          <a:lstStyle>
            <a:lvl1pPr>
              <a:defRPr/>
            </a:lvl1pPr>
          </a:lstStyle>
          <a:p>
            <a:pPr>
              <a:defRPr/>
            </a:pPr>
            <a:fld id="{0EB1945C-BD3B-4112-88C4-F82941375A86}" type="slidenum">
              <a:rPr lang="en-US" smtClean="0"/>
              <a:pPr>
                <a:defRPr/>
              </a:pPr>
              <a:t>‹#›</a:t>
            </a:fld>
            <a:endParaRPr lang="en-US"/>
          </a:p>
        </p:txBody>
      </p:sp>
      <p:grpSp>
        <p:nvGrpSpPr>
          <p:cNvPr id="6" name="Group 5"/>
          <p:cNvGrpSpPr>
            <a:grpSpLocks noChangeAspect="1"/>
          </p:cNvGrpSpPr>
          <p:nvPr userDrawn="1"/>
        </p:nvGrpSpPr>
        <p:grpSpPr bwMode="auto">
          <a:xfrm>
            <a:off x="7696200" y="5875338"/>
            <a:ext cx="1276350" cy="830262"/>
            <a:chOff x="96" y="72"/>
            <a:chExt cx="1379" cy="896"/>
          </a:xfrm>
        </p:grpSpPr>
        <p:sp>
          <p:nvSpPr>
            <p:cNvPr id="7" name="AutoShape 4"/>
            <p:cNvSpPr>
              <a:spLocks noChangeAspect="1" noChangeArrowheads="1" noTextEdit="1"/>
            </p:cNvSpPr>
            <p:nvPr/>
          </p:nvSpPr>
          <p:spPr bwMode="auto">
            <a:xfrm>
              <a:off x="96" y="72"/>
              <a:ext cx="1377" cy="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8"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 y="72"/>
              <a:ext cx="1379"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545487098"/>
      </p:ext>
    </p:extLst>
  </p:cSld>
  <p:clrMapOvr>
    <a:masterClrMapping/>
  </p:clrMapOvr>
  <p:timing>
    <p:tnLst>
      <p:par>
        <p:cTn id="1" dur="indefinite" restart="never" nodeType="tmRoot"/>
      </p:par>
    </p:tnLst>
  </p:timing>
</p:sldLayout>
</file>

<file path=ppt/slideLayouts/slideLayout2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6546A370-824D-43DC-8994-0AB2257E51B0}" type="slidenum">
              <a:rPr lang="en-US" smtClean="0"/>
              <a:pPr>
                <a:defRPr/>
              </a:pPr>
              <a:t>‹#›</a:t>
            </a:fld>
            <a:endParaRPr lang="en-US"/>
          </a:p>
        </p:txBody>
      </p:sp>
      <p:sp>
        <p:nvSpPr>
          <p:cNvPr id="5" name="Rounded Rectangle 11"/>
          <p:cNvSpPr/>
          <p:nvPr userDrawn="1"/>
        </p:nvSpPr>
        <p:spPr>
          <a:xfrm>
            <a:off x="228604" y="228600"/>
            <a:ext cx="8696325" cy="1316038"/>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08" tIns="45704" rIns="91408" bIns="45704" anchor="ctr"/>
          <a:lstStyle/>
          <a:p>
            <a:pPr algn="ctr" fontAlgn="auto">
              <a:spcBef>
                <a:spcPts val="0"/>
              </a:spcBef>
              <a:spcAft>
                <a:spcPts val="0"/>
              </a:spcAft>
              <a:defRPr/>
            </a:pPr>
            <a:endParaRPr lang="en-US"/>
          </a:p>
        </p:txBody>
      </p:sp>
      <p:grpSp>
        <p:nvGrpSpPr>
          <p:cNvPr id="6" name="Group 15"/>
          <p:cNvGrpSpPr>
            <a:grpSpLocks noChangeAspect="1"/>
          </p:cNvGrpSpPr>
          <p:nvPr userDrawn="1"/>
        </p:nvGrpSpPr>
        <p:grpSpPr bwMode="auto">
          <a:xfrm>
            <a:off x="217488" y="1247779"/>
            <a:ext cx="8723312" cy="442913"/>
            <a:chOff x="-3905251" y="4294188"/>
            <a:chExt cx="13027839" cy="1892300"/>
          </a:xfrm>
        </p:grpSpPr>
        <p:sp>
          <p:nvSpPr>
            <p:cNvPr id="7" name="Freeform 14"/>
            <p:cNvSpPr>
              <a:spLocks/>
            </p:cNvSpPr>
            <p:nvPr/>
          </p:nvSpPr>
          <p:spPr bwMode="hidden">
            <a:xfrm>
              <a:off x="4810006" y="4497661"/>
              <a:ext cx="4295986" cy="1017364"/>
            </a:xfrm>
            <a:custGeom>
              <a:avLst/>
              <a:gdLst>
                <a:gd name="T0" fmla="*/ 2147483647 w 2706"/>
                <a:gd name="T1" fmla="*/ 0 h 640"/>
                <a:gd name="T2" fmla="*/ 2147483647 w 2706"/>
                <a:gd name="T3" fmla="*/ 0 h 640"/>
                <a:gd name="T4" fmla="*/ 2147483647 w 2706"/>
                <a:gd name="T5" fmla="*/ 45484119 h 640"/>
                <a:gd name="T6" fmla="*/ 2147483647 w 2706"/>
                <a:gd name="T7" fmla="*/ 96023265 h 640"/>
                <a:gd name="T8" fmla="*/ 2147483647 w 2706"/>
                <a:gd name="T9" fmla="*/ 151615849 h 640"/>
                <a:gd name="T10" fmla="*/ 2147483647 w 2706"/>
                <a:gd name="T11" fmla="*/ 207208433 h 640"/>
                <a:gd name="T12" fmla="*/ 2147483647 w 2706"/>
                <a:gd name="T13" fmla="*/ 272907893 h 640"/>
                <a:gd name="T14" fmla="*/ 2147483647 w 2706"/>
                <a:gd name="T15" fmla="*/ 338608942 h 640"/>
                <a:gd name="T16" fmla="*/ 2147483647 w 2706"/>
                <a:gd name="T17" fmla="*/ 414416867 h 640"/>
                <a:gd name="T18" fmla="*/ 2147483647 w 2706"/>
                <a:gd name="T19" fmla="*/ 490223202 h 640"/>
                <a:gd name="T20" fmla="*/ 2147483647 w 2706"/>
                <a:gd name="T21" fmla="*/ 490223202 h 640"/>
                <a:gd name="T22" fmla="*/ 2147483647 w 2706"/>
                <a:gd name="T23" fmla="*/ 636785614 h 640"/>
                <a:gd name="T24" fmla="*/ 2147483647 w 2706"/>
                <a:gd name="T25" fmla="*/ 768186122 h 640"/>
                <a:gd name="T26" fmla="*/ 2147483647 w 2706"/>
                <a:gd name="T27" fmla="*/ 889478166 h 640"/>
                <a:gd name="T28" fmla="*/ 1996160218 w 2706"/>
                <a:gd name="T29" fmla="*/ 1005716772 h 640"/>
                <a:gd name="T30" fmla="*/ 1471916569 w 2706"/>
                <a:gd name="T31" fmla="*/ 1106793475 h 640"/>
                <a:gd name="T32" fmla="*/ 962794601 w 2706"/>
                <a:gd name="T33" fmla="*/ 1197763302 h 640"/>
                <a:gd name="T34" fmla="*/ 473836460 w 2706"/>
                <a:gd name="T35" fmla="*/ 1283679692 h 640"/>
                <a:gd name="T36" fmla="*/ 0 w 2706"/>
                <a:gd name="T37" fmla="*/ 1359487617 h 640"/>
                <a:gd name="T38" fmla="*/ 0 w 2706"/>
                <a:gd name="T39" fmla="*/ 1359487617 h 640"/>
                <a:gd name="T40" fmla="*/ 327652280 w 2706"/>
                <a:gd name="T41" fmla="*/ 1404971736 h 640"/>
                <a:gd name="T42" fmla="*/ 640182880 w 2706"/>
                <a:gd name="T43" fmla="*/ 1445402417 h 640"/>
                <a:gd name="T44" fmla="*/ 942630773 w 2706"/>
                <a:gd name="T45" fmla="*/ 1480779661 h 640"/>
                <a:gd name="T46" fmla="*/ 1240038105 w 2706"/>
                <a:gd name="T47" fmla="*/ 1511101877 h 640"/>
                <a:gd name="T48" fmla="*/ 1527364317 w 2706"/>
                <a:gd name="T49" fmla="*/ 1541425682 h 640"/>
                <a:gd name="T50" fmla="*/ 1804609410 w 2706"/>
                <a:gd name="T51" fmla="*/ 1561641023 h 640"/>
                <a:gd name="T52" fmla="*/ 2071771794 w 2706"/>
                <a:gd name="T53" fmla="*/ 1581856364 h 640"/>
                <a:gd name="T54" fmla="*/ 2147483647 w 2706"/>
                <a:gd name="T55" fmla="*/ 1597018266 h 640"/>
                <a:gd name="T56" fmla="*/ 2147483647 w 2706"/>
                <a:gd name="T57" fmla="*/ 1607125142 h 640"/>
                <a:gd name="T58" fmla="*/ 2147483647 w 2706"/>
                <a:gd name="T59" fmla="*/ 1612180169 h 640"/>
                <a:gd name="T60" fmla="*/ 2147483647 w 2706"/>
                <a:gd name="T61" fmla="*/ 1617233607 h 640"/>
                <a:gd name="T62" fmla="*/ 2147483647 w 2706"/>
                <a:gd name="T63" fmla="*/ 1617233607 h 640"/>
                <a:gd name="T64" fmla="*/ 2147483647 w 2706"/>
                <a:gd name="T65" fmla="*/ 1612180169 h 640"/>
                <a:gd name="T66" fmla="*/ 2147483647 w 2706"/>
                <a:gd name="T67" fmla="*/ 1607125142 h 640"/>
                <a:gd name="T68" fmla="*/ 2147483647 w 2706"/>
                <a:gd name="T69" fmla="*/ 1597018266 h 640"/>
                <a:gd name="T70" fmla="*/ 2147483647 w 2706"/>
                <a:gd name="T71" fmla="*/ 1581856364 h 640"/>
                <a:gd name="T72" fmla="*/ 2147483647 w 2706"/>
                <a:gd name="T73" fmla="*/ 1566694461 h 640"/>
                <a:gd name="T74" fmla="*/ 2147483647 w 2706"/>
                <a:gd name="T75" fmla="*/ 1546479120 h 640"/>
                <a:gd name="T76" fmla="*/ 2147483647 w 2706"/>
                <a:gd name="T77" fmla="*/ 1521210342 h 640"/>
                <a:gd name="T78" fmla="*/ 2147483647 w 2706"/>
                <a:gd name="T79" fmla="*/ 1495941563 h 640"/>
                <a:gd name="T80" fmla="*/ 2147483647 w 2706"/>
                <a:gd name="T81" fmla="*/ 1465617758 h 640"/>
                <a:gd name="T82" fmla="*/ 2147483647 w 2706"/>
                <a:gd name="T83" fmla="*/ 1435295542 h 640"/>
                <a:gd name="T84" fmla="*/ 2147483647 w 2706"/>
                <a:gd name="T85" fmla="*/ 1399918298 h 640"/>
                <a:gd name="T86" fmla="*/ 2147483647 w 2706"/>
                <a:gd name="T87" fmla="*/ 1364541055 h 640"/>
                <a:gd name="T88" fmla="*/ 2147483647 w 2706"/>
                <a:gd name="T89" fmla="*/ 1324110373 h 640"/>
                <a:gd name="T90" fmla="*/ 2147483647 w 2706"/>
                <a:gd name="T91" fmla="*/ 1283679692 h 640"/>
                <a:gd name="T92" fmla="*/ 2147483647 w 2706"/>
                <a:gd name="T93" fmla="*/ 1238193984 h 640"/>
                <a:gd name="T94" fmla="*/ 2147483647 w 2706"/>
                <a:gd name="T95" fmla="*/ 1192709865 h 640"/>
                <a:gd name="T96" fmla="*/ 2147483647 w 2706"/>
                <a:gd name="T97" fmla="*/ 1091633162 h 640"/>
                <a:gd name="T98" fmla="*/ 2147483647 w 2706"/>
                <a:gd name="T99" fmla="*/ 985501431 h 640"/>
                <a:gd name="T100" fmla="*/ 2147483647 w 2706"/>
                <a:gd name="T101" fmla="*/ 985501431 h 640"/>
                <a:gd name="T102" fmla="*/ 2147483647 w 2706"/>
                <a:gd name="T103" fmla="*/ 980447993 h 640"/>
                <a:gd name="T104" fmla="*/ 2147483647 w 2706"/>
                <a:gd name="T105" fmla="*/ 980447993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18"/>
            <p:cNvSpPr>
              <a:spLocks/>
            </p:cNvSpPr>
            <p:nvPr/>
          </p:nvSpPr>
          <p:spPr bwMode="hidden">
            <a:xfrm>
              <a:off x="-308667" y="4321318"/>
              <a:ext cx="8279020" cy="1207272"/>
            </a:xfrm>
            <a:custGeom>
              <a:avLst/>
              <a:gdLst>
                <a:gd name="T0" fmla="*/ 2147483647 w 5216"/>
                <a:gd name="T1" fmla="*/ 1792249152 h 762"/>
                <a:gd name="T2" fmla="*/ 2147483647 w 5216"/>
                <a:gd name="T3" fmla="*/ 1721965959 h 762"/>
                <a:gd name="T4" fmla="*/ 2147483647 w 5216"/>
                <a:gd name="T5" fmla="*/ 1531193217 h 762"/>
                <a:gd name="T6" fmla="*/ 2147483647 w 5216"/>
                <a:gd name="T7" fmla="*/ 1275158077 h 762"/>
                <a:gd name="T8" fmla="*/ 2147483647 w 5216"/>
                <a:gd name="T9" fmla="*/ 938798156 h 762"/>
                <a:gd name="T10" fmla="*/ 2147483647 w 5216"/>
                <a:gd name="T11" fmla="*/ 743006205 h 762"/>
                <a:gd name="T12" fmla="*/ 2147483647 w 5216"/>
                <a:gd name="T13" fmla="*/ 592396646 h 762"/>
                <a:gd name="T14" fmla="*/ 2147483647 w 5216"/>
                <a:gd name="T15" fmla="*/ 461868679 h 762"/>
                <a:gd name="T16" fmla="*/ 2147483647 w 5216"/>
                <a:gd name="T17" fmla="*/ 351422303 h 762"/>
                <a:gd name="T18" fmla="*/ 2147483647 w 5216"/>
                <a:gd name="T19" fmla="*/ 256035140 h 762"/>
                <a:gd name="T20" fmla="*/ 2147483647 w 5216"/>
                <a:gd name="T21" fmla="*/ 180731153 h 762"/>
                <a:gd name="T22" fmla="*/ 2147483647 w 5216"/>
                <a:gd name="T23" fmla="*/ 70284778 h 762"/>
                <a:gd name="T24" fmla="*/ 2147483647 w 5216"/>
                <a:gd name="T25" fmla="*/ 10040003 h 762"/>
                <a:gd name="T26" fmla="*/ 1622440311 w 5216"/>
                <a:gd name="T27" fmla="*/ 0 h 762"/>
                <a:gd name="T28" fmla="*/ 901914788 w 5216"/>
                <a:gd name="T29" fmla="*/ 25100801 h 762"/>
                <a:gd name="T30" fmla="*/ 277124957 w 5216"/>
                <a:gd name="T31" fmla="*/ 80324781 h 762"/>
                <a:gd name="T32" fmla="*/ 0 w 5216"/>
                <a:gd name="T33" fmla="*/ 120487964 h 762"/>
                <a:gd name="T34" fmla="*/ 791065440 w 5216"/>
                <a:gd name="T35" fmla="*/ 215873542 h 762"/>
                <a:gd name="T36" fmla="*/ 1642595027 w 5216"/>
                <a:gd name="T37" fmla="*/ 351422303 h 762"/>
                <a:gd name="T38" fmla="*/ 2147483647 w 5216"/>
                <a:gd name="T39" fmla="*/ 527132663 h 762"/>
                <a:gd name="T40" fmla="*/ 2147483647 w 5216"/>
                <a:gd name="T41" fmla="*/ 743006205 h 762"/>
                <a:gd name="T42" fmla="*/ 2147483647 w 5216"/>
                <a:gd name="T43" fmla="*/ 948838159 h 762"/>
                <a:gd name="T44" fmla="*/ 2147483647 w 5216"/>
                <a:gd name="T45" fmla="*/ 1295239668 h 762"/>
                <a:gd name="T46" fmla="*/ 2147483647 w 5216"/>
                <a:gd name="T47" fmla="*/ 1435807639 h 762"/>
                <a:gd name="T48" fmla="*/ 2147483647 w 5216"/>
                <a:gd name="T49" fmla="*/ 1556295603 h 762"/>
                <a:gd name="T50" fmla="*/ 2147483647 w 5216"/>
                <a:gd name="T51" fmla="*/ 1661721185 h 762"/>
                <a:gd name="T52" fmla="*/ 2147483647 w 5216"/>
                <a:gd name="T53" fmla="*/ 1742045966 h 762"/>
                <a:gd name="T54" fmla="*/ 2147483647 w 5216"/>
                <a:gd name="T55" fmla="*/ 1812330743 h 762"/>
                <a:gd name="T56" fmla="*/ 2147483647 w 5216"/>
                <a:gd name="T57" fmla="*/ 1857513135 h 762"/>
                <a:gd name="T58" fmla="*/ 2147483647 w 5216"/>
                <a:gd name="T59" fmla="*/ 1892655524 h 762"/>
                <a:gd name="T60" fmla="*/ 2147483647 w 5216"/>
                <a:gd name="T61" fmla="*/ 1912737115 h 762"/>
                <a:gd name="T62" fmla="*/ 2147483647 w 5216"/>
                <a:gd name="T63" fmla="*/ 1912737115 h 762"/>
                <a:gd name="T64" fmla="*/ 2147483647 w 5216"/>
                <a:gd name="T65" fmla="*/ 1902697112 h 762"/>
                <a:gd name="T66" fmla="*/ 2147483647 w 5216"/>
                <a:gd name="T67" fmla="*/ 1877594727 h 762"/>
                <a:gd name="T68" fmla="*/ 2147483647 w 5216"/>
                <a:gd name="T69" fmla="*/ 1837433128 h 762"/>
                <a:gd name="T70" fmla="*/ 2147483647 w 5216"/>
                <a:gd name="T71" fmla="*/ 1792249152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22"/>
            <p:cNvSpPr>
              <a:spLocks/>
            </p:cNvSpPr>
            <p:nvPr/>
          </p:nvSpPr>
          <p:spPr bwMode="hidden">
            <a:xfrm>
              <a:off x="4286" y="4334883"/>
              <a:ext cx="8165219" cy="1105538"/>
            </a:xfrm>
            <a:custGeom>
              <a:avLst/>
              <a:gdLst>
                <a:gd name="T0" fmla="*/ 0 w 5144"/>
                <a:gd name="T1" fmla="*/ 177634787 h 694"/>
                <a:gd name="T2" fmla="*/ 0 w 5144"/>
                <a:gd name="T3" fmla="*/ 177634787 h 694"/>
                <a:gd name="T4" fmla="*/ 45353157 w 5144"/>
                <a:gd name="T5" fmla="*/ 167484228 h 694"/>
                <a:gd name="T6" fmla="*/ 181412626 w 5144"/>
                <a:gd name="T7" fmla="*/ 142107830 h 694"/>
                <a:gd name="T8" fmla="*/ 413216590 w 5144"/>
                <a:gd name="T9" fmla="*/ 106580872 h 694"/>
                <a:gd name="T10" fmla="*/ 564393779 w 5144"/>
                <a:gd name="T11" fmla="*/ 86279754 h 694"/>
                <a:gd name="T12" fmla="*/ 740766636 w 5144"/>
                <a:gd name="T13" fmla="*/ 65978635 h 694"/>
                <a:gd name="T14" fmla="*/ 937295394 w 5144"/>
                <a:gd name="T15" fmla="*/ 50752796 h 694"/>
                <a:gd name="T16" fmla="*/ 1164061177 w 5144"/>
                <a:gd name="T17" fmla="*/ 35526957 h 694"/>
                <a:gd name="T18" fmla="*/ 1410982860 w 5144"/>
                <a:gd name="T19" fmla="*/ 20301119 h 694"/>
                <a:gd name="T20" fmla="*/ 1688139980 w 5144"/>
                <a:gd name="T21" fmla="*/ 10150559 h 694"/>
                <a:gd name="T22" fmla="*/ 1990494357 w 5144"/>
                <a:gd name="T23" fmla="*/ 5075280 h 694"/>
                <a:gd name="T24" fmla="*/ 2147483647 w 5144"/>
                <a:gd name="T25" fmla="*/ 0 h 694"/>
                <a:gd name="T26" fmla="*/ 2147483647 w 5144"/>
                <a:gd name="T27" fmla="*/ 5075280 h 694"/>
                <a:gd name="T28" fmla="*/ 2147483647 w 5144"/>
                <a:gd name="T29" fmla="*/ 15225839 h 694"/>
                <a:gd name="T30" fmla="*/ 2147483647 w 5144"/>
                <a:gd name="T31" fmla="*/ 35526957 h 694"/>
                <a:gd name="T32" fmla="*/ 2147483647 w 5144"/>
                <a:gd name="T33" fmla="*/ 60903356 h 694"/>
                <a:gd name="T34" fmla="*/ 2147483647 w 5144"/>
                <a:gd name="T35" fmla="*/ 101505593 h 694"/>
                <a:gd name="T36" fmla="*/ 2147483647 w 5144"/>
                <a:gd name="T37" fmla="*/ 147183109 h 694"/>
                <a:gd name="T38" fmla="*/ 2147483647 w 5144"/>
                <a:gd name="T39" fmla="*/ 203011185 h 694"/>
                <a:gd name="T40" fmla="*/ 2147483647 w 5144"/>
                <a:gd name="T41" fmla="*/ 268988228 h 694"/>
                <a:gd name="T42" fmla="*/ 2147483647 w 5144"/>
                <a:gd name="T43" fmla="*/ 350192702 h 694"/>
                <a:gd name="T44" fmla="*/ 2147483647 w 5144"/>
                <a:gd name="T45" fmla="*/ 441547735 h 694"/>
                <a:gd name="T46" fmla="*/ 2147483647 w 5144"/>
                <a:gd name="T47" fmla="*/ 548128608 h 694"/>
                <a:gd name="T48" fmla="*/ 2147483647 w 5144"/>
                <a:gd name="T49" fmla="*/ 675009006 h 694"/>
                <a:gd name="T50" fmla="*/ 2147483647 w 5144"/>
                <a:gd name="T51" fmla="*/ 812041556 h 694"/>
                <a:gd name="T52" fmla="*/ 2147483647 w 5144"/>
                <a:gd name="T53" fmla="*/ 964299945 h 694"/>
                <a:gd name="T54" fmla="*/ 2147483647 w 5144"/>
                <a:gd name="T55" fmla="*/ 1136857860 h 694"/>
                <a:gd name="T56" fmla="*/ 2147483647 w 5144"/>
                <a:gd name="T57" fmla="*/ 1324643206 h 694"/>
                <a:gd name="T58" fmla="*/ 2147483647 w 5144"/>
                <a:gd name="T59" fmla="*/ 1532729671 h 694"/>
                <a:gd name="T60" fmla="*/ 2147483647 w 5144"/>
                <a:gd name="T61" fmla="*/ 1761115662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 name="Freeform 26"/>
            <p:cNvSpPr>
              <a:spLocks/>
            </p:cNvSpPr>
            <p:nvPr/>
          </p:nvSpPr>
          <p:spPr bwMode="hidden">
            <a:xfrm>
              <a:off x="4155651" y="4314537"/>
              <a:ext cx="4940859" cy="929191"/>
            </a:xfrm>
            <a:custGeom>
              <a:avLst/>
              <a:gdLst>
                <a:gd name="T0" fmla="*/ 0 w 3112"/>
                <a:gd name="T1" fmla="*/ 1478417662 h 584"/>
                <a:gd name="T2" fmla="*/ 0 w 3112"/>
                <a:gd name="T3" fmla="*/ 1478417662 h 584"/>
                <a:gd name="T4" fmla="*/ 226865130 w 3112"/>
                <a:gd name="T5" fmla="*/ 1417660663 h 584"/>
                <a:gd name="T6" fmla="*/ 846963574 w 3112"/>
                <a:gd name="T7" fmla="*/ 1260705347 h 584"/>
                <a:gd name="T8" fmla="*/ 1275487831 w 3112"/>
                <a:gd name="T9" fmla="*/ 1154381393 h 584"/>
                <a:gd name="T10" fmla="*/ 1769549916 w 3112"/>
                <a:gd name="T11" fmla="*/ 1037930213 h 584"/>
                <a:gd name="T12" fmla="*/ 2147483647 w 3112"/>
                <a:gd name="T13" fmla="*/ 911353397 h 584"/>
                <a:gd name="T14" fmla="*/ 2147483647 w 3112"/>
                <a:gd name="T15" fmla="*/ 774650944 h 584"/>
                <a:gd name="T16" fmla="*/ 2147483647 w 3112"/>
                <a:gd name="T17" fmla="*/ 643009718 h 584"/>
                <a:gd name="T18" fmla="*/ 2147483647 w 3112"/>
                <a:gd name="T19" fmla="*/ 511370084 h 584"/>
                <a:gd name="T20" fmla="*/ 2147483647 w 3112"/>
                <a:gd name="T21" fmla="*/ 389856086 h 584"/>
                <a:gd name="T22" fmla="*/ 2147483647 w 3112"/>
                <a:gd name="T23" fmla="*/ 273406496 h 584"/>
                <a:gd name="T24" fmla="*/ 2147483647 w 3112"/>
                <a:gd name="T25" fmla="*/ 222775133 h 584"/>
                <a:gd name="T26" fmla="*/ 2147483647 w 3112"/>
                <a:gd name="T27" fmla="*/ 172143770 h 584"/>
                <a:gd name="T28" fmla="*/ 2147483647 w 3112"/>
                <a:gd name="T29" fmla="*/ 131639635 h 584"/>
                <a:gd name="T30" fmla="*/ 2147483647 w 3112"/>
                <a:gd name="T31" fmla="*/ 91135499 h 584"/>
                <a:gd name="T32" fmla="*/ 2147483647 w 3112"/>
                <a:gd name="T33" fmla="*/ 60756999 h 584"/>
                <a:gd name="T34" fmla="*/ 2147483647 w 3112"/>
                <a:gd name="T35" fmla="*/ 35441318 h 584"/>
                <a:gd name="T36" fmla="*/ 2147483647 w 3112"/>
                <a:gd name="T37" fmla="*/ 15188454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useBgFill="1">
          <p:nvSpPr>
            <p:cNvPr id="11" name="Freeform 10"/>
            <p:cNvSpPr>
              <a:spLocks/>
            </p:cNvSpPr>
            <p:nvPr/>
          </p:nvSpPr>
          <p:spPr bwMode="hidden">
            <a:xfrm>
              <a:off x="-3905251" y="4294188"/>
              <a:ext cx="13027839" cy="1892300"/>
            </a:xfrm>
            <a:custGeom>
              <a:avLst/>
              <a:gdLst>
                <a:gd name="T0" fmla="*/ 2147483647 w 8196"/>
                <a:gd name="T1" fmla="*/ 1290320000 h 1192"/>
                <a:gd name="T2" fmla="*/ 2147483647 w 8196"/>
                <a:gd name="T3" fmla="*/ 1436489063 h 1192"/>
                <a:gd name="T4" fmla="*/ 2147483647 w 8196"/>
                <a:gd name="T5" fmla="*/ 1562496875 h 1192"/>
                <a:gd name="T6" fmla="*/ 2147483647 w 8196"/>
                <a:gd name="T7" fmla="*/ 1678424063 h 1192"/>
                <a:gd name="T8" fmla="*/ 2147483647 w 8196"/>
                <a:gd name="T9" fmla="*/ 1769149688 h 1192"/>
                <a:gd name="T10" fmla="*/ 2147483647 w 8196"/>
                <a:gd name="T11" fmla="*/ 1839714063 h 1192"/>
                <a:gd name="T12" fmla="*/ 2147483647 w 8196"/>
                <a:gd name="T13" fmla="*/ 1890117188 h 1192"/>
                <a:gd name="T14" fmla="*/ 2147483647 w 8196"/>
                <a:gd name="T15" fmla="*/ 1920359063 h 1192"/>
                <a:gd name="T16" fmla="*/ 2147483647 w 8196"/>
                <a:gd name="T17" fmla="*/ 1915318750 h 1192"/>
                <a:gd name="T18" fmla="*/ 2147483647 w 8196"/>
                <a:gd name="T19" fmla="*/ 1890117188 h 1192"/>
                <a:gd name="T20" fmla="*/ 2147483647 w 8196"/>
                <a:gd name="T21" fmla="*/ 1829633438 h 1192"/>
                <a:gd name="T22" fmla="*/ 2147483647 w 8196"/>
                <a:gd name="T23" fmla="*/ 1738907813 h 1192"/>
                <a:gd name="T24" fmla="*/ 2147483647 w 8196"/>
                <a:gd name="T25" fmla="*/ 1617940313 h 1192"/>
                <a:gd name="T26" fmla="*/ 2147483647 w 8196"/>
                <a:gd name="T27" fmla="*/ 1456650313 h 1192"/>
                <a:gd name="T28" fmla="*/ 2147483647 w 8196"/>
                <a:gd name="T29" fmla="*/ 1260078125 h 1192"/>
                <a:gd name="T30" fmla="*/ 2147483647 w 8196"/>
                <a:gd name="T31" fmla="*/ 1023183438 h 1192"/>
                <a:gd name="T32" fmla="*/ 2147483647 w 8196"/>
                <a:gd name="T33" fmla="*/ 745966250 h 1192"/>
                <a:gd name="T34" fmla="*/ 2147483647 w 8196"/>
                <a:gd name="T35" fmla="*/ 604837500 h 1192"/>
                <a:gd name="T36" fmla="*/ 2147483647 w 8196"/>
                <a:gd name="T37" fmla="*/ 372983125 h 1192"/>
                <a:gd name="T38" fmla="*/ 2147483647 w 8196"/>
                <a:gd name="T39" fmla="*/ 206652813 h 1192"/>
                <a:gd name="T40" fmla="*/ 2147483647 w 8196"/>
                <a:gd name="T41" fmla="*/ 90725625 h 1192"/>
                <a:gd name="T42" fmla="*/ 2147483647 w 8196"/>
                <a:gd name="T43" fmla="*/ 25201563 h 1192"/>
                <a:gd name="T44" fmla="*/ 2147483647 w 8196"/>
                <a:gd name="T45" fmla="*/ 0 h 1192"/>
                <a:gd name="T46" fmla="*/ 2147483647 w 8196"/>
                <a:gd name="T47" fmla="*/ 10080625 h 1192"/>
                <a:gd name="T48" fmla="*/ 2147483647 w 8196"/>
                <a:gd name="T49" fmla="*/ 50403125 h 1192"/>
                <a:gd name="T50" fmla="*/ 1809063908 w 8196"/>
                <a:gd name="T51" fmla="*/ 110886875 h 1192"/>
                <a:gd name="T52" fmla="*/ 1339111161 w 8196"/>
                <a:gd name="T53" fmla="*/ 186491563 h 1192"/>
                <a:gd name="T54" fmla="*/ 944958629 w 8196"/>
                <a:gd name="T55" fmla="*/ 272176875 h 1192"/>
                <a:gd name="T56" fmla="*/ 626603132 w 8196"/>
                <a:gd name="T57" fmla="*/ 362902500 h 1192"/>
                <a:gd name="T58" fmla="*/ 373939989 w 8196"/>
                <a:gd name="T59" fmla="*/ 443547500 h 1192"/>
                <a:gd name="T60" fmla="*/ 121278436 w 8196"/>
                <a:gd name="T61" fmla="*/ 544353750 h 1192"/>
                <a:gd name="T62" fmla="*/ 0 w 8196"/>
                <a:gd name="T63" fmla="*/ 604837500 h 1192"/>
                <a:gd name="T64" fmla="*/ 2147483647 w 8196"/>
                <a:gd name="T65" fmla="*/ 2147483647 h 1192"/>
                <a:gd name="T66" fmla="*/ 2147483647 w 8196"/>
                <a:gd name="T67" fmla="*/ 2147483647 h 1192"/>
                <a:gd name="T68" fmla="*/ 2147483647 w 8196"/>
                <a:gd name="T69" fmla="*/ 1285279688 h 1192"/>
                <a:gd name="T70" fmla="*/ 2147483647 w 8196"/>
                <a:gd name="T71" fmla="*/ 1290320000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2" name="Group 5"/>
          <p:cNvGrpSpPr>
            <a:grpSpLocks noChangeAspect="1"/>
          </p:cNvGrpSpPr>
          <p:nvPr userDrawn="1"/>
        </p:nvGrpSpPr>
        <p:grpSpPr bwMode="auto">
          <a:xfrm>
            <a:off x="7696200" y="5875338"/>
            <a:ext cx="1276350" cy="830262"/>
            <a:chOff x="96" y="72"/>
            <a:chExt cx="1379" cy="896"/>
          </a:xfrm>
        </p:grpSpPr>
        <p:sp>
          <p:nvSpPr>
            <p:cNvPr id="13" name="AutoShape 4"/>
            <p:cNvSpPr>
              <a:spLocks noChangeAspect="1" noChangeArrowheads="1" noTextEdit="1"/>
            </p:cNvSpPr>
            <p:nvPr/>
          </p:nvSpPr>
          <p:spPr bwMode="auto">
            <a:xfrm>
              <a:off x="96" y="72"/>
              <a:ext cx="1377" cy="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14"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 y="72"/>
              <a:ext cx="1379"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857217641"/>
      </p:ext>
    </p:extLst>
  </p:cSld>
  <p:clrMapOvr>
    <a:masterClrMapping/>
  </p:clrMapOvr>
  <p:timing>
    <p:tnLst>
      <p:par>
        <p:cTn id="1" dur="indefinite" restart="never" nodeType="tmRoot"/>
      </p:par>
    </p:tnLst>
  </p:timing>
</p:sldLayout>
</file>

<file path=ppt/slideLayouts/slideLayout2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4"/>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36" indent="0">
              <a:buNone/>
              <a:defRPr sz="2800"/>
            </a:lvl2pPr>
            <a:lvl3pPr marL="914074" indent="0">
              <a:buNone/>
              <a:defRPr sz="2400"/>
            </a:lvl3pPr>
            <a:lvl4pPr marL="1371109" indent="0">
              <a:buNone/>
              <a:defRPr sz="2000"/>
            </a:lvl4pPr>
            <a:lvl5pPr marL="1828148" indent="0">
              <a:buNone/>
              <a:defRPr sz="2000"/>
            </a:lvl5pPr>
            <a:lvl6pPr marL="2285186" indent="0">
              <a:buNone/>
              <a:defRPr sz="2000"/>
            </a:lvl6pPr>
            <a:lvl7pPr marL="2742224" indent="0">
              <a:buNone/>
              <a:defRPr sz="2000"/>
            </a:lvl7pPr>
            <a:lvl8pPr marL="3199260" indent="0">
              <a:buNone/>
              <a:defRPr sz="2000"/>
            </a:lvl8pPr>
            <a:lvl9pPr marL="3656296"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42"/>
            <a:ext cx="5486400" cy="804862"/>
          </a:xfrm>
        </p:spPr>
        <p:txBody>
          <a:bodyPr/>
          <a:lstStyle>
            <a:lvl1pPr marL="0" indent="0">
              <a:buNone/>
              <a:defRPr sz="1400"/>
            </a:lvl1pPr>
            <a:lvl2pPr marL="457036" indent="0">
              <a:buNone/>
              <a:defRPr sz="1200"/>
            </a:lvl2pPr>
            <a:lvl3pPr marL="914074" indent="0">
              <a:buNone/>
              <a:defRPr sz="1000"/>
            </a:lvl3pPr>
            <a:lvl4pPr marL="1371109" indent="0">
              <a:buNone/>
              <a:defRPr sz="900"/>
            </a:lvl4pPr>
            <a:lvl5pPr marL="1828148" indent="0">
              <a:buNone/>
              <a:defRPr sz="900"/>
            </a:lvl5pPr>
            <a:lvl6pPr marL="2285186" indent="0">
              <a:buNone/>
              <a:defRPr sz="900"/>
            </a:lvl6pPr>
            <a:lvl7pPr marL="2742224" indent="0">
              <a:buNone/>
              <a:defRPr sz="900"/>
            </a:lvl7pPr>
            <a:lvl8pPr marL="3199260" indent="0">
              <a:buNone/>
              <a:defRPr sz="900"/>
            </a:lvl8pPr>
            <a:lvl9pPr marL="3656296"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C8203352-0323-400D-9581-063E91B5A644}" type="slidenum">
              <a:rPr lang="en-US" smtClean="0"/>
              <a:pPr>
                <a:defRPr/>
              </a:pPr>
              <a:t>‹#›</a:t>
            </a:fld>
            <a:endParaRPr lang="en-US"/>
          </a:p>
        </p:txBody>
      </p:sp>
      <p:sp>
        <p:nvSpPr>
          <p:cNvPr id="8" name="Rounded Rectangle 14"/>
          <p:cNvSpPr/>
          <p:nvPr userDrawn="1"/>
        </p:nvSpPr>
        <p:spPr>
          <a:xfrm>
            <a:off x="228604" y="228604"/>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08" tIns="45704" rIns="91408" bIns="45704" anchor="ctr"/>
          <a:lstStyle/>
          <a:p>
            <a:pPr algn="ctr" fontAlgn="auto">
              <a:spcBef>
                <a:spcPts val="0"/>
              </a:spcBef>
              <a:spcAft>
                <a:spcPts val="0"/>
              </a:spcAft>
              <a:defRPr/>
            </a:pPr>
            <a:endParaRPr lang="en-US"/>
          </a:p>
        </p:txBody>
      </p:sp>
      <p:grpSp>
        <p:nvGrpSpPr>
          <p:cNvPr id="9" name="Group 8"/>
          <p:cNvGrpSpPr>
            <a:grpSpLocks noChangeAspect="1"/>
          </p:cNvGrpSpPr>
          <p:nvPr userDrawn="1"/>
        </p:nvGrpSpPr>
        <p:grpSpPr bwMode="auto">
          <a:xfrm>
            <a:off x="211138" y="5354642"/>
            <a:ext cx="8723312" cy="1330325"/>
            <a:chOff x="-3905250" y="4294188"/>
            <a:chExt cx="13011150" cy="1892300"/>
          </a:xfrm>
        </p:grpSpPr>
        <p:sp>
          <p:nvSpPr>
            <p:cNvPr id="10" name="Freeform 14"/>
            <p:cNvSpPr>
              <a:spLocks/>
            </p:cNvSpPr>
            <p:nvPr/>
          </p:nvSpPr>
          <p:spPr bwMode="hidden">
            <a:xfrm>
              <a:off x="4810681" y="4499676"/>
              <a:ext cx="4295219" cy="1016152"/>
            </a:xfrm>
            <a:custGeom>
              <a:avLst/>
              <a:gdLst>
                <a:gd name="T0" fmla="*/ 2147483647 w 2706"/>
                <a:gd name="T1" fmla="*/ 0 h 640"/>
                <a:gd name="T2" fmla="*/ 2147483647 w 2706"/>
                <a:gd name="T3" fmla="*/ 0 h 640"/>
                <a:gd name="T4" fmla="*/ 2147483647 w 2706"/>
                <a:gd name="T5" fmla="*/ 45375950 h 640"/>
                <a:gd name="T6" fmla="*/ 2147483647 w 2706"/>
                <a:gd name="T7" fmla="*/ 95794554 h 640"/>
                <a:gd name="T8" fmla="*/ 2147483647 w 2706"/>
                <a:gd name="T9" fmla="*/ 151254225 h 640"/>
                <a:gd name="T10" fmla="*/ 2147483647 w 2706"/>
                <a:gd name="T11" fmla="*/ 206713896 h 640"/>
                <a:gd name="T12" fmla="*/ 2147483647 w 2706"/>
                <a:gd name="T13" fmla="*/ 272258876 h 640"/>
                <a:gd name="T14" fmla="*/ 2147483647 w 2706"/>
                <a:gd name="T15" fmla="*/ 337802267 h 640"/>
                <a:gd name="T16" fmla="*/ 2147483647 w 2706"/>
                <a:gd name="T17" fmla="*/ 413429380 h 640"/>
                <a:gd name="T18" fmla="*/ 2147483647 w 2706"/>
                <a:gd name="T19" fmla="*/ 489056492 h 640"/>
                <a:gd name="T20" fmla="*/ 2147483647 w 2706"/>
                <a:gd name="T21" fmla="*/ 489056492 h 640"/>
                <a:gd name="T22" fmla="*/ 2147483647 w 2706"/>
                <a:gd name="T23" fmla="*/ 635269651 h 640"/>
                <a:gd name="T24" fmla="*/ 2147483647 w 2706"/>
                <a:gd name="T25" fmla="*/ 766356435 h 640"/>
                <a:gd name="T26" fmla="*/ 2147483647 w 2706"/>
                <a:gd name="T27" fmla="*/ 887361085 h 640"/>
                <a:gd name="T28" fmla="*/ 1995446684 w 2706"/>
                <a:gd name="T29" fmla="*/ 1003323081 h 640"/>
                <a:gd name="T30" fmla="*/ 1471390284 w 2706"/>
                <a:gd name="T31" fmla="*/ 1104158702 h 640"/>
                <a:gd name="T32" fmla="*/ 962451277 w 2706"/>
                <a:gd name="T33" fmla="*/ 1194912190 h 640"/>
                <a:gd name="T34" fmla="*/ 473666148 w 2706"/>
                <a:gd name="T35" fmla="*/ 1280623023 h 640"/>
                <a:gd name="T36" fmla="*/ 0 w 2706"/>
                <a:gd name="T37" fmla="*/ 1356250136 h 640"/>
                <a:gd name="T38" fmla="*/ 0 w 2706"/>
                <a:gd name="T39" fmla="*/ 1356250136 h 640"/>
                <a:gd name="T40" fmla="*/ 327535052 w 2706"/>
                <a:gd name="T41" fmla="*/ 1401626086 h 640"/>
                <a:gd name="T42" fmla="*/ 639954298 w 2706"/>
                <a:gd name="T43" fmla="*/ 1441960969 h 640"/>
                <a:gd name="T44" fmla="*/ 942294224 w 2706"/>
                <a:gd name="T45" fmla="*/ 1477253198 h 640"/>
                <a:gd name="T46" fmla="*/ 1239596076 w 2706"/>
                <a:gd name="T47" fmla="*/ 1507504361 h 640"/>
                <a:gd name="T48" fmla="*/ 1526818609 w 2706"/>
                <a:gd name="T49" fmla="*/ 1537755524 h 640"/>
                <a:gd name="T50" fmla="*/ 1803964996 w 2706"/>
                <a:gd name="T51" fmla="*/ 1557922965 h 640"/>
                <a:gd name="T52" fmla="*/ 2071032063 w 2706"/>
                <a:gd name="T53" fmla="*/ 1578090407 h 640"/>
                <a:gd name="T54" fmla="*/ 2147483647 w 2706"/>
                <a:gd name="T55" fmla="*/ 1593215194 h 640"/>
                <a:gd name="T56" fmla="*/ 2147483647 w 2706"/>
                <a:gd name="T57" fmla="*/ 1603298915 h 640"/>
                <a:gd name="T58" fmla="*/ 2147483647 w 2706"/>
                <a:gd name="T59" fmla="*/ 1608341570 h 640"/>
                <a:gd name="T60" fmla="*/ 2147483647 w 2706"/>
                <a:gd name="T61" fmla="*/ 1613382636 h 640"/>
                <a:gd name="T62" fmla="*/ 2147483647 w 2706"/>
                <a:gd name="T63" fmla="*/ 1613382636 h 640"/>
                <a:gd name="T64" fmla="*/ 2147483647 w 2706"/>
                <a:gd name="T65" fmla="*/ 1608341570 h 640"/>
                <a:gd name="T66" fmla="*/ 2147483647 w 2706"/>
                <a:gd name="T67" fmla="*/ 1603298915 h 640"/>
                <a:gd name="T68" fmla="*/ 2147483647 w 2706"/>
                <a:gd name="T69" fmla="*/ 1593215194 h 640"/>
                <a:gd name="T70" fmla="*/ 2147483647 w 2706"/>
                <a:gd name="T71" fmla="*/ 1578090407 h 640"/>
                <a:gd name="T72" fmla="*/ 2147483647 w 2706"/>
                <a:gd name="T73" fmla="*/ 1562964032 h 640"/>
                <a:gd name="T74" fmla="*/ 2147483647 w 2706"/>
                <a:gd name="T75" fmla="*/ 1542796590 h 640"/>
                <a:gd name="T76" fmla="*/ 2147483647 w 2706"/>
                <a:gd name="T77" fmla="*/ 1517588082 h 640"/>
                <a:gd name="T78" fmla="*/ 2147483647 w 2706"/>
                <a:gd name="T79" fmla="*/ 1492379573 h 640"/>
                <a:gd name="T80" fmla="*/ 2147483647 w 2706"/>
                <a:gd name="T81" fmla="*/ 1462128411 h 640"/>
                <a:gd name="T82" fmla="*/ 2147483647 w 2706"/>
                <a:gd name="T83" fmla="*/ 1431877248 h 640"/>
                <a:gd name="T84" fmla="*/ 2147483647 w 2706"/>
                <a:gd name="T85" fmla="*/ 1396585019 h 640"/>
                <a:gd name="T86" fmla="*/ 2147483647 w 2706"/>
                <a:gd name="T87" fmla="*/ 1361291202 h 640"/>
                <a:gd name="T88" fmla="*/ 2147483647 w 2706"/>
                <a:gd name="T89" fmla="*/ 1320956319 h 640"/>
                <a:gd name="T90" fmla="*/ 2147483647 w 2706"/>
                <a:gd name="T91" fmla="*/ 1280623023 h 640"/>
                <a:gd name="T92" fmla="*/ 2147483647 w 2706"/>
                <a:gd name="T93" fmla="*/ 1235245485 h 640"/>
                <a:gd name="T94" fmla="*/ 2147483647 w 2706"/>
                <a:gd name="T95" fmla="*/ 1189869535 h 640"/>
                <a:gd name="T96" fmla="*/ 2147483647 w 2706"/>
                <a:gd name="T97" fmla="*/ 1089033914 h 640"/>
                <a:gd name="T98" fmla="*/ 2147483647 w 2706"/>
                <a:gd name="T99" fmla="*/ 983155639 h 640"/>
                <a:gd name="T100" fmla="*/ 2147483647 w 2706"/>
                <a:gd name="T101" fmla="*/ 983155639 h 640"/>
                <a:gd name="T102" fmla="*/ 2147483647 w 2706"/>
                <a:gd name="T103" fmla="*/ 978112985 h 640"/>
                <a:gd name="T104" fmla="*/ 2147483647 w 2706"/>
                <a:gd name="T105" fmla="*/ 978112985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18"/>
            <p:cNvSpPr>
              <a:spLocks/>
            </p:cNvSpPr>
            <p:nvPr/>
          </p:nvSpPr>
          <p:spPr bwMode="hidden">
            <a:xfrm>
              <a:off x="-308538" y="4319027"/>
              <a:ext cx="8280254" cy="1208092"/>
            </a:xfrm>
            <a:custGeom>
              <a:avLst/>
              <a:gdLst>
                <a:gd name="T0" fmla="*/ 2147483647 w 5216"/>
                <a:gd name="T1" fmla="*/ 1794685668 h 762"/>
                <a:gd name="T2" fmla="*/ 2147483647 w 5216"/>
                <a:gd name="T3" fmla="*/ 1724305590 h 762"/>
                <a:gd name="T4" fmla="*/ 2147483647 w 5216"/>
                <a:gd name="T5" fmla="*/ 1533274853 h 762"/>
                <a:gd name="T6" fmla="*/ 2147483647 w 5216"/>
                <a:gd name="T7" fmla="*/ 1276891413 h 762"/>
                <a:gd name="T8" fmla="*/ 2147483647 w 5216"/>
                <a:gd name="T9" fmla="*/ 940073143 h 762"/>
                <a:gd name="T10" fmla="*/ 2147483647 w 5216"/>
                <a:gd name="T11" fmla="*/ 744015032 h 762"/>
                <a:gd name="T12" fmla="*/ 2147483647 w 5216"/>
                <a:gd name="T13" fmla="*/ 593201710 h 762"/>
                <a:gd name="T14" fmla="*/ 2147483647 w 5216"/>
                <a:gd name="T15" fmla="*/ 462496302 h 762"/>
                <a:gd name="T16" fmla="*/ 2147483647 w 5216"/>
                <a:gd name="T17" fmla="*/ 351898809 h 762"/>
                <a:gd name="T18" fmla="*/ 2147483647 w 5216"/>
                <a:gd name="T19" fmla="*/ 256383440 h 762"/>
                <a:gd name="T20" fmla="*/ 2147483647 w 5216"/>
                <a:gd name="T21" fmla="*/ 180975987 h 762"/>
                <a:gd name="T22" fmla="*/ 2147483647 w 5216"/>
                <a:gd name="T23" fmla="*/ 70380079 h 762"/>
                <a:gd name="T24" fmla="*/ 2147483647 w 5216"/>
                <a:gd name="T25" fmla="*/ 10054750 h 762"/>
                <a:gd name="T26" fmla="*/ 1622923434 w 5216"/>
                <a:gd name="T27" fmla="*/ 0 h 762"/>
                <a:gd name="T28" fmla="*/ 902184155 w 5216"/>
                <a:gd name="T29" fmla="*/ 25135289 h 762"/>
                <a:gd name="T30" fmla="*/ 277207537 w 5216"/>
                <a:gd name="T31" fmla="*/ 80434829 h 762"/>
                <a:gd name="T32" fmla="*/ 0 w 5216"/>
                <a:gd name="T33" fmla="*/ 120650658 h 762"/>
                <a:gd name="T34" fmla="*/ 791300823 w 5216"/>
                <a:gd name="T35" fmla="*/ 216166026 h 762"/>
                <a:gd name="T36" fmla="*/ 1643084329 w 5216"/>
                <a:gd name="T37" fmla="*/ 351898809 h 762"/>
                <a:gd name="T38" fmla="*/ 2147483647 w 5216"/>
                <a:gd name="T39" fmla="*/ 527849006 h 762"/>
                <a:gd name="T40" fmla="*/ 2147483647 w 5216"/>
                <a:gd name="T41" fmla="*/ 744015032 h 762"/>
                <a:gd name="T42" fmla="*/ 2147483647 w 5216"/>
                <a:gd name="T43" fmla="*/ 950127893 h 762"/>
                <a:gd name="T44" fmla="*/ 2147483647 w 5216"/>
                <a:gd name="T45" fmla="*/ 1296999327 h 762"/>
                <a:gd name="T46" fmla="*/ 2147483647 w 5216"/>
                <a:gd name="T47" fmla="*/ 1437759485 h 762"/>
                <a:gd name="T48" fmla="*/ 2147483647 w 5216"/>
                <a:gd name="T49" fmla="*/ 1558410142 h 762"/>
                <a:gd name="T50" fmla="*/ 2147483647 w 5216"/>
                <a:gd name="T51" fmla="*/ 1663980261 h 762"/>
                <a:gd name="T52" fmla="*/ 2147483647 w 5216"/>
                <a:gd name="T53" fmla="*/ 1744413504 h 762"/>
                <a:gd name="T54" fmla="*/ 2147483647 w 5216"/>
                <a:gd name="T55" fmla="*/ 1814793583 h 762"/>
                <a:gd name="T56" fmla="*/ 2147483647 w 5216"/>
                <a:gd name="T57" fmla="*/ 1860038372 h 762"/>
                <a:gd name="T58" fmla="*/ 2147483647 w 5216"/>
                <a:gd name="T59" fmla="*/ 1895228412 h 762"/>
                <a:gd name="T60" fmla="*/ 2147483647 w 5216"/>
                <a:gd name="T61" fmla="*/ 1915336326 h 762"/>
                <a:gd name="T62" fmla="*/ 2147483647 w 5216"/>
                <a:gd name="T63" fmla="*/ 1915336326 h 762"/>
                <a:gd name="T64" fmla="*/ 2147483647 w 5216"/>
                <a:gd name="T65" fmla="*/ 1905281576 h 762"/>
                <a:gd name="T66" fmla="*/ 2147483647 w 5216"/>
                <a:gd name="T67" fmla="*/ 1880146287 h 762"/>
                <a:gd name="T68" fmla="*/ 2147483647 w 5216"/>
                <a:gd name="T69" fmla="*/ 1839928872 h 762"/>
                <a:gd name="T70" fmla="*/ 2147483647 w 5216"/>
                <a:gd name="T71" fmla="*/ 1794685668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22"/>
            <p:cNvSpPr>
              <a:spLocks/>
            </p:cNvSpPr>
            <p:nvPr/>
          </p:nvSpPr>
          <p:spPr bwMode="hidden">
            <a:xfrm>
              <a:off x="4014" y="4334834"/>
              <a:ext cx="8164231" cy="1101960"/>
            </a:xfrm>
            <a:custGeom>
              <a:avLst/>
              <a:gdLst>
                <a:gd name="T0" fmla="*/ 0 w 5144"/>
                <a:gd name="T1" fmla="*/ 176486674 h 694"/>
                <a:gd name="T2" fmla="*/ 0 w 5144"/>
                <a:gd name="T3" fmla="*/ 176486674 h 694"/>
                <a:gd name="T4" fmla="*/ 45341320 w 5144"/>
                <a:gd name="T5" fmla="*/ 166400724 h 694"/>
                <a:gd name="T6" fmla="*/ 181368455 w 5144"/>
                <a:gd name="T7" fmla="*/ 141189022 h 694"/>
                <a:gd name="T8" fmla="*/ 413115802 w 5144"/>
                <a:gd name="T9" fmla="*/ 105891370 h 694"/>
                <a:gd name="T10" fmla="*/ 564257240 w 5144"/>
                <a:gd name="T11" fmla="*/ 85722643 h 694"/>
                <a:gd name="T12" fmla="*/ 740586536 w 5144"/>
                <a:gd name="T13" fmla="*/ 65552329 h 694"/>
                <a:gd name="T14" fmla="*/ 937069294 w 5144"/>
                <a:gd name="T15" fmla="*/ 50424991 h 694"/>
                <a:gd name="T16" fmla="*/ 1163779069 w 5144"/>
                <a:gd name="T17" fmla="*/ 35297652 h 694"/>
                <a:gd name="T18" fmla="*/ 1410642306 w 5144"/>
                <a:gd name="T19" fmla="*/ 20170314 h 694"/>
                <a:gd name="T20" fmla="*/ 1687732560 w 5144"/>
                <a:gd name="T21" fmla="*/ 10084363 h 694"/>
                <a:gd name="T22" fmla="*/ 1990012261 w 5144"/>
                <a:gd name="T23" fmla="*/ 5042975 h 694"/>
                <a:gd name="T24" fmla="*/ 2147483647 w 5144"/>
                <a:gd name="T25" fmla="*/ 0 h 694"/>
                <a:gd name="T26" fmla="*/ 2147483647 w 5144"/>
                <a:gd name="T27" fmla="*/ 5042975 h 694"/>
                <a:gd name="T28" fmla="*/ 2147483647 w 5144"/>
                <a:gd name="T29" fmla="*/ 15127339 h 694"/>
                <a:gd name="T30" fmla="*/ 2147483647 w 5144"/>
                <a:gd name="T31" fmla="*/ 35297652 h 694"/>
                <a:gd name="T32" fmla="*/ 2147483647 w 5144"/>
                <a:gd name="T33" fmla="*/ 60509354 h 694"/>
                <a:gd name="T34" fmla="*/ 2147483647 w 5144"/>
                <a:gd name="T35" fmla="*/ 100849982 h 694"/>
                <a:gd name="T36" fmla="*/ 2147483647 w 5144"/>
                <a:gd name="T37" fmla="*/ 146231997 h 694"/>
                <a:gd name="T38" fmla="*/ 2147483647 w 5144"/>
                <a:gd name="T39" fmla="*/ 201698376 h 694"/>
                <a:gd name="T40" fmla="*/ 2147483647 w 5144"/>
                <a:gd name="T41" fmla="*/ 267250705 h 694"/>
                <a:gd name="T42" fmla="*/ 2147483647 w 5144"/>
                <a:gd name="T43" fmla="*/ 347930373 h 694"/>
                <a:gd name="T44" fmla="*/ 2147483647 w 5144"/>
                <a:gd name="T45" fmla="*/ 438694404 h 694"/>
                <a:gd name="T46" fmla="*/ 2147483647 w 5144"/>
                <a:gd name="T47" fmla="*/ 544585774 h 694"/>
                <a:gd name="T48" fmla="*/ 2147483647 w 5144"/>
                <a:gd name="T49" fmla="*/ 670647457 h 694"/>
                <a:gd name="T50" fmla="*/ 2147483647 w 5144"/>
                <a:gd name="T51" fmla="*/ 806793504 h 694"/>
                <a:gd name="T52" fmla="*/ 2147483647 w 5144"/>
                <a:gd name="T53" fmla="*/ 958068477 h 694"/>
                <a:gd name="T54" fmla="*/ 2147483647 w 5144"/>
                <a:gd name="T55" fmla="*/ 1129512176 h 694"/>
                <a:gd name="T56" fmla="*/ 2147483647 w 5144"/>
                <a:gd name="T57" fmla="*/ 1316083213 h 694"/>
                <a:gd name="T58" fmla="*/ 2147483647 w 5144"/>
                <a:gd name="T59" fmla="*/ 1522824565 h 694"/>
                <a:gd name="T60" fmla="*/ 2147483647 w 5144"/>
                <a:gd name="T61" fmla="*/ 1749734642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 name="Freeform 26"/>
            <p:cNvSpPr>
              <a:spLocks/>
            </p:cNvSpPr>
            <p:nvPr/>
          </p:nvSpPr>
          <p:spPr bwMode="hidden">
            <a:xfrm>
              <a:off x="4157164" y="4316769"/>
              <a:ext cx="4939265" cy="925827"/>
            </a:xfrm>
            <a:custGeom>
              <a:avLst/>
              <a:gdLst>
                <a:gd name="T0" fmla="*/ 0 w 3112"/>
                <a:gd name="T1" fmla="*/ 1467732250 h 584"/>
                <a:gd name="T2" fmla="*/ 0 w 3112"/>
                <a:gd name="T3" fmla="*/ 1467732250 h 584"/>
                <a:gd name="T4" fmla="*/ 226718930 w 3112"/>
                <a:gd name="T5" fmla="*/ 1407413987 h 584"/>
                <a:gd name="T6" fmla="*/ 846417337 w 3112"/>
                <a:gd name="T7" fmla="*/ 1251592864 h 584"/>
                <a:gd name="T8" fmla="*/ 1274665262 w 3112"/>
                <a:gd name="T9" fmla="*/ 1146037488 h 584"/>
                <a:gd name="T10" fmla="*/ 1768409238 w 3112"/>
                <a:gd name="T11" fmla="*/ 1030428012 h 584"/>
                <a:gd name="T12" fmla="*/ 2147483647 w 3112"/>
                <a:gd name="T13" fmla="*/ 904766021 h 584"/>
                <a:gd name="T14" fmla="*/ 2147483647 w 3112"/>
                <a:gd name="T15" fmla="*/ 769051514 h 584"/>
                <a:gd name="T16" fmla="*/ 2147483647 w 3112"/>
                <a:gd name="T17" fmla="*/ 638362472 h 584"/>
                <a:gd name="T18" fmla="*/ 2147483647 w 3112"/>
                <a:gd name="T19" fmla="*/ 507675016 h 584"/>
                <a:gd name="T20" fmla="*/ 2147483647 w 3112"/>
                <a:gd name="T21" fmla="*/ 387038490 h 584"/>
                <a:gd name="T22" fmla="*/ 2147483647 w 3112"/>
                <a:gd name="T23" fmla="*/ 271430599 h 584"/>
                <a:gd name="T24" fmla="*/ 2147483647 w 3112"/>
                <a:gd name="T25" fmla="*/ 221164851 h 584"/>
                <a:gd name="T26" fmla="*/ 2147483647 w 3112"/>
                <a:gd name="T27" fmla="*/ 170900689 h 584"/>
                <a:gd name="T28" fmla="*/ 2147483647 w 3112"/>
                <a:gd name="T29" fmla="*/ 130689042 h 584"/>
                <a:gd name="T30" fmla="*/ 2147483647 w 3112"/>
                <a:gd name="T31" fmla="*/ 90477395 h 584"/>
                <a:gd name="T32" fmla="*/ 2147483647 w 3112"/>
                <a:gd name="T33" fmla="*/ 60318263 h 584"/>
                <a:gd name="T34" fmla="*/ 2147483647 w 3112"/>
                <a:gd name="T35" fmla="*/ 35184597 h 584"/>
                <a:gd name="T36" fmla="*/ 2147483647 w 3112"/>
                <a:gd name="T37" fmla="*/ 15079566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useBgFill="1">
          <p:nvSpPr>
            <p:cNvPr id="14" name="Freeform 20"/>
            <p:cNvSpPr>
              <a:spLocks/>
            </p:cNvSpPr>
            <p:nvPr/>
          </p:nvSpPr>
          <p:spPr bwMode="hidden">
            <a:xfrm>
              <a:off x="-3905250" y="4294188"/>
              <a:ext cx="13011150" cy="1892300"/>
            </a:xfrm>
            <a:custGeom>
              <a:avLst/>
              <a:gdLst>
                <a:gd name="T0" fmla="*/ 2147483647 w 8196"/>
                <a:gd name="T1" fmla="*/ 1290320000 h 1192"/>
                <a:gd name="T2" fmla="*/ 2147483647 w 8196"/>
                <a:gd name="T3" fmla="*/ 1436489063 h 1192"/>
                <a:gd name="T4" fmla="*/ 2147483647 w 8196"/>
                <a:gd name="T5" fmla="*/ 1562496875 h 1192"/>
                <a:gd name="T6" fmla="*/ 2147483647 w 8196"/>
                <a:gd name="T7" fmla="*/ 1678424063 h 1192"/>
                <a:gd name="T8" fmla="*/ 2147483647 w 8196"/>
                <a:gd name="T9" fmla="*/ 1769149688 h 1192"/>
                <a:gd name="T10" fmla="*/ 2147483647 w 8196"/>
                <a:gd name="T11" fmla="*/ 1839714063 h 1192"/>
                <a:gd name="T12" fmla="*/ 2147483647 w 8196"/>
                <a:gd name="T13" fmla="*/ 1890117188 h 1192"/>
                <a:gd name="T14" fmla="*/ 2147483647 w 8196"/>
                <a:gd name="T15" fmla="*/ 1920359063 h 1192"/>
                <a:gd name="T16" fmla="*/ 2147483647 w 8196"/>
                <a:gd name="T17" fmla="*/ 1915318750 h 1192"/>
                <a:gd name="T18" fmla="*/ 2147483647 w 8196"/>
                <a:gd name="T19" fmla="*/ 1890117188 h 1192"/>
                <a:gd name="T20" fmla="*/ 2147483647 w 8196"/>
                <a:gd name="T21" fmla="*/ 1829633438 h 1192"/>
                <a:gd name="T22" fmla="*/ 2147483647 w 8196"/>
                <a:gd name="T23" fmla="*/ 1738907813 h 1192"/>
                <a:gd name="T24" fmla="*/ 2147483647 w 8196"/>
                <a:gd name="T25" fmla="*/ 1617940313 h 1192"/>
                <a:gd name="T26" fmla="*/ 2147483647 w 8196"/>
                <a:gd name="T27" fmla="*/ 1456650313 h 1192"/>
                <a:gd name="T28" fmla="*/ 2147483647 w 8196"/>
                <a:gd name="T29" fmla="*/ 1260078125 h 1192"/>
                <a:gd name="T30" fmla="*/ 2147483647 w 8196"/>
                <a:gd name="T31" fmla="*/ 1023183438 h 1192"/>
                <a:gd name="T32" fmla="*/ 2147483647 w 8196"/>
                <a:gd name="T33" fmla="*/ 745966250 h 1192"/>
                <a:gd name="T34" fmla="*/ 2147483647 w 8196"/>
                <a:gd name="T35" fmla="*/ 604837500 h 1192"/>
                <a:gd name="T36" fmla="*/ 2147483647 w 8196"/>
                <a:gd name="T37" fmla="*/ 372983125 h 1192"/>
                <a:gd name="T38" fmla="*/ 2147483647 w 8196"/>
                <a:gd name="T39" fmla="*/ 206652813 h 1192"/>
                <a:gd name="T40" fmla="*/ 2147483647 w 8196"/>
                <a:gd name="T41" fmla="*/ 90725625 h 1192"/>
                <a:gd name="T42" fmla="*/ 2147483647 w 8196"/>
                <a:gd name="T43" fmla="*/ 25201563 h 1192"/>
                <a:gd name="T44" fmla="*/ 2147483647 w 8196"/>
                <a:gd name="T45" fmla="*/ 0 h 1192"/>
                <a:gd name="T46" fmla="*/ 2147483647 w 8196"/>
                <a:gd name="T47" fmla="*/ 10080625 h 1192"/>
                <a:gd name="T48" fmla="*/ 2147483647 w 8196"/>
                <a:gd name="T49" fmla="*/ 50403125 h 1192"/>
                <a:gd name="T50" fmla="*/ 1804431875 w 8196"/>
                <a:gd name="T51" fmla="*/ 110886875 h 1192"/>
                <a:gd name="T52" fmla="*/ 1335682813 w 8196"/>
                <a:gd name="T53" fmla="*/ 186491563 h 1192"/>
                <a:gd name="T54" fmla="*/ 942538438 w 8196"/>
                <a:gd name="T55" fmla="*/ 272176875 h 1192"/>
                <a:gd name="T56" fmla="*/ 624998750 w 8196"/>
                <a:gd name="T57" fmla="*/ 362902500 h 1192"/>
                <a:gd name="T58" fmla="*/ 372983125 w 8196"/>
                <a:gd name="T59" fmla="*/ 443547500 h 1192"/>
                <a:gd name="T60" fmla="*/ 120967500 w 8196"/>
                <a:gd name="T61" fmla="*/ 544353750 h 1192"/>
                <a:gd name="T62" fmla="*/ 0 w 8196"/>
                <a:gd name="T63" fmla="*/ 604837500 h 1192"/>
                <a:gd name="T64" fmla="*/ 2147483647 w 8196"/>
                <a:gd name="T65" fmla="*/ 2147483647 h 1192"/>
                <a:gd name="T66" fmla="*/ 2147483647 w 8196"/>
                <a:gd name="T67" fmla="*/ 2147483647 h 1192"/>
                <a:gd name="T68" fmla="*/ 2147483647 w 8196"/>
                <a:gd name="T69" fmla="*/ 1285279688 h 1192"/>
                <a:gd name="T70" fmla="*/ 2147483647 w 8196"/>
                <a:gd name="T71" fmla="*/ 1290320000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Tree>
    <p:extLst>
      <p:ext uri="{BB962C8B-B14F-4D97-AF65-F5344CB8AC3E}">
        <p14:creationId xmlns:p14="http://schemas.microsoft.com/office/powerpoint/2010/main" val="2346762305"/>
      </p:ext>
    </p:extLst>
  </p:cSld>
  <p:clrMapOvr>
    <a:masterClrMapping/>
  </p:clrMapOvr>
  <p:timing>
    <p:tnLst>
      <p:par>
        <p:cTn id="1" dur="indefinite" restart="never" nodeType="tmRoot"/>
      </p:par>
    </p:tnLst>
  </p:timing>
</p:sldLayout>
</file>

<file path=ppt/slideLayouts/slideLayout233.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4"/>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4"/>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92"/>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92"/>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a:ln/>
        </p:spPr>
        <p:txBody>
          <a:bodyPr/>
          <a:lstStyle>
            <a:lvl1pPr>
              <a:defRPr/>
            </a:lvl1pPr>
          </a:lstStyle>
          <a:p>
            <a:pPr>
              <a:defRPr/>
            </a:pPr>
            <a:endParaRPr lang="en-US" dirty="0"/>
          </a:p>
        </p:txBody>
      </p:sp>
      <p:sp>
        <p:nvSpPr>
          <p:cNvPr id="8" name="Rectangle 10"/>
          <p:cNvSpPr>
            <a:spLocks noGrp="1" noChangeArrowheads="1"/>
          </p:cNvSpPr>
          <p:nvPr>
            <p:ph type="ftr" sz="quarter" idx="11"/>
          </p:nvPr>
        </p:nvSpPr>
        <p:spPr>
          <a:ln/>
        </p:spPr>
        <p:txBody>
          <a:bodyPr/>
          <a:lstStyle>
            <a:lvl1pPr>
              <a:defRPr/>
            </a:lvl1pPr>
          </a:lstStyle>
          <a:p>
            <a:pPr>
              <a:defRPr/>
            </a:pPr>
            <a:endParaRPr lang="en-US"/>
          </a:p>
        </p:txBody>
      </p:sp>
      <p:sp>
        <p:nvSpPr>
          <p:cNvPr id="9" name="Rectangle 11"/>
          <p:cNvSpPr>
            <a:spLocks noGrp="1" noChangeArrowheads="1"/>
          </p:cNvSpPr>
          <p:nvPr>
            <p:ph type="sldNum" sz="quarter" idx="12"/>
          </p:nvPr>
        </p:nvSpPr>
        <p:spPr>
          <a:ln/>
        </p:spPr>
        <p:txBody>
          <a:bodyPr/>
          <a:lstStyle>
            <a:lvl1pPr>
              <a:defRPr/>
            </a:lvl1pPr>
          </a:lstStyle>
          <a:p>
            <a:pPr>
              <a:defRPr/>
            </a:pPr>
            <a:fld id="{292508D5-5467-4BDD-BA4C-D3D2C12B0555}" type="slidenum">
              <a:rPr lang="en-US" smtClean="0"/>
              <a:pPr>
                <a:defRPr/>
              </a:pPr>
              <a:t>‹#›</a:t>
            </a:fld>
            <a:endParaRPr lang="en-US"/>
          </a:p>
        </p:txBody>
      </p:sp>
    </p:spTree>
    <p:extLst>
      <p:ext uri="{BB962C8B-B14F-4D97-AF65-F5344CB8AC3E}">
        <p14:creationId xmlns:p14="http://schemas.microsoft.com/office/powerpoint/2010/main" val="1692473907"/>
      </p:ext>
    </p:extLst>
  </p:cSld>
  <p:clrMapOvr>
    <a:masterClrMapping/>
  </p:clrMapOvr>
  <p:timing>
    <p:tnLst>
      <p:par>
        <p:cTn id="1" dur="indefinite" restart="never" nodeType="tmRoot"/>
      </p:par>
    </p:tnLst>
  </p:timing>
</p:sldLayout>
</file>

<file path=ppt/slideLayouts/slideLayout23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D2F68"/>
        </a:solidFill>
        <a:effectLst/>
      </p:bgPr>
    </p:bg>
    <p:spTree>
      <p:nvGrpSpPr>
        <p:cNvPr id="1" name=""/>
        <p:cNvGrpSpPr/>
        <p:nvPr/>
      </p:nvGrpSpPr>
      <p:grpSpPr>
        <a:xfrm>
          <a:off x="0" y="0"/>
          <a:ext cx="0" cy="0"/>
          <a:chOff x="0" y="0"/>
          <a:chExt cx="0" cy="0"/>
        </a:xfrm>
      </p:grpSpPr>
      <p:pic>
        <p:nvPicPr>
          <p:cNvPr id="4" name="Picture 1081" descr="sunrise_plane_powerpoint"/>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88000" y="0"/>
            <a:ext cx="355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1080"/>
          <p:cNvGrpSpPr>
            <a:grpSpLocks/>
          </p:cNvGrpSpPr>
          <p:nvPr userDrawn="1"/>
        </p:nvGrpSpPr>
        <p:grpSpPr bwMode="auto">
          <a:xfrm>
            <a:off x="5873750" y="269879"/>
            <a:ext cx="2895600" cy="911225"/>
            <a:chOff x="3700" y="170"/>
            <a:chExt cx="1824" cy="574"/>
          </a:xfrm>
        </p:grpSpPr>
        <p:pic>
          <p:nvPicPr>
            <p:cNvPr id="6" name="Picture 1079" descr="NEW FAA LOGO"/>
            <p:cNvPicPr>
              <a:picLocks noChangeAspect="1" noChangeArrowheads="1"/>
            </p:cNvPicPr>
            <p:nvPr userDrawn="1"/>
          </p:nvPicPr>
          <p:blipFill>
            <a:blip r:embed="rId3">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700" y="170"/>
              <a:ext cx="573" cy="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071"/>
            <p:cNvSpPr txBox="1">
              <a:spLocks noChangeArrowheads="1"/>
            </p:cNvSpPr>
            <p:nvPr userDrawn="1"/>
          </p:nvSpPr>
          <p:spPr bwMode="ltGray">
            <a:xfrm>
              <a:off x="4288" y="288"/>
              <a:ext cx="1236"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eaLnBrk="1" fontAlgn="base" hangingPunct="1">
                <a:lnSpc>
                  <a:spcPct val="85000"/>
                </a:lnSpc>
                <a:spcBef>
                  <a:spcPct val="0"/>
                </a:spcBef>
                <a:spcAft>
                  <a:spcPct val="0"/>
                </a:spcAft>
                <a:defRPr/>
              </a:pPr>
              <a:r>
                <a:rPr lang="en-US" sz="1800" b="1" smtClean="0">
                  <a:solidFill>
                    <a:srgbClr val="FFFFFF"/>
                  </a:solidFill>
                </a:rPr>
                <a:t>Federal Aviation</a:t>
              </a:r>
            </a:p>
            <a:p>
              <a:pPr eaLnBrk="1" fontAlgn="base" hangingPunct="1">
                <a:lnSpc>
                  <a:spcPct val="85000"/>
                </a:lnSpc>
                <a:spcBef>
                  <a:spcPct val="0"/>
                </a:spcBef>
                <a:spcAft>
                  <a:spcPct val="0"/>
                </a:spcAft>
                <a:defRPr/>
              </a:pPr>
              <a:r>
                <a:rPr lang="en-US" sz="1800" b="1" smtClean="0">
                  <a:solidFill>
                    <a:srgbClr val="FFFFFF"/>
                  </a:solidFill>
                </a:rPr>
                <a:t>Administration</a:t>
              </a:r>
            </a:p>
          </p:txBody>
        </p:sp>
      </p:grpSp>
      <p:sp>
        <p:nvSpPr>
          <p:cNvPr id="63490" name="Rectangle 1026"/>
          <p:cNvSpPr>
            <a:spLocks noGrp="1" noChangeArrowheads="1"/>
          </p:cNvSpPr>
          <p:nvPr>
            <p:ph type="ctrTitle"/>
          </p:nvPr>
        </p:nvSpPr>
        <p:spPr>
          <a:xfrm>
            <a:off x="446088" y="312738"/>
            <a:ext cx="4983162" cy="1395412"/>
          </a:xfrm>
        </p:spPr>
        <p:txBody>
          <a:bodyPr anchor="t"/>
          <a:lstStyle>
            <a:lvl1pPr>
              <a:defRPr>
                <a:solidFill>
                  <a:schemeClr val="bg1"/>
                </a:solidFill>
              </a:defRPr>
            </a:lvl1pPr>
          </a:lstStyle>
          <a:p>
            <a:pPr lvl="0"/>
            <a:r>
              <a:rPr lang="en-US" noProof="0" smtClean="0"/>
              <a:t>Click to edit Master title style</a:t>
            </a:r>
          </a:p>
        </p:txBody>
      </p:sp>
      <p:sp>
        <p:nvSpPr>
          <p:cNvPr id="63491" name="Rectangle 1027"/>
          <p:cNvSpPr>
            <a:spLocks noGrp="1" noChangeArrowheads="1"/>
          </p:cNvSpPr>
          <p:nvPr>
            <p:ph type="subTitle" idx="1"/>
          </p:nvPr>
        </p:nvSpPr>
        <p:spPr>
          <a:xfrm>
            <a:off x="449264" y="1754188"/>
            <a:ext cx="4951412" cy="1752600"/>
          </a:xfrm>
        </p:spPr>
        <p:txBody>
          <a:bodyPr/>
          <a:lstStyle>
            <a:lvl1pPr marL="0" indent="0">
              <a:buFontTx/>
              <a:buNone/>
              <a:defRPr sz="3200">
                <a:solidFill>
                  <a:schemeClr val="bg2"/>
                </a:solidFill>
              </a:defRPr>
            </a:lvl1pPr>
          </a:lstStyle>
          <a:p>
            <a:pPr lvl="0"/>
            <a:r>
              <a:rPr lang="en-US" noProof="0" smtClean="0"/>
              <a:t>Click to edit Master subtitle style</a:t>
            </a:r>
          </a:p>
        </p:txBody>
      </p:sp>
    </p:spTree>
    <p:extLst>
      <p:ext uri="{BB962C8B-B14F-4D97-AF65-F5344CB8AC3E}">
        <p14:creationId xmlns:p14="http://schemas.microsoft.com/office/powerpoint/2010/main" val="2938060105"/>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dirty="0"/>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1289A9D9-F7A0-4E6C-B767-91BE32FEB55F}" type="slidenum">
              <a:rPr lang="en-US"/>
              <a:pPr>
                <a:defRPr/>
              </a:pPr>
              <a:t>‹#›</a:t>
            </a:fld>
            <a:endParaRPr lang="en-US"/>
          </a:p>
        </p:txBody>
      </p:sp>
    </p:spTree>
    <p:extLst>
      <p:ext uri="{BB962C8B-B14F-4D97-AF65-F5344CB8AC3E}">
        <p14:creationId xmlns:p14="http://schemas.microsoft.com/office/powerpoint/2010/main" val="2376712335"/>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7"/>
            <a:ext cx="7772400" cy="1500187"/>
          </a:xfrm>
        </p:spPr>
        <p:txBody>
          <a:bodyPr anchor="b"/>
          <a:lstStyle>
            <a:lvl1pPr marL="0" indent="0">
              <a:buNone/>
              <a:defRPr sz="2000"/>
            </a:lvl1pPr>
            <a:lvl2pPr marL="457036" indent="0">
              <a:buNone/>
              <a:defRPr sz="1800"/>
            </a:lvl2pPr>
            <a:lvl3pPr marL="914074" indent="0">
              <a:buNone/>
              <a:defRPr sz="1600"/>
            </a:lvl3pPr>
            <a:lvl4pPr marL="1371109" indent="0">
              <a:buNone/>
              <a:defRPr sz="1400"/>
            </a:lvl4pPr>
            <a:lvl5pPr marL="1828148" indent="0">
              <a:buNone/>
              <a:defRPr sz="1400"/>
            </a:lvl5pPr>
            <a:lvl6pPr marL="2285186" indent="0">
              <a:buNone/>
              <a:defRPr sz="1400"/>
            </a:lvl6pPr>
            <a:lvl7pPr marL="2742224" indent="0">
              <a:buNone/>
              <a:defRPr sz="1400"/>
            </a:lvl7pPr>
            <a:lvl8pPr marL="3199260" indent="0">
              <a:buNone/>
              <a:defRPr sz="1400"/>
            </a:lvl8pPr>
            <a:lvl9pPr marL="3656296" indent="0">
              <a:buNone/>
              <a:defRPr sz="1400"/>
            </a:lvl9pPr>
          </a:lstStyle>
          <a:p>
            <a:pPr lvl="0"/>
            <a:r>
              <a:rPr lang="en-US" smtClean="0"/>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DBDB9B2C-24F3-4A8B-8328-728A33D91712}" type="slidenum">
              <a:rPr lang="en-US"/>
              <a:pPr>
                <a:defRPr/>
              </a:pPr>
              <a:t>‹#›</a:t>
            </a:fld>
            <a:endParaRPr lang="en-US"/>
          </a:p>
        </p:txBody>
      </p:sp>
    </p:spTree>
    <p:extLst>
      <p:ext uri="{BB962C8B-B14F-4D97-AF65-F5344CB8AC3E}">
        <p14:creationId xmlns:p14="http://schemas.microsoft.com/office/powerpoint/2010/main" val="3056501139"/>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4"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7"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7F9F2223-FB8D-4C2E-B3AE-E89B08EB7305}" type="slidenum">
              <a:rPr lang="en-US"/>
              <a:pPr>
                <a:defRPr/>
              </a:pPr>
              <a:t>‹#›</a:t>
            </a:fld>
            <a:endParaRPr lang="en-US"/>
          </a:p>
        </p:txBody>
      </p:sp>
    </p:spTree>
    <p:extLst>
      <p:ext uri="{BB962C8B-B14F-4D97-AF65-F5344CB8AC3E}">
        <p14:creationId xmlns:p14="http://schemas.microsoft.com/office/powerpoint/2010/main" val="378113177"/>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7"/>
            <a:ext cx="4040188" cy="639762"/>
          </a:xfrm>
        </p:spPr>
        <p:txBody>
          <a:bodyPr anchor="b"/>
          <a:lstStyle>
            <a:lvl1pPr marL="0" indent="0">
              <a:buNone/>
              <a:defRPr sz="2400" b="1"/>
            </a:lvl1pPr>
            <a:lvl2pPr marL="457036" indent="0">
              <a:buNone/>
              <a:defRPr sz="2000" b="1"/>
            </a:lvl2pPr>
            <a:lvl3pPr marL="914074" indent="0">
              <a:buNone/>
              <a:defRPr sz="1800" b="1"/>
            </a:lvl3pPr>
            <a:lvl4pPr marL="1371109" indent="0">
              <a:buNone/>
              <a:defRPr sz="1600" b="1"/>
            </a:lvl4pPr>
            <a:lvl5pPr marL="1828148" indent="0">
              <a:buNone/>
              <a:defRPr sz="1600" b="1"/>
            </a:lvl5pPr>
            <a:lvl6pPr marL="2285186" indent="0">
              <a:buNone/>
              <a:defRPr sz="1600" b="1"/>
            </a:lvl6pPr>
            <a:lvl7pPr marL="2742224" indent="0">
              <a:buNone/>
              <a:defRPr sz="1600" b="1"/>
            </a:lvl7pPr>
            <a:lvl8pPr marL="3199260" indent="0">
              <a:buNone/>
              <a:defRPr sz="1600" b="1"/>
            </a:lvl8pPr>
            <a:lvl9pPr marL="365629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9"/>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7"/>
            <a:ext cx="4041775" cy="639762"/>
          </a:xfrm>
        </p:spPr>
        <p:txBody>
          <a:bodyPr anchor="b"/>
          <a:lstStyle>
            <a:lvl1pPr marL="0" indent="0">
              <a:buNone/>
              <a:defRPr sz="2400" b="1"/>
            </a:lvl1pPr>
            <a:lvl2pPr marL="457036" indent="0">
              <a:buNone/>
              <a:defRPr sz="2000" b="1"/>
            </a:lvl2pPr>
            <a:lvl3pPr marL="914074" indent="0">
              <a:buNone/>
              <a:defRPr sz="1800" b="1"/>
            </a:lvl3pPr>
            <a:lvl4pPr marL="1371109" indent="0">
              <a:buNone/>
              <a:defRPr sz="1600" b="1"/>
            </a:lvl4pPr>
            <a:lvl5pPr marL="1828148" indent="0">
              <a:buNone/>
              <a:defRPr sz="1600" b="1"/>
            </a:lvl5pPr>
            <a:lvl6pPr marL="2285186" indent="0">
              <a:buNone/>
              <a:defRPr sz="1600" b="1"/>
            </a:lvl6pPr>
            <a:lvl7pPr marL="2742224" indent="0">
              <a:buNone/>
              <a:defRPr sz="1600" b="1"/>
            </a:lvl7pPr>
            <a:lvl8pPr marL="3199260" indent="0">
              <a:buNone/>
              <a:defRPr sz="1600" b="1"/>
            </a:lvl8pPr>
            <a:lvl9pPr marL="365629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9"/>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a:ln/>
        </p:spPr>
        <p:txBody>
          <a:bodyPr/>
          <a:lstStyle>
            <a:lvl1pPr>
              <a:defRPr/>
            </a:lvl1pPr>
          </a:lstStyle>
          <a:p>
            <a:pPr>
              <a:defRPr/>
            </a:pPr>
            <a:endParaRPr lang="en-US"/>
          </a:p>
        </p:txBody>
      </p:sp>
      <p:sp>
        <p:nvSpPr>
          <p:cNvPr id="8" name="Rectangle 10"/>
          <p:cNvSpPr>
            <a:spLocks noGrp="1" noChangeArrowheads="1"/>
          </p:cNvSpPr>
          <p:nvPr>
            <p:ph type="ftr" sz="quarter" idx="11"/>
          </p:nvPr>
        </p:nvSpPr>
        <p:spPr>
          <a:ln/>
        </p:spPr>
        <p:txBody>
          <a:bodyPr/>
          <a:lstStyle>
            <a:lvl1pPr>
              <a:defRPr/>
            </a:lvl1pPr>
          </a:lstStyle>
          <a:p>
            <a:pPr>
              <a:defRPr/>
            </a:pPr>
            <a:endParaRPr lang="en-US"/>
          </a:p>
        </p:txBody>
      </p:sp>
      <p:sp>
        <p:nvSpPr>
          <p:cNvPr id="9" name="Rectangle 11"/>
          <p:cNvSpPr>
            <a:spLocks noGrp="1" noChangeArrowheads="1"/>
          </p:cNvSpPr>
          <p:nvPr>
            <p:ph type="sldNum" sz="quarter" idx="12"/>
          </p:nvPr>
        </p:nvSpPr>
        <p:spPr>
          <a:ln/>
        </p:spPr>
        <p:txBody>
          <a:bodyPr/>
          <a:lstStyle>
            <a:lvl1pPr>
              <a:defRPr/>
            </a:lvl1pPr>
          </a:lstStyle>
          <a:p>
            <a:pPr>
              <a:defRPr/>
            </a:pPr>
            <a:fld id="{8439D148-0646-477F-BBBF-EAD8A97B77EB}" type="slidenum">
              <a:rPr lang="en-US"/>
              <a:pPr>
                <a:defRPr/>
              </a:pPr>
              <a:t>‹#›</a:t>
            </a:fld>
            <a:endParaRPr lang="en-US"/>
          </a:p>
        </p:txBody>
      </p:sp>
    </p:spTree>
    <p:extLst>
      <p:ext uri="{BB962C8B-B14F-4D97-AF65-F5344CB8AC3E}">
        <p14:creationId xmlns:p14="http://schemas.microsoft.com/office/powerpoint/2010/main" val="903962087"/>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dt" sz="half" idx="10"/>
          </p:nvPr>
        </p:nvSpPr>
        <p:spPr>
          <a:ln/>
        </p:spPr>
        <p:txBody>
          <a:bodyPr/>
          <a:lstStyle>
            <a:lvl1pPr>
              <a:defRPr/>
            </a:lvl1pPr>
          </a:lstStyle>
          <a:p>
            <a:pPr>
              <a:defRPr/>
            </a:pPr>
            <a:endParaRPr 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p>
        </p:txBody>
      </p:sp>
      <p:sp>
        <p:nvSpPr>
          <p:cNvPr id="5" name="Rectangle 11"/>
          <p:cNvSpPr>
            <a:spLocks noGrp="1" noChangeArrowheads="1"/>
          </p:cNvSpPr>
          <p:nvPr>
            <p:ph type="sldNum" sz="quarter" idx="12"/>
          </p:nvPr>
        </p:nvSpPr>
        <p:spPr>
          <a:ln/>
        </p:spPr>
        <p:txBody>
          <a:bodyPr/>
          <a:lstStyle>
            <a:lvl1pPr>
              <a:defRPr/>
            </a:lvl1pPr>
          </a:lstStyle>
          <a:p>
            <a:pPr>
              <a:defRPr/>
            </a:pPr>
            <a:fld id="{0F6D0694-700E-4524-A56C-59E30AE1A988}" type="slidenum">
              <a:rPr lang="en-US"/>
              <a:pPr>
                <a:defRPr/>
              </a:pPr>
              <a:t>‹#›</a:t>
            </a:fld>
            <a:endParaRPr lang="en-US"/>
          </a:p>
        </p:txBody>
      </p:sp>
    </p:spTree>
    <p:extLst>
      <p:ext uri="{BB962C8B-B14F-4D97-AF65-F5344CB8AC3E}">
        <p14:creationId xmlns:p14="http://schemas.microsoft.com/office/powerpoint/2010/main" val="5145973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7"/>
            <a:ext cx="7772400" cy="1500187"/>
          </a:xfrm>
        </p:spPr>
        <p:txBody>
          <a:bodyPr anchor="b"/>
          <a:lstStyle>
            <a:lvl1pPr marL="0" indent="0">
              <a:buNone/>
              <a:defRPr sz="2000"/>
            </a:lvl1pPr>
            <a:lvl2pPr marL="457036" indent="0">
              <a:buNone/>
              <a:defRPr sz="1800"/>
            </a:lvl2pPr>
            <a:lvl3pPr marL="914074" indent="0">
              <a:buNone/>
              <a:defRPr sz="1600"/>
            </a:lvl3pPr>
            <a:lvl4pPr marL="1371109" indent="0">
              <a:buNone/>
              <a:defRPr sz="1400"/>
            </a:lvl4pPr>
            <a:lvl5pPr marL="1828148" indent="0">
              <a:buNone/>
              <a:defRPr sz="1400"/>
            </a:lvl5pPr>
            <a:lvl6pPr marL="2285186" indent="0">
              <a:buNone/>
              <a:defRPr sz="1400"/>
            </a:lvl6pPr>
            <a:lvl7pPr marL="2742224" indent="0">
              <a:buNone/>
              <a:defRPr sz="1400"/>
            </a:lvl7pPr>
            <a:lvl8pPr marL="3199260" indent="0">
              <a:buNone/>
              <a:defRPr sz="1400"/>
            </a:lvl8pPr>
            <a:lvl9pPr marL="3656296" indent="0">
              <a:buNone/>
              <a:defRPr sz="1400"/>
            </a:lvl9pPr>
          </a:lstStyle>
          <a:p>
            <a:pPr lvl="0"/>
            <a:r>
              <a:rPr lang="en-US" smtClean="0"/>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7AFCDB5E-3C0C-4687-88A5-68DF473EC4B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143053462"/>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p>
        </p:txBody>
      </p:sp>
      <p:sp>
        <p:nvSpPr>
          <p:cNvPr id="3" name="Rectangle 10"/>
          <p:cNvSpPr>
            <a:spLocks noGrp="1" noChangeArrowheads="1"/>
          </p:cNvSpPr>
          <p:nvPr>
            <p:ph type="ftr" sz="quarter" idx="11"/>
          </p:nvPr>
        </p:nvSpPr>
        <p:spPr>
          <a:ln/>
        </p:spPr>
        <p:txBody>
          <a:bodyPr/>
          <a:lstStyle>
            <a:lvl1pPr>
              <a:defRPr/>
            </a:lvl1pPr>
          </a:lstStyle>
          <a:p>
            <a:pPr>
              <a:defRPr/>
            </a:pPr>
            <a:endParaRPr lang="en-US"/>
          </a:p>
        </p:txBody>
      </p:sp>
      <p:sp>
        <p:nvSpPr>
          <p:cNvPr id="4" name="Rectangle 11"/>
          <p:cNvSpPr>
            <a:spLocks noGrp="1" noChangeArrowheads="1"/>
          </p:cNvSpPr>
          <p:nvPr>
            <p:ph type="sldNum" sz="quarter" idx="12"/>
          </p:nvPr>
        </p:nvSpPr>
        <p:spPr>
          <a:ln/>
        </p:spPr>
        <p:txBody>
          <a:bodyPr/>
          <a:lstStyle>
            <a:lvl1pPr>
              <a:defRPr/>
            </a:lvl1pPr>
          </a:lstStyle>
          <a:p>
            <a:pPr>
              <a:defRPr/>
            </a:pPr>
            <a:fld id="{B2A92F72-4E7A-4F1F-9D6E-D479AA69C8EE}" type="slidenum">
              <a:rPr lang="en-US"/>
              <a:pPr>
                <a:defRPr/>
              </a:pPr>
              <a:t>‹#›</a:t>
            </a:fld>
            <a:endParaRPr lang="en-US"/>
          </a:p>
        </p:txBody>
      </p:sp>
    </p:spTree>
    <p:extLst>
      <p:ext uri="{BB962C8B-B14F-4D97-AF65-F5344CB8AC3E}">
        <p14:creationId xmlns:p14="http://schemas.microsoft.com/office/powerpoint/2010/main" val="3107184662"/>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4"/>
            <a:ext cx="3008313" cy="4691063"/>
          </a:xfrm>
        </p:spPr>
        <p:txBody>
          <a:bodyPr/>
          <a:lstStyle>
            <a:lvl1pPr marL="0" indent="0">
              <a:buNone/>
              <a:defRPr sz="1400"/>
            </a:lvl1pPr>
            <a:lvl2pPr marL="457036" indent="0">
              <a:buNone/>
              <a:defRPr sz="1200"/>
            </a:lvl2pPr>
            <a:lvl3pPr marL="914074" indent="0">
              <a:buNone/>
              <a:defRPr sz="1000"/>
            </a:lvl3pPr>
            <a:lvl4pPr marL="1371109" indent="0">
              <a:buNone/>
              <a:defRPr sz="900"/>
            </a:lvl4pPr>
            <a:lvl5pPr marL="1828148" indent="0">
              <a:buNone/>
              <a:defRPr sz="900"/>
            </a:lvl5pPr>
            <a:lvl6pPr marL="2285186" indent="0">
              <a:buNone/>
              <a:defRPr sz="900"/>
            </a:lvl6pPr>
            <a:lvl7pPr marL="2742224" indent="0">
              <a:buNone/>
              <a:defRPr sz="900"/>
            </a:lvl7pPr>
            <a:lvl8pPr marL="3199260" indent="0">
              <a:buNone/>
              <a:defRPr sz="900"/>
            </a:lvl8pPr>
            <a:lvl9pPr marL="3656296"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7ACA3460-16C7-4967-B779-D6CF9058E978}" type="slidenum">
              <a:rPr lang="en-US"/>
              <a:pPr>
                <a:defRPr/>
              </a:pPr>
              <a:t>‹#›</a:t>
            </a:fld>
            <a:endParaRPr lang="en-US"/>
          </a:p>
        </p:txBody>
      </p:sp>
    </p:spTree>
    <p:extLst>
      <p:ext uri="{BB962C8B-B14F-4D97-AF65-F5344CB8AC3E}">
        <p14:creationId xmlns:p14="http://schemas.microsoft.com/office/powerpoint/2010/main" val="472290845"/>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4"/>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36" indent="0">
              <a:buNone/>
              <a:defRPr sz="2800"/>
            </a:lvl2pPr>
            <a:lvl3pPr marL="914074" indent="0">
              <a:buNone/>
              <a:defRPr sz="2400"/>
            </a:lvl3pPr>
            <a:lvl4pPr marL="1371109" indent="0">
              <a:buNone/>
              <a:defRPr sz="2000"/>
            </a:lvl4pPr>
            <a:lvl5pPr marL="1828148" indent="0">
              <a:buNone/>
              <a:defRPr sz="2000"/>
            </a:lvl5pPr>
            <a:lvl6pPr marL="2285186" indent="0">
              <a:buNone/>
              <a:defRPr sz="2000"/>
            </a:lvl6pPr>
            <a:lvl7pPr marL="2742224" indent="0">
              <a:buNone/>
              <a:defRPr sz="2000"/>
            </a:lvl7pPr>
            <a:lvl8pPr marL="3199260" indent="0">
              <a:buNone/>
              <a:defRPr sz="2000"/>
            </a:lvl8pPr>
            <a:lvl9pPr marL="3656296"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42"/>
            <a:ext cx="5486400" cy="804862"/>
          </a:xfrm>
        </p:spPr>
        <p:txBody>
          <a:bodyPr/>
          <a:lstStyle>
            <a:lvl1pPr marL="0" indent="0">
              <a:buNone/>
              <a:defRPr sz="1400"/>
            </a:lvl1pPr>
            <a:lvl2pPr marL="457036" indent="0">
              <a:buNone/>
              <a:defRPr sz="1200"/>
            </a:lvl2pPr>
            <a:lvl3pPr marL="914074" indent="0">
              <a:buNone/>
              <a:defRPr sz="1000"/>
            </a:lvl3pPr>
            <a:lvl4pPr marL="1371109" indent="0">
              <a:buNone/>
              <a:defRPr sz="900"/>
            </a:lvl4pPr>
            <a:lvl5pPr marL="1828148" indent="0">
              <a:buNone/>
              <a:defRPr sz="900"/>
            </a:lvl5pPr>
            <a:lvl6pPr marL="2285186" indent="0">
              <a:buNone/>
              <a:defRPr sz="900"/>
            </a:lvl6pPr>
            <a:lvl7pPr marL="2742224" indent="0">
              <a:buNone/>
              <a:defRPr sz="900"/>
            </a:lvl7pPr>
            <a:lvl8pPr marL="3199260" indent="0">
              <a:buNone/>
              <a:defRPr sz="900"/>
            </a:lvl8pPr>
            <a:lvl9pPr marL="3656296"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BA388353-C6A7-481E-AEA3-38891400A32F}" type="slidenum">
              <a:rPr lang="en-US"/>
              <a:pPr>
                <a:defRPr/>
              </a:pPr>
              <a:t>‹#›</a:t>
            </a:fld>
            <a:endParaRPr lang="en-US"/>
          </a:p>
        </p:txBody>
      </p:sp>
    </p:spTree>
    <p:extLst>
      <p:ext uri="{BB962C8B-B14F-4D97-AF65-F5344CB8AC3E}">
        <p14:creationId xmlns:p14="http://schemas.microsoft.com/office/powerpoint/2010/main" val="3032649247"/>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73F6FA22-AB38-4C63-A0A7-3543E67A90EB}" type="slidenum">
              <a:rPr lang="en-US"/>
              <a:pPr>
                <a:defRPr/>
              </a:pPr>
              <a:t>‹#›</a:t>
            </a:fld>
            <a:endParaRPr lang="en-US"/>
          </a:p>
        </p:txBody>
      </p:sp>
    </p:spTree>
    <p:extLst>
      <p:ext uri="{BB962C8B-B14F-4D97-AF65-F5344CB8AC3E}">
        <p14:creationId xmlns:p14="http://schemas.microsoft.com/office/powerpoint/2010/main" val="1823917675"/>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3392" y="344492"/>
            <a:ext cx="2117725" cy="55546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28629" y="344492"/>
            <a:ext cx="6202363" cy="55546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E5C0628A-C91F-4F91-9237-BFC188454E96}" type="slidenum">
              <a:rPr lang="en-US"/>
              <a:pPr>
                <a:defRPr/>
              </a:pPr>
              <a:t>‹#›</a:t>
            </a:fld>
            <a:endParaRPr lang="en-US"/>
          </a:p>
        </p:txBody>
      </p:sp>
    </p:spTree>
    <p:extLst>
      <p:ext uri="{BB962C8B-B14F-4D97-AF65-F5344CB8AC3E}">
        <p14:creationId xmlns:p14="http://schemas.microsoft.com/office/powerpoint/2010/main" val="2904783185"/>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D2F68"/>
        </a:solidFill>
        <a:effectLst/>
      </p:bgPr>
    </p:bg>
    <p:spTree>
      <p:nvGrpSpPr>
        <p:cNvPr id="1" name=""/>
        <p:cNvGrpSpPr/>
        <p:nvPr/>
      </p:nvGrpSpPr>
      <p:grpSpPr>
        <a:xfrm>
          <a:off x="0" y="0"/>
          <a:ext cx="0" cy="0"/>
          <a:chOff x="0" y="0"/>
          <a:chExt cx="0" cy="0"/>
        </a:xfrm>
      </p:grpSpPr>
      <p:pic>
        <p:nvPicPr>
          <p:cNvPr id="4" name="Picture 1078" descr="title_imagery_no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91175" y="0"/>
            <a:ext cx="3552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1080"/>
          <p:cNvGrpSpPr>
            <a:grpSpLocks/>
          </p:cNvGrpSpPr>
          <p:nvPr userDrawn="1"/>
        </p:nvGrpSpPr>
        <p:grpSpPr bwMode="auto">
          <a:xfrm>
            <a:off x="5873750" y="269879"/>
            <a:ext cx="2895600" cy="911225"/>
            <a:chOff x="3700" y="170"/>
            <a:chExt cx="1824" cy="574"/>
          </a:xfrm>
        </p:grpSpPr>
        <p:pic>
          <p:nvPicPr>
            <p:cNvPr id="6" name="Picture 1079" descr="NEW FAA LOGO"/>
            <p:cNvPicPr>
              <a:picLocks noChangeAspect="1" noChangeArrowheads="1"/>
            </p:cNvPicPr>
            <p:nvPr userDrawn="1"/>
          </p:nvPicPr>
          <p:blipFill>
            <a:blip r:embed="rId3">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700" y="170"/>
              <a:ext cx="573" cy="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071"/>
            <p:cNvSpPr txBox="1">
              <a:spLocks noChangeArrowheads="1"/>
            </p:cNvSpPr>
            <p:nvPr userDrawn="1"/>
          </p:nvSpPr>
          <p:spPr bwMode="ltGray">
            <a:xfrm>
              <a:off x="4288" y="288"/>
              <a:ext cx="1236"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eaLnBrk="1" fontAlgn="base" hangingPunct="1">
                <a:lnSpc>
                  <a:spcPct val="85000"/>
                </a:lnSpc>
                <a:spcBef>
                  <a:spcPct val="0"/>
                </a:spcBef>
                <a:spcAft>
                  <a:spcPct val="0"/>
                </a:spcAft>
                <a:defRPr/>
              </a:pPr>
              <a:r>
                <a:rPr lang="en-US" sz="1800" b="1" smtClean="0">
                  <a:solidFill>
                    <a:srgbClr val="FFFFFF"/>
                  </a:solidFill>
                </a:rPr>
                <a:t>Federal Aviation</a:t>
              </a:r>
            </a:p>
            <a:p>
              <a:pPr eaLnBrk="1" fontAlgn="base" hangingPunct="1">
                <a:lnSpc>
                  <a:spcPct val="85000"/>
                </a:lnSpc>
                <a:spcBef>
                  <a:spcPct val="0"/>
                </a:spcBef>
                <a:spcAft>
                  <a:spcPct val="0"/>
                </a:spcAft>
                <a:defRPr/>
              </a:pPr>
              <a:r>
                <a:rPr lang="en-US" sz="1800" b="1" smtClean="0">
                  <a:solidFill>
                    <a:srgbClr val="FFFFFF"/>
                  </a:solidFill>
                </a:rPr>
                <a:t>Administration</a:t>
              </a:r>
            </a:p>
          </p:txBody>
        </p:sp>
      </p:grpSp>
      <p:sp>
        <p:nvSpPr>
          <p:cNvPr id="63490" name="Rectangle 1026"/>
          <p:cNvSpPr>
            <a:spLocks noGrp="1" noChangeArrowheads="1"/>
          </p:cNvSpPr>
          <p:nvPr>
            <p:ph type="ctrTitle"/>
          </p:nvPr>
        </p:nvSpPr>
        <p:spPr>
          <a:xfrm>
            <a:off x="446088" y="312738"/>
            <a:ext cx="4983162" cy="1395412"/>
          </a:xfrm>
        </p:spPr>
        <p:txBody>
          <a:bodyPr anchor="t"/>
          <a:lstStyle>
            <a:lvl1pPr>
              <a:defRPr>
                <a:solidFill>
                  <a:schemeClr val="bg1"/>
                </a:solidFill>
              </a:defRPr>
            </a:lvl1pPr>
          </a:lstStyle>
          <a:p>
            <a:r>
              <a:rPr lang="en-US" smtClean="0"/>
              <a:t>Click to edit Master title style</a:t>
            </a:r>
            <a:endParaRPr lang="en-US"/>
          </a:p>
        </p:txBody>
      </p:sp>
      <p:sp>
        <p:nvSpPr>
          <p:cNvPr id="63491" name="Rectangle 1027"/>
          <p:cNvSpPr>
            <a:spLocks noGrp="1" noChangeArrowheads="1"/>
          </p:cNvSpPr>
          <p:nvPr>
            <p:ph type="subTitle" idx="1"/>
          </p:nvPr>
        </p:nvSpPr>
        <p:spPr>
          <a:xfrm>
            <a:off x="449264" y="1754188"/>
            <a:ext cx="4951412" cy="1752600"/>
          </a:xfrm>
        </p:spPr>
        <p:txBody>
          <a:bodyPr/>
          <a:lstStyle>
            <a:lvl1pPr marL="0" indent="0">
              <a:buFontTx/>
              <a:buNone/>
              <a:defRPr sz="3200">
                <a:solidFill>
                  <a:schemeClr val="bg2"/>
                </a:solidFill>
              </a:defRPr>
            </a:lvl1pPr>
          </a:lstStyle>
          <a:p>
            <a:r>
              <a:rPr lang="en-US" smtClean="0"/>
              <a:t>Click to edit Master subtitle style</a:t>
            </a:r>
            <a:endParaRPr lang="en-US"/>
          </a:p>
        </p:txBody>
      </p:sp>
    </p:spTree>
    <p:extLst>
      <p:ext uri="{BB962C8B-B14F-4D97-AF65-F5344CB8AC3E}">
        <p14:creationId xmlns:p14="http://schemas.microsoft.com/office/powerpoint/2010/main" val="3415084250"/>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xfrm>
            <a:off x="1422400" y="6223000"/>
            <a:ext cx="1905000" cy="457200"/>
          </a:xfrm>
        </p:spPr>
        <p:txBody>
          <a:bodyPr/>
          <a:lstStyle>
            <a:lvl1pPr>
              <a:defRPr/>
            </a:lvl1pPr>
          </a:lstStyle>
          <a:p>
            <a:pPr>
              <a:defRPr/>
            </a:pPr>
            <a:endParaRPr lang="en-US">
              <a:solidFill>
                <a:srgbClr val="000000"/>
              </a:solidFill>
            </a:endParaRPr>
          </a:p>
        </p:txBody>
      </p:sp>
      <p:sp>
        <p:nvSpPr>
          <p:cNvPr id="5" name="Rectangle 10"/>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p:txBody>
          <a:bodyPr/>
          <a:lstStyle>
            <a:lvl1pPr>
              <a:defRPr/>
            </a:lvl1pPr>
          </a:lstStyle>
          <a:p>
            <a:pPr>
              <a:defRPr/>
            </a:pPr>
            <a:fld id="{9B377FDD-8361-4246-976E-AACFFEEC433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1091917"/>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7"/>
            <a:ext cx="7772400" cy="1500187"/>
          </a:xfrm>
        </p:spPr>
        <p:txBody>
          <a:bodyPr anchor="b"/>
          <a:lstStyle>
            <a:lvl1pPr marL="0" indent="0">
              <a:buNone/>
              <a:defRPr sz="2000"/>
            </a:lvl1pPr>
            <a:lvl2pPr marL="457036" indent="0">
              <a:buNone/>
              <a:defRPr sz="1800"/>
            </a:lvl2pPr>
            <a:lvl3pPr marL="914074" indent="0">
              <a:buNone/>
              <a:defRPr sz="1600"/>
            </a:lvl3pPr>
            <a:lvl4pPr marL="1371109" indent="0">
              <a:buNone/>
              <a:defRPr sz="1400"/>
            </a:lvl4pPr>
            <a:lvl5pPr marL="1828148" indent="0">
              <a:buNone/>
              <a:defRPr sz="1400"/>
            </a:lvl5pPr>
            <a:lvl6pPr marL="2285186" indent="0">
              <a:buNone/>
              <a:defRPr sz="1400"/>
            </a:lvl6pPr>
            <a:lvl7pPr marL="2742224" indent="0">
              <a:buNone/>
              <a:defRPr sz="1400"/>
            </a:lvl7pPr>
            <a:lvl8pPr marL="3199260" indent="0">
              <a:buNone/>
              <a:defRPr sz="1400"/>
            </a:lvl8pPr>
            <a:lvl9pPr marL="3656296" indent="0">
              <a:buNone/>
              <a:defRPr sz="1400"/>
            </a:lvl9pPr>
          </a:lstStyle>
          <a:p>
            <a:pPr lvl="0"/>
            <a:r>
              <a:rPr lang="en-US" smtClean="0"/>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7AFCDB5E-3C0C-4687-88A5-68DF473EC4B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143053462"/>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4"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7"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65D0799D-9A36-40A0-ABDD-B81E561F2B2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82605768"/>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7"/>
            <a:ext cx="4040188" cy="639762"/>
          </a:xfrm>
        </p:spPr>
        <p:txBody>
          <a:bodyPr anchor="b"/>
          <a:lstStyle>
            <a:lvl1pPr marL="0" indent="0">
              <a:buNone/>
              <a:defRPr sz="2400" b="1"/>
            </a:lvl1pPr>
            <a:lvl2pPr marL="457036" indent="0">
              <a:buNone/>
              <a:defRPr sz="2000" b="1"/>
            </a:lvl2pPr>
            <a:lvl3pPr marL="914074" indent="0">
              <a:buNone/>
              <a:defRPr sz="1800" b="1"/>
            </a:lvl3pPr>
            <a:lvl4pPr marL="1371109" indent="0">
              <a:buNone/>
              <a:defRPr sz="1600" b="1"/>
            </a:lvl4pPr>
            <a:lvl5pPr marL="1828148" indent="0">
              <a:buNone/>
              <a:defRPr sz="1600" b="1"/>
            </a:lvl5pPr>
            <a:lvl6pPr marL="2285186" indent="0">
              <a:buNone/>
              <a:defRPr sz="1600" b="1"/>
            </a:lvl6pPr>
            <a:lvl7pPr marL="2742224" indent="0">
              <a:buNone/>
              <a:defRPr sz="1600" b="1"/>
            </a:lvl7pPr>
            <a:lvl8pPr marL="3199260" indent="0">
              <a:buNone/>
              <a:defRPr sz="1600" b="1"/>
            </a:lvl8pPr>
            <a:lvl9pPr marL="365629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9"/>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7"/>
            <a:ext cx="4041775" cy="639762"/>
          </a:xfrm>
        </p:spPr>
        <p:txBody>
          <a:bodyPr anchor="b"/>
          <a:lstStyle>
            <a:lvl1pPr marL="0" indent="0">
              <a:buNone/>
              <a:defRPr sz="2400" b="1"/>
            </a:lvl1pPr>
            <a:lvl2pPr marL="457036" indent="0">
              <a:buNone/>
              <a:defRPr sz="2000" b="1"/>
            </a:lvl2pPr>
            <a:lvl3pPr marL="914074" indent="0">
              <a:buNone/>
              <a:defRPr sz="1800" b="1"/>
            </a:lvl3pPr>
            <a:lvl4pPr marL="1371109" indent="0">
              <a:buNone/>
              <a:defRPr sz="1600" b="1"/>
            </a:lvl4pPr>
            <a:lvl5pPr marL="1828148" indent="0">
              <a:buNone/>
              <a:defRPr sz="1600" b="1"/>
            </a:lvl5pPr>
            <a:lvl6pPr marL="2285186" indent="0">
              <a:buNone/>
              <a:defRPr sz="1600" b="1"/>
            </a:lvl6pPr>
            <a:lvl7pPr marL="2742224" indent="0">
              <a:buNone/>
              <a:defRPr sz="1600" b="1"/>
            </a:lvl7pPr>
            <a:lvl8pPr marL="3199260" indent="0">
              <a:buNone/>
              <a:defRPr sz="1600" b="1"/>
            </a:lvl8pPr>
            <a:lvl9pPr marL="365629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9"/>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11"/>
          <p:cNvSpPr>
            <a:spLocks noGrp="1" noChangeArrowheads="1"/>
          </p:cNvSpPr>
          <p:nvPr>
            <p:ph type="sldNum" sz="quarter" idx="12"/>
          </p:nvPr>
        </p:nvSpPr>
        <p:spPr>
          <a:ln/>
        </p:spPr>
        <p:txBody>
          <a:bodyPr/>
          <a:lstStyle>
            <a:lvl1pPr>
              <a:defRPr/>
            </a:lvl1pPr>
          </a:lstStyle>
          <a:p>
            <a:pPr>
              <a:defRPr/>
            </a:pPr>
            <a:fld id="{D712C5B6-F134-4605-9886-F645EAD32E2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0621521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4"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7"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65D0799D-9A36-40A0-ABDD-B81E561F2B2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82605768"/>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11"/>
          <p:cNvSpPr>
            <a:spLocks noGrp="1" noChangeArrowheads="1"/>
          </p:cNvSpPr>
          <p:nvPr>
            <p:ph type="sldNum" sz="quarter" idx="12"/>
          </p:nvPr>
        </p:nvSpPr>
        <p:spPr>
          <a:ln/>
        </p:spPr>
        <p:txBody>
          <a:bodyPr/>
          <a:lstStyle>
            <a:lvl1pPr>
              <a:defRPr/>
            </a:lvl1pPr>
          </a:lstStyle>
          <a:p>
            <a:pPr>
              <a:defRPr/>
            </a:pPr>
            <a:fld id="{F531C047-66B8-47A6-B429-3259C2AE558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926319763"/>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11"/>
          <p:cNvSpPr>
            <a:spLocks noGrp="1" noChangeArrowheads="1"/>
          </p:cNvSpPr>
          <p:nvPr>
            <p:ph type="sldNum" sz="quarter" idx="12"/>
          </p:nvPr>
        </p:nvSpPr>
        <p:spPr>
          <a:ln/>
        </p:spPr>
        <p:txBody>
          <a:bodyPr/>
          <a:lstStyle>
            <a:lvl1pPr>
              <a:defRPr/>
            </a:lvl1pPr>
          </a:lstStyle>
          <a:p>
            <a:pPr>
              <a:defRPr/>
            </a:pPr>
            <a:fld id="{DB226C09-030A-4E1B-AE1E-EABF489C9CF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284553184"/>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4"/>
            <a:ext cx="3008313" cy="4691063"/>
          </a:xfrm>
        </p:spPr>
        <p:txBody>
          <a:bodyPr/>
          <a:lstStyle>
            <a:lvl1pPr marL="0" indent="0">
              <a:buNone/>
              <a:defRPr sz="1400"/>
            </a:lvl1pPr>
            <a:lvl2pPr marL="457036" indent="0">
              <a:buNone/>
              <a:defRPr sz="1200"/>
            </a:lvl2pPr>
            <a:lvl3pPr marL="914074" indent="0">
              <a:buNone/>
              <a:defRPr sz="1000"/>
            </a:lvl3pPr>
            <a:lvl4pPr marL="1371109" indent="0">
              <a:buNone/>
              <a:defRPr sz="900"/>
            </a:lvl4pPr>
            <a:lvl5pPr marL="1828148" indent="0">
              <a:buNone/>
              <a:defRPr sz="900"/>
            </a:lvl5pPr>
            <a:lvl6pPr marL="2285186" indent="0">
              <a:buNone/>
              <a:defRPr sz="900"/>
            </a:lvl6pPr>
            <a:lvl7pPr marL="2742224" indent="0">
              <a:buNone/>
              <a:defRPr sz="900"/>
            </a:lvl7pPr>
            <a:lvl8pPr marL="3199260" indent="0">
              <a:buNone/>
              <a:defRPr sz="900"/>
            </a:lvl8pPr>
            <a:lvl9pPr marL="3656296"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CE45F749-9113-4949-9C73-D4CBEF79A9C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051007558"/>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4"/>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36" indent="0">
              <a:buNone/>
              <a:defRPr sz="2800"/>
            </a:lvl2pPr>
            <a:lvl3pPr marL="914074" indent="0">
              <a:buNone/>
              <a:defRPr sz="2400"/>
            </a:lvl3pPr>
            <a:lvl4pPr marL="1371109" indent="0">
              <a:buNone/>
              <a:defRPr sz="2000"/>
            </a:lvl4pPr>
            <a:lvl5pPr marL="1828148" indent="0">
              <a:buNone/>
              <a:defRPr sz="2000"/>
            </a:lvl5pPr>
            <a:lvl6pPr marL="2285186" indent="0">
              <a:buNone/>
              <a:defRPr sz="2000"/>
            </a:lvl6pPr>
            <a:lvl7pPr marL="2742224" indent="0">
              <a:buNone/>
              <a:defRPr sz="2000"/>
            </a:lvl7pPr>
            <a:lvl8pPr marL="3199260" indent="0">
              <a:buNone/>
              <a:defRPr sz="2000"/>
            </a:lvl8pPr>
            <a:lvl9pPr marL="3656296"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42"/>
            <a:ext cx="5486400" cy="804862"/>
          </a:xfrm>
        </p:spPr>
        <p:txBody>
          <a:bodyPr/>
          <a:lstStyle>
            <a:lvl1pPr marL="0" indent="0">
              <a:buNone/>
              <a:defRPr sz="1400"/>
            </a:lvl1pPr>
            <a:lvl2pPr marL="457036" indent="0">
              <a:buNone/>
              <a:defRPr sz="1200"/>
            </a:lvl2pPr>
            <a:lvl3pPr marL="914074" indent="0">
              <a:buNone/>
              <a:defRPr sz="1000"/>
            </a:lvl3pPr>
            <a:lvl4pPr marL="1371109" indent="0">
              <a:buNone/>
              <a:defRPr sz="900"/>
            </a:lvl4pPr>
            <a:lvl5pPr marL="1828148" indent="0">
              <a:buNone/>
              <a:defRPr sz="900"/>
            </a:lvl5pPr>
            <a:lvl6pPr marL="2285186" indent="0">
              <a:buNone/>
              <a:defRPr sz="900"/>
            </a:lvl6pPr>
            <a:lvl7pPr marL="2742224" indent="0">
              <a:buNone/>
              <a:defRPr sz="900"/>
            </a:lvl7pPr>
            <a:lvl8pPr marL="3199260" indent="0">
              <a:buNone/>
              <a:defRPr sz="900"/>
            </a:lvl8pPr>
            <a:lvl9pPr marL="3656296"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1167CC02-2821-4C12-85BD-59BD8D21E68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954966056"/>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D02D4674-E290-43A3-9FC5-BBBBA10A9F3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550130034"/>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3392" y="344492"/>
            <a:ext cx="2117725" cy="55546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28629" y="344492"/>
            <a:ext cx="6202363" cy="55546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BF5B5363-EC96-4F1D-A51C-C8E75E693D5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089145592"/>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081"/>
          <p:cNvPicPr>
            <a:picLocks noChangeAspect="1" noChangeArrowheads="1"/>
          </p:cNvPicPr>
          <p:nvPr userDrawn="1"/>
        </p:nvPicPr>
        <p:blipFill>
          <a:blip r:embed="rId2">
            <a:extLst>
              <a:ext uri="{28A0092B-C50C-407E-A947-70E740481C1C}">
                <a14:useLocalDpi xmlns:a14="http://schemas.microsoft.com/office/drawing/2010/main" val="0"/>
              </a:ext>
            </a:extLst>
          </a:blip>
          <a:srcRect l="848" r="31892"/>
          <a:stretch>
            <a:fillRect/>
          </a:stretch>
        </p:blipFill>
        <p:spPr bwMode="auto">
          <a:xfrm>
            <a:off x="5578479" y="-1588"/>
            <a:ext cx="3565525" cy="6861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1080"/>
          <p:cNvGrpSpPr>
            <a:grpSpLocks/>
          </p:cNvGrpSpPr>
          <p:nvPr userDrawn="1"/>
        </p:nvGrpSpPr>
        <p:grpSpPr bwMode="auto">
          <a:xfrm>
            <a:off x="5873750" y="271467"/>
            <a:ext cx="2895600" cy="909637"/>
            <a:chOff x="3700" y="171"/>
            <a:chExt cx="1824" cy="573"/>
          </a:xfrm>
        </p:grpSpPr>
        <p:pic>
          <p:nvPicPr>
            <p:cNvPr id="6" name="Picture 1079"/>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700" y="171"/>
              <a:ext cx="573" cy="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071"/>
            <p:cNvSpPr txBox="1">
              <a:spLocks noChangeArrowheads="1"/>
            </p:cNvSpPr>
            <p:nvPr userDrawn="1"/>
          </p:nvSpPr>
          <p:spPr bwMode="ltGray">
            <a:xfrm>
              <a:off x="4288" y="288"/>
              <a:ext cx="1236"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eaLnBrk="1" fontAlgn="base" hangingPunct="1">
                <a:lnSpc>
                  <a:spcPct val="85000"/>
                </a:lnSpc>
                <a:spcBef>
                  <a:spcPct val="0"/>
                </a:spcBef>
                <a:spcAft>
                  <a:spcPct val="0"/>
                </a:spcAft>
                <a:defRPr/>
              </a:pPr>
              <a:r>
                <a:rPr lang="en-US" sz="1800" b="1" smtClean="0">
                  <a:solidFill>
                    <a:srgbClr val="FFFFFF"/>
                  </a:solidFill>
                </a:rPr>
                <a:t>Federal Aviation</a:t>
              </a:r>
            </a:p>
            <a:p>
              <a:pPr eaLnBrk="1" fontAlgn="base" hangingPunct="1">
                <a:lnSpc>
                  <a:spcPct val="85000"/>
                </a:lnSpc>
                <a:spcBef>
                  <a:spcPct val="0"/>
                </a:spcBef>
                <a:spcAft>
                  <a:spcPct val="0"/>
                </a:spcAft>
                <a:defRPr/>
              </a:pPr>
              <a:r>
                <a:rPr lang="en-US" sz="1800" b="1" smtClean="0">
                  <a:solidFill>
                    <a:srgbClr val="FFFFFF"/>
                  </a:solidFill>
                </a:rPr>
                <a:t>Administration</a:t>
              </a:r>
            </a:p>
          </p:txBody>
        </p:sp>
      </p:grpSp>
      <p:sp>
        <p:nvSpPr>
          <p:cNvPr id="63490" name="Rectangle 1026"/>
          <p:cNvSpPr>
            <a:spLocks noGrp="1" noChangeArrowheads="1"/>
          </p:cNvSpPr>
          <p:nvPr>
            <p:ph type="ctrTitle"/>
          </p:nvPr>
        </p:nvSpPr>
        <p:spPr>
          <a:xfrm>
            <a:off x="446088" y="312738"/>
            <a:ext cx="4983162" cy="1395412"/>
          </a:xfrm>
        </p:spPr>
        <p:txBody>
          <a:bodyPr anchor="t"/>
          <a:lstStyle>
            <a:lvl1pPr>
              <a:defRPr/>
            </a:lvl1pPr>
          </a:lstStyle>
          <a:p>
            <a:pPr lvl="0"/>
            <a:r>
              <a:rPr lang="en-US" noProof="0" smtClean="0"/>
              <a:t>Click to edit Master title style</a:t>
            </a:r>
          </a:p>
        </p:txBody>
      </p:sp>
      <p:sp>
        <p:nvSpPr>
          <p:cNvPr id="63491" name="Rectangle 1027"/>
          <p:cNvSpPr>
            <a:spLocks noGrp="1" noChangeArrowheads="1"/>
          </p:cNvSpPr>
          <p:nvPr>
            <p:ph type="subTitle" idx="1"/>
          </p:nvPr>
        </p:nvSpPr>
        <p:spPr>
          <a:xfrm>
            <a:off x="449264" y="1754188"/>
            <a:ext cx="4951412" cy="1752600"/>
          </a:xfrm>
        </p:spPr>
        <p:txBody>
          <a:bodyPr/>
          <a:lstStyle>
            <a:lvl1pPr marL="0" indent="0">
              <a:buFontTx/>
              <a:buNone/>
              <a:defRPr sz="3200">
                <a:solidFill>
                  <a:schemeClr val="bg2"/>
                </a:solidFill>
              </a:defRPr>
            </a:lvl1pPr>
          </a:lstStyle>
          <a:p>
            <a:pPr lvl="0"/>
            <a:r>
              <a:rPr lang="en-US" noProof="0" smtClean="0"/>
              <a:t>Click to edit Master subtitle style</a:t>
            </a:r>
          </a:p>
        </p:txBody>
      </p:sp>
    </p:spTree>
    <p:extLst>
      <p:ext uri="{BB962C8B-B14F-4D97-AF65-F5344CB8AC3E}">
        <p14:creationId xmlns:p14="http://schemas.microsoft.com/office/powerpoint/2010/main" val="3866101807"/>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482604" y="6248400"/>
            <a:ext cx="1673225" cy="457200"/>
          </a:xfrm>
        </p:spPr>
        <p:txBody>
          <a:bodyPr/>
          <a:lstStyle>
            <a:lvl1pPr>
              <a:defRPr>
                <a:solidFill>
                  <a:srgbClr val="FFFFFF">
                    <a:lumMod val="75000"/>
                  </a:srgbClr>
                </a:solidFill>
              </a:defRPr>
            </a:lvl1pPr>
          </a:lstStyle>
          <a:p>
            <a:pPr>
              <a:defRPr/>
            </a:pPr>
            <a:endParaRPr lang="en-US"/>
          </a:p>
        </p:txBody>
      </p:sp>
      <p:sp>
        <p:nvSpPr>
          <p:cNvPr id="5" name="Footer Placeholder 4"/>
          <p:cNvSpPr>
            <a:spLocks noGrp="1"/>
          </p:cNvSpPr>
          <p:nvPr>
            <p:ph type="ftr" sz="quarter" idx="11"/>
          </p:nvPr>
        </p:nvSpPr>
        <p:spPr>
          <a:xfrm>
            <a:off x="2197100" y="6248400"/>
            <a:ext cx="2895600" cy="457200"/>
          </a:xfrm>
        </p:spPr>
        <p:txBody>
          <a:bodyPr/>
          <a:lstStyle>
            <a:lvl1pPr>
              <a:defRPr>
                <a:solidFill>
                  <a:srgbClr val="FFFFFF">
                    <a:lumMod val="75000"/>
                  </a:srgbClr>
                </a:solidFill>
              </a:defRPr>
            </a:lvl1pPr>
          </a:lstStyle>
          <a:p>
            <a:pPr>
              <a:defRPr/>
            </a:pPr>
            <a:endParaRPr lang="en-US"/>
          </a:p>
        </p:txBody>
      </p:sp>
      <p:sp>
        <p:nvSpPr>
          <p:cNvPr id="6" name="Slide Number Placeholder 5"/>
          <p:cNvSpPr>
            <a:spLocks noGrp="1"/>
          </p:cNvSpPr>
          <p:nvPr>
            <p:ph type="sldNum" sz="quarter" idx="12"/>
          </p:nvPr>
        </p:nvSpPr>
        <p:spPr>
          <a:xfrm>
            <a:off x="6635750" y="6248400"/>
            <a:ext cx="1905000" cy="457200"/>
          </a:xfrm>
          <a:prstGeom prst="rect">
            <a:avLst/>
          </a:prstGeom>
        </p:spPr>
        <p:txBody>
          <a:bodyPr lIns="91408" tIns="45704" rIns="91408" bIns="45704"/>
          <a:lstStyle>
            <a:lvl1pPr algn="l">
              <a:defRPr>
                <a:solidFill>
                  <a:srgbClr val="FFFFFF">
                    <a:lumMod val="65000"/>
                  </a:srgbClr>
                </a:solidFill>
                <a:latin typeface="Arial" charset="0"/>
              </a:defRPr>
            </a:lvl1pPr>
          </a:lstStyle>
          <a:p>
            <a:pPr fontAlgn="base">
              <a:spcBef>
                <a:spcPct val="0"/>
              </a:spcBef>
              <a:spcAft>
                <a:spcPct val="0"/>
              </a:spcAft>
              <a:defRPr/>
            </a:pPr>
            <a:fld id="{15D0C457-6781-4BA0-9C54-5725A6D09EE2}" type="slidenum">
              <a:rPr lang="en-US" sz="2400"/>
              <a:pPr fontAlgn="base">
                <a:spcBef>
                  <a:spcPct val="0"/>
                </a:spcBef>
                <a:spcAft>
                  <a:spcPct val="0"/>
                </a:spcAft>
                <a:defRPr/>
              </a:pPr>
              <a:t>‹#›</a:t>
            </a:fld>
            <a:endParaRPr lang="en-US" sz="2400" dirty="0"/>
          </a:p>
        </p:txBody>
      </p:sp>
    </p:spTree>
    <p:extLst>
      <p:ext uri="{BB962C8B-B14F-4D97-AF65-F5344CB8AC3E}">
        <p14:creationId xmlns:p14="http://schemas.microsoft.com/office/powerpoint/2010/main" val="2969422521"/>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4"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7"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651625" y="6248400"/>
            <a:ext cx="1905000" cy="457200"/>
          </a:xfrm>
          <a:prstGeom prst="rect">
            <a:avLst/>
          </a:prstGeom>
        </p:spPr>
        <p:txBody>
          <a:bodyPr lIns="91408" tIns="45704" rIns="91408" bIns="45704"/>
          <a:lstStyle>
            <a:lvl1pPr algn="l">
              <a:defRPr>
                <a:solidFill>
                  <a:srgbClr val="FFFFFF">
                    <a:lumMod val="65000"/>
                  </a:srgbClr>
                </a:solidFill>
                <a:latin typeface="Arial" charset="0"/>
              </a:defRPr>
            </a:lvl1pPr>
          </a:lstStyle>
          <a:p>
            <a:pPr fontAlgn="base">
              <a:spcBef>
                <a:spcPct val="0"/>
              </a:spcBef>
              <a:spcAft>
                <a:spcPct val="0"/>
              </a:spcAft>
              <a:defRPr/>
            </a:pPr>
            <a:fld id="{A6BB88DD-2A52-4790-8155-5E1DBBC9A075}" type="slidenum">
              <a:rPr lang="en-US" sz="2400"/>
              <a:pPr fontAlgn="base">
                <a:spcBef>
                  <a:spcPct val="0"/>
                </a:spcBef>
                <a:spcAft>
                  <a:spcPct val="0"/>
                </a:spcAft>
                <a:defRPr/>
              </a:pPr>
              <a:t>‹#›</a:t>
            </a:fld>
            <a:endParaRPr lang="en-US" sz="2400" dirty="0"/>
          </a:p>
        </p:txBody>
      </p:sp>
    </p:spTree>
    <p:extLst>
      <p:ext uri="{BB962C8B-B14F-4D97-AF65-F5344CB8AC3E}">
        <p14:creationId xmlns:p14="http://schemas.microsoft.com/office/powerpoint/2010/main" val="2877724529"/>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6651625" y="6248400"/>
            <a:ext cx="1905000" cy="457200"/>
          </a:xfrm>
          <a:prstGeom prst="rect">
            <a:avLst/>
          </a:prstGeom>
        </p:spPr>
        <p:txBody>
          <a:bodyPr lIns="91408" tIns="45704" rIns="91408" bIns="45704"/>
          <a:lstStyle>
            <a:lvl1pPr algn="l">
              <a:defRPr>
                <a:solidFill>
                  <a:srgbClr val="FFFFFF">
                    <a:lumMod val="65000"/>
                  </a:srgbClr>
                </a:solidFill>
                <a:latin typeface="Arial" charset="0"/>
              </a:defRPr>
            </a:lvl1pPr>
          </a:lstStyle>
          <a:p>
            <a:pPr fontAlgn="base">
              <a:spcBef>
                <a:spcPct val="0"/>
              </a:spcBef>
              <a:spcAft>
                <a:spcPct val="0"/>
              </a:spcAft>
              <a:defRPr/>
            </a:pPr>
            <a:fld id="{A51036CC-7454-4D5B-B2A4-63C30206208E}" type="slidenum">
              <a:rPr lang="en-US" sz="2400"/>
              <a:pPr fontAlgn="base">
                <a:spcBef>
                  <a:spcPct val="0"/>
                </a:spcBef>
                <a:spcAft>
                  <a:spcPct val="0"/>
                </a:spcAft>
                <a:defRPr/>
              </a:pPr>
              <a:t>‹#›</a:t>
            </a:fld>
            <a:endParaRPr lang="en-US" sz="2400" dirty="0"/>
          </a:p>
        </p:txBody>
      </p:sp>
    </p:spTree>
    <p:extLst>
      <p:ext uri="{BB962C8B-B14F-4D97-AF65-F5344CB8AC3E}">
        <p14:creationId xmlns:p14="http://schemas.microsoft.com/office/powerpoint/2010/main" val="4162413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7"/>
            <a:ext cx="4040188" cy="639762"/>
          </a:xfrm>
        </p:spPr>
        <p:txBody>
          <a:bodyPr anchor="b"/>
          <a:lstStyle>
            <a:lvl1pPr marL="0" indent="0">
              <a:buNone/>
              <a:defRPr sz="2400" b="1"/>
            </a:lvl1pPr>
            <a:lvl2pPr marL="457036" indent="0">
              <a:buNone/>
              <a:defRPr sz="2000" b="1"/>
            </a:lvl2pPr>
            <a:lvl3pPr marL="914074" indent="0">
              <a:buNone/>
              <a:defRPr sz="1800" b="1"/>
            </a:lvl3pPr>
            <a:lvl4pPr marL="1371109" indent="0">
              <a:buNone/>
              <a:defRPr sz="1600" b="1"/>
            </a:lvl4pPr>
            <a:lvl5pPr marL="1828148" indent="0">
              <a:buNone/>
              <a:defRPr sz="1600" b="1"/>
            </a:lvl5pPr>
            <a:lvl6pPr marL="2285186" indent="0">
              <a:buNone/>
              <a:defRPr sz="1600" b="1"/>
            </a:lvl6pPr>
            <a:lvl7pPr marL="2742224" indent="0">
              <a:buNone/>
              <a:defRPr sz="1600" b="1"/>
            </a:lvl7pPr>
            <a:lvl8pPr marL="3199260" indent="0">
              <a:buNone/>
              <a:defRPr sz="1600" b="1"/>
            </a:lvl8pPr>
            <a:lvl9pPr marL="365629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9"/>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7"/>
            <a:ext cx="4041775" cy="639762"/>
          </a:xfrm>
        </p:spPr>
        <p:txBody>
          <a:bodyPr anchor="b"/>
          <a:lstStyle>
            <a:lvl1pPr marL="0" indent="0">
              <a:buNone/>
              <a:defRPr sz="2400" b="1"/>
            </a:lvl1pPr>
            <a:lvl2pPr marL="457036" indent="0">
              <a:buNone/>
              <a:defRPr sz="2000" b="1"/>
            </a:lvl2pPr>
            <a:lvl3pPr marL="914074" indent="0">
              <a:buNone/>
              <a:defRPr sz="1800" b="1"/>
            </a:lvl3pPr>
            <a:lvl4pPr marL="1371109" indent="0">
              <a:buNone/>
              <a:defRPr sz="1600" b="1"/>
            </a:lvl4pPr>
            <a:lvl5pPr marL="1828148" indent="0">
              <a:buNone/>
              <a:defRPr sz="1600" b="1"/>
            </a:lvl5pPr>
            <a:lvl6pPr marL="2285186" indent="0">
              <a:buNone/>
              <a:defRPr sz="1600" b="1"/>
            </a:lvl6pPr>
            <a:lvl7pPr marL="2742224" indent="0">
              <a:buNone/>
              <a:defRPr sz="1600" b="1"/>
            </a:lvl7pPr>
            <a:lvl8pPr marL="3199260" indent="0">
              <a:buNone/>
              <a:defRPr sz="1600" b="1"/>
            </a:lvl8pPr>
            <a:lvl9pPr marL="365629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9"/>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11"/>
          <p:cNvSpPr>
            <a:spLocks noGrp="1" noChangeArrowheads="1"/>
          </p:cNvSpPr>
          <p:nvPr>
            <p:ph type="sldNum" sz="quarter" idx="12"/>
          </p:nvPr>
        </p:nvSpPr>
        <p:spPr>
          <a:ln/>
        </p:spPr>
        <p:txBody>
          <a:bodyPr/>
          <a:lstStyle>
            <a:lvl1pPr>
              <a:defRPr/>
            </a:lvl1pPr>
          </a:lstStyle>
          <a:p>
            <a:pPr>
              <a:defRPr/>
            </a:pPr>
            <a:fld id="{D712C5B6-F134-4605-9886-F645EAD32E2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062152166"/>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a:xfrm>
            <a:off x="6651625" y="6248400"/>
            <a:ext cx="1905000" cy="457200"/>
          </a:xfrm>
          <a:prstGeom prst="rect">
            <a:avLst/>
          </a:prstGeom>
        </p:spPr>
        <p:txBody>
          <a:bodyPr lIns="91408" tIns="45704" rIns="91408" bIns="45704"/>
          <a:lstStyle>
            <a:lvl1pPr algn="l">
              <a:defRPr>
                <a:solidFill>
                  <a:srgbClr val="FFFFFF">
                    <a:lumMod val="65000"/>
                  </a:srgbClr>
                </a:solidFill>
                <a:latin typeface="Arial" charset="0"/>
              </a:defRPr>
            </a:lvl1pPr>
          </a:lstStyle>
          <a:p>
            <a:pPr fontAlgn="base">
              <a:spcBef>
                <a:spcPct val="0"/>
              </a:spcBef>
              <a:spcAft>
                <a:spcPct val="0"/>
              </a:spcAft>
              <a:defRPr/>
            </a:pPr>
            <a:fld id="{E0579F9B-2B93-4C93-80D7-0F31C339DC90}" type="slidenum">
              <a:rPr lang="en-US" sz="2400"/>
              <a:pPr fontAlgn="base">
                <a:spcBef>
                  <a:spcPct val="0"/>
                </a:spcBef>
                <a:spcAft>
                  <a:spcPct val="0"/>
                </a:spcAft>
                <a:defRPr/>
              </a:pPr>
              <a:t>‹#›</a:t>
            </a:fld>
            <a:endParaRPr lang="en-US" sz="2400" dirty="0"/>
          </a:p>
        </p:txBody>
      </p:sp>
    </p:spTree>
    <p:extLst>
      <p:ext uri="{BB962C8B-B14F-4D97-AF65-F5344CB8AC3E}">
        <p14:creationId xmlns:p14="http://schemas.microsoft.com/office/powerpoint/2010/main" val="236801245"/>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4"/>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36" indent="0">
              <a:buNone/>
              <a:defRPr sz="2800"/>
            </a:lvl2pPr>
            <a:lvl3pPr marL="914074" indent="0">
              <a:buNone/>
              <a:defRPr sz="2400"/>
            </a:lvl3pPr>
            <a:lvl4pPr marL="1371109" indent="0">
              <a:buNone/>
              <a:defRPr sz="2000"/>
            </a:lvl4pPr>
            <a:lvl5pPr marL="1828148" indent="0">
              <a:buNone/>
              <a:defRPr sz="2000"/>
            </a:lvl5pPr>
            <a:lvl6pPr marL="2285186" indent="0">
              <a:buNone/>
              <a:defRPr sz="2000"/>
            </a:lvl6pPr>
            <a:lvl7pPr marL="2742224" indent="0">
              <a:buNone/>
              <a:defRPr sz="2000"/>
            </a:lvl7pPr>
            <a:lvl8pPr marL="3199260" indent="0">
              <a:buNone/>
              <a:defRPr sz="2000"/>
            </a:lvl8pPr>
            <a:lvl9pPr marL="3656296"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792288" y="5367342"/>
            <a:ext cx="5486400" cy="804862"/>
          </a:xfrm>
        </p:spPr>
        <p:txBody>
          <a:bodyPr/>
          <a:lstStyle>
            <a:lvl1pPr marL="0" indent="0">
              <a:buNone/>
              <a:defRPr sz="1400"/>
            </a:lvl1pPr>
            <a:lvl2pPr marL="457036" indent="0">
              <a:buNone/>
              <a:defRPr sz="1200"/>
            </a:lvl2pPr>
            <a:lvl3pPr marL="914074" indent="0">
              <a:buNone/>
              <a:defRPr sz="1000"/>
            </a:lvl3pPr>
            <a:lvl4pPr marL="1371109" indent="0">
              <a:buNone/>
              <a:defRPr sz="900"/>
            </a:lvl4pPr>
            <a:lvl5pPr marL="1828148" indent="0">
              <a:buNone/>
              <a:defRPr sz="900"/>
            </a:lvl5pPr>
            <a:lvl6pPr marL="2285186" indent="0">
              <a:buNone/>
              <a:defRPr sz="900"/>
            </a:lvl6pPr>
            <a:lvl7pPr marL="2742224" indent="0">
              <a:buNone/>
              <a:defRPr sz="900"/>
            </a:lvl7pPr>
            <a:lvl8pPr marL="3199260" indent="0">
              <a:buNone/>
              <a:defRPr sz="900"/>
            </a:lvl8pPr>
            <a:lvl9pPr marL="3656296"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651625" y="6248400"/>
            <a:ext cx="1905000" cy="457200"/>
          </a:xfrm>
          <a:prstGeom prst="rect">
            <a:avLst/>
          </a:prstGeom>
        </p:spPr>
        <p:txBody>
          <a:bodyPr lIns="91408" tIns="45704" rIns="91408" bIns="45704"/>
          <a:lstStyle>
            <a:lvl1pPr algn="l">
              <a:defRPr>
                <a:solidFill>
                  <a:srgbClr val="FFFFFF">
                    <a:lumMod val="65000"/>
                  </a:srgbClr>
                </a:solidFill>
                <a:latin typeface="Arial" charset="0"/>
              </a:defRPr>
            </a:lvl1pPr>
          </a:lstStyle>
          <a:p>
            <a:pPr fontAlgn="base">
              <a:spcBef>
                <a:spcPct val="0"/>
              </a:spcBef>
              <a:spcAft>
                <a:spcPct val="0"/>
              </a:spcAft>
              <a:defRPr/>
            </a:pPr>
            <a:fld id="{775D9096-91AF-4901-8D2B-A361E3851C67}" type="slidenum">
              <a:rPr lang="en-US" sz="2400"/>
              <a:pPr fontAlgn="base">
                <a:spcBef>
                  <a:spcPct val="0"/>
                </a:spcBef>
                <a:spcAft>
                  <a:spcPct val="0"/>
                </a:spcAft>
                <a:defRPr/>
              </a:pPr>
              <a:t>‹#›</a:t>
            </a:fld>
            <a:endParaRPr lang="en-US" sz="2400" dirty="0"/>
          </a:p>
        </p:txBody>
      </p:sp>
    </p:spTree>
    <p:extLst>
      <p:ext uri="{BB962C8B-B14F-4D97-AF65-F5344CB8AC3E}">
        <p14:creationId xmlns:p14="http://schemas.microsoft.com/office/powerpoint/2010/main" val="1494433712"/>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4"/>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4"/>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92"/>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92"/>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p:txBody>
          <a:bodyPr/>
          <a:lstStyle>
            <a:lvl1pPr>
              <a:defRPr/>
            </a:lvl1pPr>
          </a:lstStyle>
          <a:p>
            <a:pPr>
              <a:defRPr/>
            </a:pPr>
            <a:endParaRPr lang="en-US"/>
          </a:p>
        </p:txBody>
      </p:sp>
      <p:sp>
        <p:nvSpPr>
          <p:cNvPr id="8" name="Rectangle 10"/>
          <p:cNvSpPr>
            <a:spLocks noGrp="1" noChangeArrowheads="1"/>
          </p:cNvSpPr>
          <p:nvPr>
            <p:ph type="ftr" sz="quarter" idx="11"/>
          </p:nvPr>
        </p:nvSpPr>
        <p:spPr/>
        <p:txBody>
          <a:bodyPr/>
          <a:lstStyle>
            <a:lvl1pPr>
              <a:defRPr/>
            </a:lvl1pPr>
          </a:lstStyle>
          <a:p>
            <a:pPr>
              <a:defRPr/>
            </a:pPr>
            <a:endParaRPr lang="en-US"/>
          </a:p>
        </p:txBody>
      </p:sp>
      <p:sp>
        <p:nvSpPr>
          <p:cNvPr id="9" name="Rectangle 11"/>
          <p:cNvSpPr>
            <a:spLocks noGrp="1" noChangeArrowheads="1"/>
          </p:cNvSpPr>
          <p:nvPr>
            <p:ph type="sldNum" sz="quarter" idx="12"/>
          </p:nvPr>
        </p:nvSpPr>
        <p:spPr>
          <a:xfrm>
            <a:off x="6651625" y="6248400"/>
            <a:ext cx="1905000" cy="457200"/>
          </a:xfrm>
          <a:prstGeom prst="rect">
            <a:avLst/>
          </a:prstGeom>
        </p:spPr>
        <p:txBody>
          <a:bodyPr lIns="91408" tIns="45704" rIns="91408" bIns="45704"/>
          <a:lstStyle>
            <a:lvl1pPr algn="l">
              <a:defRPr>
                <a:solidFill>
                  <a:srgbClr val="FFFFFF">
                    <a:lumMod val="65000"/>
                  </a:srgbClr>
                </a:solidFill>
                <a:latin typeface="Arial" charset="0"/>
              </a:defRPr>
            </a:lvl1pPr>
          </a:lstStyle>
          <a:p>
            <a:pPr fontAlgn="base">
              <a:spcBef>
                <a:spcPct val="0"/>
              </a:spcBef>
              <a:spcAft>
                <a:spcPct val="0"/>
              </a:spcAft>
              <a:defRPr/>
            </a:pPr>
            <a:fld id="{6642EF29-A194-43E8-813A-EBB6473EDFEA}" type="slidenum">
              <a:rPr lang="en-US" sz="2400"/>
              <a:pPr fontAlgn="base">
                <a:spcBef>
                  <a:spcPct val="0"/>
                </a:spcBef>
                <a:spcAft>
                  <a:spcPct val="0"/>
                </a:spcAft>
                <a:defRPr/>
              </a:pPr>
              <a:t>‹#›</a:t>
            </a:fld>
            <a:endParaRPr lang="en-US" sz="2400" dirty="0"/>
          </a:p>
        </p:txBody>
      </p:sp>
    </p:spTree>
    <p:extLst>
      <p:ext uri="{BB962C8B-B14F-4D97-AF65-F5344CB8AC3E}">
        <p14:creationId xmlns:p14="http://schemas.microsoft.com/office/powerpoint/2010/main" val="321665404"/>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7"/>
            <a:ext cx="7772400" cy="1500187"/>
          </a:xfrm>
        </p:spPr>
        <p:txBody>
          <a:bodyPr anchor="b"/>
          <a:lstStyle>
            <a:lvl1pPr marL="0" indent="0">
              <a:buNone/>
              <a:defRPr sz="2000"/>
            </a:lvl1pPr>
            <a:lvl2pPr marL="457036" indent="0">
              <a:buNone/>
              <a:defRPr sz="1800"/>
            </a:lvl2pPr>
            <a:lvl3pPr marL="914074" indent="0">
              <a:buNone/>
              <a:defRPr sz="1600"/>
            </a:lvl3pPr>
            <a:lvl4pPr marL="1371109" indent="0">
              <a:buNone/>
              <a:defRPr sz="1400"/>
            </a:lvl4pPr>
            <a:lvl5pPr marL="1828148" indent="0">
              <a:buNone/>
              <a:defRPr sz="1400"/>
            </a:lvl5pPr>
            <a:lvl6pPr marL="2285186" indent="0">
              <a:buNone/>
              <a:defRPr sz="1400"/>
            </a:lvl6pPr>
            <a:lvl7pPr marL="2742224" indent="0">
              <a:buNone/>
              <a:defRPr sz="1400"/>
            </a:lvl7pPr>
            <a:lvl8pPr marL="3199260" indent="0">
              <a:buNone/>
              <a:defRPr sz="1400"/>
            </a:lvl8pPr>
            <a:lvl9pPr marL="3656296" indent="0">
              <a:buNone/>
              <a:defRPr sz="1400"/>
            </a:lvl9pPr>
          </a:lstStyle>
          <a:p>
            <a:pPr lvl="0"/>
            <a:r>
              <a:rPr lang="en-US" smtClean="0"/>
              <a:t>Click to edit Master text styles</a:t>
            </a:r>
          </a:p>
        </p:txBody>
      </p:sp>
      <p:sp>
        <p:nvSpPr>
          <p:cNvPr id="4" name="Rectangle 9"/>
          <p:cNvSpPr>
            <a:spLocks noGrp="1" noChangeArrowheads="1"/>
          </p:cNvSpPr>
          <p:nvPr>
            <p:ph type="dt" sz="half" idx="10"/>
          </p:nvPr>
        </p:nvSpPr>
        <p:spPr/>
        <p:txBody>
          <a:bodyPr/>
          <a:lstStyle>
            <a:lvl1pPr>
              <a:defRPr>
                <a:solidFill>
                  <a:schemeClr val="bg1">
                    <a:lumMod val="65000"/>
                  </a:schemeClr>
                </a:solidFill>
              </a:defRPr>
            </a:lvl1pPr>
          </a:lstStyle>
          <a:p>
            <a:pPr>
              <a:defRPr/>
            </a:pPr>
            <a:endParaRPr lang="en-US">
              <a:solidFill>
                <a:srgbClr val="FFFFFF">
                  <a:lumMod val="65000"/>
                </a:srgbClr>
              </a:solidFill>
            </a:endParaRPr>
          </a:p>
        </p:txBody>
      </p:sp>
      <p:sp>
        <p:nvSpPr>
          <p:cNvPr id="5" name="Rectangle 10"/>
          <p:cNvSpPr>
            <a:spLocks noGrp="1" noChangeArrowheads="1"/>
          </p:cNvSpPr>
          <p:nvPr>
            <p:ph type="ftr" sz="quarter" idx="11"/>
          </p:nvPr>
        </p:nvSpPr>
        <p:spPr/>
        <p:txBody>
          <a:bodyPr/>
          <a:lstStyle>
            <a:lvl1pPr>
              <a:defRPr>
                <a:solidFill>
                  <a:schemeClr val="bg1">
                    <a:lumMod val="65000"/>
                  </a:schemeClr>
                </a:solidFill>
              </a:defRPr>
            </a:lvl1pPr>
          </a:lstStyle>
          <a:p>
            <a:pPr>
              <a:defRPr/>
            </a:pPr>
            <a:endParaRPr lang="en-US">
              <a:solidFill>
                <a:srgbClr val="FFFFFF">
                  <a:lumMod val="65000"/>
                </a:srgbClr>
              </a:solidFill>
            </a:endParaRPr>
          </a:p>
        </p:txBody>
      </p:sp>
      <p:sp>
        <p:nvSpPr>
          <p:cNvPr id="6" name="Rectangle 11"/>
          <p:cNvSpPr>
            <a:spLocks noGrp="1" noChangeArrowheads="1"/>
          </p:cNvSpPr>
          <p:nvPr>
            <p:ph type="sldNum" sz="quarter" idx="12"/>
          </p:nvPr>
        </p:nvSpPr>
        <p:spPr>
          <a:xfrm>
            <a:off x="6553200" y="6248400"/>
            <a:ext cx="1905000" cy="457200"/>
          </a:xfrm>
          <a:prstGeom prst="rect">
            <a:avLst/>
          </a:prstGeom>
        </p:spPr>
        <p:txBody>
          <a:bodyPr lIns="91408" tIns="45704" rIns="91408" bIns="45704"/>
          <a:lstStyle>
            <a:lvl1pPr algn="l">
              <a:defRPr>
                <a:latin typeface="Arial" charset="0"/>
              </a:defRPr>
            </a:lvl1pPr>
          </a:lstStyle>
          <a:p>
            <a:pPr fontAlgn="base">
              <a:spcBef>
                <a:spcPct val="0"/>
              </a:spcBef>
              <a:spcAft>
                <a:spcPct val="0"/>
              </a:spcAft>
              <a:defRPr/>
            </a:pPr>
            <a:fld id="{EFC11DFB-10EB-404D-90C6-6E4740594843}" type="slidenum">
              <a:rPr lang="en-US" sz="2400">
                <a:solidFill>
                  <a:srgbClr val="000000"/>
                </a:solidFill>
              </a:rPr>
              <a:pPr fontAlgn="base">
                <a:spcBef>
                  <a:spcPct val="0"/>
                </a:spcBef>
                <a:spcAft>
                  <a:spcPct val="0"/>
                </a:spcAft>
                <a:defRPr/>
              </a:pPr>
              <a:t>‹#›</a:t>
            </a:fld>
            <a:endParaRPr lang="en-US" sz="2400">
              <a:solidFill>
                <a:srgbClr val="000000"/>
              </a:solidFill>
            </a:endParaRPr>
          </a:p>
        </p:txBody>
      </p:sp>
    </p:spTree>
    <p:extLst>
      <p:ext uri="{BB962C8B-B14F-4D97-AF65-F5344CB8AC3E}">
        <p14:creationId xmlns:p14="http://schemas.microsoft.com/office/powerpoint/2010/main" val="3038304149"/>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2" descr="title_imagery_no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1175" y="0"/>
            <a:ext cx="3552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5"/>
          <p:cNvSpPr txBox="1">
            <a:spLocks noChangeArrowheads="1"/>
          </p:cNvSpPr>
          <p:nvPr/>
        </p:nvSpPr>
        <p:spPr bwMode="auto">
          <a:xfrm>
            <a:off x="376238" y="5418142"/>
            <a:ext cx="5033962" cy="646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8" tIns="45704" rIns="91408" bIns="45704">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algn="ctr" eaLnBrk="1" hangingPunct="1">
              <a:buFontTx/>
              <a:buNone/>
              <a:defRPr/>
            </a:pPr>
            <a:r>
              <a:rPr lang="en-US" sz="1800" dirty="0" smtClean="0"/>
              <a:t>MOD Aviation Fuel Committee</a:t>
            </a:r>
          </a:p>
          <a:p>
            <a:pPr algn="ctr" eaLnBrk="1" hangingPunct="1">
              <a:buFontTx/>
              <a:buNone/>
              <a:defRPr/>
            </a:pPr>
            <a:r>
              <a:rPr lang="en-US" sz="1800" dirty="0" smtClean="0"/>
              <a:t>March 19, 2013</a:t>
            </a:r>
          </a:p>
        </p:txBody>
      </p:sp>
      <p:grpSp>
        <p:nvGrpSpPr>
          <p:cNvPr id="4" name="Group 6"/>
          <p:cNvGrpSpPr>
            <a:grpSpLocks/>
          </p:cNvGrpSpPr>
          <p:nvPr/>
        </p:nvGrpSpPr>
        <p:grpSpPr bwMode="auto">
          <a:xfrm>
            <a:off x="5873750" y="269879"/>
            <a:ext cx="2895600" cy="911225"/>
            <a:chOff x="3700" y="170"/>
            <a:chExt cx="1824" cy="574"/>
          </a:xfrm>
        </p:grpSpPr>
        <p:pic>
          <p:nvPicPr>
            <p:cNvPr id="5" name="Picture 7" descr="NEW FAA LOGO"/>
            <p:cNvPicPr>
              <a:picLocks noChangeAspect="1" noChangeArrowheads="1"/>
            </p:cNvPicPr>
            <p:nvPr userDrawn="1"/>
          </p:nvPicPr>
          <p:blipFill>
            <a:blip r:embed="rId3">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700" y="170"/>
              <a:ext cx="573" cy="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8"/>
            <p:cNvSpPr txBox="1">
              <a:spLocks noChangeArrowheads="1"/>
            </p:cNvSpPr>
            <p:nvPr userDrawn="1"/>
          </p:nvSpPr>
          <p:spPr bwMode="ltGray">
            <a:xfrm>
              <a:off x="4288" y="288"/>
              <a:ext cx="1236" cy="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lnSpc>
                  <a:spcPct val="85000"/>
                </a:lnSpc>
                <a:spcBef>
                  <a:spcPct val="0"/>
                </a:spcBef>
                <a:buFontTx/>
                <a:buNone/>
                <a:defRPr/>
              </a:pPr>
              <a:r>
                <a:rPr lang="en-US" sz="1800" b="1" smtClean="0">
                  <a:solidFill>
                    <a:schemeClr val="bg1"/>
                  </a:solidFill>
                </a:rPr>
                <a:t>Federal Aviation</a:t>
              </a:r>
            </a:p>
            <a:p>
              <a:pPr eaLnBrk="1" hangingPunct="1">
                <a:lnSpc>
                  <a:spcPct val="85000"/>
                </a:lnSpc>
                <a:spcBef>
                  <a:spcPct val="0"/>
                </a:spcBef>
                <a:buFontTx/>
                <a:buNone/>
                <a:defRPr/>
              </a:pPr>
              <a:r>
                <a:rPr lang="en-US" sz="1800" b="1" smtClean="0">
                  <a:solidFill>
                    <a:schemeClr val="bg1"/>
                  </a:solidFill>
                </a:rPr>
                <a:t>Administration</a:t>
              </a:r>
            </a:p>
          </p:txBody>
        </p:sp>
      </p:grpSp>
      <p:sp>
        <p:nvSpPr>
          <p:cNvPr id="7" name="Text Box 25"/>
          <p:cNvSpPr txBox="1">
            <a:spLocks noChangeArrowheads="1"/>
          </p:cNvSpPr>
          <p:nvPr/>
        </p:nvSpPr>
        <p:spPr bwMode="auto">
          <a:xfrm>
            <a:off x="696913" y="2971800"/>
            <a:ext cx="4337050" cy="1077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8" tIns="45704" rIns="91408" bIns="45704">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algn="ctr" eaLnBrk="1" hangingPunct="1">
              <a:buFontTx/>
              <a:buNone/>
              <a:defRPr/>
            </a:pPr>
            <a:r>
              <a:rPr lang="en-US" b="1" dirty="0" smtClean="0">
                <a:solidFill>
                  <a:srgbClr val="000066"/>
                </a:solidFill>
              </a:rPr>
              <a:t>Mark Rumizen</a:t>
            </a:r>
          </a:p>
          <a:p>
            <a:pPr algn="ctr" eaLnBrk="1" hangingPunct="1">
              <a:buFontTx/>
              <a:buNone/>
              <a:defRPr/>
            </a:pPr>
            <a:r>
              <a:rPr lang="en-US" sz="2000" b="1" dirty="0" smtClean="0">
                <a:solidFill>
                  <a:srgbClr val="000066"/>
                </a:solidFill>
              </a:rPr>
              <a:t>Senior Technical Specialist</a:t>
            </a:r>
          </a:p>
          <a:p>
            <a:pPr algn="ctr" eaLnBrk="1" hangingPunct="1">
              <a:buFontTx/>
              <a:buNone/>
              <a:defRPr/>
            </a:pPr>
            <a:r>
              <a:rPr lang="en-US" sz="2000" b="1" dirty="0" smtClean="0">
                <a:solidFill>
                  <a:srgbClr val="000066"/>
                </a:solidFill>
              </a:rPr>
              <a:t>Aircraft Certification Service</a:t>
            </a:r>
          </a:p>
        </p:txBody>
      </p:sp>
    </p:spTree>
    <p:extLst>
      <p:ext uri="{BB962C8B-B14F-4D97-AF65-F5344CB8AC3E}">
        <p14:creationId xmlns:p14="http://schemas.microsoft.com/office/powerpoint/2010/main" val="1863012578"/>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ounded Rectangle 3"/>
          <p:cNvSpPr/>
          <p:nvPr userDrawn="1"/>
        </p:nvSpPr>
        <p:spPr>
          <a:xfrm>
            <a:off x="228604" y="38100"/>
            <a:ext cx="8696325" cy="1316038"/>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08" tIns="45704" rIns="91408" bIns="45704" anchor="ctr"/>
          <a:lstStyle/>
          <a:p>
            <a:pPr algn="ctr" fontAlgn="auto">
              <a:spcBef>
                <a:spcPts val="0"/>
              </a:spcBef>
              <a:spcAft>
                <a:spcPts val="0"/>
              </a:spcAft>
              <a:defRPr/>
            </a:pPr>
            <a:endParaRPr lang="en-US"/>
          </a:p>
        </p:txBody>
      </p:sp>
      <p:grpSp>
        <p:nvGrpSpPr>
          <p:cNvPr id="5" name="Group 15"/>
          <p:cNvGrpSpPr>
            <a:grpSpLocks noChangeAspect="1"/>
          </p:cNvGrpSpPr>
          <p:nvPr userDrawn="1"/>
        </p:nvGrpSpPr>
        <p:grpSpPr bwMode="auto">
          <a:xfrm>
            <a:off x="217488" y="1247779"/>
            <a:ext cx="8723312" cy="442913"/>
            <a:chOff x="-3905251" y="4294188"/>
            <a:chExt cx="13027839" cy="1892300"/>
          </a:xfrm>
        </p:grpSpPr>
        <p:sp>
          <p:nvSpPr>
            <p:cNvPr id="6" name="Freeform 14"/>
            <p:cNvSpPr>
              <a:spLocks/>
            </p:cNvSpPr>
            <p:nvPr/>
          </p:nvSpPr>
          <p:spPr bwMode="hidden">
            <a:xfrm>
              <a:off x="4810006" y="4497661"/>
              <a:ext cx="4295986" cy="1017364"/>
            </a:xfrm>
            <a:custGeom>
              <a:avLst/>
              <a:gdLst>
                <a:gd name="T0" fmla="*/ 2147483647 w 2706"/>
                <a:gd name="T1" fmla="*/ 0 h 640"/>
                <a:gd name="T2" fmla="*/ 2147483647 w 2706"/>
                <a:gd name="T3" fmla="*/ 0 h 640"/>
                <a:gd name="T4" fmla="*/ 2147483647 w 2706"/>
                <a:gd name="T5" fmla="*/ 45484119 h 640"/>
                <a:gd name="T6" fmla="*/ 2147483647 w 2706"/>
                <a:gd name="T7" fmla="*/ 96023265 h 640"/>
                <a:gd name="T8" fmla="*/ 2147483647 w 2706"/>
                <a:gd name="T9" fmla="*/ 151615849 h 640"/>
                <a:gd name="T10" fmla="*/ 2147483647 w 2706"/>
                <a:gd name="T11" fmla="*/ 207208433 h 640"/>
                <a:gd name="T12" fmla="*/ 2147483647 w 2706"/>
                <a:gd name="T13" fmla="*/ 272907893 h 640"/>
                <a:gd name="T14" fmla="*/ 2147483647 w 2706"/>
                <a:gd name="T15" fmla="*/ 338608942 h 640"/>
                <a:gd name="T16" fmla="*/ 2147483647 w 2706"/>
                <a:gd name="T17" fmla="*/ 414416867 h 640"/>
                <a:gd name="T18" fmla="*/ 2147483647 w 2706"/>
                <a:gd name="T19" fmla="*/ 490223202 h 640"/>
                <a:gd name="T20" fmla="*/ 2147483647 w 2706"/>
                <a:gd name="T21" fmla="*/ 490223202 h 640"/>
                <a:gd name="T22" fmla="*/ 2147483647 w 2706"/>
                <a:gd name="T23" fmla="*/ 636785614 h 640"/>
                <a:gd name="T24" fmla="*/ 2147483647 w 2706"/>
                <a:gd name="T25" fmla="*/ 768186122 h 640"/>
                <a:gd name="T26" fmla="*/ 2147483647 w 2706"/>
                <a:gd name="T27" fmla="*/ 889478166 h 640"/>
                <a:gd name="T28" fmla="*/ 1996160218 w 2706"/>
                <a:gd name="T29" fmla="*/ 1005716772 h 640"/>
                <a:gd name="T30" fmla="*/ 1471916569 w 2706"/>
                <a:gd name="T31" fmla="*/ 1106793475 h 640"/>
                <a:gd name="T32" fmla="*/ 962794601 w 2706"/>
                <a:gd name="T33" fmla="*/ 1197763302 h 640"/>
                <a:gd name="T34" fmla="*/ 473836460 w 2706"/>
                <a:gd name="T35" fmla="*/ 1283679692 h 640"/>
                <a:gd name="T36" fmla="*/ 0 w 2706"/>
                <a:gd name="T37" fmla="*/ 1359487617 h 640"/>
                <a:gd name="T38" fmla="*/ 0 w 2706"/>
                <a:gd name="T39" fmla="*/ 1359487617 h 640"/>
                <a:gd name="T40" fmla="*/ 327652280 w 2706"/>
                <a:gd name="T41" fmla="*/ 1404971736 h 640"/>
                <a:gd name="T42" fmla="*/ 640182880 w 2706"/>
                <a:gd name="T43" fmla="*/ 1445402417 h 640"/>
                <a:gd name="T44" fmla="*/ 942630773 w 2706"/>
                <a:gd name="T45" fmla="*/ 1480779661 h 640"/>
                <a:gd name="T46" fmla="*/ 1240038105 w 2706"/>
                <a:gd name="T47" fmla="*/ 1511101877 h 640"/>
                <a:gd name="T48" fmla="*/ 1527364317 w 2706"/>
                <a:gd name="T49" fmla="*/ 1541425682 h 640"/>
                <a:gd name="T50" fmla="*/ 1804609410 w 2706"/>
                <a:gd name="T51" fmla="*/ 1561641023 h 640"/>
                <a:gd name="T52" fmla="*/ 2071771794 w 2706"/>
                <a:gd name="T53" fmla="*/ 1581856364 h 640"/>
                <a:gd name="T54" fmla="*/ 2147483647 w 2706"/>
                <a:gd name="T55" fmla="*/ 1597018266 h 640"/>
                <a:gd name="T56" fmla="*/ 2147483647 w 2706"/>
                <a:gd name="T57" fmla="*/ 1607125142 h 640"/>
                <a:gd name="T58" fmla="*/ 2147483647 w 2706"/>
                <a:gd name="T59" fmla="*/ 1612180169 h 640"/>
                <a:gd name="T60" fmla="*/ 2147483647 w 2706"/>
                <a:gd name="T61" fmla="*/ 1617233607 h 640"/>
                <a:gd name="T62" fmla="*/ 2147483647 w 2706"/>
                <a:gd name="T63" fmla="*/ 1617233607 h 640"/>
                <a:gd name="T64" fmla="*/ 2147483647 w 2706"/>
                <a:gd name="T65" fmla="*/ 1612180169 h 640"/>
                <a:gd name="T66" fmla="*/ 2147483647 w 2706"/>
                <a:gd name="T67" fmla="*/ 1607125142 h 640"/>
                <a:gd name="T68" fmla="*/ 2147483647 w 2706"/>
                <a:gd name="T69" fmla="*/ 1597018266 h 640"/>
                <a:gd name="T70" fmla="*/ 2147483647 w 2706"/>
                <a:gd name="T71" fmla="*/ 1581856364 h 640"/>
                <a:gd name="T72" fmla="*/ 2147483647 w 2706"/>
                <a:gd name="T73" fmla="*/ 1566694461 h 640"/>
                <a:gd name="T74" fmla="*/ 2147483647 w 2706"/>
                <a:gd name="T75" fmla="*/ 1546479120 h 640"/>
                <a:gd name="T76" fmla="*/ 2147483647 w 2706"/>
                <a:gd name="T77" fmla="*/ 1521210342 h 640"/>
                <a:gd name="T78" fmla="*/ 2147483647 w 2706"/>
                <a:gd name="T79" fmla="*/ 1495941563 h 640"/>
                <a:gd name="T80" fmla="*/ 2147483647 w 2706"/>
                <a:gd name="T81" fmla="*/ 1465617758 h 640"/>
                <a:gd name="T82" fmla="*/ 2147483647 w 2706"/>
                <a:gd name="T83" fmla="*/ 1435295542 h 640"/>
                <a:gd name="T84" fmla="*/ 2147483647 w 2706"/>
                <a:gd name="T85" fmla="*/ 1399918298 h 640"/>
                <a:gd name="T86" fmla="*/ 2147483647 w 2706"/>
                <a:gd name="T87" fmla="*/ 1364541055 h 640"/>
                <a:gd name="T88" fmla="*/ 2147483647 w 2706"/>
                <a:gd name="T89" fmla="*/ 1324110373 h 640"/>
                <a:gd name="T90" fmla="*/ 2147483647 w 2706"/>
                <a:gd name="T91" fmla="*/ 1283679692 h 640"/>
                <a:gd name="T92" fmla="*/ 2147483647 w 2706"/>
                <a:gd name="T93" fmla="*/ 1238193984 h 640"/>
                <a:gd name="T94" fmla="*/ 2147483647 w 2706"/>
                <a:gd name="T95" fmla="*/ 1192709865 h 640"/>
                <a:gd name="T96" fmla="*/ 2147483647 w 2706"/>
                <a:gd name="T97" fmla="*/ 1091633162 h 640"/>
                <a:gd name="T98" fmla="*/ 2147483647 w 2706"/>
                <a:gd name="T99" fmla="*/ 985501431 h 640"/>
                <a:gd name="T100" fmla="*/ 2147483647 w 2706"/>
                <a:gd name="T101" fmla="*/ 985501431 h 640"/>
                <a:gd name="T102" fmla="*/ 2147483647 w 2706"/>
                <a:gd name="T103" fmla="*/ 980447993 h 640"/>
                <a:gd name="T104" fmla="*/ 2147483647 w 2706"/>
                <a:gd name="T105" fmla="*/ 980447993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Freeform 18"/>
            <p:cNvSpPr>
              <a:spLocks/>
            </p:cNvSpPr>
            <p:nvPr/>
          </p:nvSpPr>
          <p:spPr bwMode="hidden">
            <a:xfrm>
              <a:off x="-308667" y="4321318"/>
              <a:ext cx="8279020" cy="1207272"/>
            </a:xfrm>
            <a:custGeom>
              <a:avLst/>
              <a:gdLst>
                <a:gd name="T0" fmla="*/ 2147483647 w 5216"/>
                <a:gd name="T1" fmla="*/ 1792249152 h 762"/>
                <a:gd name="T2" fmla="*/ 2147483647 w 5216"/>
                <a:gd name="T3" fmla="*/ 1721965959 h 762"/>
                <a:gd name="T4" fmla="*/ 2147483647 w 5216"/>
                <a:gd name="T5" fmla="*/ 1531193217 h 762"/>
                <a:gd name="T6" fmla="*/ 2147483647 w 5216"/>
                <a:gd name="T7" fmla="*/ 1275158077 h 762"/>
                <a:gd name="T8" fmla="*/ 2147483647 w 5216"/>
                <a:gd name="T9" fmla="*/ 938798156 h 762"/>
                <a:gd name="T10" fmla="*/ 2147483647 w 5216"/>
                <a:gd name="T11" fmla="*/ 743006205 h 762"/>
                <a:gd name="T12" fmla="*/ 2147483647 w 5216"/>
                <a:gd name="T13" fmla="*/ 592396646 h 762"/>
                <a:gd name="T14" fmla="*/ 2147483647 w 5216"/>
                <a:gd name="T15" fmla="*/ 461868679 h 762"/>
                <a:gd name="T16" fmla="*/ 2147483647 w 5216"/>
                <a:gd name="T17" fmla="*/ 351422303 h 762"/>
                <a:gd name="T18" fmla="*/ 2147483647 w 5216"/>
                <a:gd name="T19" fmla="*/ 256035140 h 762"/>
                <a:gd name="T20" fmla="*/ 2147483647 w 5216"/>
                <a:gd name="T21" fmla="*/ 180731153 h 762"/>
                <a:gd name="T22" fmla="*/ 2147483647 w 5216"/>
                <a:gd name="T23" fmla="*/ 70284778 h 762"/>
                <a:gd name="T24" fmla="*/ 2147483647 w 5216"/>
                <a:gd name="T25" fmla="*/ 10040003 h 762"/>
                <a:gd name="T26" fmla="*/ 1622440311 w 5216"/>
                <a:gd name="T27" fmla="*/ 0 h 762"/>
                <a:gd name="T28" fmla="*/ 901914788 w 5216"/>
                <a:gd name="T29" fmla="*/ 25100801 h 762"/>
                <a:gd name="T30" fmla="*/ 277124957 w 5216"/>
                <a:gd name="T31" fmla="*/ 80324781 h 762"/>
                <a:gd name="T32" fmla="*/ 0 w 5216"/>
                <a:gd name="T33" fmla="*/ 120487964 h 762"/>
                <a:gd name="T34" fmla="*/ 791065440 w 5216"/>
                <a:gd name="T35" fmla="*/ 215873542 h 762"/>
                <a:gd name="T36" fmla="*/ 1642595027 w 5216"/>
                <a:gd name="T37" fmla="*/ 351422303 h 762"/>
                <a:gd name="T38" fmla="*/ 2147483647 w 5216"/>
                <a:gd name="T39" fmla="*/ 527132663 h 762"/>
                <a:gd name="T40" fmla="*/ 2147483647 w 5216"/>
                <a:gd name="T41" fmla="*/ 743006205 h 762"/>
                <a:gd name="T42" fmla="*/ 2147483647 w 5216"/>
                <a:gd name="T43" fmla="*/ 948838159 h 762"/>
                <a:gd name="T44" fmla="*/ 2147483647 w 5216"/>
                <a:gd name="T45" fmla="*/ 1295239668 h 762"/>
                <a:gd name="T46" fmla="*/ 2147483647 w 5216"/>
                <a:gd name="T47" fmla="*/ 1435807639 h 762"/>
                <a:gd name="T48" fmla="*/ 2147483647 w 5216"/>
                <a:gd name="T49" fmla="*/ 1556295603 h 762"/>
                <a:gd name="T50" fmla="*/ 2147483647 w 5216"/>
                <a:gd name="T51" fmla="*/ 1661721185 h 762"/>
                <a:gd name="T52" fmla="*/ 2147483647 w 5216"/>
                <a:gd name="T53" fmla="*/ 1742045966 h 762"/>
                <a:gd name="T54" fmla="*/ 2147483647 w 5216"/>
                <a:gd name="T55" fmla="*/ 1812330743 h 762"/>
                <a:gd name="T56" fmla="*/ 2147483647 w 5216"/>
                <a:gd name="T57" fmla="*/ 1857513135 h 762"/>
                <a:gd name="T58" fmla="*/ 2147483647 w 5216"/>
                <a:gd name="T59" fmla="*/ 1892655524 h 762"/>
                <a:gd name="T60" fmla="*/ 2147483647 w 5216"/>
                <a:gd name="T61" fmla="*/ 1912737115 h 762"/>
                <a:gd name="T62" fmla="*/ 2147483647 w 5216"/>
                <a:gd name="T63" fmla="*/ 1912737115 h 762"/>
                <a:gd name="T64" fmla="*/ 2147483647 w 5216"/>
                <a:gd name="T65" fmla="*/ 1902697112 h 762"/>
                <a:gd name="T66" fmla="*/ 2147483647 w 5216"/>
                <a:gd name="T67" fmla="*/ 1877594727 h 762"/>
                <a:gd name="T68" fmla="*/ 2147483647 w 5216"/>
                <a:gd name="T69" fmla="*/ 1837433128 h 762"/>
                <a:gd name="T70" fmla="*/ 2147483647 w 5216"/>
                <a:gd name="T71" fmla="*/ 1792249152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22"/>
            <p:cNvSpPr>
              <a:spLocks/>
            </p:cNvSpPr>
            <p:nvPr/>
          </p:nvSpPr>
          <p:spPr bwMode="hidden">
            <a:xfrm>
              <a:off x="4286" y="4334883"/>
              <a:ext cx="8165219" cy="1105538"/>
            </a:xfrm>
            <a:custGeom>
              <a:avLst/>
              <a:gdLst>
                <a:gd name="T0" fmla="*/ 0 w 5144"/>
                <a:gd name="T1" fmla="*/ 177634787 h 694"/>
                <a:gd name="T2" fmla="*/ 0 w 5144"/>
                <a:gd name="T3" fmla="*/ 177634787 h 694"/>
                <a:gd name="T4" fmla="*/ 45353157 w 5144"/>
                <a:gd name="T5" fmla="*/ 167484228 h 694"/>
                <a:gd name="T6" fmla="*/ 181412626 w 5144"/>
                <a:gd name="T7" fmla="*/ 142107830 h 694"/>
                <a:gd name="T8" fmla="*/ 413216590 w 5144"/>
                <a:gd name="T9" fmla="*/ 106580872 h 694"/>
                <a:gd name="T10" fmla="*/ 564393779 w 5144"/>
                <a:gd name="T11" fmla="*/ 86279754 h 694"/>
                <a:gd name="T12" fmla="*/ 740766636 w 5144"/>
                <a:gd name="T13" fmla="*/ 65978635 h 694"/>
                <a:gd name="T14" fmla="*/ 937295394 w 5144"/>
                <a:gd name="T15" fmla="*/ 50752796 h 694"/>
                <a:gd name="T16" fmla="*/ 1164061177 w 5144"/>
                <a:gd name="T17" fmla="*/ 35526957 h 694"/>
                <a:gd name="T18" fmla="*/ 1410982860 w 5144"/>
                <a:gd name="T19" fmla="*/ 20301119 h 694"/>
                <a:gd name="T20" fmla="*/ 1688139980 w 5144"/>
                <a:gd name="T21" fmla="*/ 10150559 h 694"/>
                <a:gd name="T22" fmla="*/ 1990494357 w 5144"/>
                <a:gd name="T23" fmla="*/ 5075280 h 694"/>
                <a:gd name="T24" fmla="*/ 2147483647 w 5144"/>
                <a:gd name="T25" fmla="*/ 0 h 694"/>
                <a:gd name="T26" fmla="*/ 2147483647 w 5144"/>
                <a:gd name="T27" fmla="*/ 5075280 h 694"/>
                <a:gd name="T28" fmla="*/ 2147483647 w 5144"/>
                <a:gd name="T29" fmla="*/ 15225839 h 694"/>
                <a:gd name="T30" fmla="*/ 2147483647 w 5144"/>
                <a:gd name="T31" fmla="*/ 35526957 h 694"/>
                <a:gd name="T32" fmla="*/ 2147483647 w 5144"/>
                <a:gd name="T33" fmla="*/ 60903356 h 694"/>
                <a:gd name="T34" fmla="*/ 2147483647 w 5144"/>
                <a:gd name="T35" fmla="*/ 101505593 h 694"/>
                <a:gd name="T36" fmla="*/ 2147483647 w 5144"/>
                <a:gd name="T37" fmla="*/ 147183109 h 694"/>
                <a:gd name="T38" fmla="*/ 2147483647 w 5144"/>
                <a:gd name="T39" fmla="*/ 203011185 h 694"/>
                <a:gd name="T40" fmla="*/ 2147483647 w 5144"/>
                <a:gd name="T41" fmla="*/ 268988228 h 694"/>
                <a:gd name="T42" fmla="*/ 2147483647 w 5144"/>
                <a:gd name="T43" fmla="*/ 350192702 h 694"/>
                <a:gd name="T44" fmla="*/ 2147483647 w 5144"/>
                <a:gd name="T45" fmla="*/ 441547735 h 694"/>
                <a:gd name="T46" fmla="*/ 2147483647 w 5144"/>
                <a:gd name="T47" fmla="*/ 548128608 h 694"/>
                <a:gd name="T48" fmla="*/ 2147483647 w 5144"/>
                <a:gd name="T49" fmla="*/ 675009006 h 694"/>
                <a:gd name="T50" fmla="*/ 2147483647 w 5144"/>
                <a:gd name="T51" fmla="*/ 812041556 h 694"/>
                <a:gd name="T52" fmla="*/ 2147483647 w 5144"/>
                <a:gd name="T53" fmla="*/ 964299945 h 694"/>
                <a:gd name="T54" fmla="*/ 2147483647 w 5144"/>
                <a:gd name="T55" fmla="*/ 1136857860 h 694"/>
                <a:gd name="T56" fmla="*/ 2147483647 w 5144"/>
                <a:gd name="T57" fmla="*/ 1324643206 h 694"/>
                <a:gd name="T58" fmla="*/ 2147483647 w 5144"/>
                <a:gd name="T59" fmla="*/ 1532729671 h 694"/>
                <a:gd name="T60" fmla="*/ 2147483647 w 5144"/>
                <a:gd name="T61" fmla="*/ 1761115662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 name="Freeform 26"/>
            <p:cNvSpPr>
              <a:spLocks/>
            </p:cNvSpPr>
            <p:nvPr/>
          </p:nvSpPr>
          <p:spPr bwMode="hidden">
            <a:xfrm>
              <a:off x="4155651" y="4314537"/>
              <a:ext cx="4940859" cy="929191"/>
            </a:xfrm>
            <a:custGeom>
              <a:avLst/>
              <a:gdLst>
                <a:gd name="T0" fmla="*/ 0 w 3112"/>
                <a:gd name="T1" fmla="*/ 1478417662 h 584"/>
                <a:gd name="T2" fmla="*/ 0 w 3112"/>
                <a:gd name="T3" fmla="*/ 1478417662 h 584"/>
                <a:gd name="T4" fmla="*/ 226865130 w 3112"/>
                <a:gd name="T5" fmla="*/ 1417660663 h 584"/>
                <a:gd name="T6" fmla="*/ 846963574 w 3112"/>
                <a:gd name="T7" fmla="*/ 1260705347 h 584"/>
                <a:gd name="T8" fmla="*/ 1275487831 w 3112"/>
                <a:gd name="T9" fmla="*/ 1154381393 h 584"/>
                <a:gd name="T10" fmla="*/ 1769549916 w 3112"/>
                <a:gd name="T11" fmla="*/ 1037930213 h 584"/>
                <a:gd name="T12" fmla="*/ 2147483647 w 3112"/>
                <a:gd name="T13" fmla="*/ 911353397 h 584"/>
                <a:gd name="T14" fmla="*/ 2147483647 w 3112"/>
                <a:gd name="T15" fmla="*/ 774650944 h 584"/>
                <a:gd name="T16" fmla="*/ 2147483647 w 3112"/>
                <a:gd name="T17" fmla="*/ 643009718 h 584"/>
                <a:gd name="T18" fmla="*/ 2147483647 w 3112"/>
                <a:gd name="T19" fmla="*/ 511370084 h 584"/>
                <a:gd name="T20" fmla="*/ 2147483647 w 3112"/>
                <a:gd name="T21" fmla="*/ 389856086 h 584"/>
                <a:gd name="T22" fmla="*/ 2147483647 w 3112"/>
                <a:gd name="T23" fmla="*/ 273406496 h 584"/>
                <a:gd name="T24" fmla="*/ 2147483647 w 3112"/>
                <a:gd name="T25" fmla="*/ 222775133 h 584"/>
                <a:gd name="T26" fmla="*/ 2147483647 w 3112"/>
                <a:gd name="T27" fmla="*/ 172143770 h 584"/>
                <a:gd name="T28" fmla="*/ 2147483647 w 3112"/>
                <a:gd name="T29" fmla="*/ 131639635 h 584"/>
                <a:gd name="T30" fmla="*/ 2147483647 w 3112"/>
                <a:gd name="T31" fmla="*/ 91135499 h 584"/>
                <a:gd name="T32" fmla="*/ 2147483647 w 3112"/>
                <a:gd name="T33" fmla="*/ 60756999 h 584"/>
                <a:gd name="T34" fmla="*/ 2147483647 w 3112"/>
                <a:gd name="T35" fmla="*/ 35441318 h 584"/>
                <a:gd name="T36" fmla="*/ 2147483647 w 3112"/>
                <a:gd name="T37" fmla="*/ 15188454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useBgFill="1">
          <p:nvSpPr>
            <p:cNvPr id="10" name="Freeform 10"/>
            <p:cNvSpPr>
              <a:spLocks/>
            </p:cNvSpPr>
            <p:nvPr/>
          </p:nvSpPr>
          <p:spPr bwMode="hidden">
            <a:xfrm>
              <a:off x="-3905251" y="4294188"/>
              <a:ext cx="13027839" cy="1892300"/>
            </a:xfrm>
            <a:custGeom>
              <a:avLst/>
              <a:gdLst>
                <a:gd name="T0" fmla="*/ 2147483647 w 8196"/>
                <a:gd name="T1" fmla="*/ 1290320000 h 1192"/>
                <a:gd name="T2" fmla="*/ 2147483647 w 8196"/>
                <a:gd name="T3" fmla="*/ 1436489063 h 1192"/>
                <a:gd name="T4" fmla="*/ 2147483647 w 8196"/>
                <a:gd name="T5" fmla="*/ 1562496875 h 1192"/>
                <a:gd name="T6" fmla="*/ 2147483647 w 8196"/>
                <a:gd name="T7" fmla="*/ 1678424063 h 1192"/>
                <a:gd name="T8" fmla="*/ 2147483647 w 8196"/>
                <a:gd name="T9" fmla="*/ 1769149688 h 1192"/>
                <a:gd name="T10" fmla="*/ 2147483647 w 8196"/>
                <a:gd name="T11" fmla="*/ 1839714063 h 1192"/>
                <a:gd name="T12" fmla="*/ 2147483647 w 8196"/>
                <a:gd name="T13" fmla="*/ 1890117188 h 1192"/>
                <a:gd name="T14" fmla="*/ 2147483647 w 8196"/>
                <a:gd name="T15" fmla="*/ 1920359063 h 1192"/>
                <a:gd name="T16" fmla="*/ 2147483647 w 8196"/>
                <a:gd name="T17" fmla="*/ 1915318750 h 1192"/>
                <a:gd name="T18" fmla="*/ 2147483647 w 8196"/>
                <a:gd name="T19" fmla="*/ 1890117188 h 1192"/>
                <a:gd name="T20" fmla="*/ 2147483647 w 8196"/>
                <a:gd name="T21" fmla="*/ 1829633438 h 1192"/>
                <a:gd name="T22" fmla="*/ 2147483647 w 8196"/>
                <a:gd name="T23" fmla="*/ 1738907813 h 1192"/>
                <a:gd name="T24" fmla="*/ 2147483647 w 8196"/>
                <a:gd name="T25" fmla="*/ 1617940313 h 1192"/>
                <a:gd name="T26" fmla="*/ 2147483647 w 8196"/>
                <a:gd name="T27" fmla="*/ 1456650313 h 1192"/>
                <a:gd name="T28" fmla="*/ 2147483647 w 8196"/>
                <a:gd name="T29" fmla="*/ 1260078125 h 1192"/>
                <a:gd name="T30" fmla="*/ 2147483647 w 8196"/>
                <a:gd name="T31" fmla="*/ 1023183438 h 1192"/>
                <a:gd name="T32" fmla="*/ 2147483647 w 8196"/>
                <a:gd name="T33" fmla="*/ 745966250 h 1192"/>
                <a:gd name="T34" fmla="*/ 2147483647 w 8196"/>
                <a:gd name="T35" fmla="*/ 604837500 h 1192"/>
                <a:gd name="T36" fmla="*/ 2147483647 w 8196"/>
                <a:gd name="T37" fmla="*/ 372983125 h 1192"/>
                <a:gd name="T38" fmla="*/ 2147483647 w 8196"/>
                <a:gd name="T39" fmla="*/ 206652813 h 1192"/>
                <a:gd name="T40" fmla="*/ 2147483647 w 8196"/>
                <a:gd name="T41" fmla="*/ 90725625 h 1192"/>
                <a:gd name="T42" fmla="*/ 2147483647 w 8196"/>
                <a:gd name="T43" fmla="*/ 25201563 h 1192"/>
                <a:gd name="T44" fmla="*/ 2147483647 w 8196"/>
                <a:gd name="T45" fmla="*/ 0 h 1192"/>
                <a:gd name="T46" fmla="*/ 2147483647 w 8196"/>
                <a:gd name="T47" fmla="*/ 10080625 h 1192"/>
                <a:gd name="T48" fmla="*/ 2147483647 w 8196"/>
                <a:gd name="T49" fmla="*/ 50403125 h 1192"/>
                <a:gd name="T50" fmla="*/ 1809063908 w 8196"/>
                <a:gd name="T51" fmla="*/ 110886875 h 1192"/>
                <a:gd name="T52" fmla="*/ 1339111161 w 8196"/>
                <a:gd name="T53" fmla="*/ 186491563 h 1192"/>
                <a:gd name="T54" fmla="*/ 944958629 w 8196"/>
                <a:gd name="T55" fmla="*/ 272176875 h 1192"/>
                <a:gd name="T56" fmla="*/ 626603132 w 8196"/>
                <a:gd name="T57" fmla="*/ 362902500 h 1192"/>
                <a:gd name="T58" fmla="*/ 373939989 w 8196"/>
                <a:gd name="T59" fmla="*/ 443547500 h 1192"/>
                <a:gd name="T60" fmla="*/ 121278436 w 8196"/>
                <a:gd name="T61" fmla="*/ 544353750 h 1192"/>
                <a:gd name="T62" fmla="*/ 0 w 8196"/>
                <a:gd name="T63" fmla="*/ 604837500 h 1192"/>
                <a:gd name="T64" fmla="*/ 2147483647 w 8196"/>
                <a:gd name="T65" fmla="*/ 2147483647 h 1192"/>
                <a:gd name="T66" fmla="*/ 2147483647 w 8196"/>
                <a:gd name="T67" fmla="*/ 2147483647 h 1192"/>
                <a:gd name="T68" fmla="*/ 2147483647 w 8196"/>
                <a:gd name="T69" fmla="*/ 1285279688 h 1192"/>
                <a:gd name="T70" fmla="*/ 2147483647 w 8196"/>
                <a:gd name="T71" fmla="*/ 1290320000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1" name="Group 5"/>
          <p:cNvGrpSpPr>
            <a:grpSpLocks noChangeAspect="1"/>
          </p:cNvGrpSpPr>
          <p:nvPr userDrawn="1"/>
        </p:nvGrpSpPr>
        <p:grpSpPr bwMode="auto">
          <a:xfrm>
            <a:off x="7696200" y="5875338"/>
            <a:ext cx="1276350" cy="830262"/>
            <a:chOff x="96" y="72"/>
            <a:chExt cx="1379" cy="896"/>
          </a:xfrm>
        </p:grpSpPr>
        <p:sp>
          <p:nvSpPr>
            <p:cNvPr id="12" name="AutoShape 4"/>
            <p:cNvSpPr>
              <a:spLocks noChangeAspect="1" noChangeArrowheads="1" noTextEdit="1"/>
            </p:cNvSpPr>
            <p:nvPr/>
          </p:nvSpPr>
          <p:spPr bwMode="auto">
            <a:xfrm>
              <a:off x="96" y="72"/>
              <a:ext cx="1377" cy="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13"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 y="72"/>
              <a:ext cx="1379"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530451770"/>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7"/>
            <a:ext cx="7772400" cy="1500187"/>
          </a:xfrm>
        </p:spPr>
        <p:txBody>
          <a:bodyPr anchor="b"/>
          <a:lstStyle>
            <a:lvl1pPr marL="0" indent="0">
              <a:buNone/>
              <a:defRPr sz="2000"/>
            </a:lvl1pPr>
            <a:lvl2pPr marL="457036" indent="0">
              <a:buNone/>
              <a:defRPr sz="1800"/>
            </a:lvl2pPr>
            <a:lvl3pPr marL="914074" indent="0">
              <a:buNone/>
              <a:defRPr sz="1600"/>
            </a:lvl3pPr>
            <a:lvl4pPr marL="1371109" indent="0">
              <a:buNone/>
              <a:defRPr sz="1400"/>
            </a:lvl4pPr>
            <a:lvl5pPr marL="1828148" indent="0">
              <a:buNone/>
              <a:defRPr sz="1400"/>
            </a:lvl5pPr>
            <a:lvl6pPr marL="2285186" indent="0">
              <a:buNone/>
              <a:defRPr sz="1400"/>
            </a:lvl6pPr>
            <a:lvl7pPr marL="2742224" indent="0">
              <a:buNone/>
              <a:defRPr sz="1400"/>
            </a:lvl7pPr>
            <a:lvl8pPr marL="3199260" indent="0">
              <a:buNone/>
              <a:defRPr sz="1400"/>
            </a:lvl8pPr>
            <a:lvl9pPr marL="3656296" indent="0">
              <a:buNone/>
              <a:defRPr sz="1400"/>
            </a:lvl9pPr>
          </a:lstStyle>
          <a:p>
            <a:pPr lvl="0"/>
            <a:r>
              <a:rPr lang="en-US" smtClean="0"/>
              <a:t>Click to edit Master text styles</a:t>
            </a:r>
          </a:p>
        </p:txBody>
      </p:sp>
    </p:spTree>
    <p:extLst>
      <p:ext uri="{BB962C8B-B14F-4D97-AF65-F5344CB8AC3E}">
        <p14:creationId xmlns:p14="http://schemas.microsoft.com/office/powerpoint/2010/main" val="1233568045"/>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4"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7"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grpSp>
        <p:nvGrpSpPr>
          <p:cNvPr id="5" name="Group 5"/>
          <p:cNvGrpSpPr>
            <a:grpSpLocks noChangeAspect="1"/>
          </p:cNvGrpSpPr>
          <p:nvPr userDrawn="1"/>
        </p:nvGrpSpPr>
        <p:grpSpPr bwMode="auto">
          <a:xfrm>
            <a:off x="7696200" y="5875338"/>
            <a:ext cx="1276350" cy="830262"/>
            <a:chOff x="96" y="72"/>
            <a:chExt cx="1379" cy="896"/>
          </a:xfrm>
        </p:grpSpPr>
        <p:sp>
          <p:nvSpPr>
            <p:cNvPr id="6" name="AutoShape 4"/>
            <p:cNvSpPr>
              <a:spLocks noChangeAspect="1" noChangeArrowheads="1" noTextEdit="1"/>
            </p:cNvSpPr>
            <p:nvPr/>
          </p:nvSpPr>
          <p:spPr bwMode="auto">
            <a:xfrm>
              <a:off x="96" y="72"/>
              <a:ext cx="1377" cy="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7"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 y="72"/>
              <a:ext cx="1379"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911427645"/>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7"/>
            <a:ext cx="4040188" cy="639762"/>
          </a:xfrm>
        </p:spPr>
        <p:txBody>
          <a:bodyPr anchor="b"/>
          <a:lstStyle>
            <a:lvl1pPr marL="0" indent="0">
              <a:buNone/>
              <a:defRPr sz="2400" b="1"/>
            </a:lvl1pPr>
            <a:lvl2pPr marL="457036" indent="0">
              <a:buNone/>
              <a:defRPr sz="2000" b="1"/>
            </a:lvl2pPr>
            <a:lvl3pPr marL="914074" indent="0">
              <a:buNone/>
              <a:defRPr sz="1800" b="1"/>
            </a:lvl3pPr>
            <a:lvl4pPr marL="1371109" indent="0">
              <a:buNone/>
              <a:defRPr sz="1600" b="1"/>
            </a:lvl4pPr>
            <a:lvl5pPr marL="1828148" indent="0">
              <a:buNone/>
              <a:defRPr sz="1600" b="1"/>
            </a:lvl5pPr>
            <a:lvl6pPr marL="2285186" indent="0">
              <a:buNone/>
              <a:defRPr sz="1600" b="1"/>
            </a:lvl6pPr>
            <a:lvl7pPr marL="2742224" indent="0">
              <a:buNone/>
              <a:defRPr sz="1600" b="1"/>
            </a:lvl7pPr>
            <a:lvl8pPr marL="3199260" indent="0">
              <a:buNone/>
              <a:defRPr sz="1600" b="1"/>
            </a:lvl8pPr>
            <a:lvl9pPr marL="365629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9"/>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7"/>
            <a:ext cx="4041775" cy="639762"/>
          </a:xfrm>
        </p:spPr>
        <p:txBody>
          <a:bodyPr anchor="b"/>
          <a:lstStyle>
            <a:lvl1pPr marL="0" indent="0">
              <a:buNone/>
              <a:defRPr sz="2400" b="1"/>
            </a:lvl1pPr>
            <a:lvl2pPr marL="457036" indent="0">
              <a:buNone/>
              <a:defRPr sz="2000" b="1"/>
            </a:lvl2pPr>
            <a:lvl3pPr marL="914074" indent="0">
              <a:buNone/>
              <a:defRPr sz="1800" b="1"/>
            </a:lvl3pPr>
            <a:lvl4pPr marL="1371109" indent="0">
              <a:buNone/>
              <a:defRPr sz="1600" b="1"/>
            </a:lvl4pPr>
            <a:lvl5pPr marL="1828148" indent="0">
              <a:buNone/>
              <a:defRPr sz="1600" b="1"/>
            </a:lvl5pPr>
            <a:lvl6pPr marL="2285186" indent="0">
              <a:buNone/>
              <a:defRPr sz="1600" b="1"/>
            </a:lvl6pPr>
            <a:lvl7pPr marL="2742224" indent="0">
              <a:buNone/>
              <a:defRPr sz="1600" b="1"/>
            </a:lvl7pPr>
            <a:lvl8pPr marL="3199260" indent="0">
              <a:buNone/>
              <a:defRPr sz="1600" b="1"/>
            </a:lvl8pPr>
            <a:lvl9pPr marL="365629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9"/>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8732774"/>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grpSp>
        <p:nvGrpSpPr>
          <p:cNvPr id="3" name="Group 2"/>
          <p:cNvGrpSpPr>
            <a:grpSpLocks noChangeAspect="1"/>
          </p:cNvGrpSpPr>
          <p:nvPr userDrawn="1"/>
        </p:nvGrpSpPr>
        <p:grpSpPr bwMode="auto">
          <a:xfrm>
            <a:off x="7696200" y="5875338"/>
            <a:ext cx="1276350" cy="830262"/>
            <a:chOff x="96" y="72"/>
            <a:chExt cx="1379" cy="896"/>
          </a:xfrm>
        </p:grpSpPr>
        <p:sp>
          <p:nvSpPr>
            <p:cNvPr id="4" name="AutoShape 4"/>
            <p:cNvSpPr>
              <a:spLocks noChangeAspect="1" noChangeArrowheads="1" noTextEdit="1"/>
            </p:cNvSpPr>
            <p:nvPr/>
          </p:nvSpPr>
          <p:spPr bwMode="auto">
            <a:xfrm>
              <a:off x="96" y="72"/>
              <a:ext cx="1377" cy="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 y="72"/>
              <a:ext cx="1379"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1827151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11"/>
          <p:cNvSpPr>
            <a:spLocks noGrp="1" noChangeArrowheads="1"/>
          </p:cNvSpPr>
          <p:nvPr>
            <p:ph type="sldNum" sz="quarter" idx="12"/>
          </p:nvPr>
        </p:nvSpPr>
        <p:spPr>
          <a:ln/>
        </p:spPr>
        <p:txBody>
          <a:bodyPr/>
          <a:lstStyle>
            <a:lvl1pPr>
              <a:defRPr/>
            </a:lvl1pPr>
          </a:lstStyle>
          <a:p>
            <a:pPr>
              <a:defRPr/>
            </a:pPr>
            <a:fld id="{F531C047-66B8-47A6-B429-3259C2AE558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926319763"/>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ounded Rectangle 11"/>
          <p:cNvSpPr/>
          <p:nvPr userDrawn="1"/>
        </p:nvSpPr>
        <p:spPr>
          <a:xfrm>
            <a:off x="228604" y="228600"/>
            <a:ext cx="8696325" cy="1316038"/>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08" tIns="45704" rIns="91408" bIns="45704" anchor="ctr"/>
          <a:lstStyle/>
          <a:p>
            <a:pPr algn="ctr" fontAlgn="auto">
              <a:spcBef>
                <a:spcPts val="0"/>
              </a:spcBef>
              <a:spcAft>
                <a:spcPts val="0"/>
              </a:spcAft>
              <a:defRPr/>
            </a:pPr>
            <a:endParaRPr lang="en-US"/>
          </a:p>
        </p:txBody>
      </p:sp>
      <p:grpSp>
        <p:nvGrpSpPr>
          <p:cNvPr id="3" name="Group 15"/>
          <p:cNvGrpSpPr>
            <a:grpSpLocks noChangeAspect="1"/>
          </p:cNvGrpSpPr>
          <p:nvPr userDrawn="1"/>
        </p:nvGrpSpPr>
        <p:grpSpPr bwMode="auto">
          <a:xfrm>
            <a:off x="217488" y="1247779"/>
            <a:ext cx="8723312" cy="442913"/>
            <a:chOff x="-3905251" y="4294188"/>
            <a:chExt cx="13027839" cy="1892300"/>
          </a:xfrm>
        </p:grpSpPr>
        <p:sp>
          <p:nvSpPr>
            <p:cNvPr id="4" name="Freeform 14"/>
            <p:cNvSpPr>
              <a:spLocks/>
            </p:cNvSpPr>
            <p:nvPr/>
          </p:nvSpPr>
          <p:spPr bwMode="hidden">
            <a:xfrm>
              <a:off x="4810006" y="4497661"/>
              <a:ext cx="4295986" cy="1017364"/>
            </a:xfrm>
            <a:custGeom>
              <a:avLst/>
              <a:gdLst>
                <a:gd name="T0" fmla="*/ 2147483647 w 2706"/>
                <a:gd name="T1" fmla="*/ 0 h 640"/>
                <a:gd name="T2" fmla="*/ 2147483647 w 2706"/>
                <a:gd name="T3" fmla="*/ 0 h 640"/>
                <a:gd name="T4" fmla="*/ 2147483647 w 2706"/>
                <a:gd name="T5" fmla="*/ 45484119 h 640"/>
                <a:gd name="T6" fmla="*/ 2147483647 w 2706"/>
                <a:gd name="T7" fmla="*/ 96023265 h 640"/>
                <a:gd name="T8" fmla="*/ 2147483647 w 2706"/>
                <a:gd name="T9" fmla="*/ 151615849 h 640"/>
                <a:gd name="T10" fmla="*/ 2147483647 w 2706"/>
                <a:gd name="T11" fmla="*/ 207208433 h 640"/>
                <a:gd name="T12" fmla="*/ 2147483647 w 2706"/>
                <a:gd name="T13" fmla="*/ 272907893 h 640"/>
                <a:gd name="T14" fmla="*/ 2147483647 w 2706"/>
                <a:gd name="T15" fmla="*/ 338608942 h 640"/>
                <a:gd name="T16" fmla="*/ 2147483647 w 2706"/>
                <a:gd name="T17" fmla="*/ 414416867 h 640"/>
                <a:gd name="T18" fmla="*/ 2147483647 w 2706"/>
                <a:gd name="T19" fmla="*/ 490223202 h 640"/>
                <a:gd name="T20" fmla="*/ 2147483647 w 2706"/>
                <a:gd name="T21" fmla="*/ 490223202 h 640"/>
                <a:gd name="T22" fmla="*/ 2147483647 w 2706"/>
                <a:gd name="T23" fmla="*/ 636785614 h 640"/>
                <a:gd name="T24" fmla="*/ 2147483647 w 2706"/>
                <a:gd name="T25" fmla="*/ 768186122 h 640"/>
                <a:gd name="T26" fmla="*/ 2147483647 w 2706"/>
                <a:gd name="T27" fmla="*/ 889478166 h 640"/>
                <a:gd name="T28" fmla="*/ 1996160218 w 2706"/>
                <a:gd name="T29" fmla="*/ 1005716772 h 640"/>
                <a:gd name="T30" fmla="*/ 1471916569 w 2706"/>
                <a:gd name="T31" fmla="*/ 1106793475 h 640"/>
                <a:gd name="T32" fmla="*/ 962794601 w 2706"/>
                <a:gd name="T33" fmla="*/ 1197763302 h 640"/>
                <a:gd name="T34" fmla="*/ 473836460 w 2706"/>
                <a:gd name="T35" fmla="*/ 1283679692 h 640"/>
                <a:gd name="T36" fmla="*/ 0 w 2706"/>
                <a:gd name="T37" fmla="*/ 1359487617 h 640"/>
                <a:gd name="T38" fmla="*/ 0 w 2706"/>
                <a:gd name="T39" fmla="*/ 1359487617 h 640"/>
                <a:gd name="T40" fmla="*/ 327652280 w 2706"/>
                <a:gd name="T41" fmla="*/ 1404971736 h 640"/>
                <a:gd name="T42" fmla="*/ 640182880 w 2706"/>
                <a:gd name="T43" fmla="*/ 1445402417 h 640"/>
                <a:gd name="T44" fmla="*/ 942630773 w 2706"/>
                <a:gd name="T45" fmla="*/ 1480779661 h 640"/>
                <a:gd name="T46" fmla="*/ 1240038105 w 2706"/>
                <a:gd name="T47" fmla="*/ 1511101877 h 640"/>
                <a:gd name="T48" fmla="*/ 1527364317 w 2706"/>
                <a:gd name="T49" fmla="*/ 1541425682 h 640"/>
                <a:gd name="T50" fmla="*/ 1804609410 w 2706"/>
                <a:gd name="T51" fmla="*/ 1561641023 h 640"/>
                <a:gd name="T52" fmla="*/ 2071771794 w 2706"/>
                <a:gd name="T53" fmla="*/ 1581856364 h 640"/>
                <a:gd name="T54" fmla="*/ 2147483647 w 2706"/>
                <a:gd name="T55" fmla="*/ 1597018266 h 640"/>
                <a:gd name="T56" fmla="*/ 2147483647 w 2706"/>
                <a:gd name="T57" fmla="*/ 1607125142 h 640"/>
                <a:gd name="T58" fmla="*/ 2147483647 w 2706"/>
                <a:gd name="T59" fmla="*/ 1612180169 h 640"/>
                <a:gd name="T60" fmla="*/ 2147483647 w 2706"/>
                <a:gd name="T61" fmla="*/ 1617233607 h 640"/>
                <a:gd name="T62" fmla="*/ 2147483647 w 2706"/>
                <a:gd name="T63" fmla="*/ 1617233607 h 640"/>
                <a:gd name="T64" fmla="*/ 2147483647 w 2706"/>
                <a:gd name="T65" fmla="*/ 1612180169 h 640"/>
                <a:gd name="T66" fmla="*/ 2147483647 w 2706"/>
                <a:gd name="T67" fmla="*/ 1607125142 h 640"/>
                <a:gd name="T68" fmla="*/ 2147483647 w 2706"/>
                <a:gd name="T69" fmla="*/ 1597018266 h 640"/>
                <a:gd name="T70" fmla="*/ 2147483647 w 2706"/>
                <a:gd name="T71" fmla="*/ 1581856364 h 640"/>
                <a:gd name="T72" fmla="*/ 2147483647 w 2706"/>
                <a:gd name="T73" fmla="*/ 1566694461 h 640"/>
                <a:gd name="T74" fmla="*/ 2147483647 w 2706"/>
                <a:gd name="T75" fmla="*/ 1546479120 h 640"/>
                <a:gd name="T76" fmla="*/ 2147483647 w 2706"/>
                <a:gd name="T77" fmla="*/ 1521210342 h 640"/>
                <a:gd name="T78" fmla="*/ 2147483647 w 2706"/>
                <a:gd name="T79" fmla="*/ 1495941563 h 640"/>
                <a:gd name="T80" fmla="*/ 2147483647 w 2706"/>
                <a:gd name="T81" fmla="*/ 1465617758 h 640"/>
                <a:gd name="T82" fmla="*/ 2147483647 w 2706"/>
                <a:gd name="T83" fmla="*/ 1435295542 h 640"/>
                <a:gd name="T84" fmla="*/ 2147483647 w 2706"/>
                <a:gd name="T85" fmla="*/ 1399918298 h 640"/>
                <a:gd name="T86" fmla="*/ 2147483647 w 2706"/>
                <a:gd name="T87" fmla="*/ 1364541055 h 640"/>
                <a:gd name="T88" fmla="*/ 2147483647 w 2706"/>
                <a:gd name="T89" fmla="*/ 1324110373 h 640"/>
                <a:gd name="T90" fmla="*/ 2147483647 w 2706"/>
                <a:gd name="T91" fmla="*/ 1283679692 h 640"/>
                <a:gd name="T92" fmla="*/ 2147483647 w 2706"/>
                <a:gd name="T93" fmla="*/ 1238193984 h 640"/>
                <a:gd name="T94" fmla="*/ 2147483647 w 2706"/>
                <a:gd name="T95" fmla="*/ 1192709865 h 640"/>
                <a:gd name="T96" fmla="*/ 2147483647 w 2706"/>
                <a:gd name="T97" fmla="*/ 1091633162 h 640"/>
                <a:gd name="T98" fmla="*/ 2147483647 w 2706"/>
                <a:gd name="T99" fmla="*/ 985501431 h 640"/>
                <a:gd name="T100" fmla="*/ 2147483647 w 2706"/>
                <a:gd name="T101" fmla="*/ 985501431 h 640"/>
                <a:gd name="T102" fmla="*/ 2147483647 w 2706"/>
                <a:gd name="T103" fmla="*/ 980447993 h 640"/>
                <a:gd name="T104" fmla="*/ 2147483647 w 2706"/>
                <a:gd name="T105" fmla="*/ 980447993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 name="Freeform 18"/>
            <p:cNvSpPr>
              <a:spLocks/>
            </p:cNvSpPr>
            <p:nvPr/>
          </p:nvSpPr>
          <p:spPr bwMode="hidden">
            <a:xfrm>
              <a:off x="-308667" y="4321318"/>
              <a:ext cx="8279020" cy="1207272"/>
            </a:xfrm>
            <a:custGeom>
              <a:avLst/>
              <a:gdLst>
                <a:gd name="T0" fmla="*/ 2147483647 w 5216"/>
                <a:gd name="T1" fmla="*/ 1792249152 h 762"/>
                <a:gd name="T2" fmla="*/ 2147483647 w 5216"/>
                <a:gd name="T3" fmla="*/ 1721965959 h 762"/>
                <a:gd name="T4" fmla="*/ 2147483647 w 5216"/>
                <a:gd name="T5" fmla="*/ 1531193217 h 762"/>
                <a:gd name="T6" fmla="*/ 2147483647 w 5216"/>
                <a:gd name="T7" fmla="*/ 1275158077 h 762"/>
                <a:gd name="T8" fmla="*/ 2147483647 w 5216"/>
                <a:gd name="T9" fmla="*/ 938798156 h 762"/>
                <a:gd name="T10" fmla="*/ 2147483647 w 5216"/>
                <a:gd name="T11" fmla="*/ 743006205 h 762"/>
                <a:gd name="T12" fmla="*/ 2147483647 w 5216"/>
                <a:gd name="T13" fmla="*/ 592396646 h 762"/>
                <a:gd name="T14" fmla="*/ 2147483647 w 5216"/>
                <a:gd name="T15" fmla="*/ 461868679 h 762"/>
                <a:gd name="T16" fmla="*/ 2147483647 w 5216"/>
                <a:gd name="T17" fmla="*/ 351422303 h 762"/>
                <a:gd name="T18" fmla="*/ 2147483647 w 5216"/>
                <a:gd name="T19" fmla="*/ 256035140 h 762"/>
                <a:gd name="T20" fmla="*/ 2147483647 w 5216"/>
                <a:gd name="T21" fmla="*/ 180731153 h 762"/>
                <a:gd name="T22" fmla="*/ 2147483647 w 5216"/>
                <a:gd name="T23" fmla="*/ 70284778 h 762"/>
                <a:gd name="T24" fmla="*/ 2147483647 w 5216"/>
                <a:gd name="T25" fmla="*/ 10040003 h 762"/>
                <a:gd name="T26" fmla="*/ 1622440311 w 5216"/>
                <a:gd name="T27" fmla="*/ 0 h 762"/>
                <a:gd name="T28" fmla="*/ 901914788 w 5216"/>
                <a:gd name="T29" fmla="*/ 25100801 h 762"/>
                <a:gd name="T30" fmla="*/ 277124957 w 5216"/>
                <a:gd name="T31" fmla="*/ 80324781 h 762"/>
                <a:gd name="T32" fmla="*/ 0 w 5216"/>
                <a:gd name="T33" fmla="*/ 120487964 h 762"/>
                <a:gd name="T34" fmla="*/ 791065440 w 5216"/>
                <a:gd name="T35" fmla="*/ 215873542 h 762"/>
                <a:gd name="T36" fmla="*/ 1642595027 w 5216"/>
                <a:gd name="T37" fmla="*/ 351422303 h 762"/>
                <a:gd name="T38" fmla="*/ 2147483647 w 5216"/>
                <a:gd name="T39" fmla="*/ 527132663 h 762"/>
                <a:gd name="T40" fmla="*/ 2147483647 w 5216"/>
                <a:gd name="T41" fmla="*/ 743006205 h 762"/>
                <a:gd name="T42" fmla="*/ 2147483647 w 5216"/>
                <a:gd name="T43" fmla="*/ 948838159 h 762"/>
                <a:gd name="T44" fmla="*/ 2147483647 w 5216"/>
                <a:gd name="T45" fmla="*/ 1295239668 h 762"/>
                <a:gd name="T46" fmla="*/ 2147483647 w 5216"/>
                <a:gd name="T47" fmla="*/ 1435807639 h 762"/>
                <a:gd name="T48" fmla="*/ 2147483647 w 5216"/>
                <a:gd name="T49" fmla="*/ 1556295603 h 762"/>
                <a:gd name="T50" fmla="*/ 2147483647 w 5216"/>
                <a:gd name="T51" fmla="*/ 1661721185 h 762"/>
                <a:gd name="T52" fmla="*/ 2147483647 w 5216"/>
                <a:gd name="T53" fmla="*/ 1742045966 h 762"/>
                <a:gd name="T54" fmla="*/ 2147483647 w 5216"/>
                <a:gd name="T55" fmla="*/ 1812330743 h 762"/>
                <a:gd name="T56" fmla="*/ 2147483647 w 5216"/>
                <a:gd name="T57" fmla="*/ 1857513135 h 762"/>
                <a:gd name="T58" fmla="*/ 2147483647 w 5216"/>
                <a:gd name="T59" fmla="*/ 1892655524 h 762"/>
                <a:gd name="T60" fmla="*/ 2147483647 w 5216"/>
                <a:gd name="T61" fmla="*/ 1912737115 h 762"/>
                <a:gd name="T62" fmla="*/ 2147483647 w 5216"/>
                <a:gd name="T63" fmla="*/ 1912737115 h 762"/>
                <a:gd name="T64" fmla="*/ 2147483647 w 5216"/>
                <a:gd name="T65" fmla="*/ 1902697112 h 762"/>
                <a:gd name="T66" fmla="*/ 2147483647 w 5216"/>
                <a:gd name="T67" fmla="*/ 1877594727 h 762"/>
                <a:gd name="T68" fmla="*/ 2147483647 w 5216"/>
                <a:gd name="T69" fmla="*/ 1837433128 h 762"/>
                <a:gd name="T70" fmla="*/ 2147483647 w 5216"/>
                <a:gd name="T71" fmla="*/ 1792249152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Freeform 22"/>
            <p:cNvSpPr>
              <a:spLocks/>
            </p:cNvSpPr>
            <p:nvPr/>
          </p:nvSpPr>
          <p:spPr bwMode="hidden">
            <a:xfrm>
              <a:off x="4286" y="4334883"/>
              <a:ext cx="8165219" cy="1105538"/>
            </a:xfrm>
            <a:custGeom>
              <a:avLst/>
              <a:gdLst>
                <a:gd name="T0" fmla="*/ 0 w 5144"/>
                <a:gd name="T1" fmla="*/ 177634787 h 694"/>
                <a:gd name="T2" fmla="*/ 0 w 5144"/>
                <a:gd name="T3" fmla="*/ 177634787 h 694"/>
                <a:gd name="T4" fmla="*/ 45353157 w 5144"/>
                <a:gd name="T5" fmla="*/ 167484228 h 694"/>
                <a:gd name="T6" fmla="*/ 181412626 w 5144"/>
                <a:gd name="T7" fmla="*/ 142107830 h 694"/>
                <a:gd name="T8" fmla="*/ 413216590 w 5144"/>
                <a:gd name="T9" fmla="*/ 106580872 h 694"/>
                <a:gd name="T10" fmla="*/ 564393779 w 5144"/>
                <a:gd name="T11" fmla="*/ 86279754 h 694"/>
                <a:gd name="T12" fmla="*/ 740766636 w 5144"/>
                <a:gd name="T13" fmla="*/ 65978635 h 694"/>
                <a:gd name="T14" fmla="*/ 937295394 w 5144"/>
                <a:gd name="T15" fmla="*/ 50752796 h 694"/>
                <a:gd name="T16" fmla="*/ 1164061177 w 5144"/>
                <a:gd name="T17" fmla="*/ 35526957 h 694"/>
                <a:gd name="T18" fmla="*/ 1410982860 w 5144"/>
                <a:gd name="T19" fmla="*/ 20301119 h 694"/>
                <a:gd name="T20" fmla="*/ 1688139980 w 5144"/>
                <a:gd name="T21" fmla="*/ 10150559 h 694"/>
                <a:gd name="T22" fmla="*/ 1990494357 w 5144"/>
                <a:gd name="T23" fmla="*/ 5075280 h 694"/>
                <a:gd name="T24" fmla="*/ 2147483647 w 5144"/>
                <a:gd name="T25" fmla="*/ 0 h 694"/>
                <a:gd name="T26" fmla="*/ 2147483647 w 5144"/>
                <a:gd name="T27" fmla="*/ 5075280 h 694"/>
                <a:gd name="T28" fmla="*/ 2147483647 w 5144"/>
                <a:gd name="T29" fmla="*/ 15225839 h 694"/>
                <a:gd name="T30" fmla="*/ 2147483647 w 5144"/>
                <a:gd name="T31" fmla="*/ 35526957 h 694"/>
                <a:gd name="T32" fmla="*/ 2147483647 w 5144"/>
                <a:gd name="T33" fmla="*/ 60903356 h 694"/>
                <a:gd name="T34" fmla="*/ 2147483647 w 5144"/>
                <a:gd name="T35" fmla="*/ 101505593 h 694"/>
                <a:gd name="T36" fmla="*/ 2147483647 w 5144"/>
                <a:gd name="T37" fmla="*/ 147183109 h 694"/>
                <a:gd name="T38" fmla="*/ 2147483647 w 5144"/>
                <a:gd name="T39" fmla="*/ 203011185 h 694"/>
                <a:gd name="T40" fmla="*/ 2147483647 w 5144"/>
                <a:gd name="T41" fmla="*/ 268988228 h 694"/>
                <a:gd name="T42" fmla="*/ 2147483647 w 5144"/>
                <a:gd name="T43" fmla="*/ 350192702 h 694"/>
                <a:gd name="T44" fmla="*/ 2147483647 w 5144"/>
                <a:gd name="T45" fmla="*/ 441547735 h 694"/>
                <a:gd name="T46" fmla="*/ 2147483647 w 5144"/>
                <a:gd name="T47" fmla="*/ 548128608 h 694"/>
                <a:gd name="T48" fmla="*/ 2147483647 w 5144"/>
                <a:gd name="T49" fmla="*/ 675009006 h 694"/>
                <a:gd name="T50" fmla="*/ 2147483647 w 5144"/>
                <a:gd name="T51" fmla="*/ 812041556 h 694"/>
                <a:gd name="T52" fmla="*/ 2147483647 w 5144"/>
                <a:gd name="T53" fmla="*/ 964299945 h 694"/>
                <a:gd name="T54" fmla="*/ 2147483647 w 5144"/>
                <a:gd name="T55" fmla="*/ 1136857860 h 694"/>
                <a:gd name="T56" fmla="*/ 2147483647 w 5144"/>
                <a:gd name="T57" fmla="*/ 1324643206 h 694"/>
                <a:gd name="T58" fmla="*/ 2147483647 w 5144"/>
                <a:gd name="T59" fmla="*/ 1532729671 h 694"/>
                <a:gd name="T60" fmla="*/ 2147483647 w 5144"/>
                <a:gd name="T61" fmla="*/ 1761115662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 name="Freeform 26"/>
            <p:cNvSpPr>
              <a:spLocks/>
            </p:cNvSpPr>
            <p:nvPr/>
          </p:nvSpPr>
          <p:spPr bwMode="hidden">
            <a:xfrm>
              <a:off x="4155651" y="4314537"/>
              <a:ext cx="4940859" cy="929191"/>
            </a:xfrm>
            <a:custGeom>
              <a:avLst/>
              <a:gdLst>
                <a:gd name="T0" fmla="*/ 0 w 3112"/>
                <a:gd name="T1" fmla="*/ 1478417662 h 584"/>
                <a:gd name="T2" fmla="*/ 0 w 3112"/>
                <a:gd name="T3" fmla="*/ 1478417662 h 584"/>
                <a:gd name="T4" fmla="*/ 226865130 w 3112"/>
                <a:gd name="T5" fmla="*/ 1417660663 h 584"/>
                <a:gd name="T6" fmla="*/ 846963574 w 3112"/>
                <a:gd name="T7" fmla="*/ 1260705347 h 584"/>
                <a:gd name="T8" fmla="*/ 1275487831 w 3112"/>
                <a:gd name="T9" fmla="*/ 1154381393 h 584"/>
                <a:gd name="T10" fmla="*/ 1769549916 w 3112"/>
                <a:gd name="T11" fmla="*/ 1037930213 h 584"/>
                <a:gd name="T12" fmla="*/ 2147483647 w 3112"/>
                <a:gd name="T13" fmla="*/ 911353397 h 584"/>
                <a:gd name="T14" fmla="*/ 2147483647 w 3112"/>
                <a:gd name="T15" fmla="*/ 774650944 h 584"/>
                <a:gd name="T16" fmla="*/ 2147483647 w 3112"/>
                <a:gd name="T17" fmla="*/ 643009718 h 584"/>
                <a:gd name="T18" fmla="*/ 2147483647 w 3112"/>
                <a:gd name="T19" fmla="*/ 511370084 h 584"/>
                <a:gd name="T20" fmla="*/ 2147483647 w 3112"/>
                <a:gd name="T21" fmla="*/ 389856086 h 584"/>
                <a:gd name="T22" fmla="*/ 2147483647 w 3112"/>
                <a:gd name="T23" fmla="*/ 273406496 h 584"/>
                <a:gd name="T24" fmla="*/ 2147483647 w 3112"/>
                <a:gd name="T25" fmla="*/ 222775133 h 584"/>
                <a:gd name="T26" fmla="*/ 2147483647 w 3112"/>
                <a:gd name="T27" fmla="*/ 172143770 h 584"/>
                <a:gd name="T28" fmla="*/ 2147483647 w 3112"/>
                <a:gd name="T29" fmla="*/ 131639635 h 584"/>
                <a:gd name="T30" fmla="*/ 2147483647 w 3112"/>
                <a:gd name="T31" fmla="*/ 91135499 h 584"/>
                <a:gd name="T32" fmla="*/ 2147483647 w 3112"/>
                <a:gd name="T33" fmla="*/ 60756999 h 584"/>
                <a:gd name="T34" fmla="*/ 2147483647 w 3112"/>
                <a:gd name="T35" fmla="*/ 35441318 h 584"/>
                <a:gd name="T36" fmla="*/ 2147483647 w 3112"/>
                <a:gd name="T37" fmla="*/ 15188454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useBgFill="1">
          <p:nvSpPr>
            <p:cNvPr id="8" name="Freeform 7"/>
            <p:cNvSpPr>
              <a:spLocks/>
            </p:cNvSpPr>
            <p:nvPr/>
          </p:nvSpPr>
          <p:spPr bwMode="hidden">
            <a:xfrm>
              <a:off x="-3905251" y="4294188"/>
              <a:ext cx="13027839" cy="1892300"/>
            </a:xfrm>
            <a:custGeom>
              <a:avLst/>
              <a:gdLst>
                <a:gd name="T0" fmla="*/ 2147483647 w 8196"/>
                <a:gd name="T1" fmla="*/ 1290320000 h 1192"/>
                <a:gd name="T2" fmla="*/ 2147483647 w 8196"/>
                <a:gd name="T3" fmla="*/ 1436489063 h 1192"/>
                <a:gd name="T4" fmla="*/ 2147483647 w 8196"/>
                <a:gd name="T5" fmla="*/ 1562496875 h 1192"/>
                <a:gd name="T6" fmla="*/ 2147483647 w 8196"/>
                <a:gd name="T7" fmla="*/ 1678424063 h 1192"/>
                <a:gd name="T8" fmla="*/ 2147483647 w 8196"/>
                <a:gd name="T9" fmla="*/ 1769149688 h 1192"/>
                <a:gd name="T10" fmla="*/ 2147483647 w 8196"/>
                <a:gd name="T11" fmla="*/ 1839714063 h 1192"/>
                <a:gd name="T12" fmla="*/ 2147483647 w 8196"/>
                <a:gd name="T13" fmla="*/ 1890117188 h 1192"/>
                <a:gd name="T14" fmla="*/ 2147483647 w 8196"/>
                <a:gd name="T15" fmla="*/ 1920359063 h 1192"/>
                <a:gd name="T16" fmla="*/ 2147483647 w 8196"/>
                <a:gd name="T17" fmla="*/ 1915318750 h 1192"/>
                <a:gd name="T18" fmla="*/ 2147483647 w 8196"/>
                <a:gd name="T19" fmla="*/ 1890117188 h 1192"/>
                <a:gd name="T20" fmla="*/ 2147483647 w 8196"/>
                <a:gd name="T21" fmla="*/ 1829633438 h 1192"/>
                <a:gd name="T22" fmla="*/ 2147483647 w 8196"/>
                <a:gd name="T23" fmla="*/ 1738907813 h 1192"/>
                <a:gd name="T24" fmla="*/ 2147483647 w 8196"/>
                <a:gd name="T25" fmla="*/ 1617940313 h 1192"/>
                <a:gd name="T26" fmla="*/ 2147483647 w 8196"/>
                <a:gd name="T27" fmla="*/ 1456650313 h 1192"/>
                <a:gd name="T28" fmla="*/ 2147483647 w 8196"/>
                <a:gd name="T29" fmla="*/ 1260078125 h 1192"/>
                <a:gd name="T30" fmla="*/ 2147483647 w 8196"/>
                <a:gd name="T31" fmla="*/ 1023183438 h 1192"/>
                <a:gd name="T32" fmla="*/ 2147483647 w 8196"/>
                <a:gd name="T33" fmla="*/ 745966250 h 1192"/>
                <a:gd name="T34" fmla="*/ 2147483647 w 8196"/>
                <a:gd name="T35" fmla="*/ 604837500 h 1192"/>
                <a:gd name="T36" fmla="*/ 2147483647 w 8196"/>
                <a:gd name="T37" fmla="*/ 372983125 h 1192"/>
                <a:gd name="T38" fmla="*/ 2147483647 w 8196"/>
                <a:gd name="T39" fmla="*/ 206652813 h 1192"/>
                <a:gd name="T40" fmla="*/ 2147483647 w 8196"/>
                <a:gd name="T41" fmla="*/ 90725625 h 1192"/>
                <a:gd name="T42" fmla="*/ 2147483647 w 8196"/>
                <a:gd name="T43" fmla="*/ 25201563 h 1192"/>
                <a:gd name="T44" fmla="*/ 2147483647 w 8196"/>
                <a:gd name="T45" fmla="*/ 0 h 1192"/>
                <a:gd name="T46" fmla="*/ 2147483647 w 8196"/>
                <a:gd name="T47" fmla="*/ 10080625 h 1192"/>
                <a:gd name="T48" fmla="*/ 2147483647 w 8196"/>
                <a:gd name="T49" fmla="*/ 50403125 h 1192"/>
                <a:gd name="T50" fmla="*/ 1809063908 w 8196"/>
                <a:gd name="T51" fmla="*/ 110886875 h 1192"/>
                <a:gd name="T52" fmla="*/ 1339111161 w 8196"/>
                <a:gd name="T53" fmla="*/ 186491563 h 1192"/>
                <a:gd name="T54" fmla="*/ 944958629 w 8196"/>
                <a:gd name="T55" fmla="*/ 272176875 h 1192"/>
                <a:gd name="T56" fmla="*/ 626603132 w 8196"/>
                <a:gd name="T57" fmla="*/ 362902500 h 1192"/>
                <a:gd name="T58" fmla="*/ 373939989 w 8196"/>
                <a:gd name="T59" fmla="*/ 443547500 h 1192"/>
                <a:gd name="T60" fmla="*/ 121278436 w 8196"/>
                <a:gd name="T61" fmla="*/ 544353750 h 1192"/>
                <a:gd name="T62" fmla="*/ 0 w 8196"/>
                <a:gd name="T63" fmla="*/ 604837500 h 1192"/>
                <a:gd name="T64" fmla="*/ 2147483647 w 8196"/>
                <a:gd name="T65" fmla="*/ 2147483647 h 1192"/>
                <a:gd name="T66" fmla="*/ 2147483647 w 8196"/>
                <a:gd name="T67" fmla="*/ 2147483647 h 1192"/>
                <a:gd name="T68" fmla="*/ 2147483647 w 8196"/>
                <a:gd name="T69" fmla="*/ 1285279688 h 1192"/>
                <a:gd name="T70" fmla="*/ 2147483647 w 8196"/>
                <a:gd name="T71" fmla="*/ 1290320000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9" name="Group 5"/>
          <p:cNvGrpSpPr>
            <a:grpSpLocks noChangeAspect="1"/>
          </p:cNvGrpSpPr>
          <p:nvPr userDrawn="1"/>
        </p:nvGrpSpPr>
        <p:grpSpPr bwMode="auto">
          <a:xfrm>
            <a:off x="7696200" y="5875338"/>
            <a:ext cx="1276350" cy="830262"/>
            <a:chOff x="96" y="72"/>
            <a:chExt cx="1379" cy="896"/>
          </a:xfrm>
        </p:grpSpPr>
        <p:sp>
          <p:nvSpPr>
            <p:cNvPr id="10" name="AutoShape 4"/>
            <p:cNvSpPr>
              <a:spLocks noChangeAspect="1" noChangeArrowheads="1" noTextEdit="1"/>
            </p:cNvSpPr>
            <p:nvPr/>
          </p:nvSpPr>
          <p:spPr bwMode="auto">
            <a:xfrm>
              <a:off x="96" y="72"/>
              <a:ext cx="1377" cy="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11"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 y="72"/>
              <a:ext cx="1379"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58501939"/>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4"/>
            <a:ext cx="3008313" cy="4691063"/>
          </a:xfrm>
        </p:spPr>
        <p:txBody>
          <a:bodyPr/>
          <a:lstStyle>
            <a:lvl1pPr marL="0" indent="0">
              <a:buNone/>
              <a:defRPr sz="1400"/>
            </a:lvl1pPr>
            <a:lvl2pPr marL="457036" indent="0">
              <a:buNone/>
              <a:defRPr sz="1200"/>
            </a:lvl2pPr>
            <a:lvl3pPr marL="914074" indent="0">
              <a:buNone/>
              <a:defRPr sz="1000"/>
            </a:lvl3pPr>
            <a:lvl4pPr marL="1371109" indent="0">
              <a:buNone/>
              <a:defRPr sz="900"/>
            </a:lvl4pPr>
            <a:lvl5pPr marL="1828148" indent="0">
              <a:buNone/>
              <a:defRPr sz="900"/>
            </a:lvl5pPr>
            <a:lvl6pPr marL="2285186" indent="0">
              <a:buNone/>
              <a:defRPr sz="900"/>
            </a:lvl6pPr>
            <a:lvl7pPr marL="2742224" indent="0">
              <a:buNone/>
              <a:defRPr sz="900"/>
            </a:lvl7pPr>
            <a:lvl8pPr marL="3199260" indent="0">
              <a:buNone/>
              <a:defRPr sz="900"/>
            </a:lvl8pPr>
            <a:lvl9pPr marL="3656296" indent="0">
              <a:buNone/>
              <a:defRPr sz="900"/>
            </a:lvl9pPr>
          </a:lstStyle>
          <a:p>
            <a:pPr lvl="0"/>
            <a:r>
              <a:rPr lang="en-US" smtClean="0"/>
              <a:t>Click to edit Master text styles</a:t>
            </a:r>
          </a:p>
        </p:txBody>
      </p:sp>
    </p:spTree>
    <p:extLst>
      <p:ext uri="{BB962C8B-B14F-4D97-AF65-F5344CB8AC3E}">
        <p14:creationId xmlns:p14="http://schemas.microsoft.com/office/powerpoint/2010/main" val="4216860429"/>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4"/>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36" indent="0">
              <a:buNone/>
              <a:defRPr sz="2800"/>
            </a:lvl2pPr>
            <a:lvl3pPr marL="914074" indent="0">
              <a:buNone/>
              <a:defRPr sz="2400"/>
            </a:lvl3pPr>
            <a:lvl4pPr marL="1371109" indent="0">
              <a:buNone/>
              <a:defRPr sz="2000"/>
            </a:lvl4pPr>
            <a:lvl5pPr marL="1828148" indent="0">
              <a:buNone/>
              <a:defRPr sz="2000"/>
            </a:lvl5pPr>
            <a:lvl6pPr marL="2285186" indent="0">
              <a:buNone/>
              <a:defRPr sz="2000"/>
            </a:lvl6pPr>
            <a:lvl7pPr marL="2742224" indent="0">
              <a:buNone/>
              <a:defRPr sz="2000"/>
            </a:lvl7pPr>
            <a:lvl8pPr marL="3199260" indent="0">
              <a:buNone/>
              <a:defRPr sz="2000"/>
            </a:lvl8pPr>
            <a:lvl9pPr marL="3656296"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42"/>
            <a:ext cx="5486400" cy="804862"/>
          </a:xfrm>
        </p:spPr>
        <p:txBody>
          <a:bodyPr/>
          <a:lstStyle>
            <a:lvl1pPr marL="0" indent="0">
              <a:buNone/>
              <a:defRPr sz="1400"/>
            </a:lvl1pPr>
            <a:lvl2pPr marL="457036" indent="0">
              <a:buNone/>
              <a:defRPr sz="1200"/>
            </a:lvl2pPr>
            <a:lvl3pPr marL="914074" indent="0">
              <a:buNone/>
              <a:defRPr sz="1000"/>
            </a:lvl3pPr>
            <a:lvl4pPr marL="1371109" indent="0">
              <a:buNone/>
              <a:defRPr sz="900"/>
            </a:lvl4pPr>
            <a:lvl5pPr marL="1828148" indent="0">
              <a:buNone/>
              <a:defRPr sz="900"/>
            </a:lvl5pPr>
            <a:lvl6pPr marL="2285186" indent="0">
              <a:buNone/>
              <a:defRPr sz="900"/>
            </a:lvl6pPr>
            <a:lvl7pPr marL="2742224" indent="0">
              <a:buNone/>
              <a:defRPr sz="900"/>
            </a:lvl7pPr>
            <a:lvl8pPr marL="3199260" indent="0">
              <a:buNone/>
              <a:defRPr sz="900"/>
            </a:lvl8pPr>
            <a:lvl9pPr marL="3656296" indent="0">
              <a:buNone/>
              <a:defRPr sz="900"/>
            </a:lvl9pPr>
          </a:lstStyle>
          <a:p>
            <a:pPr lvl="0"/>
            <a:r>
              <a:rPr lang="en-US" smtClean="0"/>
              <a:t>Click to edit Master text styles</a:t>
            </a:r>
          </a:p>
        </p:txBody>
      </p:sp>
      <p:sp>
        <p:nvSpPr>
          <p:cNvPr id="5" name="Rounded Rectangle 14"/>
          <p:cNvSpPr/>
          <p:nvPr userDrawn="1"/>
        </p:nvSpPr>
        <p:spPr>
          <a:xfrm>
            <a:off x="228604" y="228604"/>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08" tIns="45704" rIns="91408" bIns="45704" anchor="ctr"/>
          <a:lstStyle/>
          <a:p>
            <a:pPr algn="ctr" fontAlgn="auto">
              <a:spcBef>
                <a:spcPts val="0"/>
              </a:spcBef>
              <a:spcAft>
                <a:spcPts val="0"/>
              </a:spcAft>
              <a:defRPr/>
            </a:pPr>
            <a:endParaRPr lang="en-US"/>
          </a:p>
        </p:txBody>
      </p:sp>
      <p:grpSp>
        <p:nvGrpSpPr>
          <p:cNvPr id="6" name="Group 5"/>
          <p:cNvGrpSpPr>
            <a:grpSpLocks noChangeAspect="1"/>
          </p:cNvGrpSpPr>
          <p:nvPr userDrawn="1"/>
        </p:nvGrpSpPr>
        <p:grpSpPr bwMode="auto">
          <a:xfrm>
            <a:off x="211138" y="5354642"/>
            <a:ext cx="8723312" cy="1330325"/>
            <a:chOff x="-3905250" y="4294188"/>
            <a:chExt cx="13011150" cy="1892300"/>
          </a:xfrm>
        </p:grpSpPr>
        <p:sp>
          <p:nvSpPr>
            <p:cNvPr id="7" name="Freeform 14"/>
            <p:cNvSpPr>
              <a:spLocks/>
            </p:cNvSpPr>
            <p:nvPr/>
          </p:nvSpPr>
          <p:spPr bwMode="hidden">
            <a:xfrm>
              <a:off x="4810681" y="4499676"/>
              <a:ext cx="4295219" cy="1016152"/>
            </a:xfrm>
            <a:custGeom>
              <a:avLst/>
              <a:gdLst>
                <a:gd name="T0" fmla="*/ 2147483647 w 2706"/>
                <a:gd name="T1" fmla="*/ 0 h 640"/>
                <a:gd name="T2" fmla="*/ 2147483647 w 2706"/>
                <a:gd name="T3" fmla="*/ 0 h 640"/>
                <a:gd name="T4" fmla="*/ 2147483647 w 2706"/>
                <a:gd name="T5" fmla="*/ 45375950 h 640"/>
                <a:gd name="T6" fmla="*/ 2147483647 w 2706"/>
                <a:gd name="T7" fmla="*/ 95794554 h 640"/>
                <a:gd name="T8" fmla="*/ 2147483647 w 2706"/>
                <a:gd name="T9" fmla="*/ 151254225 h 640"/>
                <a:gd name="T10" fmla="*/ 2147483647 w 2706"/>
                <a:gd name="T11" fmla="*/ 206713896 h 640"/>
                <a:gd name="T12" fmla="*/ 2147483647 w 2706"/>
                <a:gd name="T13" fmla="*/ 272258876 h 640"/>
                <a:gd name="T14" fmla="*/ 2147483647 w 2706"/>
                <a:gd name="T15" fmla="*/ 337802267 h 640"/>
                <a:gd name="T16" fmla="*/ 2147483647 w 2706"/>
                <a:gd name="T17" fmla="*/ 413429380 h 640"/>
                <a:gd name="T18" fmla="*/ 2147483647 w 2706"/>
                <a:gd name="T19" fmla="*/ 489056492 h 640"/>
                <a:gd name="T20" fmla="*/ 2147483647 w 2706"/>
                <a:gd name="T21" fmla="*/ 489056492 h 640"/>
                <a:gd name="T22" fmla="*/ 2147483647 w 2706"/>
                <a:gd name="T23" fmla="*/ 635269651 h 640"/>
                <a:gd name="T24" fmla="*/ 2147483647 w 2706"/>
                <a:gd name="T25" fmla="*/ 766356435 h 640"/>
                <a:gd name="T26" fmla="*/ 2147483647 w 2706"/>
                <a:gd name="T27" fmla="*/ 887361085 h 640"/>
                <a:gd name="T28" fmla="*/ 1995446684 w 2706"/>
                <a:gd name="T29" fmla="*/ 1003323081 h 640"/>
                <a:gd name="T30" fmla="*/ 1471390284 w 2706"/>
                <a:gd name="T31" fmla="*/ 1104158702 h 640"/>
                <a:gd name="T32" fmla="*/ 962451277 w 2706"/>
                <a:gd name="T33" fmla="*/ 1194912190 h 640"/>
                <a:gd name="T34" fmla="*/ 473666148 w 2706"/>
                <a:gd name="T35" fmla="*/ 1280623023 h 640"/>
                <a:gd name="T36" fmla="*/ 0 w 2706"/>
                <a:gd name="T37" fmla="*/ 1356250136 h 640"/>
                <a:gd name="T38" fmla="*/ 0 w 2706"/>
                <a:gd name="T39" fmla="*/ 1356250136 h 640"/>
                <a:gd name="T40" fmla="*/ 327535052 w 2706"/>
                <a:gd name="T41" fmla="*/ 1401626086 h 640"/>
                <a:gd name="T42" fmla="*/ 639954298 w 2706"/>
                <a:gd name="T43" fmla="*/ 1441960969 h 640"/>
                <a:gd name="T44" fmla="*/ 942294224 w 2706"/>
                <a:gd name="T45" fmla="*/ 1477253198 h 640"/>
                <a:gd name="T46" fmla="*/ 1239596076 w 2706"/>
                <a:gd name="T47" fmla="*/ 1507504361 h 640"/>
                <a:gd name="T48" fmla="*/ 1526818609 w 2706"/>
                <a:gd name="T49" fmla="*/ 1537755524 h 640"/>
                <a:gd name="T50" fmla="*/ 1803964996 w 2706"/>
                <a:gd name="T51" fmla="*/ 1557922965 h 640"/>
                <a:gd name="T52" fmla="*/ 2071032063 w 2706"/>
                <a:gd name="T53" fmla="*/ 1578090407 h 640"/>
                <a:gd name="T54" fmla="*/ 2147483647 w 2706"/>
                <a:gd name="T55" fmla="*/ 1593215194 h 640"/>
                <a:gd name="T56" fmla="*/ 2147483647 w 2706"/>
                <a:gd name="T57" fmla="*/ 1603298915 h 640"/>
                <a:gd name="T58" fmla="*/ 2147483647 w 2706"/>
                <a:gd name="T59" fmla="*/ 1608341570 h 640"/>
                <a:gd name="T60" fmla="*/ 2147483647 w 2706"/>
                <a:gd name="T61" fmla="*/ 1613382636 h 640"/>
                <a:gd name="T62" fmla="*/ 2147483647 w 2706"/>
                <a:gd name="T63" fmla="*/ 1613382636 h 640"/>
                <a:gd name="T64" fmla="*/ 2147483647 w 2706"/>
                <a:gd name="T65" fmla="*/ 1608341570 h 640"/>
                <a:gd name="T66" fmla="*/ 2147483647 w 2706"/>
                <a:gd name="T67" fmla="*/ 1603298915 h 640"/>
                <a:gd name="T68" fmla="*/ 2147483647 w 2706"/>
                <a:gd name="T69" fmla="*/ 1593215194 h 640"/>
                <a:gd name="T70" fmla="*/ 2147483647 w 2706"/>
                <a:gd name="T71" fmla="*/ 1578090407 h 640"/>
                <a:gd name="T72" fmla="*/ 2147483647 w 2706"/>
                <a:gd name="T73" fmla="*/ 1562964032 h 640"/>
                <a:gd name="T74" fmla="*/ 2147483647 w 2706"/>
                <a:gd name="T75" fmla="*/ 1542796590 h 640"/>
                <a:gd name="T76" fmla="*/ 2147483647 w 2706"/>
                <a:gd name="T77" fmla="*/ 1517588082 h 640"/>
                <a:gd name="T78" fmla="*/ 2147483647 w 2706"/>
                <a:gd name="T79" fmla="*/ 1492379573 h 640"/>
                <a:gd name="T80" fmla="*/ 2147483647 w 2706"/>
                <a:gd name="T81" fmla="*/ 1462128411 h 640"/>
                <a:gd name="T82" fmla="*/ 2147483647 w 2706"/>
                <a:gd name="T83" fmla="*/ 1431877248 h 640"/>
                <a:gd name="T84" fmla="*/ 2147483647 w 2706"/>
                <a:gd name="T85" fmla="*/ 1396585019 h 640"/>
                <a:gd name="T86" fmla="*/ 2147483647 w 2706"/>
                <a:gd name="T87" fmla="*/ 1361291202 h 640"/>
                <a:gd name="T88" fmla="*/ 2147483647 w 2706"/>
                <a:gd name="T89" fmla="*/ 1320956319 h 640"/>
                <a:gd name="T90" fmla="*/ 2147483647 w 2706"/>
                <a:gd name="T91" fmla="*/ 1280623023 h 640"/>
                <a:gd name="T92" fmla="*/ 2147483647 w 2706"/>
                <a:gd name="T93" fmla="*/ 1235245485 h 640"/>
                <a:gd name="T94" fmla="*/ 2147483647 w 2706"/>
                <a:gd name="T95" fmla="*/ 1189869535 h 640"/>
                <a:gd name="T96" fmla="*/ 2147483647 w 2706"/>
                <a:gd name="T97" fmla="*/ 1089033914 h 640"/>
                <a:gd name="T98" fmla="*/ 2147483647 w 2706"/>
                <a:gd name="T99" fmla="*/ 983155639 h 640"/>
                <a:gd name="T100" fmla="*/ 2147483647 w 2706"/>
                <a:gd name="T101" fmla="*/ 983155639 h 640"/>
                <a:gd name="T102" fmla="*/ 2147483647 w 2706"/>
                <a:gd name="T103" fmla="*/ 978112985 h 640"/>
                <a:gd name="T104" fmla="*/ 2147483647 w 2706"/>
                <a:gd name="T105" fmla="*/ 978112985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18"/>
            <p:cNvSpPr>
              <a:spLocks/>
            </p:cNvSpPr>
            <p:nvPr/>
          </p:nvSpPr>
          <p:spPr bwMode="hidden">
            <a:xfrm>
              <a:off x="-308538" y="4319027"/>
              <a:ext cx="8280254" cy="1208092"/>
            </a:xfrm>
            <a:custGeom>
              <a:avLst/>
              <a:gdLst>
                <a:gd name="T0" fmla="*/ 2147483647 w 5216"/>
                <a:gd name="T1" fmla="*/ 1794685668 h 762"/>
                <a:gd name="T2" fmla="*/ 2147483647 w 5216"/>
                <a:gd name="T3" fmla="*/ 1724305590 h 762"/>
                <a:gd name="T4" fmla="*/ 2147483647 w 5216"/>
                <a:gd name="T5" fmla="*/ 1533274853 h 762"/>
                <a:gd name="T6" fmla="*/ 2147483647 w 5216"/>
                <a:gd name="T7" fmla="*/ 1276891413 h 762"/>
                <a:gd name="T8" fmla="*/ 2147483647 w 5216"/>
                <a:gd name="T9" fmla="*/ 940073143 h 762"/>
                <a:gd name="T10" fmla="*/ 2147483647 w 5216"/>
                <a:gd name="T11" fmla="*/ 744015032 h 762"/>
                <a:gd name="T12" fmla="*/ 2147483647 w 5216"/>
                <a:gd name="T13" fmla="*/ 593201710 h 762"/>
                <a:gd name="T14" fmla="*/ 2147483647 w 5216"/>
                <a:gd name="T15" fmla="*/ 462496302 h 762"/>
                <a:gd name="T16" fmla="*/ 2147483647 w 5216"/>
                <a:gd name="T17" fmla="*/ 351898809 h 762"/>
                <a:gd name="T18" fmla="*/ 2147483647 w 5216"/>
                <a:gd name="T19" fmla="*/ 256383440 h 762"/>
                <a:gd name="T20" fmla="*/ 2147483647 w 5216"/>
                <a:gd name="T21" fmla="*/ 180975987 h 762"/>
                <a:gd name="T22" fmla="*/ 2147483647 w 5216"/>
                <a:gd name="T23" fmla="*/ 70380079 h 762"/>
                <a:gd name="T24" fmla="*/ 2147483647 w 5216"/>
                <a:gd name="T25" fmla="*/ 10054750 h 762"/>
                <a:gd name="T26" fmla="*/ 1622923434 w 5216"/>
                <a:gd name="T27" fmla="*/ 0 h 762"/>
                <a:gd name="T28" fmla="*/ 902184155 w 5216"/>
                <a:gd name="T29" fmla="*/ 25135289 h 762"/>
                <a:gd name="T30" fmla="*/ 277207537 w 5216"/>
                <a:gd name="T31" fmla="*/ 80434829 h 762"/>
                <a:gd name="T32" fmla="*/ 0 w 5216"/>
                <a:gd name="T33" fmla="*/ 120650658 h 762"/>
                <a:gd name="T34" fmla="*/ 791300823 w 5216"/>
                <a:gd name="T35" fmla="*/ 216166026 h 762"/>
                <a:gd name="T36" fmla="*/ 1643084329 w 5216"/>
                <a:gd name="T37" fmla="*/ 351898809 h 762"/>
                <a:gd name="T38" fmla="*/ 2147483647 w 5216"/>
                <a:gd name="T39" fmla="*/ 527849006 h 762"/>
                <a:gd name="T40" fmla="*/ 2147483647 w 5216"/>
                <a:gd name="T41" fmla="*/ 744015032 h 762"/>
                <a:gd name="T42" fmla="*/ 2147483647 w 5216"/>
                <a:gd name="T43" fmla="*/ 950127893 h 762"/>
                <a:gd name="T44" fmla="*/ 2147483647 w 5216"/>
                <a:gd name="T45" fmla="*/ 1296999327 h 762"/>
                <a:gd name="T46" fmla="*/ 2147483647 w 5216"/>
                <a:gd name="T47" fmla="*/ 1437759485 h 762"/>
                <a:gd name="T48" fmla="*/ 2147483647 w 5216"/>
                <a:gd name="T49" fmla="*/ 1558410142 h 762"/>
                <a:gd name="T50" fmla="*/ 2147483647 w 5216"/>
                <a:gd name="T51" fmla="*/ 1663980261 h 762"/>
                <a:gd name="T52" fmla="*/ 2147483647 w 5216"/>
                <a:gd name="T53" fmla="*/ 1744413504 h 762"/>
                <a:gd name="T54" fmla="*/ 2147483647 w 5216"/>
                <a:gd name="T55" fmla="*/ 1814793583 h 762"/>
                <a:gd name="T56" fmla="*/ 2147483647 w 5216"/>
                <a:gd name="T57" fmla="*/ 1860038372 h 762"/>
                <a:gd name="T58" fmla="*/ 2147483647 w 5216"/>
                <a:gd name="T59" fmla="*/ 1895228412 h 762"/>
                <a:gd name="T60" fmla="*/ 2147483647 w 5216"/>
                <a:gd name="T61" fmla="*/ 1915336326 h 762"/>
                <a:gd name="T62" fmla="*/ 2147483647 w 5216"/>
                <a:gd name="T63" fmla="*/ 1915336326 h 762"/>
                <a:gd name="T64" fmla="*/ 2147483647 w 5216"/>
                <a:gd name="T65" fmla="*/ 1905281576 h 762"/>
                <a:gd name="T66" fmla="*/ 2147483647 w 5216"/>
                <a:gd name="T67" fmla="*/ 1880146287 h 762"/>
                <a:gd name="T68" fmla="*/ 2147483647 w 5216"/>
                <a:gd name="T69" fmla="*/ 1839928872 h 762"/>
                <a:gd name="T70" fmla="*/ 2147483647 w 5216"/>
                <a:gd name="T71" fmla="*/ 1794685668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22"/>
            <p:cNvSpPr>
              <a:spLocks/>
            </p:cNvSpPr>
            <p:nvPr/>
          </p:nvSpPr>
          <p:spPr bwMode="hidden">
            <a:xfrm>
              <a:off x="4014" y="4334834"/>
              <a:ext cx="8164231" cy="1101960"/>
            </a:xfrm>
            <a:custGeom>
              <a:avLst/>
              <a:gdLst>
                <a:gd name="T0" fmla="*/ 0 w 5144"/>
                <a:gd name="T1" fmla="*/ 176486674 h 694"/>
                <a:gd name="T2" fmla="*/ 0 w 5144"/>
                <a:gd name="T3" fmla="*/ 176486674 h 694"/>
                <a:gd name="T4" fmla="*/ 45341320 w 5144"/>
                <a:gd name="T5" fmla="*/ 166400724 h 694"/>
                <a:gd name="T6" fmla="*/ 181368455 w 5144"/>
                <a:gd name="T7" fmla="*/ 141189022 h 694"/>
                <a:gd name="T8" fmla="*/ 413115802 w 5144"/>
                <a:gd name="T9" fmla="*/ 105891370 h 694"/>
                <a:gd name="T10" fmla="*/ 564257240 w 5144"/>
                <a:gd name="T11" fmla="*/ 85722643 h 694"/>
                <a:gd name="T12" fmla="*/ 740586536 w 5144"/>
                <a:gd name="T13" fmla="*/ 65552329 h 694"/>
                <a:gd name="T14" fmla="*/ 937069294 w 5144"/>
                <a:gd name="T15" fmla="*/ 50424991 h 694"/>
                <a:gd name="T16" fmla="*/ 1163779069 w 5144"/>
                <a:gd name="T17" fmla="*/ 35297652 h 694"/>
                <a:gd name="T18" fmla="*/ 1410642306 w 5144"/>
                <a:gd name="T19" fmla="*/ 20170314 h 694"/>
                <a:gd name="T20" fmla="*/ 1687732560 w 5144"/>
                <a:gd name="T21" fmla="*/ 10084363 h 694"/>
                <a:gd name="T22" fmla="*/ 1990012261 w 5144"/>
                <a:gd name="T23" fmla="*/ 5042975 h 694"/>
                <a:gd name="T24" fmla="*/ 2147483647 w 5144"/>
                <a:gd name="T25" fmla="*/ 0 h 694"/>
                <a:gd name="T26" fmla="*/ 2147483647 w 5144"/>
                <a:gd name="T27" fmla="*/ 5042975 h 694"/>
                <a:gd name="T28" fmla="*/ 2147483647 w 5144"/>
                <a:gd name="T29" fmla="*/ 15127339 h 694"/>
                <a:gd name="T30" fmla="*/ 2147483647 w 5144"/>
                <a:gd name="T31" fmla="*/ 35297652 h 694"/>
                <a:gd name="T32" fmla="*/ 2147483647 w 5144"/>
                <a:gd name="T33" fmla="*/ 60509354 h 694"/>
                <a:gd name="T34" fmla="*/ 2147483647 w 5144"/>
                <a:gd name="T35" fmla="*/ 100849982 h 694"/>
                <a:gd name="T36" fmla="*/ 2147483647 w 5144"/>
                <a:gd name="T37" fmla="*/ 146231997 h 694"/>
                <a:gd name="T38" fmla="*/ 2147483647 w 5144"/>
                <a:gd name="T39" fmla="*/ 201698376 h 694"/>
                <a:gd name="T40" fmla="*/ 2147483647 w 5144"/>
                <a:gd name="T41" fmla="*/ 267250705 h 694"/>
                <a:gd name="T42" fmla="*/ 2147483647 w 5144"/>
                <a:gd name="T43" fmla="*/ 347930373 h 694"/>
                <a:gd name="T44" fmla="*/ 2147483647 w 5144"/>
                <a:gd name="T45" fmla="*/ 438694404 h 694"/>
                <a:gd name="T46" fmla="*/ 2147483647 w 5144"/>
                <a:gd name="T47" fmla="*/ 544585774 h 694"/>
                <a:gd name="T48" fmla="*/ 2147483647 w 5144"/>
                <a:gd name="T49" fmla="*/ 670647457 h 694"/>
                <a:gd name="T50" fmla="*/ 2147483647 w 5144"/>
                <a:gd name="T51" fmla="*/ 806793504 h 694"/>
                <a:gd name="T52" fmla="*/ 2147483647 w 5144"/>
                <a:gd name="T53" fmla="*/ 958068477 h 694"/>
                <a:gd name="T54" fmla="*/ 2147483647 w 5144"/>
                <a:gd name="T55" fmla="*/ 1129512176 h 694"/>
                <a:gd name="T56" fmla="*/ 2147483647 w 5144"/>
                <a:gd name="T57" fmla="*/ 1316083213 h 694"/>
                <a:gd name="T58" fmla="*/ 2147483647 w 5144"/>
                <a:gd name="T59" fmla="*/ 1522824565 h 694"/>
                <a:gd name="T60" fmla="*/ 2147483647 w 5144"/>
                <a:gd name="T61" fmla="*/ 1749734642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 name="Freeform 26"/>
            <p:cNvSpPr>
              <a:spLocks/>
            </p:cNvSpPr>
            <p:nvPr/>
          </p:nvSpPr>
          <p:spPr bwMode="hidden">
            <a:xfrm>
              <a:off x="4157164" y="4316769"/>
              <a:ext cx="4939265" cy="925827"/>
            </a:xfrm>
            <a:custGeom>
              <a:avLst/>
              <a:gdLst>
                <a:gd name="T0" fmla="*/ 0 w 3112"/>
                <a:gd name="T1" fmla="*/ 1467732250 h 584"/>
                <a:gd name="T2" fmla="*/ 0 w 3112"/>
                <a:gd name="T3" fmla="*/ 1467732250 h 584"/>
                <a:gd name="T4" fmla="*/ 226718930 w 3112"/>
                <a:gd name="T5" fmla="*/ 1407413987 h 584"/>
                <a:gd name="T6" fmla="*/ 846417337 w 3112"/>
                <a:gd name="T7" fmla="*/ 1251592864 h 584"/>
                <a:gd name="T8" fmla="*/ 1274665262 w 3112"/>
                <a:gd name="T9" fmla="*/ 1146037488 h 584"/>
                <a:gd name="T10" fmla="*/ 1768409238 w 3112"/>
                <a:gd name="T11" fmla="*/ 1030428012 h 584"/>
                <a:gd name="T12" fmla="*/ 2147483647 w 3112"/>
                <a:gd name="T13" fmla="*/ 904766021 h 584"/>
                <a:gd name="T14" fmla="*/ 2147483647 w 3112"/>
                <a:gd name="T15" fmla="*/ 769051514 h 584"/>
                <a:gd name="T16" fmla="*/ 2147483647 w 3112"/>
                <a:gd name="T17" fmla="*/ 638362472 h 584"/>
                <a:gd name="T18" fmla="*/ 2147483647 w 3112"/>
                <a:gd name="T19" fmla="*/ 507675016 h 584"/>
                <a:gd name="T20" fmla="*/ 2147483647 w 3112"/>
                <a:gd name="T21" fmla="*/ 387038490 h 584"/>
                <a:gd name="T22" fmla="*/ 2147483647 w 3112"/>
                <a:gd name="T23" fmla="*/ 271430599 h 584"/>
                <a:gd name="T24" fmla="*/ 2147483647 w 3112"/>
                <a:gd name="T25" fmla="*/ 221164851 h 584"/>
                <a:gd name="T26" fmla="*/ 2147483647 w 3112"/>
                <a:gd name="T27" fmla="*/ 170900689 h 584"/>
                <a:gd name="T28" fmla="*/ 2147483647 w 3112"/>
                <a:gd name="T29" fmla="*/ 130689042 h 584"/>
                <a:gd name="T30" fmla="*/ 2147483647 w 3112"/>
                <a:gd name="T31" fmla="*/ 90477395 h 584"/>
                <a:gd name="T32" fmla="*/ 2147483647 w 3112"/>
                <a:gd name="T33" fmla="*/ 60318263 h 584"/>
                <a:gd name="T34" fmla="*/ 2147483647 w 3112"/>
                <a:gd name="T35" fmla="*/ 35184597 h 584"/>
                <a:gd name="T36" fmla="*/ 2147483647 w 3112"/>
                <a:gd name="T37" fmla="*/ 15079566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useBgFill="1">
          <p:nvSpPr>
            <p:cNvPr id="11" name="Freeform 20"/>
            <p:cNvSpPr>
              <a:spLocks/>
            </p:cNvSpPr>
            <p:nvPr/>
          </p:nvSpPr>
          <p:spPr bwMode="hidden">
            <a:xfrm>
              <a:off x="-3905250" y="4294188"/>
              <a:ext cx="13011150" cy="1892300"/>
            </a:xfrm>
            <a:custGeom>
              <a:avLst/>
              <a:gdLst>
                <a:gd name="T0" fmla="*/ 2147483647 w 8196"/>
                <a:gd name="T1" fmla="*/ 1290320000 h 1192"/>
                <a:gd name="T2" fmla="*/ 2147483647 w 8196"/>
                <a:gd name="T3" fmla="*/ 1436489063 h 1192"/>
                <a:gd name="T4" fmla="*/ 2147483647 w 8196"/>
                <a:gd name="T5" fmla="*/ 1562496875 h 1192"/>
                <a:gd name="T6" fmla="*/ 2147483647 w 8196"/>
                <a:gd name="T7" fmla="*/ 1678424063 h 1192"/>
                <a:gd name="T8" fmla="*/ 2147483647 w 8196"/>
                <a:gd name="T9" fmla="*/ 1769149688 h 1192"/>
                <a:gd name="T10" fmla="*/ 2147483647 w 8196"/>
                <a:gd name="T11" fmla="*/ 1839714063 h 1192"/>
                <a:gd name="T12" fmla="*/ 2147483647 w 8196"/>
                <a:gd name="T13" fmla="*/ 1890117188 h 1192"/>
                <a:gd name="T14" fmla="*/ 2147483647 w 8196"/>
                <a:gd name="T15" fmla="*/ 1920359063 h 1192"/>
                <a:gd name="T16" fmla="*/ 2147483647 w 8196"/>
                <a:gd name="T17" fmla="*/ 1915318750 h 1192"/>
                <a:gd name="T18" fmla="*/ 2147483647 w 8196"/>
                <a:gd name="T19" fmla="*/ 1890117188 h 1192"/>
                <a:gd name="T20" fmla="*/ 2147483647 w 8196"/>
                <a:gd name="T21" fmla="*/ 1829633438 h 1192"/>
                <a:gd name="T22" fmla="*/ 2147483647 w 8196"/>
                <a:gd name="T23" fmla="*/ 1738907813 h 1192"/>
                <a:gd name="T24" fmla="*/ 2147483647 w 8196"/>
                <a:gd name="T25" fmla="*/ 1617940313 h 1192"/>
                <a:gd name="T26" fmla="*/ 2147483647 w 8196"/>
                <a:gd name="T27" fmla="*/ 1456650313 h 1192"/>
                <a:gd name="T28" fmla="*/ 2147483647 w 8196"/>
                <a:gd name="T29" fmla="*/ 1260078125 h 1192"/>
                <a:gd name="T30" fmla="*/ 2147483647 w 8196"/>
                <a:gd name="T31" fmla="*/ 1023183438 h 1192"/>
                <a:gd name="T32" fmla="*/ 2147483647 w 8196"/>
                <a:gd name="T33" fmla="*/ 745966250 h 1192"/>
                <a:gd name="T34" fmla="*/ 2147483647 w 8196"/>
                <a:gd name="T35" fmla="*/ 604837500 h 1192"/>
                <a:gd name="T36" fmla="*/ 2147483647 w 8196"/>
                <a:gd name="T37" fmla="*/ 372983125 h 1192"/>
                <a:gd name="T38" fmla="*/ 2147483647 w 8196"/>
                <a:gd name="T39" fmla="*/ 206652813 h 1192"/>
                <a:gd name="T40" fmla="*/ 2147483647 w 8196"/>
                <a:gd name="T41" fmla="*/ 90725625 h 1192"/>
                <a:gd name="T42" fmla="*/ 2147483647 w 8196"/>
                <a:gd name="T43" fmla="*/ 25201563 h 1192"/>
                <a:gd name="T44" fmla="*/ 2147483647 w 8196"/>
                <a:gd name="T45" fmla="*/ 0 h 1192"/>
                <a:gd name="T46" fmla="*/ 2147483647 w 8196"/>
                <a:gd name="T47" fmla="*/ 10080625 h 1192"/>
                <a:gd name="T48" fmla="*/ 2147483647 w 8196"/>
                <a:gd name="T49" fmla="*/ 50403125 h 1192"/>
                <a:gd name="T50" fmla="*/ 1804431875 w 8196"/>
                <a:gd name="T51" fmla="*/ 110886875 h 1192"/>
                <a:gd name="T52" fmla="*/ 1335682813 w 8196"/>
                <a:gd name="T53" fmla="*/ 186491563 h 1192"/>
                <a:gd name="T54" fmla="*/ 942538438 w 8196"/>
                <a:gd name="T55" fmla="*/ 272176875 h 1192"/>
                <a:gd name="T56" fmla="*/ 624998750 w 8196"/>
                <a:gd name="T57" fmla="*/ 362902500 h 1192"/>
                <a:gd name="T58" fmla="*/ 372983125 w 8196"/>
                <a:gd name="T59" fmla="*/ 443547500 h 1192"/>
                <a:gd name="T60" fmla="*/ 120967500 w 8196"/>
                <a:gd name="T61" fmla="*/ 544353750 h 1192"/>
                <a:gd name="T62" fmla="*/ 0 w 8196"/>
                <a:gd name="T63" fmla="*/ 604837500 h 1192"/>
                <a:gd name="T64" fmla="*/ 2147483647 w 8196"/>
                <a:gd name="T65" fmla="*/ 2147483647 h 1192"/>
                <a:gd name="T66" fmla="*/ 2147483647 w 8196"/>
                <a:gd name="T67" fmla="*/ 2147483647 h 1192"/>
                <a:gd name="T68" fmla="*/ 2147483647 w 8196"/>
                <a:gd name="T69" fmla="*/ 1285279688 h 1192"/>
                <a:gd name="T70" fmla="*/ 2147483647 w 8196"/>
                <a:gd name="T71" fmla="*/ 1290320000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Tree>
    <p:extLst>
      <p:ext uri="{BB962C8B-B14F-4D97-AF65-F5344CB8AC3E}">
        <p14:creationId xmlns:p14="http://schemas.microsoft.com/office/powerpoint/2010/main" val="785931348"/>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39630987"/>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3392" y="344492"/>
            <a:ext cx="2117725" cy="55546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28629" y="344492"/>
            <a:ext cx="6202363" cy="55546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4406367"/>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63490" name="Rectangle 1026"/>
          <p:cNvSpPr>
            <a:spLocks noGrp="1" noChangeArrowheads="1"/>
          </p:cNvSpPr>
          <p:nvPr>
            <p:ph type="ctrTitle"/>
          </p:nvPr>
        </p:nvSpPr>
        <p:spPr>
          <a:xfrm>
            <a:off x="446088" y="312738"/>
            <a:ext cx="4983162" cy="1395412"/>
          </a:xfrm>
        </p:spPr>
        <p:txBody>
          <a:bodyPr anchor="t"/>
          <a:lstStyle>
            <a:lvl1pPr>
              <a:defRPr/>
            </a:lvl1pPr>
          </a:lstStyle>
          <a:p>
            <a:pPr lvl="0"/>
            <a:r>
              <a:rPr lang="en-US" noProof="0" smtClean="0"/>
              <a:t>Click to edit Master title style</a:t>
            </a:r>
          </a:p>
        </p:txBody>
      </p:sp>
      <p:sp>
        <p:nvSpPr>
          <p:cNvPr id="63491" name="Rectangle 1027"/>
          <p:cNvSpPr>
            <a:spLocks noGrp="1" noChangeArrowheads="1"/>
          </p:cNvSpPr>
          <p:nvPr>
            <p:ph type="subTitle" idx="1"/>
          </p:nvPr>
        </p:nvSpPr>
        <p:spPr>
          <a:xfrm>
            <a:off x="449264" y="1754188"/>
            <a:ext cx="4951412" cy="1752600"/>
          </a:xfrm>
        </p:spPr>
        <p:txBody>
          <a:bodyPr/>
          <a:lstStyle>
            <a:lvl1pPr marL="0" indent="0">
              <a:buFontTx/>
              <a:buNone/>
              <a:defRPr sz="3200">
                <a:solidFill>
                  <a:schemeClr val="bg2"/>
                </a:solidFill>
              </a:defRPr>
            </a:lvl1pPr>
          </a:lstStyle>
          <a:p>
            <a:pPr lvl="0"/>
            <a:r>
              <a:rPr lang="en-US" noProof="0" smtClean="0"/>
              <a:t>Click to edit Master subtitle style</a:t>
            </a:r>
          </a:p>
        </p:txBody>
      </p:sp>
      <p:sp>
        <p:nvSpPr>
          <p:cNvPr id="8" name="Rounded Rectangle 15"/>
          <p:cNvSpPr/>
          <p:nvPr userDrawn="1"/>
        </p:nvSpPr>
        <p:spPr>
          <a:xfrm>
            <a:off x="228604" y="85725"/>
            <a:ext cx="8696325" cy="1316038"/>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08" tIns="45704" rIns="91408" bIns="45704" anchor="ctr"/>
          <a:lstStyle/>
          <a:p>
            <a:pPr algn="ctr" fontAlgn="auto">
              <a:spcBef>
                <a:spcPts val="0"/>
              </a:spcBef>
              <a:spcAft>
                <a:spcPts val="0"/>
              </a:spcAft>
              <a:defRPr/>
            </a:pPr>
            <a:endParaRPr lang="en-US"/>
          </a:p>
        </p:txBody>
      </p:sp>
      <p:grpSp>
        <p:nvGrpSpPr>
          <p:cNvPr id="9" name="Group 15"/>
          <p:cNvGrpSpPr>
            <a:grpSpLocks noChangeAspect="1"/>
          </p:cNvGrpSpPr>
          <p:nvPr userDrawn="1"/>
        </p:nvGrpSpPr>
        <p:grpSpPr bwMode="auto">
          <a:xfrm>
            <a:off x="217488" y="1247779"/>
            <a:ext cx="8723312" cy="442913"/>
            <a:chOff x="-3905251" y="4294188"/>
            <a:chExt cx="13027839" cy="1892300"/>
          </a:xfrm>
        </p:grpSpPr>
        <p:sp>
          <p:nvSpPr>
            <p:cNvPr id="10" name="Freeform 9"/>
            <p:cNvSpPr>
              <a:spLocks/>
            </p:cNvSpPr>
            <p:nvPr/>
          </p:nvSpPr>
          <p:spPr bwMode="hidden">
            <a:xfrm>
              <a:off x="4810006" y="4497661"/>
              <a:ext cx="4295986" cy="1017364"/>
            </a:xfrm>
            <a:custGeom>
              <a:avLst/>
              <a:gdLst>
                <a:gd name="T0" fmla="*/ 2147483647 w 2706"/>
                <a:gd name="T1" fmla="*/ 0 h 640"/>
                <a:gd name="T2" fmla="*/ 2147483647 w 2706"/>
                <a:gd name="T3" fmla="*/ 0 h 640"/>
                <a:gd name="T4" fmla="*/ 2147483647 w 2706"/>
                <a:gd name="T5" fmla="*/ 45484119 h 640"/>
                <a:gd name="T6" fmla="*/ 2147483647 w 2706"/>
                <a:gd name="T7" fmla="*/ 96023265 h 640"/>
                <a:gd name="T8" fmla="*/ 2147483647 w 2706"/>
                <a:gd name="T9" fmla="*/ 151615849 h 640"/>
                <a:gd name="T10" fmla="*/ 2147483647 w 2706"/>
                <a:gd name="T11" fmla="*/ 207208433 h 640"/>
                <a:gd name="T12" fmla="*/ 2147483647 w 2706"/>
                <a:gd name="T13" fmla="*/ 272907893 h 640"/>
                <a:gd name="T14" fmla="*/ 2147483647 w 2706"/>
                <a:gd name="T15" fmla="*/ 338608942 h 640"/>
                <a:gd name="T16" fmla="*/ 2147483647 w 2706"/>
                <a:gd name="T17" fmla="*/ 414416867 h 640"/>
                <a:gd name="T18" fmla="*/ 2147483647 w 2706"/>
                <a:gd name="T19" fmla="*/ 490223202 h 640"/>
                <a:gd name="T20" fmla="*/ 2147483647 w 2706"/>
                <a:gd name="T21" fmla="*/ 490223202 h 640"/>
                <a:gd name="T22" fmla="*/ 2147483647 w 2706"/>
                <a:gd name="T23" fmla="*/ 636785614 h 640"/>
                <a:gd name="T24" fmla="*/ 2147483647 w 2706"/>
                <a:gd name="T25" fmla="*/ 768186122 h 640"/>
                <a:gd name="T26" fmla="*/ 2147483647 w 2706"/>
                <a:gd name="T27" fmla="*/ 889478166 h 640"/>
                <a:gd name="T28" fmla="*/ 1996160218 w 2706"/>
                <a:gd name="T29" fmla="*/ 1005716772 h 640"/>
                <a:gd name="T30" fmla="*/ 1471916569 w 2706"/>
                <a:gd name="T31" fmla="*/ 1106793475 h 640"/>
                <a:gd name="T32" fmla="*/ 962794601 w 2706"/>
                <a:gd name="T33" fmla="*/ 1197763302 h 640"/>
                <a:gd name="T34" fmla="*/ 473836460 w 2706"/>
                <a:gd name="T35" fmla="*/ 1283679692 h 640"/>
                <a:gd name="T36" fmla="*/ 0 w 2706"/>
                <a:gd name="T37" fmla="*/ 1359487617 h 640"/>
                <a:gd name="T38" fmla="*/ 0 w 2706"/>
                <a:gd name="T39" fmla="*/ 1359487617 h 640"/>
                <a:gd name="T40" fmla="*/ 327652280 w 2706"/>
                <a:gd name="T41" fmla="*/ 1404971736 h 640"/>
                <a:gd name="T42" fmla="*/ 640182880 w 2706"/>
                <a:gd name="T43" fmla="*/ 1445402417 h 640"/>
                <a:gd name="T44" fmla="*/ 942630773 w 2706"/>
                <a:gd name="T45" fmla="*/ 1480779661 h 640"/>
                <a:gd name="T46" fmla="*/ 1240038105 w 2706"/>
                <a:gd name="T47" fmla="*/ 1511101877 h 640"/>
                <a:gd name="T48" fmla="*/ 1527364317 w 2706"/>
                <a:gd name="T49" fmla="*/ 1541425682 h 640"/>
                <a:gd name="T50" fmla="*/ 1804609410 w 2706"/>
                <a:gd name="T51" fmla="*/ 1561641023 h 640"/>
                <a:gd name="T52" fmla="*/ 2071771794 w 2706"/>
                <a:gd name="T53" fmla="*/ 1581856364 h 640"/>
                <a:gd name="T54" fmla="*/ 2147483647 w 2706"/>
                <a:gd name="T55" fmla="*/ 1597018266 h 640"/>
                <a:gd name="T56" fmla="*/ 2147483647 w 2706"/>
                <a:gd name="T57" fmla="*/ 1607125142 h 640"/>
                <a:gd name="T58" fmla="*/ 2147483647 w 2706"/>
                <a:gd name="T59" fmla="*/ 1612180169 h 640"/>
                <a:gd name="T60" fmla="*/ 2147483647 w 2706"/>
                <a:gd name="T61" fmla="*/ 1617233607 h 640"/>
                <a:gd name="T62" fmla="*/ 2147483647 w 2706"/>
                <a:gd name="T63" fmla="*/ 1617233607 h 640"/>
                <a:gd name="T64" fmla="*/ 2147483647 w 2706"/>
                <a:gd name="T65" fmla="*/ 1612180169 h 640"/>
                <a:gd name="T66" fmla="*/ 2147483647 w 2706"/>
                <a:gd name="T67" fmla="*/ 1607125142 h 640"/>
                <a:gd name="T68" fmla="*/ 2147483647 w 2706"/>
                <a:gd name="T69" fmla="*/ 1597018266 h 640"/>
                <a:gd name="T70" fmla="*/ 2147483647 w 2706"/>
                <a:gd name="T71" fmla="*/ 1581856364 h 640"/>
                <a:gd name="T72" fmla="*/ 2147483647 w 2706"/>
                <a:gd name="T73" fmla="*/ 1566694461 h 640"/>
                <a:gd name="T74" fmla="*/ 2147483647 w 2706"/>
                <a:gd name="T75" fmla="*/ 1546479120 h 640"/>
                <a:gd name="T76" fmla="*/ 2147483647 w 2706"/>
                <a:gd name="T77" fmla="*/ 1521210342 h 640"/>
                <a:gd name="T78" fmla="*/ 2147483647 w 2706"/>
                <a:gd name="T79" fmla="*/ 1495941563 h 640"/>
                <a:gd name="T80" fmla="*/ 2147483647 w 2706"/>
                <a:gd name="T81" fmla="*/ 1465617758 h 640"/>
                <a:gd name="T82" fmla="*/ 2147483647 w 2706"/>
                <a:gd name="T83" fmla="*/ 1435295542 h 640"/>
                <a:gd name="T84" fmla="*/ 2147483647 w 2706"/>
                <a:gd name="T85" fmla="*/ 1399918298 h 640"/>
                <a:gd name="T86" fmla="*/ 2147483647 w 2706"/>
                <a:gd name="T87" fmla="*/ 1364541055 h 640"/>
                <a:gd name="T88" fmla="*/ 2147483647 w 2706"/>
                <a:gd name="T89" fmla="*/ 1324110373 h 640"/>
                <a:gd name="T90" fmla="*/ 2147483647 w 2706"/>
                <a:gd name="T91" fmla="*/ 1283679692 h 640"/>
                <a:gd name="T92" fmla="*/ 2147483647 w 2706"/>
                <a:gd name="T93" fmla="*/ 1238193984 h 640"/>
                <a:gd name="T94" fmla="*/ 2147483647 w 2706"/>
                <a:gd name="T95" fmla="*/ 1192709865 h 640"/>
                <a:gd name="T96" fmla="*/ 2147483647 w 2706"/>
                <a:gd name="T97" fmla="*/ 1091633162 h 640"/>
                <a:gd name="T98" fmla="*/ 2147483647 w 2706"/>
                <a:gd name="T99" fmla="*/ 985501431 h 640"/>
                <a:gd name="T100" fmla="*/ 2147483647 w 2706"/>
                <a:gd name="T101" fmla="*/ 985501431 h 640"/>
                <a:gd name="T102" fmla="*/ 2147483647 w 2706"/>
                <a:gd name="T103" fmla="*/ 980447993 h 640"/>
                <a:gd name="T104" fmla="*/ 2147483647 w 2706"/>
                <a:gd name="T105" fmla="*/ 980447993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18"/>
            <p:cNvSpPr>
              <a:spLocks/>
            </p:cNvSpPr>
            <p:nvPr/>
          </p:nvSpPr>
          <p:spPr bwMode="hidden">
            <a:xfrm>
              <a:off x="-308667" y="4321318"/>
              <a:ext cx="8279020" cy="1207272"/>
            </a:xfrm>
            <a:custGeom>
              <a:avLst/>
              <a:gdLst>
                <a:gd name="T0" fmla="*/ 2147483647 w 5216"/>
                <a:gd name="T1" fmla="*/ 1792249152 h 762"/>
                <a:gd name="T2" fmla="*/ 2147483647 w 5216"/>
                <a:gd name="T3" fmla="*/ 1721965959 h 762"/>
                <a:gd name="T4" fmla="*/ 2147483647 w 5216"/>
                <a:gd name="T5" fmla="*/ 1531193217 h 762"/>
                <a:gd name="T6" fmla="*/ 2147483647 w 5216"/>
                <a:gd name="T7" fmla="*/ 1275158077 h 762"/>
                <a:gd name="T8" fmla="*/ 2147483647 w 5216"/>
                <a:gd name="T9" fmla="*/ 938798156 h 762"/>
                <a:gd name="T10" fmla="*/ 2147483647 w 5216"/>
                <a:gd name="T11" fmla="*/ 743006205 h 762"/>
                <a:gd name="T12" fmla="*/ 2147483647 w 5216"/>
                <a:gd name="T13" fmla="*/ 592396646 h 762"/>
                <a:gd name="T14" fmla="*/ 2147483647 w 5216"/>
                <a:gd name="T15" fmla="*/ 461868679 h 762"/>
                <a:gd name="T16" fmla="*/ 2147483647 w 5216"/>
                <a:gd name="T17" fmla="*/ 351422303 h 762"/>
                <a:gd name="T18" fmla="*/ 2147483647 w 5216"/>
                <a:gd name="T19" fmla="*/ 256035140 h 762"/>
                <a:gd name="T20" fmla="*/ 2147483647 w 5216"/>
                <a:gd name="T21" fmla="*/ 180731153 h 762"/>
                <a:gd name="T22" fmla="*/ 2147483647 w 5216"/>
                <a:gd name="T23" fmla="*/ 70284778 h 762"/>
                <a:gd name="T24" fmla="*/ 2147483647 w 5216"/>
                <a:gd name="T25" fmla="*/ 10040003 h 762"/>
                <a:gd name="T26" fmla="*/ 1622440311 w 5216"/>
                <a:gd name="T27" fmla="*/ 0 h 762"/>
                <a:gd name="T28" fmla="*/ 901914788 w 5216"/>
                <a:gd name="T29" fmla="*/ 25100801 h 762"/>
                <a:gd name="T30" fmla="*/ 277124957 w 5216"/>
                <a:gd name="T31" fmla="*/ 80324781 h 762"/>
                <a:gd name="T32" fmla="*/ 0 w 5216"/>
                <a:gd name="T33" fmla="*/ 120487964 h 762"/>
                <a:gd name="T34" fmla="*/ 791065440 w 5216"/>
                <a:gd name="T35" fmla="*/ 215873542 h 762"/>
                <a:gd name="T36" fmla="*/ 1642595027 w 5216"/>
                <a:gd name="T37" fmla="*/ 351422303 h 762"/>
                <a:gd name="T38" fmla="*/ 2147483647 w 5216"/>
                <a:gd name="T39" fmla="*/ 527132663 h 762"/>
                <a:gd name="T40" fmla="*/ 2147483647 w 5216"/>
                <a:gd name="T41" fmla="*/ 743006205 h 762"/>
                <a:gd name="T42" fmla="*/ 2147483647 w 5216"/>
                <a:gd name="T43" fmla="*/ 948838159 h 762"/>
                <a:gd name="T44" fmla="*/ 2147483647 w 5216"/>
                <a:gd name="T45" fmla="*/ 1295239668 h 762"/>
                <a:gd name="T46" fmla="*/ 2147483647 w 5216"/>
                <a:gd name="T47" fmla="*/ 1435807639 h 762"/>
                <a:gd name="T48" fmla="*/ 2147483647 w 5216"/>
                <a:gd name="T49" fmla="*/ 1556295603 h 762"/>
                <a:gd name="T50" fmla="*/ 2147483647 w 5216"/>
                <a:gd name="T51" fmla="*/ 1661721185 h 762"/>
                <a:gd name="T52" fmla="*/ 2147483647 w 5216"/>
                <a:gd name="T53" fmla="*/ 1742045966 h 762"/>
                <a:gd name="T54" fmla="*/ 2147483647 w 5216"/>
                <a:gd name="T55" fmla="*/ 1812330743 h 762"/>
                <a:gd name="T56" fmla="*/ 2147483647 w 5216"/>
                <a:gd name="T57" fmla="*/ 1857513135 h 762"/>
                <a:gd name="T58" fmla="*/ 2147483647 w 5216"/>
                <a:gd name="T59" fmla="*/ 1892655524 h 762"/>
                <a:gd name="T60" fmla="*/ 2147483647 w 5216"/>
                <a:gd name="T61" fmla="*/ 1912737115 h 762"/>
                <a:gd name="T62" fmla="*/ 2147483647 w 5216"/>
                <a:gd name="T63" fmla="*/ 1912737115 h 762"/>
                <a:gd name="T64" fmla="*/ 2147483647 w 5216"/>
                <a:gd name="T65" fmla="*/ 1902697112 h 762"/>
                <a:gd name="T66" fmla="*/ 2147483647 w 5216"/>
                <a:gd name="T67" fmla="*/ 1877594727 h 762"/>
                <a:gd name="T68" fmla="*/ 2147483647 w 5216"/>
                <a:gd name="T69" fmla="*/ 1837433128 h 762"/>
                <a:gd name="T70" fmla="*/ 2147483647 w 5216"/>
                <a:gd name="T71" fmla="*/ 1792249152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22"/>
            <p:cNvSpPr>
              <a:spLocks/>
            </p:cNvSpPr>
            <p:nvPr/>
          </p:nvSpPr>
          <p:spPr bwMode="hidden">
            <a:xfrm>
              <a:off x="4286" y="4334883"/>
              <a:ext cx="8165219" cy="1105538"/>
            </a:xfrm>
            <a:custGeom>
              <a:avLst/>
              <a:gdLst>
                <a:gd name="T0" fmla="*/ 0 w 5144"/>
                <a:gd name="T1" fmla="*/ 177634787 h 694"/>
                <a:gd name="T2" fmla="*/ 0 w 5144"/>
                <a:gd name="T3" fmla="*/ 177634787 h 694"/>
                <a:gd name="T4" fmla="*/ 45353157 w 5144"/>
                <a:gd name="T5" fmla="*/ 167484228 h 694"/>
                <a:gd name="T6" fmla="*/ 181412626 w 5144"/>
                <a:gd name="T7" fmla="*/ 142107830 h 694"/>
                <a:gd name="T8" fmla="*/ 413216590 w 5144"/>
                <a:gd name="T9" fmla="*/ 106580872 h 694"/>
                <a:gd name="T10" fmla="*/ 564393779 w 5144"/>
                <a:gd name="T11" fmla="*/ 86279754 h 694"/>
                <a:gd name="T12" fmla="*/ 740766636 w 5144"/>
                <a:gd name="T13" fmla="*/ 65978635 h 694"/>
                <a:gd name="T14" fmla="*/ 937295394 w 5144"/>
                <a:gd name="T15" fmla="*/ 50752796 h 694"/>
                <a:gd name="T16" fmla="*/ 1164061177 w 5144"/>
                <a:gd name="T17" fmla="*/ 35526957 h 694"/>
                <a:gd name="T18" fmla="*/ 1410982860 w 5144"/>
                <a:gd name="T19" fmla="*/ 20301119 h 694"/>
                <a:gd name="T20" fmla="*/ 1688139980 w 5144"/>
                <a:gd name="T21" fmla="*/ 10150559 h 694"/>
                <a:gd name="T22" fmla="*/ 1990494357 w 5144"/>
                <a:gd name="T23" fmla="*/ 5075280 h 694"/>
                <a:gd name="T24" fmla="*/ 2147483647 w 5144"/>
                <a:gd name="T25" fmla="*/ 0 h 694"/>
                <a:gd name="T26" fmla="*/ 2147483647 w 5144"/>
                <a:gd name="T27" fmla="*/ 5075280 h 694"/>
                <a:gd name="T28" fmla="*/ 2147483647 w 5144"/>
                <a:gd name="T29" fmla="*/ 15225839 h 694"/>
                <a:gd name="T30" fmla="*/ 2147483647 w 5144"/>
                <a:gd name="T31" fmla="*/ 35526957 h 694"/>
                <a:gd name="T32" fmla="*/ 2147483647 w 5144"/>
                <a:gd name="T33" fmla="*/ 60903356 h 694"/>
                <a:gd name="T34" fmla="*/ 2147483647 w 5144"/>
                <a:gd name="T35" fmla="*/ 101505593 h 694"/>
                <a:gd name="T36" fmla="*/ 2147483647 w 5144"/>
                <a:gd name="T37" fmla="*/ 147183109 h 694"/>
                <a:gd name="T38" fmla="*/ 2147483647 w 5144"/>
                <a:gd name="T39" fmla="*/ 203011185 h 694"/>
                <a:gd name="T40" fmla="*/ 2147483647 w 5144"/>
                <a:gd name="T41" fmla="*/ 268988228 h 694"/>
                <a:gd name="T42" fmla="*/ 2147483647 w 5144"/>
                <a:gd name="T43" fmla="*/ 350192702 h 694"/>
                <a:gd name="T44" fmla="*/ 2147483647 w 5144"/>
                <a:gd name="T45" fmla="*/ 441547735 h 694"/>
                <a:gd name="T46" fmla="*/ 2147483647 w 5144"/>
                <a:gd name="T47" fmla="*/ 548128608 h 694"/>
                <a:gd name="T48" fmla="*/ 2147483647 w 5144"/>
                <a:gd name="T49" fmla="*/ 675009006 h 694"/>
                <a:gd name="T50" fmla="*/ 2147483647 w 5144"/>
                <a:gd name="T51" fmla="*/ 812041556 h 694"/>
                <a:gd name="T52" fmla="*/ 2147483647 w 5144"/>
                <a:gd name="T53" fmla="*/ 964299945 h 694"/>
                <a:gd name="T54" fmla="*/ 2147483647 w 5144"/>
                <a:gd name="T55" fmla="*/ 1136857860 h 694"/>
                <a:gd name="T56" fmla="*/ 2147483647 w 5144"/>
                <a:gd name="T57" fmla="*/ 1324643206 h 694"/>
                <a:gd name="T58" fmla="*/ 2147483647 w 5144"/>
                <a:gd name="T59" fmla="*/ 1532729671 h 694"/>
                <a:gd name="T60" fmla="*/ 2147483647 w 5144"/>
                <a:gd name="T61" fmla="*/ 1761115662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 name="Freeform 26"/>
            <p:cNvSpPr>
              <a:spLocks/>
            </p:cNvSpPr>
            <p:nvPr/>
          </p:nvSpPr>
          <p:spPr bwMode="hidden">
            <a:xfrm>
              <a:off x="4155651" y="4314537"/>
              <a:ext cx="4940859" cy="929191"/>
            </a:xfrm>
            <a:custGeom>
              <a:avLst/>
              <a:gdLst>
                <a:gd name="T0" fmla="*/ 0 w 3112"/>
                <a:gd name="T1" fmla="*/ 1478417662 h 584"/>
                <a:gd name="T2" fmla="*/ 0 w 3112"/>
                <a:gd name="T3" fmla="*/ 1478417662 h 584"/>
                <a:gd name="T4" fmla="*/ 226865130 w 3112"/>
                <a:gd name="T5" fmla="*/ 1417660663 h 584"/>
                <a:gd name="T6" fmla="*/ 846963574 w 3112"/>
                <a:gd name="T7" fmla="*/ 1260705347 h 584"/>
                <a:gd name="T8" fmla="*/ 1275487831 w 3112"/>
                <a:gd name="T9" fmla="*/ 1154381393 h 584"/>
                <a:gd name="T10" fmla="*/ 1769549916 w 3112"/>
                <a:gd name="T11" fmla="*/ 1037930213 h 584"/>
                <a:gd name="T12" fmla="*/ 2147483647 w 3112"/>
                <a:gd name="T13" fmla="*/ 911353397 h 584"/>
                <a:gd name="T14" fmla="*/ 2147483647 w 3112"/>
                <a:gd name="T15" fmla="*/ 774650944 h 584"/>
                <a:gd name="T16" fmla="*/ 2147483647 w 3112"/>
                <a:gd name="T17" fmla="*/ 643009718 h 584"/>
                <a:gd name="T18" fmla="*/ 2147483647 w 3112"/>
                <a:gd name="T19" fmla="*/ 511370084 h 584"/>
                <a:gd name="T20" fmla="*/ 2147483647 w 3112"/>
                <a:gd name="T21" fmla="*/ 389856086 h 584"/>
                <a:gd name="T22" fmla="*/ 2147483647 w 3112"/>
                <a:gd name="T23" fmla="*/ 273406496 h 584"/>
                <a:gd name="T24" fmla="*/ 2147483647 w 3112"/>
                <a:gd name="T25" fmla="*/ 222775133 h 584"/>
                <a:gd name="T26" fmla="*/ 2147483647 w 3112"/>
                <a:gd name="T27" fmla="*/ 172143770 h 584"/>
                <a:gd name="T28" fmla="*/ 2147483647 w 3112"/>
                <a:gd name="T29" fmla="*/ 131639635 h 584"/>
                <a:gd name="T30" fmla="*/ 2147483647 w 3112"/>
                <a:gd name="T31" fmla="*/ 91135499 h 584"/>
                <a:gd name="T32" fmla="*/ 2147483647 w 3112"/>
                <a:gd name="T33" fmla="*/ 60756999 h 584"/>
                <a:gd name="T34" fmla="*/ 2147483647 w 3112"/>
                <a:gd name="T35" fmla="*/ 35441318 h 584"/>
                <a:gd name="T36" fmla="*/ 2147483647 w 3112"/>
                <a:gd name="T37" fmla="*/ 15188454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useBgFill="1">
          <p:nvSpPr>
            <p:cNvPr id="14" name="Freeform 10"/>
            <p:cNvSpPr>
              <a:spLocks/>
            </p:cNvSpPr>
            <p:nvPr/>
          </p:nvSpPr>
          <p:spPr bwMode="hidden">
            <a:xfrm>
              <a:off x="-3905251" y="4294188"/>
              <a:ext cx="13027839" cy="1892300"/>
            </a:xfrm>
            <a:custGeom>
              <a:avLst/>
              <a:gdLst>
                <a:gd name="T0" fmla="*/ 2147483647 w 8196"/>
                <a:gd name="T1" fmla="*/ 1290320000 h 1192"/>
                <a:gd name="T2" fmla="*/ 2147483647 w 8196"/>
                <a:gd name="T3" fmla="*/ 1436489063 h 1192"/>
                <a:gd name="T4" fmla="*/ 2147483647 w 8196"/>
                <a:gd name="T5" fmla="*/ 1562496875 h 1192"/>
                <a:gd name="T6" fmla="*/ 2147483647 w 8196"/>
                <a:gd name="T7" fmla="*/ 1678424063 h 1192"/>
                <a:gd name="T8" fmla="*/ 2147483647 w 8196"/>
                <a:gd name="T9" fmla="*/ 1769149688 h 1192"/>
                <a:gd name="T10" fmla="*/ 2147483647 w 8196"/>
                <a:gd name="T11" fmla="*/ 1839714063 h 1192"/>
                <a:gd name="T12" fmla="*/ 2147483647 w 8196"/>
                <a:gd name="T13" fmla="*/ 1890117188 h 1192"/>
                <a:gd name="T14" fmla="*/ 2147483647 w 8196"/>
                <a:gd name="T15" fmla="*/ 1920359063 h 1192"/>
                <a:gd name="T16" fmla="*/ 2147483647 w 8196"/>
                <a:gd name="T17" fmla="*/ 1915318750 h 1192"/>
                <a:gd name="T18" fmla="*/ 2147483647 w 8196"/>
                <a:gd name="T19" fmla="*/ 1890117188 h 1192"/>
                <a:gd name="T20" fmla="*/ 2147483647 w 8196"/>
                <a:gd name="T21" fmla="*/ 1829633438 h 1192"/>
                <a:gd name="T22" fmla="*/ 2147483647 w 8196"/>
                <a:gd name="T23" fmla="*/ 1738907813 h 1192"/>
                <a:gd name="T24" fmla="*/ 2147483647 w 8196"/>
                <a:gd name="T25" fmla="*/ 1617940313 h 1192"/>
                <a:gd name="T26" fmla="*/ 2147483647 w 8196"/>
                <a:gd name="T27" fmla="*/ 1456650313 h 1192"/>
                <a:gd name="T28" fmla="*/ 2147483647 w 8196"/>
                <a:gd name="T29" fmla="*/ 1260078125 h 1192"/>
                <a:gd name="T30" fmla="*/ 2147483647 w 8196"/>
                <a:gd name="T31" fmla="*/ 1023183438 h 1192"/>
                <a:gd name="T32" fmla="*/ 2147483647 w 8196"/>
                <a:gd name="T33" fmla="*/ 745966250 h 1192"/>
                <a:gd name="T34" fmla="*/ 2147483647 w 8196"/>
                <a:gd name="T35" fmla="*/ 604837500 h 1192"/>
                <a:gd name="T36" fmla="*/ 2147483647 w 8196"/>
                <a:gd name="T37" fmla="*/ 372983125 h 1192"/>
                <a:gd name="T38" fmla="*/ 2147483647 w 8196"/>
                <a:gd name="T39" fmla="*/ 206652813 h 1192"/>
                <a:gd name="T40" fmla="*/ 2147483647 w 8196"/>
                <a:gd name="T41" fmla="*/ 90725625 h 1192"/>
                <a:gd name="T42" fmla="*/ 2147483647 w 8196"/>
                <a:gd name="T43" fmla="*/ 25201563 h 1192"/>
                <a:gd name="T44" fmla="*/ 2147483647 w 8196"/>
                <a:gd name="T45" fmla="*/ 0 h 1192"/>
                <a:gd name="T46" fmla="*/ 2147483647 w 8196"/>
                <a:gd name="T47" fmla="*/ 10080625 h 1192"/>
                <a:gd name="T48" fmla="*/ 2147483647 w 8196"/>
                <a:gd name="T49" fmla="*/ 50403125 h 1192"/>
                <a:gd name="T50" fmla="*/ 1809063908 w 8196"/>
                <a:gd name="T51" fmla="*/ 110886875 h 1192"/>
                <a:gd name="T52" fmla="*/ 1339111161 w 8196"/>
                <a:gd name="T53" fmla="*/ 186491563 h 1192"/>
                <a:gd name="T54" fmla="*/ 944958629 w 8196"/>
                <a:gd name="T55" fmla="*/ 272176875 h 1192"/>
                <a:gd name="T56" fmla="*/ 626603132 w 8196"/>
                <a:gd name="T57" fmla="*/ 362902500 h 1192"/>
                <a:gd name="T58" fmla="*/ 373939989 w 8196"/>
                <a:gd name="T59" fmla="*/ 443547500 h 1192"/>
                <a:gd name="T60" fmla="*/ 121278436 w 8196"/>
                <a:gd name="T61" fmla="*/ 544353750 h 1192"/>
                <a:gd name="T62" fmla="*/ 0 w 8196"/>
                <a:gd name="T63" fmla="*/ 604837500 h 1192"/>
                <a:gd name="T64" fmla="*/ 2147483647 w 8196"/>
                <a:gd name="T65" fmla="*/ 2147483647 h 1192"/>
                <a:gd name="T66" fmla="*/ 2147483647 w 8196"/>
                <a:gd name="T67" fmla="*/ 2147483647 h 1192"/>
                <a:gd name="T68" fmla="*/ 2147483647 w 8196"/>
                <a:gd name="T69" fmla="*/ 1285279688 h 1192"/>
                <a:gd name="T70" fmla="*/ 2147483647 w 8196"/>
                <a:gd name="T71" fmla="*/ 1290320000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Tree>
    <p:extLst>
      <p:ext uri="{BB962C8B-B14F-4D97-AF65-F5344CB8AC3E}">
        <p14:creationId xmlns:p14="http://schemas.microsoft.com/office/powerpoint/2010/main" val="1442716954"/>
      </p:ext>
    </p:extLst>
  </p:cSld>
  <p:clrMapOvr>
    <a:masterClrMapping/>
  </p:clrMapOvr>
  <p:timing>
    <p:tnLst>
      <p:par>
        <p:cTn id="1" dur="indefinite" restart="never" nodeType="tmRoot"/>
      </p:par>
    </p:tnLst>
  </p:timing>
</p:sldLayout>
</file>

<file path=ppt/slideLayouts/slideLayout27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 name="Picture 9" descr="title_imagery_no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1175" y="0"/>
            <a:ext cx="3552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5"/>
          <p:cNvSpPr txBox="1">
            <a:spLocks noChangeArrowheads="1"/>
          </p:cNvSpPr>
          <p:nvPr/>
        </p:nvSpPr>
        <p:spPr bwMode="auto">
          <a:xfrm>
            <a:off x="261942" y="4497388"/>
            <a:ext cx="5127625" cy="954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8" tIns="45704" rIns="91408" bIns="45704">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buFontTx/>
              <a:buNone/>
              <a:defRPr/>
            </a:pPr>
            <a:r>
              <a:rPr lang="en-US" sz="1600" smtClean="0"/>
              <a:t>Presented to: 	EPD Standardization Seminar</a:t>
            </a:r>
            <a:r>
              <a:rPr lang="en-US" smtClean="0"/>
              <a:t> </a:t>
            </a:r>
            <a:endParaRPr lang="en-US" sz="1600" smtClean="0"/>
          </a:p>
          <a:p>
            <a:pPr eaLnBrk="1" hangingPunct="1">
              <a:buFontTx/>
              <a:buNone/>
              <a:defRPr/>
            </a:pPr>
            <a:r>
              <a:rPr lang="en-US" sz="1600" smtClean="0"/>
              <a:t>By: 		Mark Rumizen, ANE-111</a:t>
            </a:r>
          </a:p>
          <a:p>
            <a:pPr eaLnBrk="1" hangingPunct="1">
              <a:buFontTx/>
              <a:buNone/>
              <a:defRPr/>
            </a:pPr>
            <a:r>
              <a:rPr lang="en-US" sz="1600" smtClean="0"/>
              <a:t>Date: 		May 25 - 26, 2010</a:t>
            </a:r>
          </a:p>
        </p:txBody>
      </p:sp>
      <p:grpSp>
        <p:nvGrpSpPr>
          <p:cNvPr id="5" name="Group 6"/>
          <p:cNvGrpSpPr>
            <a:grpSpLocks/>
          </p:cNvGrpSpPr>
          <p:nvPr/>
        </p:nvGrpSpPr>
        <p:grpSpPr bwMode="auto">
          <a:xfrm>
            <a:off x="5873750" y="269879"/>
            <a:ext cx="2895600" cy="911225"/>
            <a:chOff x="3700" y="170"/>
            <a:chExt cx="1824" cy="574"/>
          </a:xfrm>
        </p:grpSpPr>
        <p:pic>
          <p:nvPicPr>
            <p:cNvPr id="6" name="Picture 7" descr="NEW FAA LOGO"/>
            <p:cNvPicPr>
              <a:picLocks noChangeAspect="1" noChangeArrowheads="1"/>
            </p:cNvPicPr>
            <p:nvPr userDrawn="1"/>
          </p:nvPicPr>
          <p:blipFill>
            <a:blip r:embed="rId3">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700" y="170"/>
              <a:ext cx="573" cy="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8"/>
            <p:cNvSpPr txBox="1">
              <a:spLocks noChangeArrowheads="1"/>
            </p:cNvSpPr>
            <p:nvPr userDrawn="1"/>
          </p:nvSpPr>
          <p:spPr bwMode="ltGray">
            <a:xfrm>
              <a:off x="4288" y="288"/>
              <a:ext cx="1236" cy="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lnSpc>
                  <a:spcPct val="85000"/>
                </a:lnSpc>
                <a:spcBef>
                  <a:spcPct val="0"/>
                </a:spcBef>
                <a:buFontTx/>
                <a:buNone/>
                <a:defRPr/>
              </a:pPr>
              <a:r>
                <a:rPr lang="en-US" sz="1800" b="1" smtClean="0">
                  <a:solidFill>
                    <a:schemeClr val="bg1"/>
                  </a:solidFill>
                </a:rPr>
                <a:t>Federal Aviation</a:t>
              </a:r>
            </a:p>
            <a:p>
              <a:pPr eaLnBrk="1" hangingPunct="1">
                <a:lnSpc>
                  <a:spcPct val="85000"/>
                </a:lnSpc>
                <a:spcBef>
                  <a:spcPct val="0"/>
                </a:spcBef>
                <a:buFontTx/>
                <a:buNone/>
                <a:defRPr/>
              </a:pPr>
              <a:r>
                <a:rPr lang="en-US" sz="1800" b="1" smtClean="0">
                  <a:solidFill>
                    <a:schemeClr val="bg1"/>
                  </a:solidFill>
                </a:rPr>
                <a:t>Administration</a:t>
              </a:r>
            </a:p>
          </p:txBody>
        </p:sp>
      </p:grpSp>
      <p:sp>
        <p:nvSpPr>
          <p:cNvPr id="305155" name="Rectangle 3"/>
          <p:cNvSpPr>
            <a:spLocks noGrp="1" noChangeArrowheads="1"/>
          </p:cNvSpPr>
          <p:nvPr>
            <p:ph type="ctrTitle"/>
          </p:nvPr>
        </p:nvSpPr>
        <p:spPr>
          <a:xfrm>
            <a:off x="446088" y="312738"/>
            <a:ext cx="4983162" cy="1395412"/>
          </a:xfrm>
        </p:spPr>
        <p:txBody>
          <a:bodyPr anchor="t"/>
          <a:lstStyle>
            <a:lvl1pPr>
              <a:defRPr/>
            </a:lvl1pPr>
          </a:lstStyle>
          <a:p>
            <a:pPr lvl="0"/>
            <a:r>
              <a:rPr lang="en-US" noProof="0" smtClean="0"/>
              <a:t>Click to edit Master title style</a:t>
            </a:r>
          </a:p>
        </p:txBody>
      </p:sp>
    </p:spTree>
    <p:extLst>
      <p:ext uri="{BB962C8B-B14F-4D97-AF65-F5344CB8AC3E}">
        <p14:creationId xmlns:p14="http://schemas.microsoft.com/office/powerpoint/2010/main" val="821888589"/>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44503382"/>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7"/>
            <a:ext cx="7772400" cy="1500187"/>
          </a:xfrm>
        </p:spPr>
        <p:txBody>
          <a:bodyPr anchor="b"/>
          <a:lstStyle>
            <a:lvl1pPr marL="0" indent="0">
              <a:buNone/>
              <a:defRPr sz="2000"/>
            </a:lvl1pPr>
            <a:lvl2pPr marL="457036" indent="0">
              <a:buNone/>
              <a:defRPr sz="1800"/>
            </a:lvl2pPr>
            <a:lvl3pPr marL="914074" indent="0">
              <a:buNone/>
              <a:defRPr sz="1600"/>
            </a:lvl3pPr>
            <a:lvl4pPr marL="1371109" indent="0">
              <a:buNone/>
              <a:defRPr sz="1400"/>
            </a:lvl4pPr>
            <a:lvl5pPr marL="1828148" indent="0">
              <a:buNone/>
              <a:defRPr sz="1400"/>
            </a:lvl5pPr>
            <a:lvl6pPr marL="2285186" indent="0">
              <a:buNone/>
              <a:defRPr sz="1400"/>
            </a:lvl6pPr>
            <a:lvl7pPr marL="2742224" indent="0">
              <a:buNone/>
              <a:defRPr sz="1400"/>
            </a:lvl7pPr>
            <a:lvl8pPr marL="3199260" indent="0">
              <a:buNone/>
              <a:defRPr sz="1400"/>
            </a:lvl8pPr>
            <a:lvl9pPr marL="3656296" indent="0">
              <a:buNone/>
              <a:defRPr sz="1400"/>
            </a:lvl9pPr>
          </a:lstStyle>
          <a:p>
            <a:pPr lvl="0"/>
            <a:r>
              <a:rPr lang="en-US" smtClean="0"/>
              <a:t>Click to edit Master text styles</a:t>
            </a:r>
          </a:p>
        </p:txBody>
      </p:sp>
    </p:spTree>
    <p:extLst>
      <p:ext uri="{BB962C8B-B14F-4D97-AF65-F5344CB8AC3E}">
        <p14:creationId xmlns:p14="http://schemas.microsoft.com/office/powerpoint/2010/main" val="2309845398"/>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4"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7"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699835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11"/>
          <p:cNvSpPr>
            <a:spLocks noGrp="1" noChangeArrowheads="1"/>
          </p:cNvSpPr>
          <p:nvPr>
            <p:ph type="sldNum" sz="quarter" idx="12"/>
          </p:nvPr>
        </p:nvSpPr>
        <p:spPr>
          <a:ln/>
        </p:spPr>
        <p:txBody>
          <a:bodyPr/>
          <a:lstStyle>
            <a:lvl1pPr>
              <a:defRPr/>
            </a:lvl1pPr>
          </a:lstStyle>
          <a:p>
            <a:pPr>
              <a:defRPr/>
            </a:pPr>
            <a:fld id="{DB226C09-030A-4E1B-AE1E-EABF489C9CF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284553184"/>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7"/>
            <a:ext cx="4040188" cy="639762"/>
          </a:xfrm>
        </p:spPr>
        <p:txBody>
          <a:bodyPr anchor="b"/>
          <a:lstStyle>
            <a:lvl1pPr marL="0" indent="0">
              <a:buNone/>
              <a:defRPr sz="2400" b="1"/>
            </a:lvl1pPr>
            <a:lvl2pPr marL="457036" indent="0">
              <a:buNone/>
              <a:defRPr sz="2000" b="1"/>
            </a:lvl2pPr>
            <a:lvl3pPr marL="914074" indent="0">
              <a:buNone/>
              <a:defRPr sz="1800" b="1"/>
            </a:lvl3pPr>
            <a:lvl4pPr marL="1371109" indent="0">
              <a:buNone/>
              <a:defRPr sz="1600" b="1"/>
            </a:lvl4pPr>
            <a:lvl5pPr marL="1828148" indent="0">
              <a:buNone/>
              <a:defRPr sz="1600" b="1"/>
            </a:lvl5pPr>
            <a:lvl6pPr marL="2285186" indent="0">
              <a:buNone/>
              <a:defRPr sz="1600" b="1"/>
            </a:lvl6pPr>
            <a:lvl7pPr marL="2742224" indent="0">
              <a:buNone/>
              <a:defRPr sz="1600" b="1"/>
            </a:lvl7pPr>
            <a:lvl8pPr marL="3199260" indent="0">
              <a:buNone/>
              <a:defRPr sz="1600" b="1"/>
            </a:lvl8pPr>
            <a:lvl9pPr marL="365629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9"/>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7"/>
            <a:ext cx="4041775" cy="639762"/>
          </a:xfrm>
        </p:spPr>
        <p:txBody>
          <a:bodyPr anchor="b"/>
          <a:lstStyle>
            <a:lvl1pPr marL="0" indent="0">
              <a:buNone/>
              <a:defRPr sz="2400" b="1"/>
            </a:lvl1pPr>
            <a:lvl2pPr marL="457036" indent="0">
              <a:buNone/>
              <a:defRPr sz="2000" b="1"/>
            </a:lvl2pPr>
            <a:lvl3pPr marL="914074" indent="0">
              <a:buNone/>
              <a:defRPr sz="1800" b="1"/>
            </a:lvl3pPr>
            <a:lvl4pPr marL="1371109" indent="0">
              <a:buNone/>
              <a:defRPr sz="1600" b="1"/>
            </a:lvl4pPr>
            <a:lvl5pPr marL="1828148" indent="0">
              <a:buNone/>
              <a:defRPr sz="1600" b="1"/>
            </a:lvl5pPr>
            <a:lvl6pPr marL="2285186" indent="0">
              <a:buNone/>
              <a:defRPr sz="1600" b="1"/>
            </a:lvl6pPr>
            <a:lvl7pPr marL="2742224" indent="0">
              <a:buNone/>
              <a:defRPr sz="1600" b="1"/>
            </a:lvl7pPr>
            <a:lvl8pPr marL="3199260" indent="0">
              <a:buNone/>
              <a:defRPr sz="1600" b="1"/>
            </a:lvl8pPr>
            <a:lvl9pPr marL="365629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9"/>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51196826"/>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621096238"/>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3266127"/>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4"/>
            <a:ext cx="3008313" cy="4691063"/>
          </a:xfrm>
        </p:spPr>
        <p:txBody>
          <a:bodyPr/>
          <a:lstStyle>
            <a:lvl1pPr marL="0" indent="0">
              <a:buNone/>
              <a:defRPr sz="1400"/>
            </a:lvl1pPr>
            <a:lvl2pPr marL="457036" indent="0">
              <a:buNone/>
              <a:defRPr sz="1200"/>
            </a:lvl2pPr>
            <a:lvl3pPr marL="914074" indent="0">
              <a:buNone/>
              <a:defRPr sz="1000"/>
            </a:lvl3pPr>
            <a:lvl4pPr marL="1371109" indent="0">
              <a:buNone/>
              <a:defRPr sz="900"/>
            </a:lvl4pPr>
            <a:lvl5pPr marL="1828148" indent="0">
              <a:buNone/>
              <a:defRPr sz="900"/>
            </a:lvl5pPr>
            <a:lvl6pPr marL="2285186" indent="0">
              <a:buNone/>
              <a:defRPr sz="900"/>
            </a:lvl6pPr>
            <a:lvl7pPr marL="2742224" indent="0">
              <a:buNone/>
              <a:defRPr sz="900"/>
            </a:lvl7pPr>
            <a:lvl8pPr marL="3199260" indent="0">
              <a:buNone/>
              <a:defRPr sz="900"/>
            </a:lvl8pPr>
            <a:lvl9pPr marL="3656296" indent="0">
              <a:buNone/>
              <a:defRPr sz="900"/>
            </a:lvl9pPr>
          </a:lstStyle>
          <a:p>
            <a:pPr lvl="0"/>
            <a:r>
              <a:rPr lang="en-US" smtClean="0"/>
              <a:t>Click to edit Master text styles</a:t>
            </a:r>
          </a:p>
        </p:txBody>
      </p:sp>
    </p:spTree>
    <p:extLst>
      <p:ext uri="{BB962C8B-B14F-4D97-AF65-F5344CB8AC3E}">
        <p14:creationId xmlns:p14="http://schemas.microsoft.com/office/powerpoint/2010/main" val="4167768243"/>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4"/>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36" indent="0">
              <a:buNone/>
              <a:defRPr sz="2800"/>
            </a:lvl2pPr>
            <a:lvl3pPr marL="914074" indent="0">
              <a:buNone/>
              <a:defRPr sz="2400"/>
            </a:lvl3pPr>
            <a:lvl4pPr marL="1371109" indent="0">
              <a:buNone/>
              <a:defRPr sz="2000"/>
            </a:lvl4pPr>
            <a:lvl5pPr marL="1828148" indent="0">
              <a:buNone/>
              <a:defRPr sz="2000"/>
            </a:lvl5pPr>
            <a:lvl6pPr marL="2285186" indent="0">
              <a:buNone/>
              <a:defRPr sz="2000"/>
            </a:lvl6pPr>
            <a:lvl7pPr marL="2742224" indent="0">
              <a:buNone/>
              <a:defRPr sz="2000"/>
            </a:lvl7pPr>
            <a:lvl8pPr marL="3199260" indent="0">
              <a:buNone/>
              <a:defRPr sz="2000"/>
            </a:lvl8pPr>
            <a:lvl9pPr marL="3656296"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42"/>
            <a:ext cx="5486400" cy="804862"/>
          </a:xfrm>
        </p:spPr>
        <p:txBody>
          <a:bodyPr/>
          <a:lstStyle>
            <a:lvl1pPr marL="0" indent="0">
              <a:buNone/>
              <a:defRPr sz="1400"/>
            </a:lvl1pPr>
            <a:lvl2pPr marL="457036" indent="0">
              <a:buNone/>
              <a:defRPr sz="1200"/>
            </a:lvl2pPr>
            <a:lvl3pPr marL="914074" indent="0">
              <a:buNone/>
              <a:defRPr sz="1000"/>
            </a:lvl3pPr>
            <a:lvl4pPr marL="1371109" indent="0">
              <a:buNone/>
              <a:defRPr sz="900"/>
            </a:lvl4pPr>
            <a:lvl5pPr marL="1828148" indent="0">
              <a:buNone/>
              <a:defRPr sz="900"/>
            </a:lvl5pPr>
            <a:lvl6pPr marL="2285186" indent="0">
              <a:buNone/>
              <a:defRPr sz="900"/>
            </a:lvl6pPr>
            <a:lvl7pPr marL="2742224" indent="0">
              <a:buNone/>
              <a:defRPr sz="900"/>
            </a:lvl7pPr>
            <a:lvl8pPr marL="3199260" indent="0">
              <a:buNone/>
              <a:defRPr sz="900"/>
            </a:lvl8pPr>
            <a:lvl9pPr marL="3656296" indent="0">
              <a:buNone/>
              <a:defRPr sz="900"/>
            </a:lvl9pPr>
          </a:lstStyle>
          <a:p>
            <a:pPr lvl="0"/>
            <a:r>
              <a:rPr lang="en-US" smtClean="0"/>
              <a:t>Click to edit Master text styles</a:t>
            </a:r>
          </a:p>
        </p:txBody>
      </p:sp>
    </p:spTree>
    <p:extLst>
      <p:ext uri="{BB962C8B-B14F-4D97-AF65-F5344CB8AC3E}">
        <p14:creationId xmlns:p14="http://schemas.microsoft.com/office/powerpoint/2010/main" val="2237563397"/>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63775307"/>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3392" y="344492"/>
            <a:ext cx="2117725" cy="55546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28629" y="344492"/>
            <a:ext cx="6202363" cy="55546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90226460"/>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showMasterSp="0" type="title">
  <p:cSld name="1_Title Slide">
    <p:bg>
      <p:bgPr>
        <a:solidFill>
          <a:srgbClr val="1D2F68"/>
        </a:solidFill>
        <a:effectLst/>
      </p:bgPr>
    </p:bg>
    <p:spTree>
      <p:nvGrpSpPr>
        <p:cNvPr id="1" name=""/>
        <p:cNvGrpSpPr/>
        <p:nvPr/>
      </p:nvGrpSpPr>
      <p:grpSpPr>
        <a:xfrm>
          <a:off x="0" y="0"/>
          <a:ext cx="0" cy="0"/>
          <a:chOff x="0" y="0"/>
          <a:chExt cx="0" cy="0"/>
        </a:xfrm>
      </p:grpSpPr>
      <p:pic>
        <p:nvPicPr>
          <p:cNvPr id="4" name="Picture 1081" descr="sunrise_plane_powerpoint"/>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88000" y="0"/>
            <a:ext cx="355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051"/>
          <p:cNvSpPr txBox="1">
            <a:spLocks noChangeArrowheads="1"/>
          </p:cNvSpPr>
          <p:nvPr userDrawn="1"/>
        </p:nvSpPr>
        <p:spPr bwMode="auto">
          <a:xfrm>
            <a:off x="427042" y="4497392"/>
            <a:ext cx="4822825"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8" tIns="45704" rIns="91408" bIns="45704">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US" sz="1600">
                <a:solidFill>
                  <a:srgbClr val="FFFFFF"/>
                </a:solidFill>
              </a:rPr>
              <a:t>Presented to:</a:t>
            </a:r>
          </a:p>
          <a:p>
            <a:pPr eaLnBrk="1" hangingPunct="1">
              <a:spcBef>
                <a:spcPct val="50000"/>
              </a:spcBef>
            </a:pPr>
            <a:r>
              <a:rPr lang="en-US" sz="1600">
                <a:solidFill>
                  <a:srgbClr val="FFFFFF"/>
                </a:solidFill>
              </a:rPr>
              <a:t>By:</a:t>
            </a:r>
          </a:p>
          <a:p>
            <a:pPr eaLnBrk="1" hangingPunct="1">
              <a:spcBef>
                <a:spcPct val="50000"/>
              </a:spcBef>
            </a:pPr>
            <a:r>
              <a:rPr lang="en-US" sz="1600">
                <a:solidFill>
                  <a:srgbClr val="FFFFFF"/>
                </a:solidFill>
              </a:rPr>
              <a:t>Date:</a:t>
            </a:r>
          </a:p>
        </p:txBody>
      </p:sp>
      <p:grpSp>
        <p:nvGrpSpPr>
          <p:cNvPr id="6" name="Group 1080"/>
          <p:cNvGrpSpPr>
            <a:grpSpLocks/>
          </p:cNvGrpSpPr>
          <p:nvPr userDrawn="1"/>
        </p:nvGrpSpPr>
        <p:grpSpPr bwMode="auto">
          <a:xfrm>
            <a:off x="5873750" y="269879"/>
            <a:ext cx="2895600" cy="911225"/>
            <a:chOff x="3700" y="170"/>
            <a:chExt cx="1824" cy="574"/>
          </a:xfrm>
        </p:grpSpPr>
        <p:pic>
          <p:nvPicPr>
            <p:cNvPr id="7" name="Picture 1079" descr="NEW FAA LOGO"/>
            <p:cNvPicPr>
              <a:picLocks noChangeAspect="1" noChangeArrowheads="1"/>
            </p:cNvPicPr>
            <p:nvPr userDrawn="1"/>
          </p:nvPicPr>
          <p:blipFill>
            <a:blip r:embed="rId3">
              <a:clrChange>
                <a:clrFrom>
                  <a:srgbClr val="DF1F06"/>
                </a:clrFrom>
                <a:clrTo>
                  <a:srgbClr val="DF1F06">
                    <a:alpha val="0"/>
                  </a:srgbClr>
                </a:clrTo>
              </a:clrChange>
              <a:extLst>
                <a:ext uri="{28A0092B-C50C-407E-A947-70E740481C1C}">
                  <a14:useLocalDpi xmlns:a14="http://schemas.microsoft.com/office/drawing/2010/main" val="0"/>
                </a:ext>
              </a:extLst>
            </a:blip>
            <a:srcRect/>
            <a:stretch>
              <a:fillRect/>
            </a:stretch>
          </p:blipFill>
          <p:spPr bwMode="auto">
            <a:xfrm>
              <a:off x="3700" y="170"/>
              <a:ext cx="573" cy="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1071"/>
            <p:cNvSpPr txBox="1">
              <a:spLocks noChangeArrowheads="1"/>
            </p:cNvSpPr>
            <p:nvPr userDrawn="1"/>
          </p:nvSpPr>
          <p:spPr bwMode="ltGray">
            <a:xfrm>
              <a:off x="4288" y="288"/>
              <a:ext cx="1236" cy="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lnSpc>
                  <a:spcPct val="85000"/>
                </a:lnSpc>
              </a:pPr>
              <a:r>
                <a:rPr lang="en-US" sz="1800" b="1">
                  <a:solidFill>
                    <a:srgbClr val="FFFFFF"/>
                  </a:solidFill>
                </a:rPr>
                <a:t>Federal Aviation</a:t>
              </a:r>
            </a:p>
            <a:p>
              <a:pPr eaLnBrk="1" hangingPunct="1">
                <a:lnSpc>
                  <a:spcPct val="85000"/>
                </a:lnSpc>
              </a:pPr>
              <a:r>
                <a:rPr lang="en-US" sz="1800" b="1">
                  <a:solidFill>
                    <a:srgbClr val="FFFFFF"/>
                  </a:solidFill>
                </a:rPr>
                <a:t>Administration</a:t>
              </a:r>
            </a:p>
          </p:txBody>
        </p:sp>
      </p:grpSp>
      <p:sp>
        <p:nvSpPr>
          <p:cNvPr id="63490" name="Rectangle 1026"/>
          <p:cNvSpPr>
            <a:spLocks noGrp="1" noChangeArrowheads="1"/>
          </p:cNvSpPr>
          <p:nvPr>
            <p:ph type="ctrTitle"/>
          </p:nvPr>
        </p:nvSpPr>
        <p:spPr>
          <a:xfrm>
            <a:off x="446088" y="312738"/>
            <a:ext cx="4983162" cy="1395412"/>
          </a:xfrm>
        </p:spPr>
        <p:txBody>
          <a:bodyPr anchor="t"/>
          <a:lstStyle>
            <a:lvl1pPr>
              <a:defRPr>
                <a:solidFill>
                  <a:schemeClr val="bg1"/>
                </a:solidFill>
              </a:defRPr>
            </a:lvl1pPr>
          </a:lstStyle>
          <a:p>
            <a:pPr lvl="0"/>
            <a:r>
              <a:rPr lang="en-US" noProof="0" smtClean="0"/>
              <a:t>Click to edit Master title style</a:t>
            </a:r>
          </a:p>
        </p:txBody>
      </p:sp>
      <p:sp>
        <p:nvSpPr>
          <p:cNvPr id="63491" name="Rectangle 1027"/>
          <p:cNvSpPr>
            <a:spLocks noGrp="1" noChangeArrowheads="1"/>
          </p:cNvSpPr>
          <p:nvPr>
            <p:ph type="subTitle" idx="1"/>
          </p:nvPr>
        </p:nvSpPr>
        <p:spPr>
          <a:xfrm>
            <a:off x="449264" y="1754188"/>
            <a:ext cx="4951412" cy="1752600"/>
          </a:xfrm>
        </p:spPr>
        <p:txBody>
          <a:bodyPr/>
          <a:lstStyle>
            <a:lvl1pPr marL="0" indent="0">
              <a:buFontTx/>
              <a:buNone/>
              <a:defRPr sz="3200">
                <a:solidFill>
                  <a:schemeClr val="bg2"/>
                </a:solidFill>
              </a:defRPr>
            </a:lvl1pPr>
          </a:lstStyle>
          <a:p>
            <a:pPr lvl="0"/>
            <a:r>
              <a:rPr lang="en-US" noProof="0" smtClean="0"/>
              <a:t>Click to edit Master subtitle style</a:t>
            </a:r>
          </a:p>
        </p:txBody>
      </p:sp>
    </p:spTree>
    <p:extLst>
      <p:ext uri="{BB962C8B-B14F-4D97-AF65-F5344CB8AC3E}">
        <p14:creationId xmlns:p14="http://schemas.microsoft.com/office/powerpoint/2010/main" val="3487962701"/>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2" descr="title_imagery_no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1175" y="0"/>
            <a:ext cx="3552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3"/>
          <p:cNvSpPr txBox="1">
            <a:spLocks noChangeArrowheads="1"/>
          </p:cNvSpPr>
          <p:nvPr/>
        </p:nvSpPr>
        <p:spPr bwMode="auto">
          <a:xfrm>
            <a:off x="376238" y="5608642"/>
            <a:ext cx="5033962" cy="646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8" tIns="45704" rIns="91408" bIns="45704">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algn="ctr" eaLnBrk="1" hangingPunct="1">
              <a:buFontTx/>
              <a:buNone/>
              <a:defRPr/>
            </a:pPr>
            <a:r>
              <a:rPr lang="en-US" sz="1800" dirty="0" smtClean="0"/>
              <a:t>MOD Aviation Fuel Committee</a:t>
            </a:r>
          </a:p>
          <a:p>
            <a:pPr algn="ctr" eaLnBrk="1" hangingPunct="1">
              <a:buFontTx/>
              <a:buNone/>
              <a:defRPr/>
            </a:pPr>
            <a:r>
              <a:rPr lang="en-US" sz="1800" dirty="0" smtClean="0"/>
              <a:t>March 19, 2013</a:t>
            </a:r>
          </a:p>
        </p:txBody>
      </p:sp>
      <p:grpSp>
        <p:nvGrpSpPr>
          <p:cNvPr id="4" name="Group 4"/>
          <p:cNvGrpSpPr>
            <a:grpSpLocks/>
          </p:cNvGrpSpPr>
          <p:nvPr/>
        </p:nvGrpSpPr>
        <p:grpSpPr bwMode="auto">
          <a:xfrm>
            <a:off x="5873750" y="269879"/>
            <a:ext cx="2895600" cy="911225"/>
            <a:chOff x="3700" y="170"/>
            <a:chExt cx="1824" cy="574"/>
          </a:xfrm>
        </p:grpSpPr>
        <p:pic>
          <p:nvPicPr>
            <p:cNvPr id="5" name="Picture 5" descr="NEW FAA LOGO"/>
            <p:cNvPicPr>
              <a:picLocks noChangeAspect="1" noChangeArrowheads="1"/>
            </p:cNvPicPr>
            <p:nvPr userDrawn="1"/>
          </p:nvPicPr>
          <p:blipFill>
            <a:blip r:embed="rId3">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700" y="170"/>
              <a:ext cx="573" cy="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6"/>
            <p:cNvSpPr txBox="1">
              <a:spLocks noChangeArrowheads="1"/>
            </p:cNvSpPr>
            <p:nvPr userDrawn="1"/>
          </p:nvSpPr>
          <p:spPr bwMode="ltGray">
            <a:xfrm>
              <a:off x="4288" y="288"/>
              <a:ext cx="1236" cy="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lnSpc>
                  <a:spcPct val="85000"/>
                </a:lnSpc>
                <a:spcBef>
                  <a:spcPct val="0"/>
                </a:spcBef>
                <a:buFontTx/>
                <a:buNone/>
                <a:defRPr/>
              </a:pPr>
              <a:r>
                <a:rPr lang="en-US" sz="1800" b="1" smtClean="0">
                  <a:solidFill>
                    <a:schemeClr val="bg1"/>
                  </a:solidFill>
                </a:rPr>
                <a:t>Federal Aviation</a:t>
              </a:r>
            </a:p>
            <a:p>
              <a:pPr eaLnBrk="1" hangingPunct="1">
                <a:lnSpc>
                  <a:spcPct val="85000"/>
                </a:lnSpc>
                <a:spcBef>
                  <a:spcPct val="0"/>
                </a:spcBef>
                <a:buFontTx/>
                <a:buNone/>
                <a:defRPr/>
              </a:pPr>
              <a:r>
                <a:rPr lang="en-US" sz="1800" b="1" smtClean="0">
                  <a:solidFill>
                    <a:schemeClr val="bg1"/>
                  </a:solidFill>
                </a:rPr>
                <a:t>Administration</a:t>
              </a:r>
            </a:p>
          </p:txBody>
        </p:sp>
      </p:grpSp>
      <p:sp>
        <p:nvSpPr>
          <p:cNvPr id="7" name="Text Box 7"/>
          <p:cNvSpPr txBox="1">
            <a:spLocks noChangeArrowheads="1"/>
          </p:cNvSpPr>
          <p:nvPr/>
        </p:nvSpPr>
        <p:spPr bwMode="auto">
          <a:xfrm>
            <a:off x="696913" y="2971800"/>
            <a:ext cx="4337050" cy="1077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8" tIns="45704" rIns="91408" bIns="45704">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algn="ctr" eaLnBrk="1" hangingPunct="1">
              <a:buFontTx/>
              <a:buNone/>
              <a:defRPr/>
            </a:pPr>
            <a:r>
              <a:rPr lang="en-US" b="1" dirty="0" smtClean="0">
                <a:solidFill>
                  <a:srgbClr val="000066"/>
                </a:solidFill>
              </a:rPr>
              <a:t>Mark Rumizen</a:t>
            </a:r>
          </a:p>
          <a:p>
            <a:pPr algn="ctr" eaLnBrk="1" hangingPunct="1">
              <a:buFontTx/>
              <a:buNone/>
              <a:defRPr/>
            </a:pPr>
            <a:r>
              <a:rPr lang="en-US" sz="2000" b="1" dirty="0" smtClean="0">
                <a:solidFill>
                  <a:srgbClr val="000066"/>
                </a:solidFill>
              </a:rPr>
              <a:t>Senior Technical Specialist</a:t>
            </a:r>
          </a:p>
          <a:p>
            <a:pPr algn="ctr" eaLnBrk="1" hangingPunct="1">
              <a:buFontTx/>
              <a:buNone/>
              <a:defRPr/>
            </a:pPr>
            <a:r>
              <a:rPr lang="en-US" sz="2000" b="1" dirty="0" smtClean="0">
                <a:solidFill>
                  <a:srgbClr val="000066"/>
                </a:solidFill>
              </a:rPr>
              <a:t>Aircraft Certification Service</a:t>
            </a:r>
          </a:p>
        </p:txBody>
      </p:sp>
    </p:spTree>
    <p:extLst>
      <p:ext uri="{BB962C8B-B14F-4D97-AF65-F5344CB8AC3E}">
        <p14:creationId xmlns:p14="http://schemas.microsoft.com/office/powerpoint/2010/main" val="3936780931"/>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itle 3"/>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33062099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4"/>
            <a:ext cx="3008313" cy="4691063"/>
          </a:xfrm>
        </p:spPr>
        <p:txBody>
          <a:bodyPr/>
          <a:lstStyle>
            <a:lvl1pPr marL="0" indent="0">
              <a:buNone/>
              <a:defRPr sz="1400"/>
            </a:lvl1pPr>
            <a:lvl2pPr marL="457036" indent="0">
              <a:buNone/>
              <a:defRPr sz="1200"/>
            </a:lvl2pPr>
            <a:lvl3pPr marL="914074" indent="0">
              <a:buNone/>
              <a:defRPr sz="1000"/>
            </a:lvl3pPr>
            <a:lvl4pPr marL="1371109" indent="0">
              <a:buNone/>
              <a:defRPr sz="900"/>
            </a:lvl4pPr>
            <a:lvl5pPr marL="1828148" indent="0">
              <a:buNone/>
              <a:defRPr sz="900"/>
            </a:lvl5pPr>
            <a:lvl6pPr marL="2285186" indent="0">
              <a:buNone/>
              <a:defRPr sz="900"/>
            </a:lvl6pPr>
            <a:lvl7pPr marL="2742224" indent="0">
              <a:buNone/>
              <a:defRPr sz="900"/>
            </a:lvl7pPr>
            <a:lvl8pPr marL="3199260" indent="0">
              <a:buNone/>
              <a:defRPr sz="900"/>
            </a:lvl8pPr>
            <a:lvl9pPr marL="3656296"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CE45F749-9113-4949-9C73-D4CBEF79A9C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051007558"/>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7"/>
            <a:ext cx="7772400" cy="1500187"/>
          </a:xfrm>
        </p:spPr>
        <p:txBody>
          <a:bodyPr anchor="b"/>
          <a:lstStyle>
            <a:lvl1pPr marL="0" indent="0">
              <a:buNone/>
              <a:defRPr sz="2000"/>
            </a:lvl1pPr>
            <a:lvl2pPr marL="457036" indent="0">
              <a:buNone/>
              <a:defRPr sz="1800"/>
            </a:lvl2pPr>
            <a:lvl3pPr marL="914074" indent="0">
              <a:buNone/>
              <a:defRPr sz="1600"/>
            </a:lvl3pPr>
            <a:lvl4pPr marL="1371109" indent="0">
              <a:buNone/>
              <a:defRPr sz="1400"/>
            </a:lvl4pPr>
            <a:lvl5pPr marL="1828148" indent="0">
              <a:buNone/>
              <a:defRPr sz="1400"/>
            </a:lvl5pPr>
            <a:lvl6pPr marL="2285186" indent="0">
              <a:buNone/>
              <a:defRPr sz="1400"/>
            </a:lvl6pPr>
            <a:lvl7pPr marL="2742224" indent="0">
              <a:buNone/>
              <a:defRPr sz="1400"/>
            </a:lvl7pPr>
            <a:lvl8pPr marL="3199260" indent="0">
              <a:buNone/>
              <a:defRPr sz="1400"/>
            </a:lvl8pPr>
            <a:lvl9pPr marL="3656296" indent="0">
              <a:buNone/>
              <a:defRPr sz="1400"/>
            </a:lvl9pPr>
          </a:lstStyle>
          <a:p>
            <a:pPr lvl="0"/>
            <a:r>
              <a:rPr lang="en-US" smtClean="0"/>
              <a:t>Click to edit Master text styles</a:t>
            </a:r>
          </a:p>
        </p:txBody>
      </p:sp>
    </p:spTree>
    <p:extLst>
      <p:ext uri="{BB962C8B-B14F-4D97-AF65-F5344CB8AC3E}">
        <p14:creationId xmlns:p14="http://schemas.microsoft.com/office/powerpoint/2010/main" val="989474967"/>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4"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7"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94783803"/>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7"/>
            <a:ext cx="4040188" cy="639762"/>
          </a:xfrm>
        </p:spPr>
        <p:txBody>
          <a:bodyPr anchor="b"/>
          <a:lstStyle>
            <a:lvl1pPr marL="0" indent="0">
              <a:buNone/>
              <a:defRPr sz="2400" b="1"/>
            </a:lvl1pPr>
            <a:lvl2pPr marL="457036" indent="0">
              <a:buNone/>
              <a:defRPr sz="2000" b="1"/>
            </a:lvl2pPr>
            <a:lvl3pPr marL="914074" indent="0">
              <a:buNone/>
              <a:defRPr sz="1800" b="1"/>
            </a:lvl3pPr>
            <a:lvl4pPr marL="1371109" indent="0">
              <a:buNone/>
              <a:defRPr sz="1600" b="1"/>
            </a:lvl4pPr>
            <a:lvl5pPr marL="1828148" indent="0">
              <a:buNone/>
              <a:defRPr sz="1600" b="1"/>
            </a:lvl5pPr>
            <a:lvl6pPr marL="2285186" indent="0">
              <a:buNone/>
              <a:defRPr sz="1600" b="1"/>
            </a:lvl6pPr>
            <a:lvl7pPr marL="2742224" indent="0">
              <a:buNone/>
              <a:defRPr sz="1600" b="1"/>
            </a:lvl7pPr>
            <a:lvl8pPr marL="3199260" indent="0">
              <a:buNone/>
              <a:defRPr sz="1600" b="1"/>
            </a:lvl8pPr>
            <a:lvl9pPr marL="365629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9"/>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7"/>
            <a:ext cx="4041775" cy="639762"/>
          </a:xfrm>
        </p:spPr>
        <p:txBody>
          <a:bodyPr anchor="b"/>
          <a:lstStyle>
            <a:lvl1pPr marL="0" indent="0">
              <a:buNone/>
              <a:defRPr sz="2400" b="1"/>
            </a:lvl1pPr>
            <a:lvl2pPr marL="457036" indent="0">
              <a:buNone/>
              <a:defRPr sz="2000" b="1"/>
            </a:lvl2pPr>
            <a:lvl3pPr marL="914074" indent="0">
              <a:buNone/>
              <a:defRPr sz="1800" b="1"/>
            </a:lvl3pPr>
            <a:lvl4pPr marL="1371109" indent="0">
              <a:buNone/>
              <a:defRPr sz="1600" b="1"/>
            </a:lvl4pPr>
            <a:lvl5pPr marL="1828148" indent="0">
              <a:buNone/>
              <a:defRPr sz="1600" b="1"/>
            </a:lvl5pPr>
            <a:lvl6pPr marL="2285186" indent="0">
              <a:buNone/>
              <a:defRPr sz="1600" b="1"/>
            </a:lvl6pPr>
            <a:lvl7pPr marL="2742224" indent="0">
              <a:buNone/>
              <a:defRPr sz="1600" b="1"/>
            </a:lvl7pPr>
            <a:lvl8pPr marL="3199260" indent="0">
              <a:buNone/>
              <a:defRPr sz="1600" b="1"/>
            </a:lvl8pPr>
            <a:lvl9pPr marL="365629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9"/>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69537222"/>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7779985"/>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4551385"/>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4"/>
            <a:ext cx="3008313" cy="4691063"/>
          </a:xfrm>
        </p:spPr>
        <p:txBody>
          <a:bodyPr/>
          <a:lstStyle>
            <a:lvl1pPr marL="0" indent="0">
              <a:buNone/>
              <a:defRPr sz="1400"/>
            </a:lvl1pPr>
            <a:lvl2pPr marL="457036" indent="0">
              <a:buNone/>
              <a:defRPr sz="1200"/>
            </a:lvl2pPr>
            <a:lvl3pPr marL="914074" indent="0">
              <a:buNone/>
              <a:defRPr sz="1000"/>
            </a:lvl3pPr>
            <a:lvl4pPr marL="1371109" indent="0">
              <a:buNone/>
              <a:defRPr sz="900"/>
            </a:lvl4pPr>
            <a:lvl5pPr marL="1828148" indent="0">
              <a:buNone/>
              <a:defRPr sz="900"/>
            </a:lvl5pPr>
            <a:lvl6pPr marL="2285186" indent="0">
              <a:buNone/>
              <a:defRPr sz="900"/>
            </a:lvl6pPr>
            <a:lvl7pPr marL="2742224" indent="0">
              <a:buNone/>
              <a:defRPr sz="900"/>
            </a:lvl7pPr>
            <a:lvl8pPr marL="3199260" indent="0">
              <a:buNone/>
              <a:defRPr sz="900"/>
            </a:lvl8pPr>
            <a:lvl9pPr marL="3656296" indent="0">
              <a:buNone/>
              <a:defRPr sz="900"/>
            </a:lvl9pPr>
          </a:lstStyle>
          <a:p>
            <a:pPr lvl="0"/>
            <a:r>
              <a:rPr lang="en-US" smtClean="0"/>
              <a:t>Click to edit Master text styles</a:t>
            </a:r>
          </a:p>
        </p:txBody>
      </p:sp>
    </p:spTree>
    <p:extLst>
      <p:ext uri="{BB962C8B-B14F-4D97-AF65-F5344CB8AC3E}">
        <p14:creationId xmlns:p14="http://schemas.microsoft.com/office/powerpoint/2010/main" val="876386983"/>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4"/>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36" indent="0">
              <a:buNone/>
              <a:defRPr sz="2800"/>
            </a:lvl2pPr>
            <a:lvl3pPr marL="914074" indent="0">
              <a:buNone/>
              <a:defRPr sz="2400"/>
            </a:lvl3pPr>
            <a:lvl4pPr marL="1371109" indent="0">
              <a:buNone/>
              <a:defRPr sz="2000"/>
            </a:lvl4pPr>
            <a:lvl5pPr marL="1828148" indent="0">
              <a:buNone/>
              <a:defRPr sz="2000"/>
            </a:lvl5pPr>
            <a:lvl6pPr marL="2285186" indent="0">
              <a:buNone/>
              <a:defRPr sz="2000"/>
            </a:lvl6pPr>
            <a:lvl7pPr marL="2742224" indent="0">
              <a:buNone/>
              <a:defRPr sz="2000"/>
            </a:lvl7pPr>
            <a:lvl8pPr marL="3199260" indent="0">
              <a:buNone/>
              <a:defRPr sz="2000"/>
            </a:lvl8pPr>
            <a:lvl9pPr marL="3656296"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42"/>
            <a:ext cx="5486400" cy="804862"/>
          </a:xfrm>
        </p:spPr>
        <p:txBody>
          <a:bodyPr/>
          <a:lstStyle>
            <a:lvl1pPr marL="0" indent="0">
              <a:buNone/>
              <a:defRPr sz="1400"/>
            </a:lvl1pPr>
            <a:lvl2pPr marL="457036" indent="0">
              <a:buNone/>
              <a:defRPr sz="1200"/>
            </a:lvl2pPr>
            <a:lvl3pPr marL="914074" indent="0">
              <a:buNone/>
              <a:defRPr sz="1000"/>
            </a:lvl3pPr>
            <a:lvl4pPr marL="1371109" indent="0">
              <a:buNone/>
              <a:defRPr sz="900"/>
            </a:lvl4pPr>
            <a:lvl5pPr marL="1828148" indent="0">
              <a:buNone/>
              <a:defRPr sz="900"/>
            </a:lvl5pPr>
            <a:lvl6pPr marL="2285186" indent="0">
              <a:buNone/>
              <a:defRPr sz="900"/>
            </a:lvl6pPr>
            <a:lvl7pPr marL="2742224" indent="0">
              <a:buNone/>
              <a:defRPr sz="900"/>
            </a:lvl7pPr>
            <a:lvl8pPr marL="3199260" indent="0">
              <a:buNone/>
              <a:defRPr sz="900"/>
            </a:lvl8pPr>
            <a:lvl9pPr marL="3656296" indent="0">
              <a:buNone/>
              <a:defRPr sz="900"/>
            </a:lvl9pPr>
          </a:lstStyle>
          <a:p>
            <a:pPr lvl="0"/>
            <a:r>
              <a:rPr lang="en-US" smtClean="0"/>
              <a:t>Click to edit Master text styles</a:t>
            </a:r>
          </a:p>
        </p:txBody>
      </p:sp>
    </p:spTree>
    <p:extLst>
      <p:ext uri="{BB962C8B-B14F-4D97-AF65-F5344CB8AC3E}">
        <p14:creationId xmlns:p14="http://schemas.microsoft.com/office/powerpoint/2010/main" val="1654795207"/>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21282411"/>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3392" y="344492"/>
            <a:ext cx="2117725" cy="55546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28629" y="344492"/>
            <a:ext cx="6202363" cy="55546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06712272"/>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showMasterSp="0" type="title">
  <p:cSld name="1_Title Slide">
    <p:bg>
      <p:bgPr>
        <a:solidFill>
          <a:srgbClr val="1D2F68"/>
        </a:solidFill>
        <a:effectLst/>
      </p:bgPr>
    </p:bg>
    <p:spTree>
      <p:nvGrpSpPr>
        <p:cNvPr id="1" name=""/>
        <p:cNvGrpSpPr/>
        <p:nvPr/>
      </p:nvGrpSpPr>
      <p:grpSpPr>
        <a:xfrm>
          <a:off x="0" y="0"/>
          <a:ext cx="0" cy="0"/>
          <a:chOff x="0" y="0"/>
          <a:chExt cx="0" cy="0"/>
        </a:xfrm>
      </p:grpSpPr>
      <p:pic>
        <p:nvPicPr>
          <p:cNvPr id="4" name="Picture 1081" descr="sunrise_plane_powerpoint"/>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88000" y="0"/>
            <a:ext cx="355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051"/>
          <p:cNvSpPr txBox="1">
            <a:spLocks noChangeArrowheads="1"/>
          </p:cNvSpPr>
          <p:nvPr userDrawn="1"/>
        </p:nvSpPr>
        <p:spPr bwMode="auto">
          <a:xfrm>
            <a:off x="427042" y="4497392"/>
            <a:ext cx="4822825"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8" tIns="45704" rIns="91408" bIns="45704">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US" sz="1600">
                <a:solidFill>
                  <a:srgbClr val="FFFFFF"/>
                </a:solidFill>
              </a:rPr>
              <a:t>Presented to:</a:t>
            </a:r>
          </a:p>
          <a:p>
            <a:pPr eaLnBrk="1" hangingPunct="1">
              <a:spcBef>
                <a:spcPct val="50000"/>
              </a:spcBef>
            </a:pPr>
            <a:r>
              <a:rPr lang="en-US" sz="1600">
                <a:solidFill>
                  <a:srgbClr val="FFFFFF"/>
                </a:solidFill>
              </a:rPr>
              <a:t>By:</a:t>
            </a:r>
          </a:p>
          <a:p>
            <a:pPr eaLnBrk="1" hangingPunct="1">
              <a:spcBef>
                <a:spcPct val="50000"/>
              </a:spcBef>
            </a:pPr>
            <a:r>
              <a:rPr lang="en-US" sz="1600">
                <a:solidFill>
                  <a:srgbClr val="FFFFFF"/>
                </a:solidFill>
              </a:rPr>
              <a:t>Date:</a:t>
            </a:r>
          </a:p>
        </p:txBody>
      </p:sp>
      <p:grpSp>
        <p:nvGrpSpPr>
          <p:cNvPr id="6" name="Group 1080"/>
          <p:cNvGrpSpPr>
            <a:grpSpLocks/>
          </p:cNvGrpSpPr>
          <p:nvPr userDrawn="1"/>
        </p:nvGrpSpPr>
        <p:grpSpPr bwMode="auto">
          <a:xfrm>
            <a:off x="5873750" y="269879"/>
            <a:ext cx="2895600" cy="911225"/>
            <a:chOff x="3700" y="170"/>
            <a:chExt cx="1824" cy="574"/>
          </a:xfrm>
        </p:grpSpPr>
        <p:pic>
          <p:nvPicPr>
            <p:cNvPr id="7" name="Picture 1079" descr="NEW FAA LOGO"/>
            <p:cNvPicPr>
              <a:picLocks noChangeAspect="1" noChangeArrowheads="1"/>
            </p:cNvPicPr>
            <p:nvPr userDrawn="1"/>
          </p:nvPicPr>
          <p:blipFill>
            <a:blip r:embed="rId3">
              <a:clrChange>
                <a:clrFrom>
                  <a:srgbClr val="DF1F06"/>
                </a:clrFrom>
                <a:clrTo>
                  <a:srgbClr val="DF1F06">
                    <a:alpha val="0"/>
                  </a:srgbClr>
                </a:clrTo>
              </a:clrChange>
              <a:extLst>
                <a:ext uri="{28A0092B-C50C-407E-A947-70E740481C1C}">
                  <a14:useLocalDpi xmlns:a14="http://schemas.microsoft.com/office/drawing/2010/main" val="0"/>
                </a:ext>
              </a:extLst>
            </a:blip>
            <a:srcRect/>
            <a:stretch>
              <a:fillRect/>
            </a:stretch>
          </p:blipFill>
          <p:spPr bwMode="auto">
            <a:xfrm>
              <a:off x="3700" y="170"/>
              <a:ext cx="573" cy="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1071"/>
            <p:cNvSpPr txBox="1">
              <a:spLocks noChangeArrowheads="1"/>
            </p:cNvSpPr>
            <p:nvPr userDrawn="1"/>
          </p:nvSpPr>
          <p:spPr bwMode="ltGray">
            <a:xfrm>
              <a:off x="4288" y="288"/>
              <a:ext cx="1236" cy="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lnSpc>
                  <a:spcPct val="85000"/>
                </a:lnSpc>
              </a:pPr>
              <a:r>
                <a:rPr lang="en-US" sz="1800" b="1">
                  <a:solidFill>
                    <a:srgbClr val="FFFFFF"/>
                  </a:solidFill>
                </a:rPr>
                <a:t>Federal Aviation</a:t>
              </a:r>
            </a:p>
            <a:p>
              <a:pPr eaLnBrk="1" hangingPunct="1">
                <a:lnSpc>
                  <a:spcPct val="85000"/>
                </a:lnSpc>
              </a:pPr>
              <a:r>
                <a:rPr lang="en-US" sz="1800" b="1">
                  <a:solidFill>
                    <a:srgbClr val="FFFFFF"/>
                  </a:solidFill>
                </a:rPr>
                <a:t>Administration</a:t>
              </a:r>
            </a:p>
          </p:txBody>
        </p:sp>
      </p:grpSp>
      <p:sp>
        <p:nvSpPr>
          <p:cNvPr id="63490" name="Rectangle 1026"/>
          <p:cNvSpPr>
            <a:spLocks noGrp="1" noChangeArrowheads="1"/>
          </p:cNvSpPr>
          <p:nvPr>
            <p:ph type="ctrTitle"/>
          </p:nvPr>
        </p:nvSpPr>
        <p:spPr>
          <a:xfrm>
            <a:off x="446088" y="312738"/>
            <a:ext cx="4983162" cy="1395412"/>
          </a:xfrm>
        </p:spPr>
        <p:txBody>
          <a:bodyPr anchor="t"/>
          <a:lstStyle>
            <a:lvl1pPr>
              <a:defRPr>
                <a:solidFill>
                  <a:schemeClr val="bg1"/>
                </a:solidFill>
              </a:defRPr>
            </a:lvl1pPr>
          </a:lstStyle>
          <a:p>
            <a:pPr lvl="0"/>
            <a:r>
              <a:rPr lang="en-US" noProof="0" smtClean="0"/>
              <a:t>Click to edit Master title style</a:t>
            </a:r>
          </a:p>
        </p:txBody>
      </p:sp>
      <p:sp>
        <p:nvSpPr>
          <p:cNvPr id="63491" name="Rectangle 1027"/>
          <p:cNvSpPr>
            <a:spLocks noGrp="1" noChangeArrowheads="1"/>
          </p:cNvSpPr>
          <p:nvPr>
            <p:ph type="subTitle" idx="1"/>
          </p:nvPr>
        </p:nvSpPr>
        <p:spPr>
          <a:xfrm>
            <a:off x="449264" y="1754188"/>
            <a:ext cx="4951412" cy="1752600"/>
          </a:xfrm>
        </p:spPr>
        <p:txBody>
          <a:bodyPr/>
          <a:lstStyle>
            <a:lvl1pPr marL="0" indent="0">
              <a:buFontTx/>
              <a:buNone/>
              <a:defRPr sz="3200">
                <a:solidFill>
                  <a:schemeClr val="bg2"/>
                </a:solidFill>
              </a:defRPr>
            </a:lvl1pPr>
          </a:lstStyle>
          <a:p>
            <a:pPr lvl="0"/>
            <a:r>
              <a:rPr lang="en-US" noProof="0" smtClean="0"/>
              <a:t>Click to edit Master subtitle style</a:t>
            </a:r>
          </a:p>
        </p:txBody>
      </p:sp>
    </p:spTree>
    <p:extLst>
      <p:ext uri="{BB962C8B-B14F-4D97-AF65-F5344CB8AC3E}">
        <p14:creationId xmlns:p14="http://schemas.microsoft.com/office/powerpoint/2010/main" val="3487962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4"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7"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509463" y="6248400"/>
            <a:ext cx="1737360" cy="457200"/>
          </a:xfrm>
          <a:prstGeom prst="rect">
            <a:avLst/>
          </a:prstGeom>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C06282A0-5978-41DF-861A-7EFEB8E0E13F}" type="slidenum">
              <a:rPr lang="en-US" smtClean="0"/>
              <a:pPr>
                <a:defRPr/>
              </a:pPr>
              <a:t>‹#›</a:t>
            </a:fld>
            <a:endParaRPr lang="en-US"/>
          </a:p>
        </p:txBody>
      </p:sp>
      <p:grpSp>
        <p:nvGrpSpPr>
          <p:cNvPr id="8" name="Group 5"/>
          <p:cNvGrpSpPr>
            <a:grpSpLocks noChangeAspect="1"/>
          </p:cNvGrpSpPr>
          <p:nvPr userDrawn="1"/>
        </p:nvGrpSpPr>
        <p:grpSpPr bwMode="auto">
          <a:xfrm>
            <a:off x="7696200" y="5875338"/>
            <a:ext cx="1276350" cy="830262"/>
            <a:chOff x="96" y="72"/>
            <a:chExt cx="1379" cy="896"/>
          </a:xfrm>
        </p:grpSpPr>
        <p:sp>
          <p:nvSpPr>
            <p:cNvPr id="9" name="AutoShape 4"/>
            <p:cNvSpPr>
              <a:spLocks noChangeAspect="1" noChangeArrowheads="1" noTextEdit="1"/>
            </p:cNvSpPr>
            <p:nvPr/>
          </p:nvSpPr>
          <p:spPr bwMode="auto">
            <a:xfrm>
              <a:off x="96" y="72"/>
              <a:ext cx="1377" cy="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10"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 y="72"/>
              <a:ext cx="1379"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35492012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4"/>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36" indent="0">
              <a:buNone/>
              <a:defRPr sz="2800"/>
            </a:lvl2pPr>
            <a:lvl3pPr marL="914074" indent="0">
              <a:buNone/>
              <a:defRPr sz="2400"/>
            </a:lvl3pPr>
            <a:lvl4pPr marL="1371109" indent="0">
              <a:buNone/>
              <a:defRPr sz="2000"/>
            </a:lvl4pPr>
            <a:lvl5pPr marL="1828148" indent="0">
              <a:buNone/>
              <a:defRPr sz="2000"/>
            </a:lvl5pPr>
            <a:lvl6pPr marL="2285186" indent="0">
              <a:buNone/>
              <a:defRPr sz="2000"/>
            </a:lvl6pPr>
            <a:lvl7pPr marL="2742224" indent="0">
              <a:buNone/>
              <a:defRPr sz="2000"/>
            </a:lvl7pPr>
            <a:lvl8pPr marL="3199260" indent="0">
              <a:buNone/>
              <a:defRPr sz="2000"/>
            </a:lvl8pPr>
            <a:lvl9pPr marL="3656296"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42"/>
            <a:ext cx="5486400" cy="804862"/>
          </a:xfrm>
        </p:spPr>
        <p:txBody>
          <a:bodyPr/>
          <a:lstStyle>
            <a:lvl1pPr marL="0" indent="0">
              <a:buNone/>
              <a:defRPr sz="1400"/>
            </a:lvl1pPr>
            <a:lvl2pPr marL="457036" indent="0">
              <a:buNone/>
              <a:defRPr sz="1200"/>
            </a:lvl2pPr>
            <a:lvl3pPr marL="914074" indent="0">
              <a:buNone/>
              <a:defRPr sz="1000"/>
            </a:lvl3pPr>
            <a:lvl4pPr marL="1371109" indent="0">
              <a:buNone/>
              <a:defRPr sz="900"/>
            </a:lvl4pPr>
            <a:lvl5pPr marL="1828148" indent="0">
              <a:buNone/>
              <a:defRPr sz="900"/>
            </a:lvl5pPr>
            <a:lvl6pPr marL="2285186" indent="0">
              <a:buNone/>
              <a:defRPr sz="900"/>
            </a:lvl6pPr>
            <a:lvl7pPr marL="2742224" indent="0">
              <a:buNone/>
              <a:defRPr sz="900"/>
            </a:lvl7pPr>
            <a:lvl8pPr marL="3199260" indent="0">
              <a:buNone/>
              <a:defRPr sz="900"/>
            </a:lvl8pPr>
            <a:lvl9pPr marL="3656296"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1167CC02-2821-4C12-85BD-59BD8D21E68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954966056"/>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08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8479" y="-1588"/>
            <a:ext cx="3565525" cy="6861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051"/>
          <p:cNvSpPr txBox="1">
            <a:spLocks noChangeArrowheads="1"/>
          </p:cNvSpPr>
          <p:nvPr/>
        </p:nvSpPr>
        <p:spPr bwMode="auto">
          <a:xfrm>
            <a:off x="427042" y="4497392"/>
            <a:ext cx="4822825"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8" tIns="45704" rIns="91408" bIns="45704">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US" sz="1600">
                <a:solidFill>
                  <a:srgbClr val="1D2F68"/>
                </a:solidFill>
              </a:rPr>
              <a:t>Presented to:</a:t>
            </a:r>
          </a:p>
          <a:p>
            <a:pPr eaLnBrk="1" hangingPunct="1">
              <a:spcBef>
                <a:spcPct val="50000"/>
              </a:spcBef>
            </a:pPr>
            <a:r>
              <a:rPr lang="en-US" sz="1600">
                <a:solidFill>
                  <a:srgbClr val="1D2F68"/>
                </a:solidFill>
              </a:rPr>
              <a:t>By:</a:t>
            </a:r>
          </a:p>
          <a:p>
            <a:pPr eaLnBrk="1" hangingPunct="1">
              <a:spcBef>
                <a:spcPct val="50000"/>
              </a:spcBef>
            </a:pPr>
            <a:r>
              <a:rPr lang="en-US" sz="1600">
                <a:solidFill>
                  <a:srgbClr val="1D2F68"/>
                </a:solidFill>
              </a:rPr>
              <a:t>Date:</a:t>
            </a:r>
          </a:p>
        </p:txBody>
      </p:sp>
      <p:grpSp>
        <p:nvGrpSpPr>
          <p:cNvPr id="6" name="Group 1080"/>
          <p:cNvGrpSpPr>
            <a:grpSpLocks/>
          </p:cNvGrpSpPr>
          <p:nvPr/>
        </p:nvGrpSpPr>
        <p:grpSpPr bwMode="auto">
          <a:xfrm>
            <a:off x="5873750" y="271467"/>
            <a:ext cx="2895600" cy="909637"/>
            <a:chOff x="3700" y="171"/>
            <a:chExt cx="1824" cy="573"/>
          </a:xfrm>
        </p:grpSpPr>
        <p:pic>
          <p:nvPicPr>
            <p:cNvPr id="7" name="Picture 1079"/>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700" y="171"/>
              <a:ext cx="573" cy="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1071"/>
            <p:cNvSpPr txBox="1">
              <a:spLocks noChangeArrowheads="1"/>
            </p:cNvSpPr>
            <p:nvPr userDrawn="1"/>
          </p:nvSpPr>
          <p:spPr bwMode="ltGray">
            <a:xfrm>
              <a:off x="4288" y="288"/>
              <a:ext cx="1236" cy="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lnSpc>
                  <a:spcPct val="85000"/>
                </a:lnSpc>
              </a:pPr>
              <a:r>
                <a:rPr lang="en-US" sz="1800" b="1">
                  <a:solidFill>
                    <a:srgbClr val="FFFFFF"/>
                  </a:solidFill>
                </a:rPr>
                <a:t>Federal Aviation</a:t>
              </a:r>
            </a:p>
            <a:p>
              <a:pPr eaLnBrk="1" hangingPunct="1">
                <a:lnSpc>
                  <a:spcPct val="85000"/>
                </a:lnSpc>
              </a:pPr>
              <a:r>
                <a:rPr lang="en-US" sz="1800" b="1">
                  <a:solidFill>
                    <a:srgbClr val="FFFFFF"/>
                  </a:solidFill>
                </a:rPr>
                <a:t>Administration</a:t>
              </a:r>
            </a:p>
          </p:txBody>
        </p:sp>
      </p:grpSp>
      <p:sp>
        <p:nvSpPr>
          <p:cNvPr id="63490" name="Rectangle 1026"/>
          <p:cNvSpPr>
            <a:spLocks noGrp="1" noChangeArrowheads="1"/>
          </p:cNvSpPr>
          <p:nvPr>
            <p:ph type="ctrTitle"/>
          </p:nvPr>
        </p:nvSpPr>
        <p:spPr>
          <a:xfrm>
            <a:off x="446088" y="312738"/>
            <a:ext cx="4983162" cy="1395412"/>
          </a:xfrm>
        </p:spPr>
        <p:txBody>
          <a:bodyPr anchor="t"/>
          <a:lstStyle>
            <a:lvl1pPr>
              <a:defRPr/>
            </a:lvl1pPr>
          </a:lstStyle>
          <a:p>
            <a:pPr lvl="0"/>
            <a:r>
              <a:rPr lang="en-US" noProof="0" smtClean="0"/>
              <a:t>Click to edit Master title style</a:t>
            </a:r>
          </a:p>
        </p:txBody>
      </p:sp>
      <p:sp>
        <p:nvSpPr>
          <p:cNvPr id="63491" name="Rectangle 1027"/>
          <p:cNvSpPr>
            <a:spLocks noGrp="1" noChangeArrowheads="1"/>
          </p:cNvSpPr>
          <p:nvPr>
            <p:ph type="subTitle" idx="1"/>
          </p:nvPr>
        </p:nvSpPr>
        <p:spPr>
          <a:xfrm>
            <a:off x="449264" y="1754188"/>
            <a:ext cx="4951412" cy="1752600"/>
          </a:xfrm>
        </p:spPr>
        <p:txBody>
          <a:bodyPr/>
          <a:lstStyle>
            <a:lvl1pPr marL="0" indent="0">
              <a:buFontTx/>
              <a:buNone/>
              <a:defRPr sz="3200">
                <a:solidFill>
                  <a:schemeClr val="bg2"/>
                </a:solidFill>
              </a:defRPr>
            </a:lvl1pPr>
          </a:lstStyle>
          <a:p>
            <a:pPr lvl="0"/>
            <a:r>
              <a:rPr lang="en-US" noProof="0" smtClean="0"/>
              <a:t>Click to edit Master subtitle style</a:t>
            </a:r>
          </a:p>
        </p:txBody>
      </p:sp>
    </p:spTree>
    <p:extLst>
      <p:ext uri="{BB962C8B-B14F-4D97-AF65-F5344CB8AC3E}">
        <p14:creationId xmlns:p14="http://schemas.microsoft.com/office/powerpoint/2010/main" val="3163554057"/>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482604" y="6248400"/>
            <a:ext cx="1673225" cy="457200"/>
          </a:xfrm>
        </p:spPr>
        <p:txBody>
          <a:bodyPr/>
          <a:lstStyle>
            <a:lvl1pPr>
              <a:defRPr dirty="0">
                <a:solidFill>
                  <a:srgbClr val="FFFFFF">
                    <a:lumMod val="75000"/>
                  </a:srgbClr>
                </a:solidFill>
              </a:defRPr>
            </a:lvl1pPr>
          </a:lstStyle>
          <a:p>
            <a:pPr>
              <a:defRPr/>
            </a:pPr>
            <a:endParaRPr lang="en-US"/>
          </a:p>
        </p:txBody>
      </p:sp>
      <p:sp>
        <p:nvSpPr>
          <p:cNvPr id="5" name="Footer Placeholder 4"/>
          <p:cNvSpPr>
            <a:spLocks noGrp="1"/>
          </p:cNvSpPr>
          <p:nvPr>
            <p:ph type="ftr" sz="quarter" idx="11"/>
          </p:nvPr>
        </p:nvSpPr>
        <p:spPr>
          <a:xfrm>
            <a:off x="2197100" y="6248400"/>
            <a:ext cx="2895600" cy="457200"/>
          </a:xfrm>
        </p:spPr>
        <p:txBody>
          <a:bodyPr/>
          <a:lstStyle>
            <a:lvl1pPr>
              <a:defRPr dirty="0">
                <a:solidFill>
                  <a:srgbClr val="FFFFFF">
                    <a:lumMod val="75000"/>
                  </a:srgbClr>
                </a:solidFill>
              </a:defRPr>
            </a:lvl1pPr>
          </a:lstStyle>
          <a:p>
            <a:pPr>
              <a:defRPr/>
            </a:pPr>
            <a:endParaRPr lang="en-US"/>
          </a:p>
        </p:txBody>
      </p:sp>
      <p:sp>
        <p:nvSpPr>
          <p:cNvPr id="6" name="Slide Number Placeholder 5"/>
          <p:cNvSpPr>
            <a:spLocks noGrp="1"/>
          </p:cNvSpPr>
          <p:nvPr>
            <p:ph type="sldNum" sz="quarter" idx="12"/>
          </p:nvPr>
        </p:nvSpPr>
        <p:spPr>
          <a:xfrm>
            <a:off x="6635750" y="6248400"/>
            <a:ext cx="1905000" cy="457200"/>
          </a:xfrm>
        </p:spPr>
        <p:txBody>
          <a:bodyPr/>
          <a:lstStyle>
            <a:lvl1pPr>
              <a:defRPr/>
            </a:lvl1pPr>
          </a:lstStyle>
          <a:p>
            <a:pPr>
              <a:defRPr/>
            </a:pPr>
            <a:fld id="{F31AF926-4F0D-474D-8DC7-B236A349F9B6}" type="slidenum">
              <a:rPr lang="en-US"/>
              <a:pPr>
                <a:defRPr/>
              </a:pPr>
              <a:t>‹#›</a:t>
            </a:fld>
            <a:endParaRPr lang="en-US" dirty="0"/>
          </a:p>
        </p:txBody>
      </p:sp>
      <p:sp>
        <p:nvSpPr>
          <p:cNvPr id="7" name="Rounded Rectangle 6"/>
          <p:cNvSpPr/>
          <p:nvPr userDrawn="1"/>
        </p:nvSpPr>
        <p:spPr>
          <a:xfrm>
            <a:off x="228604" y="38100"/>
            <a:ext cx="8696325" cy="1316038"/>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08" tIns="45704" rIns="91408" bIns="45704" anchor="ctr"/>
          <a:lstStyle/>
          <a:p>
            <a:pPr algn="ctr" fontAlgn="auto">
              <a:spcBef>
                <a:spcPts val="0"/>
              </a:spcBef>
              <a:spcAft>
                <a:spcPts val="0"/>
              </a:spcAft>
              <a:defRPr/>
            </a:pPr>
            <a:endParaRPr lang="en-US"/>
          </a:p>
        </p:txBody>
      </p:sp>
      <p:grpSp>
        <p:nvGrpSpPr>
          <p:cNvPr id="8" name="Group 15"/>
          <p:cNvGrpSpPr>
            <a:grpSpLocks noChangeAspect="1"/>
          </p:cNvGrpSpPr>
          <p:nvPr userDrawn="1"/>
        </p:nvGrpSpPr>
        <p:grpSpPr bwMode="auto">
          <a:xfrm>
            <a:off x="217488" y="1247779"/>
            <a:ext cx="8723312" cy="442913"/>
            <a:chOff x="-3905251" y="4294188"/>
            <a:chExt cx="13027839" cy="1892300"/>
          </a:xfrm>
        </p:grpSpPr>
        <p:sp>
          <p:nvSpPr>
            <p:cNvPr id="9" name="Freeform 14"/>
            <p:cNvSpPr>
              <a:spLocks/>
            </p:cNvSpPr>
            <p:nvPr/>
          </p:nvSpPr>
          <p:spPr bwMode="hidden">
            <a:xfrm>
              <a:off x="4810006" y="4497661"/>
              <a:ext cx="4295986" cy="1017364"/>
            </a:xfrm>
            <a:custGeom>
              <a:avLst/>
              <a:gdLst>
                <a:gd name="T0" fmla="*/ 2147483647 w 2706"/>
                <a:gd name="T1" fmla="*/ 0 h 640"/>
                <a:gd name="T2" fmla="*/ 2147483647 w 2706"/>
                <a:gd name="T3" fmla="*/ 0 h 640"/>
                <a:gd name="T4" fmla="*/ 2147483647 w 2706"/>
                <a:gd name="T5" fmla="*/ 45484119 h 640"/>
                <a:gd name="T6" fmla="*/ 2147483647 w 2706"/>
                <a:gd name="T7" fmla="*/ 96023265 h 640"/>
                <a:gd name="T8" fmla="*/ 2147483647 w 2706"/>
                <a:gd name="T9" fmla="*/ 151615849 h 640"/>
                <a:gd name="T10" fmla="*/ 2147483647 w 2706"/>
                <a:gd name="T11" fmla="*/ 207208433 h 640"/>
                <a:gd name="T12" fmla="*/ 2147483647 w 2706"/>
                <a:gd name="T13" fmla="*/ 272907893 h 640"/>
                <a:gd name="T14" fmla="*/ 2147483647 w 2706"/>
                <a:gd name="T15" fmla="*/ 338608942 h 640"/>
                <a:gd name="T16" fmla="*/ 2147483647 w 2706"/>
                <a:gd name="T17" fmla="*/ 414416867 h 640"/>
                <a:gd name="T18" fmla="*/ 2147483647 w 2706"/>
                <a:gd name="T19" fmla="*/ 490223202 h 640"/>
                <a:gd name="T20" fmla="*/ 2147483647 w 2706"/>
                <a:gd name="T21" fmla="*/ 490223202 h 640"/>
                <a:gd name="T22" fmla="*/ 2147483647 w 2706"/>
                <a:gd name="T23" fmla="*/ 636785614 h 640"/>
                <a:gd name="T24" fmla="*/ 2147483647 w 2706"/>
                <a:gd name="T25" fmla="*/ 768186122 h 640"/>
                <a:gd name="T26" fmla="*/ 2147483647 w 2706"/>
                <a:gd name="T27" fmla="*/ 889478166 h 640"/>
                <a:gd name="T28" fmla="*/ 1996160218 w 2706"/>
                <a:gd name="T29" fmla="*/ 1005716772 h 640"/>
                <a:gd name="T30" fmla="*/ 1471916569 w 2706"/>
                <a:gd name="T31" fmla="*/ 1106793475 h 640"/>
                <a:gd name="T32" fmla="*/ 962794601 w 2706"/>
                <a:gd name="T33" fmla="*/ 1197763302 h 640"/>
                <a:gd name="T34" fmla="*/ 473836460 w 2706"/>
                <a:gd name="T35" fmla="*/ 1283679692 h 640"/>
                <a:gd name="T36" fmla="*/ 0 w 2706"/>
                <a:gd name="T37" fmla="*/ 1359487617 h 640"/>
                <a:gd name="T38" fmla="*/ 0 w 2706"/>
                <a:gd name="T39" fmla="*/ 1359487617 h 640"/>
                <a:gd name="T40" fmla="*/ 327652280 w 2706"/>
                <a:gd name="T41" fmla="*/ 1404971736 h 640"/>
                <a:gd name="T42" fmla="*/ 640182880 w 2706"/>
                <a:gd name="T43" fmla="*/ 1445402417 h 640"/>
                <a:gd name="T44" fmla="*/ 942630773 w 2706"/>
                <a:gd name="T45" fmla="*/ 1480779661 h 640"/>
                <a:gd name="T46" fmla="*/ 1240038105 w 2706"/>
                <a:gd name="T47" fmla="*/ 1511101877 h 640"/>
                <a:gd name="T48" fmla="*/ 1527364317 w 2706"/>
                <a:gd name="T49" fmla="*/ 1541425682 h 640"/>
                <a:gd name="T50" fmla="*/ 1804609410 w 2706"/>
                <a:gd name="T51" fmla="*/ 1561641023 h 640"/>
                <a:gd name="T52" fmla="*/ 2071771794 w 2706"/>
                <a:gd name="T53" fmla="*/ 1581856364 h 640"/>
                <a:gd name="T54" fmla="*/ 2147483647 w 2706"/>
                <a:gd name="T55" fmla="*/ 1597018266 h 640"/>
                <a:gd name="T56" fmla="*/ 2147483647 w 2706"/>
                <a:gd name="T57" fmla="*/ 1607125142 h 640"/>
                <a:gd name="T58" fmla="*/ 2147483647 w 2706"/>
                <a:gd name="T59" fmla="*/ 1612180169 h 640"/>
                <a:gd name="T60" fmla="*/ 2147483647 w 2706"/>
                <a:gd name="T61" fmla="*/ 1617233607 h 640"/>
                <a:gd name="T62" fmla="*/ 2147483647 w 2706"/>
                <a:gd name="T63" fmla="*/ 1617233607 h 640"/>
                <a:gd name="T64" fmla="*/ 2147483647 w 2706"/>
                <a:gd name="T65" fmla="*/ 1612180169 h 640"/>
                <a:gd name="T66" fmla="*/ 2147483647 w 2706"/>
                <a:gd name="T67" fmla="*/ 1607125142 h 640"/>
                <a:gd name="T68" fmla="*/ 2147483647 w 2706"/>
                <a:gd name="T69" fmla="*/ 1597018266 h 640"/>
                <a:gd name="T70" fmla="*/ 2147483647 w 2706"/>
                <a:gd name="T71" fmla="*/ 1581856364 h 640"/>
                <a:gd name="T72" fmla="*/ 2147483647 w 2706"/>
                <a:gd name="T73" fmla="*/ 1566694461 h 640"/>
                <a:gd name="T74" fmla="*/ 2147483647 w 2706"/>
                <a:gd name="T75" fmla="*/ 1546479120 h 640"/>
                <a:gd name="T76" fmla="*/ 2147483647 w 2706"/>
                <a:gd name="T77" fmla="*/ 1521210342 h 640"/>
                <a:gd name="T78" fmla="*/ 2147483647 w 2706"/>
                <a:gd name="T79" fmla="*/ 1495941563 h 640"/>
                <a:gd name="T80" fmla="*/ 2147483647 w 2706"/>
                <a:gd name="T81" fmla="*/ 1465617758 h 640"/>
                <a:gd name="T82" fmla="*/ 2147483647 w 2706"/>
                <a:gd name="T83" fmla="*/ 1435295542 h 640"/>
                <a:gd name="T84" fmla="*/ 2147483647 w 2706"/>
                <a:gd name="T85" fmla="*/ 1399918298 h 640"/>
                <a:gd name="T86" fmla="*/ 2147483647 w 2706"/>
                <a:gd name="T87" fmla="*/ 1364541055 h 640"/>
                <a:gd name="T88" fmla="*/ 2147483647 w 2706"/>
                <a:gd name="T89" fmla="*/ 1324110373 h 640"/>
                <a:gd name="T90" fmla="*/ 2147483647 w 2706"/>
                <a:gd name="T91" fmla="*/ 1283679692 h 640"/>
                <a:gd name="T92" fmla="*/ 2147483647 w 2706"/>
                <a:gd name="T93" fmla="*/ 1238193984 h 640"/>
                <a:gd name="T94" fmla="*/ 2147483647 w 2706"/>
                <a:gd name="T95" fmla="*/ 1192709865 h 640"/>
                <a:gd name="T96" fmla="*/ 2147483647 w 2706"/>
                <a:gd name="T97" fmla="*/ 1091633162 h 640"/>
                <a:gd name="T98" fmla="*/ 2147483647 w 2706"/>
                <a:gd name="T99" fmla="*/ 985501431 h 640"/>
                <a:gd name="T100" fmla="*/ 2147483647 w 2706"/>
                <a:gd name="T101" fmla="*/ 985501431 h 640"/>
                <a:gd name="T102" fmla="*/ 2147483647 w 2706"/>
                <a:gd name="T103" fmla="*/ 980447993 h 640"/>
                <a:gd name="T104" fmla="*/ 2147483647 w 2706"/>
                <a:gd name="T105" fmla="*/ 980447993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Freeform 18"/>
            <p:cNvSpPr>
              <a:spLocks/>
            </p:cNvSpPr>
            <p:nvPr/>
          </p:nvSpPr>
          <p:spPr bwMode="hidden">
            <a:xfrm>
              <a:off x="-308667" y="4321318"/>
              <a:ext cx="8279020" cy="1207272"/>
            </a:xfrm>
            <a:custGeom>
              <a:avLst/>
              <a:gdLst>
                <a:gd name="T0" fmla="*/ 2147483647 w 5216"/>
                <a:gd name="T1" fmla="*/ 1792249152 h 762"/>
                <a:gd name="T2" fmla="*/ 2147483647 w 5216"/>
                <a:gd name="T3" fmla="*/ 1721965959 h 762"/>
                <a:gd name="T4" fmla="*/ 2147483647 w 5216"/>
                <a:gd name="T5" fmla="*/ 1531193217 h 762"/>
                <a:gd name="T6" fmla="*/ 2147483647 w 5216"/>
                <a:gd name="T7" fmla="*/ 1275158077 h 762"/>
                <a:gd name="T8" fmla="*/ 2147483647 w 5216"/>
                <a:gd name="T9" fmla="*/ 938798156 h 762"/>
                <a:gd name="T10" fmla="*/ 2147483647 w 5216"/>
                <a:gd name="T11" fmla="*/ 743006205 h 762"/>
                <a:gd name="T12" fmla="*/ 2147483647 w 5216"/>
                <a:gd name="T13" fmla="*/ 592396646 h 762"/>
                <a:gd name="T14" fmla="*/ 2147483647 w 5216"/>
                <a:gd name="T15" fmla="*/ 461868679 h 762"/>
                <a:gd name="T16" fmla="*/ 2147483647 w 5216"/>
                <a:gd name="T17" fmla="*/ 351422303 h 762"/>
                <a:gd name="T18" fmla="*/ 2147483647 w 5216"/>
                <a:gd name="T19" fmla="*/ 256035140 h 762"/>
                <a:gd name="T20" fmla="*/ 2147483647 w 5216"/>
                <a:gd name="T21" fmla="*/ 180731153 h 762"/>
                <a:gd name="T22" fmla="*/ 2147483647 w 5216"/>
                <a:gd name="T23" fmla="*/ 70284778 h 762"/>
                <a:gd name="T24" fmla="*/ 2147483647 w 5216"/>
                <a:gd name="T25" fmla="*/ 10040003 h 762"/>
                <a:gd name="T26" fmla="*/ 1622440311 w 5216"/>
                <a:gd name="T27" fmla="*/ 0 h 762"/>
                <a:gd name="T28" fmla="*/ 901914788 w 5216"/>
                <a:gd name="T29" fmla="*/ 25100801 h 762"/>
                <a:gd name="T30" fmla="*/ 277124957 w 5216"/>
                <a:gd name="T31" fmla="*/ 80324781 h 762"/>
                <a:gd name="T32" fmla="*/ 0 w 5216"/>
                <a:gd name="T33" fmla="*/ 120487964 h 762"/>
                <a:gd name="T34" fmla="*/ 791065440 w 5216"/>
                <a:gd name="T35" fmla="*/ 215873542 h 762"/>
                <a:gd name="T36" fmla="*/ 1642595027 w 5216"/>
                <a:gd name="T37" fmla="*/ 351422303 h 762"/>
                <a:gd name="T38" fmla="*/ 2147483647 w 5216"/>
                <a:gd name="T39" fmla="*/ 527132663 h 762"/>
                <a:gd name="T40" fmla="*/ 2147483647 w 5216"/>
                <a:gd name="T41" fmla="*/ 743006205 h 762"/>
                <a:gd name="T42" fmla="*/ 2147483647 w 5216"/>
                <a:gd name="T43" fmla="*/ 948838159 h 762"/>
                <a:gd name="T44" fmla="*/ 2147483647 w 5216"/>
                <a:gd name="T45" fmla="*/ 1295239668 h 762"/>
                <a:gd name="T46" fmla="*/ 2147483647 w 5216"/>
                <a:gd name="T47" fmla="*/ 1435807639 h 762"/>
                <a:gd name="T48" fmla="*/ 2147483647 w 5216"/>
                <a:gd name="T49" fmla="*/ 1556295603 h 762"/>
                <a:gd name="T50" fmla="*/ 2147483647 w 5216"/>
                <a:gd name="T51" fmla="*/ 1661721185 h 762"/>
                <a:gd name="T52" fmla="*/ 2147483647 w 5216"/>
                <a:gd name="T53" fmla="*/ 1742045966 h 762"/>
                <a:gd name="T54" fmla="*/ 2147483647 w 5216"/>
                <a:gd name="T55" fmla="*/ 1812330743 h 762"/>
                <a:gd name="T56" fmla="*/ 2147483647 w 5216"/>
                <a:gd name="T57" fmla="*/ 1857513135 h 762"/>
                <a:gd name="T58" fmla="*/ 2147483647 w 5216"/>
                <a:gd name="T59" fmla="*/ 1892655524 h 762"/>
                <a:gd name="T60" fmla="*/ 2147483647 w 5216"/>
                <a:gd name="T61" fmla="*/ 1912737115 h 762"/>
                <a:gd name="T62" fmla="*/ 2147483647 w 5216"/>
                <a:gd name="T63" fmla="*/ 1912737115 h 762"/>
                <a:gd name="T64" fmla="*/ 2147483647 w 5216"/>
                <a:gd name="T65" fmla="*/ 1902697112 h 762"/>
                <a:gd name="T66" fmla="*/ 2147483647 w 5216"/>
                <a:gd name="T67" fmla="*/ 1877594727 h 762"/>
                <a:gd name="T68" fmla="*/ 2147483647 w 5216"/>
                <a:gd name="T69" fmla="*/ 1837433128 h 762"/>
                <a:gd name="T70" fmla="*/ 2147483647 w 5216"/>
                <a:gd name="T71" fmla="*/ 1792249152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22"/>
            <p:cNvSpPr>
              <a:spLocks/>
            </p:cNvSpPr>
            <p:nvPr/>
          </p:nvSpPr>
          <p:spPr bwMode="hidden">
            <a:xfrm>
              <a:off x="4286" y="4334883"/>
              <a:ext cx="8165219" cy="1105538"/>
            </a:xfrm>
            <a:custGeom>
              <a:avLst/>
              <a:gdLst>
                <a:gd name="T0" fmla="*/ 0 w 5144"/>
                <a:gd name="T1" fmla="*/ 177634787 h 694"/>
                <a:gd name="T2" fmla="*/ 0 w 5144"/>
                <a:gd name="T3" fmla="*/ 177634787 h 694"/>
                <a:gd name="T4" fmla="*/ 45353157 w 5144"/>
                <a:gd name="T5" fmla="*/ 167484228 h 694"/>
                <a:gd name="T6" fmla="*/ 181412626 w 5144"/>
                <a:gd name="T7" fmla="*/ 142107830 h 694"/>
                <a:gd name="T8" fmla="*/ 413216590 w 5144"/>
                <a:gd name="T9" fmla="*/ 106580872 h 694"/>
                <a:gd name="T10" fmla="*/ 564393779 w 5144"/>
                <a:gd name="T11" fmla="*/ 86279754 h 694"/>
                <a:gd name="T12" fmla="*/ 740766636 w 5144"/>
                <a:gd name="T13" fmla="*/ 65978635 h 694"/>
                <a:gd name="T14" fmla="*/ 937295394 w 5144"/>
                <a:gd name="T15" fmla="*/ 50752796 h 694"/>
                <a:gd name="T16" fmla="*/ 1164061177 w 5144"/>
                <a:gd name="T17" fmla="*/ 35526957 h 694"/>
                <a:gd name="T18" fmla="*/ 1410982860 w 5144"/>
                <a:gd name="T19" fmla="*/ 20301119 h 694"/>
                <a:gd name="T20" fmla="*/ 1688139980 w 5144"/>
                <a:gd name="T21" fmla="*/ 10150559 h 694"/>
                <a:gd name="T22" fmla="*/ 1990494357 w 5144"/>
                <a:gd name="T23" fmla="*/ 5075280 h 694"/>
                <a:gd name="T24" fmla="*/ 2147483647 w 5144"/>
                <a:gd name="T25" fmla="*/ 0 h 694"/>
                <a:gd name="T26" fmla="*/ 2147483647 w 5144"/>
                <a:gd name="T27" fmla="*/ 5075280 h 694"/>
                <a:gd name="T28" fmla="*/ 2147483647 w 5144"/>
                <a:gd name="T29" fmla="*/ 15225839 h 694"/>
                <a:gd name="T30" fmla="*/ 2147483647 w 5144"/>
                <a:gd name="T31" fmla="*/ 35526957 h 694"/>
                <a:gd name="T32" fmla="*/ 2147483647 w 5144"/>
                <a:gd name="T33" fmla="*/ 60903356 h 694"/>
                <a:gd name="T34" fmla="*/ 2147483647 w 5144"/>
                <a:gd name="T35" fmla="*/ 101505593 h 694"/>
                <a:gd name="T36" fmla="*/ 2147483647 w 5144"/>
                <a:gd name="T37" fmla="*/ 147183109 h 694"/>
                <a:gd name="T38" fmla="*/ 2147483647 w 5144"/>
                <a:gd name="T39" fmla="*/ 203011185 h 694"/>
                <a:gd name="T40" fmla="*/ 2147483647 w 5144"/>
                <a:gd name="T41" fmla="*/ 268988228 h 694"/>
                <a:gd name="T42" fmla="*/ 2147483647 w 5144"/>
                <a:gd name="T43" fmla="*/ 350192702 h 694"/>
                <a:gd name="T44" fmla="*/ 2147483647 w 5144"/>
                <a:gd name="T45" fmla="*/ 441547735 h 694"/>
                <a:gd name="T46" fmla="*/ 2147483647 w 5144"/>
                <a:gd name="T47" fmla="*/ 548128608 h 694"/>
                <a:gd name="T48" fmla="*/ 2147483647 w 5144"/>
                <a:gd name="T49" fmla="*/ 675009006 h 694"/>
                <a:gd name="T50" fmla="*/ 2147483647 w 5144"/>
                <a:gd name="T51" fmla="*/ 812041556 h 694"/>
                <a:gd name="T52" fmla="*/ 2147483647 w 5144"/>
                <a:gd name="T53" fmla="*/ 964299945 h 694"/>
                <a:gd name="T54" fmla="*/ 2147483647 w 5144"/>
                <a:gd name="T55" fmla="*/ 1136857860 h 694"/>
                <a:gd name="T56" fmla="*/ 2147483647 w 5144"/>
                <a:gd name="T57" fmla="*/ 1324643206 h 694"/>
                <a:gd name="T58" fmla="*/ 2147483647 w 5144"/>
                <a:gd name="T59" fmla="*/ 1532729671 h 694"/>
                <a:gd name="T60" fmla="*/ 2147483647 w 5144"/>
                <a:gd name="T61" fmla="*/ 1761115662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 name="Freeform 26"/>
            <p:cNvSpPr>
              <a:spLocks/>
            </p:cNvSpPr>
            <p:nvPr/>
          </p:nvSpPr>
          <p:spPr bwMode="hidden">
            <a:xfrm>
              <a:off x="4155651" y="4314537"/>
              <a:ext cx="4940859" cy="929191"/>
            </a:xfrm>
            <a:custGeom>
              <a:avLst/>
              <a:gdLst>
                <a:gd name="T0" fmla="*/ 0 w 3112"/>
                <a:gd name="T1" fmla="*/ 1478417662 h 584"/>
                <a:gd name="T2" fmla="*/ 0 w 3112"/>
                <a:gd name="T3" fmla="*/ 1478417662 h 584"/>
                <a:gd name="T4" fmla="*/ 226865130 w 3112"/>
                <a:gd name="T5" fmla="*/ 1417660663 h 584"/>
                <a:gd name="T6" fmla="*/ 846963574 w 3112"/>
                <a:gd name="T7" fmla="*/ 1260705347 h 584"/>
                <a:gd name="T8" fmla="*/ 1275487831 w 3112"/>
                <a:gd name="T9" fmla="*/ 1154381393 h 584"/>
                <a:gd name="T10" fmla="*/ 1769549916 w 3112"/>
                <a:gd name="T11" fmla="*/ 1037930213 h 584"/>
                <a:gd name="T12" fmla="*/ 2147483647 w 3112"/>
                <a:gd name="T13" fmla="*/ 911353397 h 584"/>
                <a:gd name="T14" fmla="*/ 2147483647 w 3112"/>
                <a:gd name="T15" fmla="*/ 774650944 h 584"/>
                <a:gd name="T16" fmla="*/ 2147483647 w 3112"/>
                <a:gd name="T17" fmla="*/ 643009718 h 584"/>
                <a:gd name="T18" fmla="*/ 2147483647 w 3112"/>
                <a:gd name="T19" fmla="*/ 511370084 h 584"/>
                <a:gd name="T20" fmla="*/ 2147483647 w 3112"/>
                <a:gd name="T21" fmla="*/ 389856086 h 584"/>
                <a:gd name="T22" fmla="*/ 2147483647 w 3112"/>
                <a:gd name="T23" fmla="*/ 273406496 h 584"/>
                <a:gd name="T24" fmla="*/ 2147483647 w 3112"/>
                <a:gd name="T25" fmla="*/ 222775133 h 584"/>
                <a:gd name="T26" fmla="*/ 2147483647 w 3112"/>
                <a:gd name="T27" fmla="*/ 172143770 h 584"/>
                <a:gd name="T28" fmla="*/ 2147483647 w 3112"/>
                <a:gd name="T29" fmla="*/ 131639635 h 584"/>
                <a:gd name="T30" fmla="*/ 2147483647 w 3112"/>
                <a:gd name="T31" fmla="*/ 91135499 h 584"/>
                <a:gd name="T32" fmla="*/ 2147483647 w 3112"/>
                <a:gd name="T33" fmla="*/ 60756999 h 584"/>
                <a:gd name="T34" fmla="*/ 2147483647 w 3112"/>
                <a:gd name="T35" fmla="*/ 35441318 h 584"/>
                <a:gd name="T36" fmla="*/ 2147483647 w 3112"/>
                <a:gd name="T37" fmla="*/ 15188454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useBgFill="1">
          <p:nvSpPr>
            <p:cNvPr id="13" name="Freeform 10"/>
            <p:cNvSpPr>
              <a:spLocks/>
            </p:cNvSpPr>
            <p:nvPr/>
          </p:nvSpPr>
          <p:spPr bwMode="hidden">
            <a:xfrm>
              <a:off x="-3905251" y="4294188"/>
              <a:ext cx="13027839" cy="1892300"/>
            </a:xfrm>
            <a:custGeom>
              <a:avLst/>
              <a:gdLst>
                <a:gd name="T0" fmla="*/ 2147483647 w 8196"/>
                <a:gd name="T1" fmla="*/ 1290320000 h 1192"/>
                <a:gd name="T2" fmla="*/ 2147483647 w 8196"/>
                <a:gd name="T3" fmla="*/ 1436489063 h 1192"/>
                <a:gd name="T4" fmla="*/ 2147483647 w 8196"/>
                <a:gd name="T5" fmla="*/ 1562496875 h 1192"/>
                <a:gd name="T6" fmla="*/ 2147483647 w 8196"/>
                <a:gd name="T7" fmla="*/ 1678424063 h 1192"/>
                <a:gd name="T8" fmla="*/ 2147483647 w 8196"/>
                <a:gd name="T9" fmla="*/ 1769149688 h 1192"/>
                <a:gd name="T10" fmla="*/ 2147483647 w 8196"/>
                <a:gd name="T11" fmla="*/ 1839714063 h 1192"/>
                <a:gd name="T12" fmla="*/ 2147483647 w 8196"/>
                <a:gd name="T13" fmla="*/ 1890117188 h 1192"/>
                <a:gd name="T14" fmla="*/ 2147483647 w 8196"/>
                <a:gd name="T15" fmla="*/ 1920359063 h 1192"/>
                <a:gd name="T16" fmla="*/ 2147483647 w 8196"/>
                <a:gd name="T17" fmla="*/ 1915318750 h 1192"/>
                <a:gd name="T18" fmla="*/ 2147483647 w 8196"/>
                <a:gd name="T19" fmla="*/ 1890117188 h 1192"/>
                <a:gd name="T20" fmla="*/ 2147483647 w 8196"/>
                <a:gd name="T21" fmla="*/ 1829633438 h 1192"/>
                <a:gd name="T22" fmla="*/ 2147483647 w 8196"/>
                <a:gd name="T23" fmla="*/ 1738907813 h 1192"/>
                <a:gd name="T24" fmla="*/ 2147483647 w 8196"/>
                <a:gd name="T25" fmla="*/ 1617940313 h 1192"/>
                <a:gd name="T26" fmla="*/ 2147483647 w 8196"/>
                <a:gd name="T27" fmla="*/ 1456650313 h 1192"/>
                <a:gd name="T28" fmla="*/ 2147483647 w 8196"/>
                <a:gd name="T29" fmla="*/ 1260078125 h 1192"/>
                <a:gd name="T30" fmla="*/ 2147483647 w 8196"/>
                <a:gd name="T31" fmla="*/ 1023183438 h 1192"/>
                <a:gd name="T32" fmla="*/ 2147483647 w 8196"/>
                <a:gd name="T33" fmla="*/ 745966250 h 1192"/>
                <a:gd name="T34" fmla="*/ 2147483647 w 8196"/>
                <a:gd name="T35" fmla="*/ 604837500 h 1192"/>
                <a:gd name="T36" fmla="*/ 2147483647 w 8196"/>
                <a:gd name="T37" fmla="*/ 372983125 h 1192"/>
                <a:gd name="T38" fmla="*/ 2147483647 w 8196"/>
                <a:gd name="T39" fmla="*/ 206652813 h 1192"/>
                <a:gd name="T40" fmla="*/ 2147483647 w 8196"/>
                <a:gd name="T41" fmla="*/ 90725625 h 1192"/>
                <a:gd name="T42" fmla="*/ 2147483647 w 8196"/>
                <a:gd name="T43" fmla="*/ 25201563 h 1192"/>
                <a:gd name="T44" fmla="*/ 2147483647 w 8196"/>
                <a:gd name="T45" fmla="*/ 0 h 1192"/>
                <a:gd name="T46" fmla="*/ 2147483647 w 8196"/>
                <a:gd name="T47" fmla="*/ 10080625 h 1192"/>
                <a:gd name="T48" fmla="*/ 2147483647 w 8196"/>
                <a:gd name="T49" fmla="*/ 50403125 h 1192"/>
                <a:gd name="T50" fmla="*/ 1809063908 w 8196"/>
                <a:gd name="T51" fmla="*/ 110886875 h 1192"/>
                <a:gd name="T52" fmla="*/ 1339111161 w 8196"/>
                <a:gd name="T53" fmla="*/ 186491563 h 1192"/>
                <a:gd name="T54" fmla="*/ 944958629 w 8196"/>
                <a:gd name="T55" fmla="*/ 272176875 h 1192"/>
                <a:gd name="T56" fmla="*/ 626603132 w 8196"/>
                <a:gd name="T57" fmla="*/ 362902500 h 1192"/>
                <a:gd name="T58" fmla="*/ 373939989 w 8196"/>
                <a:gd name="T59" fmla="*/ 443547500 h 1192"/>
                <a:gd name="T60" fmla="*/ 121278436 w 8196"/>
                <a:gd name="T61" fmla="*/ 544353750 h 1192"/>
                <a:gd name="T62" fmla="*/ 0 w 8196"/>
                <a:gd name="T63" fmla="*/ 604837500 h 1192"/>
                <a:gd name="T64" fmla="*/ 2147483647 w 8196"/>
                <a:gd name="T65" fmla="*/ 2147483647 h 1192"/>
                <a:gd name="T66" fmla="*/ 2147483647 w 8196"/>
                <a:gd name="T67" fmla="*/ 2147483647 h 1192"/>
                <a:gd name="T68" fmla="*/ 2147483647 w 8196"/>
                <a:gd name="T69" fmla="*/ 1285279688 h 1192"/>
                <a:gd name="T70" fmla="*/ 2147483647 w 8196"/>
                <a:gd name="T71" fmla="*/ 1290320000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4" name="Group 5"/>
          <p:cNvGrpSpPr>
            <a:grpSpLocks noChangeAspect="1"/>
          </p:cNvGrpSpPr>
          <p:nvPr userDrawn="1"/>
        </p:nvGrpSpPr>
        <p:grpSpPr bwMode="auto">
          <a:xfrm>
            <a:off x="7696200" y="5875338"/>
            <a:ext cx="1276350" cy="830262"/>
            <a:chOff x="96" y="72"/>
            <a:chExt cx="1379" cy="896"/>
          </a:xfrm>
        </p:grpSpPr>
        <p:sp>
          <p:nvSpPr>
            <p:cNvPr id="15" name="AutoShape 4"/>
            <p:cNvSpPr>
              <a:spLocks noChangeAspect="1" noChangeArrowheads="1" noTextEdit="1"/>
            </p:cNvSpPr>
            <p:nvPr/>
          </p:nvSpPr>
          <p:spPr bwMode="auto">
            <a:xfrm>
              <a:off x="96" y="72"/>
              <a:ext cx="1377" cy="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1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 y="72"/>
              <a:ext cx="1379"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710591846"/>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4"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7"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56C1DBBF-3FBA-4C7D-8AFF-CDA18D58D216}" type="slidenum">
              <a:rPr lang="en-US"/>
              <a:pPr>
                <a:defRPr/>
              </a:pPr>
              <a:t>‹#›</a:t>
            </a:fld>
            <a:endParaRPr lang="en-US" dirty="0"/>
          </a:p>
        </p:txBody>
      </p:sp>
      <p:grpSp>
        <p:nvGrpSpPr>
          <p:cNvPr id="8" name="Group 5"/>
          <p:cNvGrpSpPr>
            <a:grpSpLocks noChangeAspect="1"/>
          </p:cNvGrpSpPr>
          <p:nvPr userDrawn="1"/>
        </p:nvGrpSpPr>
        <p:grpSpPr bwMode="auto">
          <a:xfrm>
            <a:off x="7696200" y="5875338"/>
            <a:ext cx="1276350" cy="830262"/>
            <a:chOff x="96" y="72"/>
            <a:chExt cx="1379" cy="896"/>
          </a:xfrm>
        </p:grpSpPr>
        <p:sp>
          <p:nvSpPr>
            <p:cNvPr id="9" name="AutoShape 4"/>
            <p:cNvSpPr>
              <a:spLocks noChangeAspect="1" noChangeArrowheads="1" noTextEdit="1"/>
            </p:cNvSpPr>
            <p:nvPr/>
          </p:nvSpPr>
          <p:spPr bwMode="auto">
            <a:xfrm>
              <a:off x="96" y="72"/>
              <a:ext cx="1377" cy="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10"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 y="72"/>
              <a:ext cx="1379"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694137080"/>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dt" sz="half" idx="10"/>
          </p:nvPr>
        </p:nvSpPr>
        <p:spPr>
          <a:ln/>
        </p:spPr>
        <p:txBody>
          <a:bodyPr/>
          <a:lstStyle>
            <a:lvl1pPr>
              <a:defRPr/>
            </a:lvl1pPr>
          </a:lstStyle>
          <a:p>
            <a:pPr>
              <a:defRPr/>
            </a:pPr>
            <a:endParaRPr 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p>
        </p:txBody>
      </p:sp>
      <p:sp>
        <p:nvSpPr>
          <p:cNvPr id="5" name="Rectangle 11"/>
          <p:cNvSpPr>
            <a:spLocks noGrp="1" noChangeArrowheads="1"/>
          </p:cNvSpPr>
          <p:nvPr>
            <p:ph type="sldNum" sz="quarter" idx="12"/>
          </p:nvPr>
        </p:nvSpPr>
        <p:spPr>
          <a:ln/>
        </p:spPr>
        <p:txBody>
          <a:bodyPr/>
          <a:lstStyle>
            <a:lvl1pPr>
              <a:defRPr/>
            </a:lvl1pPr>
          </a:lstStyle>
          <a:p>
            <a:pPr>
              <a:defRPr/>
            </a:pPr>
            <a:fld id="{3B9CBF3F-694E-4FF3-8F78-5CB34BEF67C4}" type="slidenum">
              <a:rPr lang="en-US"/>
              <a:pPr>
                <a:defRPr/>
              </a:pPr>
              <a:t>‹#›</a:t>
            </a:fld>
            <a:endParaRPr lang="en-US" dirty="0"/>
          </a:p>
        </p:txBody>
      </p:sp>
      <p:grpSp>
        <p:nvGrpSpPr>
          <p:cNvPr id="6" name="Group 5"/>
          <p:cNvGrpSpPr>
            <a:grpSpLocks noChangeAspect="1"/>
          </p:cNvGrpSpPr>
          <p:nvPr userDrawn="1"/>
        </p:nvGrpSpPr>
        <p:grpSpPr bwMode="auto">
          <a:xfrm>
            <a:off x="7696200" y="5875338"/>
            <a:ext cx="1276350" cy="830262"/>
            <a:chOff x="96" y="72"/>
            <a:chExt cx="1379" cy="896"/>
          </a:xfrm>
        </p:grpSpPr>
        <p:sp>
          <p:nvSpPr>
            <p:cNvPr id="7" name="AutoShape 4"/>
            <p:cNvSpPr>
              <a:spLocks noChangeAspect="1" noChangeArrowheads="1" noTextEdit="1"/>
            </p:cNvSpPr>
            <p:nvPr/>
          </p:nvSpPr>
          <p:spPr bwMode="auto">
            <a:xfrm>
              <a:off x="96" y="72"/>
              <a:ext cx="1377" cy="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8"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 y="72"/>
              <a:ext cx="1379"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457037701"/>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p>
        </p:txBody>
      </p:sp>
      <p:sp>
        <p:nvSpPr>
          <p:cNvPr id="3" name="Rectangle 10"/>
          <p:cNvSpPr>
            <a:spLocks noGrp="1" noChangeArrowheads="1"/>
          </p:cNvSpPr>
          <p:nvPr>
            <p:ph type="ftr" sz="quarter" idx="11"/>
          </p:nvPr>
        </p:nvSpPr>
        <p:spPr>
          <a:ln/>
        </p:spPr>
        <p:txBody>
          <a:bodyPr/>
          <a:lstStyle>
            <a:lvl1pPr>
              <a:defRPr/>
            </a:lvl1pPr>
          </a:lstStyle>
          <a:p>
            <a:pPr>
              <a:defRPr/>
            </a:pPr>
            <a:endParaRPr lang="en-US"/>
          </a:p>
        </p:txBody>
      </p:sp>
      <p:sp>
        <p:nvSpPr>
          <p:cNvPr id="4" name="Rectangle 11"/>
          <p:cNvSpPr>
            <a:spLocks noGrp="1" noChangeArrowheads="1"/>
          </p:cNvSpPr>
          <p:nvPr>
            <p:ph type="sldNum" sz="quarter" idx="12"/>
          </p:nvPr>
        </p:nvSpPr>
        <p:spPr>
          <a:ln/>
        </p:spPr>
        <p:txBody>
          <a:bodyPr/>
          <a:lstStyle>
            <a:lvl1pPr>
              <a:defRPr/>
            </a:lvl1pPr>
          </a:lstStyle>
          <a:p>
            <a:pPr>
              <a:defRPr/>
            </a:pPr>
            <a:fld id="{A5B58795-2ED8-4BCB-9B1D-73DD74BC7431}" type="slidenum">
              <a:rPr lang="en-US"/>
              <a:pPr>
                <a:defRPr/>
              </a:pPr>
              <a:t>‹#›</a:t>
            </a:fld>
            <a:endParaRPr lang="en-US" dirty="0"/>
          </a:p>
        </p:txBody>
      </p:sp>
      <p:sp>
        <p:nvSpPr>
          <p:cNvPr id="5" name="Rounded Rectangle 11"/>
          <p:cNvSpPr/>
          <p:nvPr userDrawn="1"/>
        </p:nvSpPr>
        <p:spPr>
          <a:xfrm>
            <a:off x="228604" y="228600"/>
            <a:ext cx="8696325" cy="1316038"/>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08" tIns="45704" rIns="91408" bIns="45704" anchor="ctr"/>
          <a:lstStyle/>
          <a:p>
            <a:pPr algn="ctr" fontAlgn="auto">
              <a:spcBef>
                <a:spcPts val="0"/>
              </a:spcBef>
              <a:spcAft>
                <a:spcPts val="0"/>
              </a:spcAft>
              <a:defRPr/>
            </a:pPr>
            <a:endParaRPr lang="en-US"/>
          </a:p>
        </p:txBody>
      </p:sp>
      <p:grpSp>
        <p:nvGrpSpPr>
          <p:cNvPr id="6" name="Group 15"/>
          <p:cNvGrpSpPr>
            <a:grpSpLocks noChangeAspect="1"/>
          </p:cNvGrpSpPr>
          <p:nvPr userDrawn="1"/>
        </p:nvGrpSpPr>
        <p:grpSpPr bwMode="auto">
          <a:xfrm>
            <a:off x="217488" y="1247779"/>
            <a:ext cx="8723312" cy="442913"/>
            <a:chOff x="-3905251" y="4294188"/>
            <a:chExt cx="13027839" cy="1892300"/>
          </a:xfrm>
        </p:grpSpPr>
        <p:sp>
          <p:nvSpPr>
            <p:cNvPr id="7" name="Freeform 14"/>
            <p:cNvSpPr>
              <a:spLocks/>
            </p:cNvSpPr>
            <p:nvPr/>
          </p:nvSpPr>
          <p:spPr bwMode="hidden">
            <a:xfrm>
              <a:off x="4810006" y="4497661"/>
              <a:ext cx="4295986" cy="1017364"/>
            </a:xfrm>
            <a:custGeom>
              <a:avLst/>
              <a:gdLst>
                <a:gd name="T0" fmla="*/ 2147483647 w 2706"/>
                <a:gd name="T1" fmla="*/ 0 h 640"/>
                <a:gd name="T2" fmla="*/ 2147483647 w 2706"/>
                <a:gd name="T3" fmla="*/ 0 h 640"/>
                <a:gd name="T4" fmla="*/ 2147483647 w 2706"/>
                <a:gd name="T5" fmla="*/ 45484119 h 640"/>
                <a:gd name="T6" fmla="*/ 2147483647 w 2706"/>
                <a:gd name="T7" fmla="*/ 96023265 h 640"/>
                <a:gd name="T8" fmla="*/ 2147483647 w 2706"/>
                <a:gd name="T9" fmla="*/ 151615849 h 640"/>
                <a:gd name="T10" fmla="*/ 2147483647 w 2706"/>
                <a:gd name="T11" fmla="*/ 207208433 h 640"/>
                <a:gd name="T12" fmla="*/ 2147483647 w 2706"/>
                <a:gd name="T13" fmla="*/ 272907893 h 640"/>
                <a:gd name="T14" fmla="*/ 2147483647 w 2706"/>
                <a:gd name="T15" fmla="*/ 338608942 h 640"/>
                <a:gd name="T16" fmla="*/ 2147483647 w 2706"/>
                <a:gd name="T17" fmla="*/ 414416867 h 640"/>
                <a:gd name="T18" fmla="*/ 2147483647 w 2706"/>
                <a:gd name="T19" fmla="*/ 490223202 h 640"/>
                <a:gd name="T20" fmla="*/ 2147483647 w 2706"/>
                <a:gd name="T21" fmla="*/ 490223202 h 640"/>
                <a:gd name="T22" fmla="*/ 2147483647 w 2706"/>
                <a:gd name="T23" fmla="*/ 636785614 h 640"/>
                <a:gd name="T24" fmla="*/ 2147483647 w 2706"/>
                <a:gd name="T25" fmla="*/ 768186122 h 640"/>
                <a:gd name="T26" fmla="*/ 2147483647 w 2706"/>
                <a:gd name="T27" fmla="*/ 889478166 h 640"/>
                <a:gd name="T28" fmla="*/ 1996160218 w 2706"/>
                <a:gd name="T29" fmla="*/ 1005716772 h 640"/>
                <a:gd name="T30" fmla="*/ 1471916569 w 2706"/>
                <a:gd name="T31" fmla="*/ 1106793475 h 640"/>
                <a:gd name="T32" fmla="*/ 962794601 w 2706"/>
                <a:gd name="T33" fmla="*/ 1197763302 h 640"/>
                <a:gd name="T34" fmla="*/ 473836460 w 2706"/>
                <a:gd name="T35" fmla="*/ 1283679692 h 640"/>
                <a:gd name="T36" fmla="*/ 0 w 2706"/>
                <a:gd name="T37" fmla="*/ 1359487617 h 640"/>
                <a:gd name="T38" fmla="*/ 0 w 2706"/>
                <a:gd name="T39" fmla="*/ 1359487617 h 640"/>
                <a:gd name="T40" fmla="*/ 327652280 w 2706"/>
                <a:gd name="T41" fmla="*/ 1404971736 h 640"/>
                <a:gd name="T42" fmla="*/ 640182880 w 2706"/>
                <a:gd name="T43" fmla="*/ 1445402417 h 640"/>
                <a:gd name="T44" fmla="*/ 942630773 w 2706"/>
                <a:gd name="T45" fmla="*/ 1480779661 h 640"/>
                <a:gd name="T46" fmla="*/ 1240038105 w 2706"/>
                <a:gd name="T47" fmla="*/ 1511101877 h 640"/>
                <a:gd name="T48" fmla="*/ 1527364317 w 2706"/>
                <a:gd name="T49" fmla="*/ 1541425682 h 640"/>
                <a:gd name="T50" fmla="*/ 1804609410 w 2706"/>
                <a:gd name="T51" fmla="*/ 1561641023 h 640"/>
                <a:gd name="T52" fmla="*/ 2071771794 w 2706"/>
                <a:gd name="T53" fmla="*/ 1581856364 h 640"/>
                <a:gd name="T54" fmla="*/ 2147483647 w 2706"/>
                <a:gd name="T55" fmla="*/ 1597018266 h 640"/>
                <a:gd name="T56" fmla="*/ 2147483647 w 2706"/>
                <a:gd name="T57" fmla="*/ 1607125142 h 640"/>
                <a:gd name="T58" fmla="*/ 2147483647 w 2706"/>
                <a:gd name="T59" fmla="*/ 1612180169 h 640"/>
                <a:gd name="T60" fmla="*/ 2147483647 w 2706"/>
                <a:gd name="T61" fmla="*/ 1617233607 h 640"/>
                <a:gd name="T62" fmla="*/ 2147483647 w 2706"/>
                <a:gd name="T63" fmla="*/ 1617233607 h 640"/>
                <a:gd name="T64" fmla="*/ 2147483647 w 2706"/>
                <a:gd name="T65" fmla="*/ 1612180169 h 640"/>
                <a:gd name="T66" fmla="*/ 2147483647 w 2706"/>
                <a:gd name="T67" fmla="*/ 1607125142 h 640"/>
                <a:gd name="T68" fmla="*/ 2147483647 w 2706"/>
                <a:gd name="T69" fmla="*/ 1597018266 h 640"/>
                <a:gd name="T70" fmla="*/ 2147483647 w 2706"/>
                <a:gd name="T71" fmla="*/ 1581856364 h 640"/>
                <a:gd name="T72" fmla="*/ 2147483647 w 2706"/>
                <a:gd name="T73" fmla="*/ 1566694461 h 640"/>
                <a:gd name="T74" fmla="*/ 2147483647 w 2706"/>
                <a:gd name="T75" fmla="*/ 1546479120 h 640"/>
                <a:gd name="T76" fmla="*/ 2147483647 w 2706"/>
                <a:gd name="T77" fmla="*/ 1521210342 h 640"/>
                <a:gd name="T78" fmla="*/ 2147483647 w 2706"/>
                <a:gd name="T79" fmla="*/ 1495941563 h 640"/>
                <a:gd name="T80" fmla="*/ 2147483647 w 2706"/>
                <a:gd name="T81" fmla="*/ 1465617758 h 640"/>
                <a:gd name="T82" fmla="*/ 2147483647 w 2706"/>
                <a:gd name="T83" fmla="*/ 1435295542 h 640"/>
                <a:gd name="T84" fmla="*/ 2147483647 w 2706"/>
                <a:gd name="T85" fmla="*/ 1399918298 h 640"/>
                <a:gd name="T86" fmla="*/ 2147483647 w 2706"/>
                <a:gd name="T87" fmla="*/ 1364541055 h 640"/>
                <a:gd name="T88" fmla="*/ 2147483647 w 2706"/>
                <a:gd name="T89" fmla="*/ 1324110373 h 640"/>
                <a:gd name="T90" fmla="*/ 2147483647 w 2706"/>
                <a:gd name="T91" fmla="*/ 1283679692 h 640"/>
                <a:gd name="T92" fmla="*/ 2147483647 w 2706"/>
                <a:gd name="T93" fmla="*/ 1238193984 h 640"/>
                <a:gd name="T94" fmla="*/ 2147483647 w 2706"/>
                <a:gd name="T95" fmla="*/ 1192709865 h 640"/>
                <a:gd name="T96" fmla="*/ 2147483647 w 2706"/>
                <a:gd name="T97" fmla="*/ 1091633162 h 640"/>
                <a:gd name="T98" fmla="*/ 2147483647 w 2706"/>
                <a:gd name="T99" fmla="*/ 985501431 h 640"/>
                <a:gd name="T100" fmla="*/ 2147483647 w 2706"/>
                <a:gd name="T101" fmla="*/ 985501431 h 640"/>
                <a:gd name="T102" fmla="*/ 2147483647 w 2706"/>
                <a:gd name="T103" fmla="*/ 980447993 h 640"/>
                <a:gd name="T104" fmla="*/ 2147483647 w 2706"/>
                <a:gd name="T105" fmla="*/ 980447993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18"/>
            <p:cNvSpPr>
              <a:spLocks/>
            </p:cNvSpPr>
            <p:nvPr/>
          </p:nvSpPr>
          <p:spPr bwMode="hidden">
            <a:xfrm>
              <a:off x="-308667" y="4321318"/>
              <a:ext cx="8279020" cy="1207272"/>
            </a:xfrm>
            <a:custGeom>
              <a:avLst/>
              <a:gdLst>
                <a:gd name="T0" fmla="*/ 2147483647 w 5216"/>
                <a:gd name="T1" fmla="*/ 1792249152 h 762"/>
                <a:gd name="T2" fmla="*/ 2147483647 w 5216"/>
                <a:gd name="T3" fmla="*/ 1721965959 h 762"/>
                <a:gd name="T4" fmla="*/ 2147483647 w 5216"/>
                <a:gd name="T5" fmla="*/ 1531193217 h 762"/>
                <a:gd name="T6" fmla="*/ 2147483647 w 5216"/>
                <a:gd name="T7" fmla="*/ 1275158077 h 762"/>
                <a:gd name="T8" fmla="*/ 2147483647 w 5216"/>
                <a:gd name="T9" fmla="*/ 938798156 h 762"/>
                <a:gd name="T10" fmla="*/ 2147483647 w 5216"/>
                <a:gd name="T11" fmla="*/ 743006205 h 762"/>
                <a:gd name="T12" fmla="*/ 2147483647 w 5216"/>
                <a:gd name="T13" fmla="*/ 592396646 h 762"/>
                <a:gd name="T14" fmla="*/ 2147483647 w 5216"/>
                <a:gd name="T15" fmla="*/ 461868679 h 762"/>
                <a:gd name="T16" fmla="*/ 2147483647 w 5216"/>
                <a:gd name="T17" fmla="*/ 351422303 h 762"/>
                <a:gd name="T18" fmla="*/ 2147483647 w 5216"/>
                <a:gd name="T19" fmla="*/ 256035140 h 762"/>
                <a:gd name="T20" fmla="*/ 2147483647 w 5216"/>
                <a:gd name="T21" fmla="*/ 180731153 h 762"/>
                <a:gd name="T22" fmla="*/ 2147483647 w 5216"/>
                <a:gd name="T23" fmla="*/ 70284778 h 762"/>
                <a:gd name="T24" fmla="*/ 2147483647 w 5216"/>
                <a:gd name="T25" fmla="*/ 10040003 h 762"/>
                <a:gd name="T26" fmla="*/ 1622440311 w 5216"/>
                <a:gd name="T27" fmla="*/ 0 h 762"/>
                <a:gd name="T28" fmla="*/ 901914788 w 5216"/>
                <a:gd name="T29" fmla="*/ 25100801 h 762"/>
                <a:gd name="T30" fmla="*/ 277124957 w 5216"/>
                <a:gd name="T31" fmla="*/ 80324781 h 762"/>
                <a:gd name="T32" fmla="*/ 0 w 5216"/>
                <a:gd name="T33" fmla="*/ 120487964 h 762"/>
                <a:gd name="T34" fmla="*/ 791065440 w 5216"/>
                <a:gd name="T35" fmla="*/ 215873542 h 762"/>
                <a:gd name="T36" fmla="*/ 1642595027 w 5216"/>
                <a:gd name="T37" fmla="*/ 351422303 h 762"/>
                <a:gd name="T38" fmla="*/ 2147483647 w 5216"/>
                <a:gd name="T39" fmla="*/ 527132663 h 762"/>
                <a:gd name="T40" fmla="*/ 2147483647 w 5216"/>
                <a:gd name="T41" fmla="*/ 743006205 h 762"/>
                <a:gd name="T42" fmla="*/ 2147483647 w 5216"/>
                <a:gd name="T43" fmla="*/ 948838159 h 762"/>
                <a:gd name="T44" fmla="*/ 2147483647 w 5216"/>
                <a:gd name="T45" fmla="*/ 1295239668 h 762"/>
                <a:gd name="T46" fmla="*/ 2147483647 w 5216"/>
                <a:gd name="T47" fmla="*/ 1435807639 h 762"/>
                <a:gd name="T48" fmla="*/ 2147483647 w 5216"/>
                <a:gd name="T49" fmla="*/ 1556295603 h 762"/>
                <a:gd name="T50" fmla="*/ 2147483647 w 5216"/>
                <a:gd name="T51" fmla="*/ 1661721185 h 762"/>
                <a:gd name="T52" fmla="*/ 2147483647 w 5216"/>
                <a:gd name="T53" fmla="*/ 1742045966 h 762"/>
                <a:gd name="T54" fmla="*/ 2147483647 w 5216"/>
                <a:gd name="T55" fmla="*/ 1812330743 h 762"/>
                <a:gd name="T56" fmla="*/ 2147483647 w 5216"/>
                <a:gd name="T57" fmla="*/ 1857513135 h 762"/>
                <a:gd name="T58" fmla="*/ 2147483647 w 5216"/>
                <a:gd name="T59" fmla="*/ 1892655524 h 762"/>
                <a:gd name="T60" fmla="*/ 2147483647 w 5216"/>
                <a:gd name="T61" fmla="*/ 1912737115 h 762"/>
                <a:gd name="T62" fmla="*/ 2147483647 w 5216"/>
                <a:gd name="T63" fmla="*/ 1912737115 h 762"/>
                <a:gd name="T64" fmla="*/ 2147483647 w 5216"/>
                <a:gd name="T65" fmla="*/ 1902697112 h 762"/>
                <a:gd name="T66" fmla="*/ 2147483647 w 5216"/>
                <a:gd name="T67" fmla="*/ 1877594727 h 762"/>
                <a:gd name="T68" fmla="*/ 2147483647 w 5216"/>
                <a:gd name="T69" fmla="*/ 1837433128 h 762"/>
                <a:gd name="T70" fmla="*/ 2147483647 w 5216"/>
                <a:gd name="T71" fmla="*/ 1792249152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22"/>
            <p:cNvSpPr>
              <a:spLocks/>
            </p:cNvSpPr>
            <p:nvPr/>
          </p:nvSpPr>
          <p:spPr bwMode="hidden">
            <a:xfrm>
              <a:off x="4286" y="4334883"/>
              <a:ext cx="8165219" cy="1105538"/>
            </a:xfrm>
            <a:custGeom>
              <a:avLst/>
              <a:gdLst>
                <a:gd name="T0" fmla="*/ 0 w 5144"/>
                <a:gd name="T1" fmla="*/ 177634787 h 694"/>
                <a:gd name="T2" fmla="*/ 0 w 5144"/>
                <a:gd name="T3" fmla="*/ 177634787 h 694"/>
                <a:gd name="T4" fmla="*/ 45353157 w 5144"/>
                <a:gd name="T5" fmla="*/ 167484228 h 694"/>
                <a:gd name="T6" fmla="*/ 181412626 w 5144"/>
                <a:gd name="T7" fmla="*/ 142107830 h 694"/>
                <a:gd name="T8" fmla="*/ 413216590 w 5144"/>
                <a:gd name="T9" fmla="*/ 106580872 h 694"/>
                <a:gd name="T10" fmla="*/ 564393779 w 5144"/>
                <a:gd name="T11" fmla="*/ 86279754 h 694"/>
                <a:gd name="T12" fmla="*/ 740766636 w 5144"/>
                <a:gd name="T13" fmla="*/ 65978635 h 694"/>
                <a:gd name="T14" fmla="*/ 937295394 w 5144"/>
                <a:gd name="T15" fmla="*/ 50752796 h 694"/>
                <a:gd name="T16" fmla="*/ 1164061177 w 5144"/>
                <a:gd name="T17" fmla="*/ 35526957 h 694"/>
                <a:gd name="T18" fmla="*/ 1410982860 w 5144"/>
                <a:gd name="T19" fmla="*/ 20301119 h 694"/>
                <a:gd name="T20" fmla="*/ 1688139980 w 5144"/>
                <a:gd name="T21" fmla="*/ 10150559 h 694"/>
                <a:gd name="T22" fmla="*/ 1990494357 w 5144"/>
                <a:gd name="T23" fmla="*/ 5075280 h 694"/>
                <a:gd name="T24" fmla="*/ 2147483647 w 5144"/>
                <a:gd name="T25" fmla="*/ 0 h 694"/>
                <a:gd name="T26" fmla="*/ 2147483647 w 5144"/>
                <a:gd name="T27" fmla="*/ 5075280 h 694"/>
                <a:gd name="T28" fmla="*/ 2147483647 w 5144"/>
                <a:gd name="T29" fmla="*/ 15225839 h 694"/>
                <a:gd name="T30" fmla="*/ 2147483647 w 5144"/>
                <a:gd name="T31" fmla="*/ 35526957 h 694"/>
                <a:gd name="T32" fmla="*/ 2147483647 w 5144"/>
                <a:gd name="T33" fmla="*/ 60903356 h 694"/>
                <a:gd name="T34" fmla="*/ 2147483647 w 5144"/>
                <a:gd name="T35" fmla="*/ 101505593 h 694"/>
                <a:gd name="T36" fmla="*/ 2147483647 w 5144"/>
                <a:gd name="T37" fmla="*/ 147183109 h 694"/>
                <a:gd name="T38" fmla="*/ 2147483647 w 5144"/>
                <a:gd name="T39" fmla="*/ 203011185 h 694"/>
                <a:gd name="T40" fmla="*/ 2147483647 w 5144"/>
                <a:gd name="T41" fmla="*/ 268988228 h 694"/>
                <a:gd name="T42" fmla="*/ 2147483647 w 5144"/>
                <a:gd name="T43" fmla="*/ 350192702 h 694"/>
                <a:gd name="T44" fmla="*/ 2147483647 w 5144"/>
                <a:gd name="T45" fmla="*/ 441547735 h 694"/>
                <a:gd name="T46" fmla="*/ 2147483647 w 5144"/>
                <a:gd name="T47" fmla="*/ 548128608 h 694"/>
                <a:gd name="T48" fmla="*/ 2147483647 w 5144"/>
                <a:gd name="T49" fmla="*/ 675009006 h 694"/>
                <a:gd name="T50" fmla="*/ 2147483647 w 5144"/>
                <a:gd name="T51" fmla="*/ 812041556 h 694"/>
                <a:gd name="T52" fmla="*/ 2147483647 w 5144"/>
                <a:gd name="T53" fmla="*/ 964299945 h 694"/>
                <a:gd name="T54" fmla="*/ 2147483647 w 5144"/>
                <a:gd name="T55" fmla="*/ 1136857860 h 694"/>
                <a:gd name="T56" fmla="*/ 2147483647 w 5144"/>
                <a:gd name="T57" fmla="*/ 1324643206 h 694"/>
                <a:gd name="T58" fmla="*/ 2147483647 w 5144"/>
                <a:gd name="T59" fmla="*/ 1532729671 h 694"/>
                <a:gd name="T60" fmla="*/ 2147483647 w 5144"/>
                <a:gd name="T61" fmla="*/ 1761115662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 name="Freeform 26"/>
            <p:cNvSpPr>
              <a:spLocks/>
            </p:cNvSpPr>
            <p:nvPr/>
          </p:nvSpPr>
          <p:spPr bwMode="hidden">
            <a:xfrm>
              <a:off x="4155651" y="4314537"/>
              <a:ext cx="4940859" cy="929191"/>
            </a:xfrm>
            <a:custGeom>
              <a:avLst/>
              <a:gdLst>
                <a:gd name="T0" fmla="*/ 0 w 3112"/>
                <a:gd name="T1" fmla="*/ 1478417662 h 584"/>
                <a:gd name="T2" fmla="*/ 0 w 3112"/>
                <a:gd name="T3" fmla="*/ 1478417662 h 584"/>
                <a:gd name="T4" fmla="*/ 226865130 w 3112"/>
                <a:gd name="T5" fmla="*/ 1417660663 h 584"/>
                <a:gd name="T6" fmla="*/ 846963574 w 3112"/>
                <a:gd name="T7" fmla="*/ 1260705347 h 584"/>
                <a:gd name="T8" fmla="*/ 1275487831 w 3112"/>
                <a:gd name="T9" fmla="*/ 1154381393 h 584"/>
                <a:gd name="T10" fmla="*/ 1769549916 w 3112"/>
                <a:gd name="T11" fmla="*/ 1037930213 h 584"/>
                <a:gd name="T12" fmla="*/ 2147483647 w 3112"/>
                <a:gd name="T13" fmla="*/ 911353397 h 584"/>
                <a:gd name="T14" fmla="*/ 2147483647 w 3112"/>
                <a:gd name="T15" fmla="*/ 774650944 h 584"/>
                <a:gd name="T16" fmla="*/ 2147483647 w 3112"/>
                <a:gd name="T17" fmla="*/ 643009718 h 584"/>
                <a:gd name="T18" fmla="*/ 2147483647 w 3112"/>
                <a:gd name="T19" fmla="*/ 511370084 h 584"/>
                <a:gd name="T20" fmla="*/ 2147483647 w 3112"/>
                <a:gd name="T21" fmla="*/ 389856086 h 584"/>
                <a:gd name="T22" fmla="*/ 2147483647 w 3112"/>
                <a:gd name="T23" fmla="*/ 273406496 h 584"/>
                <a:gd name="T24" fmla="*/ 2147483647 w 3112"/>
                <a:gd name="T25" fmla="*/ 222775133 h 584"/>
                <a:gd name="T26" fmla="*/ 2147483647 w 3112"/>
                <a:gd name="T27" fmla="*/ 172143770 h 584"/>
                <a:gd name="T28" fmla="*/ 2147483647 w 3112"/>
                <a:gd name="T29" fmla="*/ 131639635 h 584"/>
                <a:gd name="T30" fmla="*/ 2147483647 w 3112"/>
                <a:gd name="T31" fmla="*/ 91135499 h 584"/>
                <a:gd name="T32" fmla="*/ 2147483647 w 3112"/>
                <a:gd name="T33" fmla="*/ 60756999 h 584"/>
                <a:gd name="T34" fmla="*/ 2147483647 w 3112"/>
                <a:gd name="T35" fmla="*/ 35441318 h 584"/>
                <a:gd name="T36" fmla="*/ 2147483647 w 3112"/>
                <a:gd name="T37" fmla="*/ 15188454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useBgFill="1">
          <p:nvSpPr>
            <p:cNvPr id="11" name="Freeform 10"/>
            <p:cNvSpPr>
              <a:spLocks/>
            </p:cNvSpPr>
            <p:nvPr/>
          </p:nvSpPr>
          <p:spPr bwMode="hidden">
            <a:xfrm>
              <a:off x="-3905251" y="4294188"/>
              <a:ext cx="13027839" cy="1892300"/>
            </a:xfrm>
            <a:custGeom>
              <a:avLst/>
              <a:gdLst>
                <a:gd name="T0" fmla="*/ 2147483647 w 8196"/>
                <a:gd name="T1" fmla="*/ 1290320000 h 1192"/>
                <a:gd name="T2" fmla="*/ 2147483647 w 8196"/>
                <a:gd name="T3" fmla="*/ 1436489063 h 1192"/>
                <a:gd name="T4" fmla="*/ 2147483647 w 8196"/>
                <a:gd name="T5" fmla="*/ 1562496875 h 1192"/>
                <a:gd name="T6" fmla="*/ 2147483647 w 8196"/>
                <a:gd name="T7" fmla="*/ 1678424063 h 1192"/>
                <a:gd name="T8" fmla="*/ 2147483647 w 8196"/>
                <a:gd name="T9" fmla="*/ 1769149688 h 1192"/>
                <a:gd name="T10" fmla="*/ 2147483647 w 8196"/>
                <a:gd name="T11" fmla="*/ 1839714063 h 1192"/>
                <a:gd name="T12" fmla="*/ 2147483647 w 8196"/>
                <a:gd name="T13" fmla="*/ 1890117188 h 1192"/>
                <a:gd name="T14" fmla="*/ 2147483647 w 8196"/>
                <a:gd name="T15" fmla="*/ 1920359063 h 1192"/>
                <a:gd name="T16" fmla="*/ 2147483647 w 8196"/>
                <a:gd name="T17" fmla="*/ 1915318750 h 1192"/>
                <a:gd name="T18" fmla="*/ 2147483647 w 8196"/>
                <a:gd name="T19" fmla="*/ 1890117188 h 1192"/>
                <a:gd name="T20" fmla="*/ 2147483647 w 8196"/>
                <a:gd name="T21" fmla="*/ 1829633438 h 1192"/>
                <a:gd name="T22" fmla="*/ 2147483647 w 8196"/>
                <a:gd name="T23" fmla="*/ 1738907813 h 1192"/>
                <a:gd name="T24" fmla="*/ 2147483647 w 8196"/>
                <a:gd name="T25" fmla="*/ 1617940313 h 1192"/>
                <a:gd name="T26" fmla="*/ 2147483647 w 8196"/>
                <a:gd name="T27" fmla="*/ 1456650313 h 1192"/>
                <a:gd name="T28" fmla="*/ 2147483647 w 8196"/>
                <a:gd name="T29" fmla="*/ 1260078125 h 1192"/>
                <a:gd name="T30" fmla="*/ 2147483647 w 8196"/>
                <a:gd name="T31" fmla="*/ 1023183438 h 1192"/>
                <a:gd name="T32" fmla="*/ 2147483647 w 8196"/>
                <a:gd name="T33" fmla="*/ 745966250 h 1192"/>
                <a:gd name="T34" fmla="*/ 2147483647 w 8196"/>
                <a:gd name="T35" fmla="*/ 604837500 h 1192"/>
                <a:gd name="T36" fmla="*/ 2147483647 w 8196"/>
                <a:gd name="T37" fmla="*/ 372983125 h 1192"/>
                <a:gd name="T38" fmla="*/ 2147483647 w 8196"/>
                <a:gd name="T39" fmla="*/ 206652813 h 1192"/>
                <a:gd name="T40" fmla="*/ 2147483647 w 8196"/>
                <a:gd name="T41" fmla="*/ 90725625 h 1192"/>
                <a:gd name="T42" fmla="*/ 2147483647 w 8196"/>
                <a:gd name="T43" fmla="*/ 25201563 h 1192"/>
                <a:gd name="T44" fmla="*/ 2147483647 w 8196"/>
                <a:gd name="T45" fmla="*/ 0 h 1192"/>
                <a:gd name="T46" fmla="*/ 2147483647 w 8196"/>
                <a:gd name="T47" fmla="*/ 10080625 h 1192"/>
                <a:gd name="T48" fmla="*/ 2147483647 w 8196"/>
                <a:gd name="T49" fmla="*/ 50403125 h 1192"/>
                <a:gd name="T50" fmla="*/ 1809063908 w 8196"/>
                <a:gd name="T51" fmla="*/ 110886875 h 1192"/>
                <a:gd name="T52" fmla="*/ 1339111161 w 8196"/>
                <a:gd name="T53" fmla="*/ 186491563 h 1192"/>
                <a:gd name="T54" fmla="*/ 944958629 w 8196"/>
                <a:gd name="T55" fmla="*/ 272176875 h 1192"/>
                <a:gd name="T56" fmla="*/ 626603132 w 8196"/>
                <a:gd name="T57" fmla="*/ 362902500 h 1192"/>
                <a:gd name="T58" fmla="*/ 373939989 w 8196"/>
                <a:gd name="T59" fmla="*/ 443547500 h 1192"/>
                <a:gd name="T60" fmla="*/ 121278436 w 8196"/>
                <a:gd name="T61" fmla="*/ 544353750 h 1192"/>
                <a:gd name="T62" fmla="*/ 0 w 8196"/>
                <a:gd name="T63" fmla="*/ 604837500 h 1192"/>
                <a:gd name="T64" fmla="*/ 2147483647 w 8196"/>
                <a:gd name="T65" fmla="*/ 2147483647 h 1192"/>
                <a:gd name="T66" fmla="*/ 2147483647 w 8196"/>
                <a:gd name="T67" fmla="*/ 2147483647 h 1192"/>
                <a:gd name="T68" fmla="*/ 2147483647 w 8196"/>
                <a:gd name="T69" fmla="*/ 1285279688 h 1192"/>
                <a:gd name="T70" fmla="*/ 2147483647 w 8196"/>
                <a:gd name="T71" fmla="*/ 1290320000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2" name="Group 5"/>
          <p:cNvGrpSpPr>
            <a:grpSpLocks noChangeAspect="1"/>
          </p:cNvGrpSpPr>
          <p:nvPr userDrawn="1"/>
        </p:nvGrpSpPr>
        <p:grpSpPr bwMode="auto">
          <a:xfrm>
            <a:off x="7696200" y="5875338"/>
            <a:ext cx="1276350" cy="830262"/>
            <a:chOff x="96" y="72"/>
            <a:chExt cx="1379" cy="896"/>
          </a:xfrm>
        </p:grpSpPr>
        <p:sp>
          <p:nvSpPr>
            <p:cNvPr id="13" name="AutoShape 4"/>
            <p:cNvSpPr>
              <a:spLocks noChangeAspect="1" noChangeArrowheads="1" noTextEdit="1"/>
            </p:cNvSpPr>
            <p:nvPr/>
          </p:nvSpPr>
          <p:spPr bwMode="auto">
            <a:xfrm>
              <a:off x="96" y="72"/>
              <a:ext cx="1377" cy="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14"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 y="72"/>
              <a:ext cx="1379"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639640086"/>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4"/>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36" indent="0">
              <a:buNone/>
              <a:defRPr sz="2800"/>
            </a:lvl2pPr>
            <a:lvl3pPr marL="914074" indent="0">
              <a:buNone/>
              <a:defRPr sz="2400"/>
            </a:lvl3pPr>
            <a:lvl4pPr marL="1371109" indent="0">
              <a:buNone/>
              <a:defRPr sz="2000"/>
            </a:lvl4pPr>
            <a:lvl5pPr marL="1828148" indent="0">
              <a:buNone/>
              <a:defRPr sz="2000"/>
            </a:lvl5pPr>
            <a:lvl6pPr marL="2285186" indent="0">
              <a:buNone/>
              <a:defRPr sz="2000"/>
            </a:lvl6pPr>
            <a:lvl7pPr marL="2742224" indent="0">
              <a:buNone/>
              <a:defRPr sz="2000"/>
            </a:lvl7pPr>
            <a:lvl8pPr marL="3199260" indent="0">
              <a:buNone/>
              <a:defRPr sz="2000"/>
            </a:lvl8pPr>
            <a:lvl9pPr marL="3656296"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42"/>
            <a:ext cx="5486400" cy="804862"/>
          </a:xfrm>
        </p:spPr>
        <p:txBody>
          <a:bodyPr/>
          <a:lstStyle>
            <a:lvl1pPr marL="0" indent="0">
              <a:buNone/>
              <a:defRPr sz="1400"/>
            </a:lvl1pPr>
            <a:lvl2pPr marL="457036" indent="0">
              <a:buNone/>
              <a:defRPr sz="1200"/>
            </a:lvl2pPr>
            <a:lvl3pPr marL="914074" indent="0">
              <a:buNone/>
              <a:defRPr sz="1000"/>
            </a:lvl3pPr>
            <a:lvl4pPr marL="1371109" indent="0">
              <a:buNone/>
              <a:defRPr sz="900"/>
            </a:lvl4pPr>
            <a:lvl5pPr marL="1828148" indent="0">
              <a:buNone/>
              <a:defRPr sz="900"/>
            </a:lvl5pPr>
            <a:lvl6pPr marL="2285186" indent="0">
              <a:buNone/>
              <a:defRPr sz="900"/>
            </a:lvl6pPr>
            <a:lvl7pPr marL="2742224" indent="0">
              <a:buNone/>
              <a:defRPr sz="900"/>
            </a:lvl7pPr>
            <a:lvl8pPr marL="3199260" indent="0">
              <a:buNone/>
              <a:defRPr sz="900"/>
            </a:lvl8pPr>
            <a:lvl9pPr marL="3656296"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39F210DC-F02E-47B7-A3DA-45EEA95E3686}" type="slidenum">
              <a:rPr lang="en-US"/>
              <a:pPr>
                <a:defRPr/>
              </a:pPr>
              <a:t>‹#›</a:t>
            </a:fld>
            <a:endParaRPr lang="en-US" dirty="0"/>
          </a:p>
        </p:txBody>
      </p:sp>
      <p:sp>
        <p:nvSpPr>
          <p:cNvPr id="8" name="Rounded Rectangle 14"/>
          <p:cNvSpPr/>
          <p:nvPr userDrawn="1"/>
        </p:nvSpPr>
        <p:spPr>
          <a:xfrm>
            <a:off x="228604" y="228604"/>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08" tIns="45704" rIns="91408" bIns="45704" anchor="ctr"/>
          <a:lstStyle/>
          <a:p>
            <a:pPr algn="ctr" fontAlgn="auto">
              <a:spcBef>
                <a:spcPts val="0"/>
              </a:spcBef>
              <a:spcAft>
                <a:spcPts val="0"/>
              </a:spcAft>
              <a:defRPr/>
            </a:pPr>
            <a:endParaRPr lang="en-US"/>
          </a:p>
        </p:txBody>
      </p:sp>
      <p:grpSp>
        <p:nvGrpSpPr>
          <p:cNvPr id="9" name="Group 8"/>
          <p:cNvGrpSpPr>
            <a:grpSpLocks noChangeAspect="1"/>
          </p:cNvGrpSpPr>
          <p:nvPr userDrawn="1"/>
        </p:nvGrpSpPr>
        <p:grpSpPr bwMode="auto">
          <a:xfrm>
            <a:off x="211138" y="5354642"/>
            <a:ext cx="8723312" cy="1330325"/>
            <a:chOff x="-3905250" y="4294188"/>
            <a:chExt cx="13011150" cy="1892300"/>
          </a:xfrm>
        </p:grpSpPr>
        <p:sp>
          <p:nvSpPr>
            <p:cNvPr id="10" name="Freeform 14"/>
            <p:cNvSpPr>
              <a:spLocks/>
            </p:cNvSpPr>
            <p:nvPr/>
          </p:nvSpPr>
          <p:spPr bwMode="hidden">
            <a:xfrm>
              <a:off x="4810681" y="4499676"/>
              <a:ext cx="4295219" cy="1016152"/>
            </a:xfrm>
            <a:custGeom>
              <a:avLst/>
              <a:gdLst>
                <a:gd name="T0" fmla="*/ 2147483647 w 2706"/>
                <a:gd name="T1" fmla="*/ 0 h 640"/>
                <a:gd name="T2" fmla="*/ 2147483647 w 2706"/>
                <a:gd name="T3" fmla="*/ 0 h 640"/>
                <a:gd name="T4" fmla="*/ 2147483647 w 2706"/>
                <a:gd name="T5" fmla="*/ 45375950 h 640"/>
                <a:gd name="T6" fmla="*/ 2147483647 w 2706"/>
                <a:gd name="T7" fmla="*/ 95794554 h 640"/>
                <a:gd name="T8" fmla="*/ 2147483647 w 2706"/>
                <a:gd name="T9" fmla="*/ 151254225 h 640"/>
                <a:gd name="T10" fmla="*/ 2147483647 w 2706"/>
                <a:gd name="T11" fmla="*/ 206713896 h 640"/>
                <a:gd name="T12" fmla="*/ 2147483647 w 2706"/>
                <a:gd name="T13" fmla="*/ 272258876 h 640"/>
                <a:gd name="T14" fmla="*/ 2147483647 w 2706"/>
                <a:gd name="T15" fmla="*/ 337802267 h 640"/>
                <a:gd name="T16" fmla="*/ 2147483647 w 2706"/>
                <a:gd name="T17" fmla="*/ 413429380 h 640"/>
                <a:gd name="T18" fmla="*/ 2147483647 w 2706"/>
                <a:gd name="T19" fmla="*/ 489056492 h 640"/>
                <a:gd name="T20" fmla="*/ 2147483647 w 2706"/>
                <a:gd name="T21" fmla="*/ 489056492 h 640"/>
                <a:gd name="T22" fmla="*/ 2147483647 w 2706"/>
                <a:gd name="T23" fmla="*/ 635269651 h 640"/>
                <a:gd name="T24" fmla="*/ 2147483647 w 2706"/>
                <a:gd name="T25" fmla="*/ 766356435 h 640"/>
                <a:gd name="T26" fmla="*/ 2147483647 w 2706"/>
                <a:gd name="T27" fmla="*/ 887361085 h 640"/>
                <a:gd name="T28" fmla="*/ 1995446684 w 2706"/>
                <a:gd name="T29" fmla="*/ 1003323081 h 640"/>
                <a:gd name="T30" fmla="*/ 1471390284 w 2706"/>
                <a:gd name="T31" fmla="*/ 1104158702 h 640"/>
                <a:gd name="T32" fmla="*/ 962451277 w 2706"/>
                <a:gd name="T33" fmla="*/ 1194912190 h 640"/>
                <a:gd name="T34" fmla="*/ 473666148 w 2706"/>
                <a:gd name="T35" fmla="*/ 1280623023 h 640"/>
                <a:gd name="T36" fmla="*/ 0 w 2706"/>
                <a:gd name="T37" fmla="*/ 1356250136 h 640"/>
                <a:gd name="T38" fmla="*/ 0 w 2706"/>
                <a:gd name="T39" fmla="*/ 1356250136 h 640"/>
                <a:gd name="T40" fmla="*/ 327535052 w 2706"/>
                <a:gd name="T41" fmla="*/ 1401626086 h 640"/>
                <a:gd name="T42" fmla="*/ 639954298 w 2706"/>
                <a:gd name="T43" fmla="*/ 1441960969 h 640"/>
                <a:gd name="T44" fmla="*/ 942294224 w 2706"/>
                <a:gd name="T45" fmla="*/ 1477253198 h 640"/>
                <a:gd name="T46" fmla="*/ 1239596076 w 2706"/>
                <a:gd name="T47" fmla="*/ 1507504361 h 640"/>
                <a:gd name="T48" fmla="*/ 1526818609 w 2706"/>
                <a:gd name="T49" fmla="*/ 1537755524 h 640"/>
                <a:gd name="T50" fmla="*/ 1803964996 w 2706"/>
                <a:gd name="T51" fmla="*/ 1557922965 h 640"/>
                <a:gd name="T52" fmla="*/ 2071032063 w 2706"/>
                <a:gd name="T53" fmla="*/ 1578090407 h 640"/>
                <a:gd name="T54" fmla="*/ 2147483647 w 2706"/>
                <a:gd name="T55" fmla="*/ 1593215194 h 640"/>
                <a:gd name="T56" fmla="*/ 2147483647 w 2706"/>
                <a:gd name="T57" fmla="*/ 1603298915 h 640"/>
                <a:gd name="T58" fmla="*/ 2147483647 w 2706"/>
                <a:gd name="T59" fmla="*/ 1608341570 h 640"/>
                <a:gd name="T60" fmla="*/ 2147483647 w 2706"/>
                <a:gd name="T61" fmla="*/ 1613382636 h 640"/>
                <a:gd name="T62" fmla="*/ 2147483647 w 2706"/>
                <a:gd name="T63" fmla="*/ 1613382636 h 640"/>
                <a:gd name="T64" fmla="*/ 2147483647 w 2706"/>
                <a:gd name="T65" fmla="*/ 1608341570 h 640"/>
                <a:gd name="T66" fmla="*/ 2147483647 w 2706"/>
                <a:gd name="T67" fmla="*/ 1603298915 h 640"/>
                <a:gd name="T68" fmla="*/ 2147483647 w 2706"/>
                <a:gd name="T69" fmla="*/ 1593215194 h 640"/>
                <a:gd name="T70" fmla="*/ 2147483647 w 2706"/>
                <a:gd name="T71" fmla="*/ 1578090407 h 640"/>
                <a:gd name="T72" fmla="*/ 2147483647 w 2706"/>
                <a:gd name="T73" fmla="*/ 1562964032 h 640"/>
                <a:gd name="T74" fmla="*/ 2147483647 w 2706"/>
                <a:gd name="T75" fmla="*/ 1542796590 h 640"/>
                <a:gd name="T76" fmla="*/ 2147483647 w 2706"/>
                <a:gd name="T77" fmla="*/ 1517588082 h 640"/>
                <a:gd name="T78" fmla="*/ 2147483647 w 2706"/>
                <a:gd name="T79" fmla="*/ 1492379573 h 640"/>
                <a:gd name="T80" fmla="*/ 2147483647 w 2706"/>
                <a:gd name="T81" fmla="*/ 1462128411 h 640"/>
                <a:gd name="T82" fmla="*/ 2147483647 w 2706"/>
                <a:gd name="T83" fmla="*/ 1431877248 h 640"/>
                <a:gd name="T84" fmla="*/ 2147483647 w 2706"/>
                <a:gd name="T85" fmla="*/ 1396585019 h 640"/>
                <a:gd name="T86" fmla="*/ 2147483647 w 2706"/>
                <a:gd name="T87" fmla="*/ 1361291202 h 640"/>
                <a:gd name="T88" fmla="*/ 2147483647 w 2706"/>
                <a:gd name="T89" fmla="*/ 1320956319 h 640"/>
                <a:gd name="T90" fmla="*/ 2147483647 w 2706"/>
                <a:gd name="T91" fmla="*/ 1280623023 h 640"/>
                <a:gd name="T92" fmla="*/ 2147483647 w 2706"/>
                <a:gd name="T93" fmla="*/ 1235245485 h 640"/>
                <a:gd name="T94" fmla="*/ 2147483647 w 2706"/>
                <a:gd name="T95" fmla="*/ 1189869535 h 640"/>
                <a:gd name="T96" fmla="*/ 2147483647 w 2706"/>
                <a:gd name="T97" fmla="*/ 1089033914 h 640"/>
                <a:gd name="T98" fmla="*/ 2147483647 w 2706"/>
                <a:gd name="T99" fmla="*/ 983155639 h 640"/>
                <a:gd name="T100" fmla="*/ 2147483647 w 2706"/>
                <a:gd name="T101" fmla="*/ 983155639 h 640"/>
                <a:gd name="T102" fmla="*/ 2147483647 w 2706"/>
                <a:gd name="T103" fmla="*/ 978112985 h 640"/>
                <a:gd name="T104" fmla="*/ 2147483647 w 2706"/>
                <a:gd name="T105" fmla="*/ 978112985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18"/>
            <p:cNvSpPr>
              <a:spLocks/>
            </p:cNvSpPr>
            <p:nvPr/>
          </p:nvSpPr>
          <p:spPr bwMode="hidden">
            <a:xfrm>
              <a:off x="-308538" y="4319027"/>
              <a:ext cx="8280254" cy="1208092"/>
            </a:xfrm>
            <a:custGeom>
              <a:avLst/>
              <a:gdLst>
                <a:gd name="T0" fmla="*/ 2147483647 w 5216"/>
                <a:gd name="T1" fmla="*/ 1794685668 h 762"/>
                <a:gd name="T2" fmla="*/ 2147483647 w 5216"/>
                <a:gd name="T3" fmla="*/ 1724305590 h 762"/>
                <a:gd name="T4" fmla="*/ 2147483647 w 5216"/>
                <a:gd name="T5" fmla="*/ 1533274853 h 762"/>
                <a:gd name="T6" fmla="*/ 2147483647 w 5216"/>
                <a:gd name="T7" fmla="*/ 1276891413 h 762"/>
                <a:gd name="T8" fmla="*/ 2147483647 w 5216"/>
                <a:gd name="T9" fmla="*/ 940073143 h 762"/>
                <a:gd name="T10" fmla="*/ 2147483647 w 5216"/>
                <a:gd name="T11" fmla="*/ 744015032 h 762"/>
                <a:gd name="T12" fmla="*/ 2147483647 w 5216"/>
                <a:gd name="T13" fmla="*/ 593201710 h 762"/>
                <a:gd name="T14" fmla="*/ 2147483647 w 5216"/>
                <a:gd name="T15" fmla="*/ 462496302 h 762"/>
                <a:gd name="T16" fmla="*/ 2147483647 w 5216"/>
                <a:gd name="T17" fmla="*/ 351898809 h 762"/>
                <a:gd name="T18" fmla="*/ 2147483647 w 5216"/>
                <a:gd name="T19" fmla="*/ 256383440 h 762"/>
                <a:gd name="T20" fmla="*/ 2147483647 w 5216"/>
                <a:gd name="T21" fmla="*/ 180975987 h 762"/>
                <a:gd name="T22" fmla="*/ 2147483647 w 5216"/>
                <a:gd name="T23" fmla="*/ 70380079 h 762"/>
                <a:gd name="T24" fmla="*/ 2147483647 w 5216"/>
                <a:gd name="T25" fmla="*/ 10054750 h 762"/>
                <a:gd name="T26" fmla="*/ 1622923434 w 5216"/>
                <a:gd name="T27" fmla="*/ 0 h 762"/>
                <a:gd name="T28" fmla="*/ 902184155 w 5216"/>
                <a:gd name="T29" fmla="*/ 25135289 h 762"/>
                <a:gd name="T30" fmla="*/ 277207537 w 5216"/>
                <a:gd name="T31" fmla="*/ 80434829 h 762"/>
                <a:gd name="T32" fmla="*/ 0 w 5216"/>
                <a:gd name="T33" fmla="*/ 120650658 h 762"/>
                <a:gd name="T34" fmla="*/ 791300823 w 5216"/>
                <a:gd name="T35" fmla="*/ 216166026 h 762"/>
                <a:gd name="T36" fmla="*/ 1643084329 w 5216"/>
                <a:gd name="T37" fmla="*/ 351898809 h 762"/>
                <a:gd name="T38" fmla="*/ 2147483647 w 5216"/>
                <a:gd name="T39" fmla="*/ 527849006 h 762"/>
                <a:gd name="T40" fmla="*/ 2147483647 w 5216"/>
                <a:gd name="T41" fmla="*/ 744015032 h 762"/>
                <a:gd name="T42" fmla="*/ 2147483647 w 5216"/>
                <a:gd name="T43" fmla="*/ 950127893 h 762"/>
                <a:gd name="T44" fmla="*/ 2147483647 w 5216"/>
                <a:gd name="T45" fmla="*/ 1296999327 h 762"/>
                <a:gd name="T46" fmla="*/ 2147483647 w 5216"/>
                <a:gd name="T47" fmla="*/ 1437759485 h 762"/>
                <a:gd name="T48" fmla="*/ 2147483647 w 5216"/>
                <a:gd name="T49" fmla="*/ 1558410142 h 762"/>
                <a:gd name="T50" fmla="*/ 2147483647 w 5216"/>
                <a:gd name="T51" fmla="*/ 1663980261 h 762"/>
                <a:gd name="T52" fmla="*/ 2147483647 w 5216"/>
                <a:gd name="T53" fmla="*/ 1744413504 h 762"/>
                <a:gd name="T54" fmla="*/ 2147483647 w 5216"/>
                <a:gd name="T55" fmla="*/ 1814793583 h 762"/>
                <a:gd name="T56" fmla="*/ 2147483647 w 5216"/>
                <a:gd name="T57" fmla="*/ 1860038372 h 762"/>
                <a:gd name="T58" fmla="*/ 2147483647 w 5216"/>
                <a:gd name="T59" fmla="*/ 1895228412 h 762"/>
                <a:gd name="T60" fmla="*/ 2147483647 w 5216"/>
                <a:gd name="T61" fmla="*/ 1915336326 h 762"/>
                <a:gd name="T62" fmla="*/ 2147483647 w 5216"/>
                <a:gd name="T63" fmla="*/ 1915336326 h 762"/>
                <a:gd name="T64" fmla="*/ 2147483647 w 5216"/>
                <a:gd name="T65" fmla="*/ 1905281576 h 762"/>
                <a:gd name="T66" fmla="*/ 2147483647 w 5216"/>
                <a:gd name="T67" fmla="*/ 1880146287 h 762"/>
                <a:gd name="T68" fmla="*/ 2147483647 w 5216"/>
                <a:gd name="T69" fmla="*/ 1839928872 h 762"/>
                <a:gd name="T70" fmla="*/ 2147483647 w 5216"/>
                <a:gd name="T71" fmla="*/ 1794685668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22"/>
            <p:cNvSpPr>
              <a:spLocks/>
            </p:cNvSpPr>
            <p:nvPr/>
          </p:nvSpPr>
          <p:spPr bwMode="hidden">
            <a:xfrm>
              <a:off x="4014" y="4334834"/>
              <a:ext cx="8164231" cy="1101960"/>
            </a:xfrm>
            <a:custGeom>
              <a:avLst/>
              <a:gdLst>
                <a:gd name="T0" fmla="*/ 0 w 5144"/>
                <a:gd name="T1" fmla="*/ 176486674 h 694"/>
                <a:gd name="T2" fmla="*/ 0 w 5144"/>
                <a:gd name="T3" fmla="*/ 176486674 h 694"/>
                <a:gd name="T4" fmla="*/ 45341320 w 5144"/>
                <a:gd name="T5" fmla="*/ 166400724 h 694"/>
                <a:gd name="T6" fmla="*/ 181368455 w 5144"/>
                <a:gd name="T7" fmla="*/ 141189022 h 694"/>
                <a:gd name="T8" fmla="*/ 413115802 w 5144"/>
                <a:gd name="T9" fmla="*/ 105891370 h 694"/>
                <a:gd name="T10" fmla="*/ 564257240 w 5144"/>
                <a:gd name="T11" fmla="*/ 85722643 h 694"/>
                <a:gd name="T12" fmla="*/ 740586536 w 5144"/>
                <a:gd name="T13" fmla="*/ 65552329 h 694"/>
                <a:gd name="T14" fmla="*/ 937069294 w 5144"/>
                <a:gd name="T15" fmla="*/ 50424991 h 694"/>
                <a:gd name="T16" fmla="*/ 1163779069 w 5144"/>
                <a:gd name="T17" fmla="*/ 35297652 h 694"/>
                <a:gd name="T18" fmla="*/ 1410642306 w 5144"/>
                <a:gd name="T19" fmla="*/ 20170314 h 694"/>
                <a:gd name="T20" fmla="*/ 1687732560 w 5144"/>
                <a:gd name="T21" fmla="*/ 10084363 h 694"/>
                <a:gd name="T22" fmla="*/ 1990012261 w 5144"/>
                <a:gd name="T23" fmla="*/ 5042975 h 694"/>
                <a:gd name="T24" fmla="*/ 2147483647 w 5144"/>
                <a:gd name="T25" fmla="*/ 0 h 694"/>
                <a:gd name="T26" fmla="*/ 2147483647 w 5144"/>
                <a:gd name="T27" fmla="*/ 5042975 h 694"/>
                <a:gd name="T28" fmla="*/ 2147483647 w 5144"/>
                <a:gd name="T29" fmla="*/ 15127339 h 694"/>
                <a:gd name="T30" fmla="*/ 2147483647 w 5144"/>
                <a:gd name="T31" fmla="*/ 35297652 h 694"/>
                <a:gd name="T32" fmla="*/ 2147483647 w 5144"/>
                <a:gd name="T33" fmla="*/ 60509354 h 694"/>
                <a:gd name="T34" fmla="*/ 2147483647 w 5144"/>
                <a:gd name="T35" fmla="*/ 100849982 h 694"/>
                <a:gd name="T36" fmla="*/ 2147483647 w 5144"/>
                <a:gd name="T37" fmla="*/ 146231997 h 694"/>
                <a:gd name="T38" fmla="*/ 2147483647 w 5144"/>
                <a:gd name="T39" fmla="*/ 201698376 h 694"/>
                <a:gd name="T40" fmla="*/ 2147483647 w 5144"/>
                <a:gd name="T41" fmla="*/ 267250705 h 694"/>
                <a:gd name="T42" fmla="*/ 2147483647 w 5144"/>
                <a:gd name="T43" fmla="*/ 347930373 h 694"/>
                <a:gd name="T44" fmla="*/ 2147483647 w 5144"/>
                <a:gd name="T45" fmla="*/ 438694404 h 694"/>
                <a:gd name="T46" fmla="*/ 2147483647 w 5144"/>
                <a:gd name="T47" fmla="*/ 544585774 h 694"/>
                <a:gd name="T48" fmla="*/ 2147483647 w 5144"/>
                <a:gd name="T49" fmla="*/ 670647457 h 694"/>
                <a:gd name="T50" fmla="*/ 2147483647 w 5144"/>
                <a:gd name="T51" fmla="*/ 806793504 h 694"/>
                <a:gd name="T52" fmla="*/ 2147483647 w 5144"/>
                <a:gd name="T53" fmla="*/ 958068477 h 694"/>
                <a:gd name="T54" fmla="*/ 2147483647 w 5144"/>
                <a:gd name="T55" fmla="*/ 1129512176 h 694"/>
                <a:gd name="T56" fmla="*/ 2147483647 w 5144"/>
                <a:gd name="T57" fmla="*/ 1316083213 h 694"/>
                <a:gd name="T58" fmla="*/ 2147483647 w 5144"/>
                <a:gd name="T59" fmla="*/ 1522824565 h 694"/>
                <a:gd name="T60" fmla="*/ 2147483647 w 5144"/>
                <a:gd name="T61" fmla="*/ 1749734642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 name="Freeform 26"/>
            <p:cNvSpPr>
              <a:spLocks/>
            </p:cNvSpPr>
            <p:nvPr/>
          </p:nvSpPr>
          <p:spPr bwMode="hidden">
            <a:xfrm>
              <a:off x="4157164" y="4316769"/>
              <a:ext cx="4939265" cy="925827"/>
            </a:xfrm>
            <a:custGeom>
              <a:avLst/>
              <a:gdLst>
                <a:gd name="T0" fmla="*/ 0 w 3112"/>
                <a:gd name="T1" fmla="*/ 1467732250 h 584"/>
                <a:gd name="T2" fmla="*/ 0 w 3112"/>
                <a:gd name="T3" fmla="*/ 1467732250 h 584"/>
                <a:gd name="T4" fmla="*/ 226718930 w 3112"/>
                <a:gd name="T5" fmla="*/ 1407413987 h 584"/>
                <a:gd name="T6" fmla="*/ 846417337 w 3112"/>
                <a:gd name="T7" fmla="*/ 1251592864 h 584"/>
                <a:gd name="T8" fmla="*/ 1274665262 w 3112"/>
                <a:gd name="T9" fmla="*/ 1146037488 h 584"/>
                <a:gd name="T10" fmla="*/ 1768409238 w 3112"/>
                <a:gd name="T11" fmla="*/ 1030428012 h 584"/>
                <a:gd name="T12" fmla="*/ 2147483647 w 3112"/>
                <a:gd name="T13" fmla="*/ 904766021 h 584"/>
                <a:gd name="T14" fmla="*/ 2147483647 w 3112"/>
                <a:gd name="T15" fmla="*/ 769051514 h 584"/>
                <a:gd name="T16" fmla="*/ 2147483647 w 3112"/>
                <a:gd name="T17" fmla="*/ 638362472 h 584"/>
                <a:gd name="T18" fmla="*/ 2147483647 w 3112"/>
                <a:gd name="T19" fmla="*/ 507675016 h 584"/>
                <a:gd name="T20" fmla="*/ 2147483647 w 3112"/>
                <a:gd name="T21" fmla="*/ 387038490 h 584"/>
                <a:gd name="T22" fmla="*/ 2147483647 w 3112"/>
                <a:gd name="T23" fmla="*/ 271430599 h 584"/>
                <a:gd name="T24" fmla="*/ 2147483647 w 3112"/>
                <a:gd name="T25" fmla="*/ 221164851 h 584"/>
                <a:gd name="T26" fmla="*/ 2147483647 w 3112"/>
                <a:gd name="T27" fmla="*/ 170900689 h 584"/>
                <a:gd name="T28" fmla="*/ 2147483647 w 3112"/>
                <a:gd name="T29" fmla="*/ 130689042 h 584"/>
                <a:gd name="T30" fmla="*/ 2147483647 w 3112"/>
                <a:gd name="T31" fmla="*/ 90477395 h 584"/>
                <a:gd name="T32" fmla="*/ 2147483647 w 3112"/>
                <a:gd name="T33" fmla="*/ 60318263 h 584"/>
                <a:gd name="T34" fmla="*/ 2147483647 w 3112"/>
                <a:gd name="T35" fmla="*/ 35184597 h 584"/>
                <a:gd name="T36" fmla="*/ 2147483647 w 3112"/>
                <a:gd name="T37" fmla="*/ 15079566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useBgFill="1">
          <p:nvSpPr>
            <p:cNvPr id="14" name="Freeform 20"/>
            <p:cNvSpPr>
              <a:spLocks/>
            </p:cNvSpPr>
            <p:nvPr/>
          </p:nvSpPr>
          <p:spPr bwMode="hidden">
            <a:xfrm>
              <a:off x="-3905250" y="4294188"/>
              <a:ext cx="13011150" cy="1892300"/>
            </a:xfrm>
            <a:custGeom>
              <a:avLst/>
              <a:gdLst>
                <a:gd name="T0" fmla="*/ 2147483647 w 8196"/>
                <a:gd name="T1" fmla="*/ 1290320000 h 1192"/>
                <a:gd name="T2" fmla="*/ 2147483647 w 8196"/>
                <a:gd name="T3" fmla="*/ 1436489063 h 1192"/>
                <a:gd name="T4" fmla="*/ 2147483647 w 8196"/>
                <a:gd name="T5" fmla="*/ 1562496875 h 1192"/>
                <a:gd name="T6" fmla="*/ 2147483647 w 8196"/>
                <a:gd name="T7" fmla="*/ 1678424063 h 1192"/>
                <a:gd name="T8" fmla="*/ 2147483647 w 8196"/>
                <a:gd name="T9" fmla="*/ 1769149688 h 1192"/>
                <a:gd name="T10" fmla="*/ 2147483647 w 8196"/>
                <a:gd name="T11" fmla="*/ 1839714063 h 1192"/>
                <a:gd name="T12" fmla="*/ 2147483647 w 8196"/>
                <a:gd name="T13" fmla="*/ 1890117188 h 1192"/>
                <a:gd name="T14" fmla="*/ 2147483647 w 8196"/>
                <a:gd name="T15" fmla="*/ 1920359063 h 1192"/>
                <a:gd name="T16" fmla="*/ 2147483647 w 8196"/>
                <a:gd name="T17" fmla="*/ 1915318750 h 1192"/>
                <a:gd name="T18" fmla="*/ 2147483647 w 8196"/>
                <a:gd name="T19" fmla="*/ 1890117188 h 1192"/>
                <a:gd name="T20" fmla="*/ 2147483647 w 8196"/>
                <a:gd name="T21" fmla="*/ 1829633438 h 1192"/>
                <a:gd name="T22" fmla="*/ 2147483647 w 8196"/>
                <a:gd name="T23" fmla="*/ 1738907813 h 1192"/>
                <a:gd name="T24" fmla="*/ 2147483647 w 8196"/>
                <a:gd name="T25" fmla="*/ 1617940313 h 1192"/>
                <a:gd name="T26" fmla="*/ 2147483647 w 8196"/>
                <a:gd name="T27" fmla="*/ 1456650313 h 1192"/>
                <a:gd name="T28" fmla="*/ 2147483647 w 8196"/>
                <a:gd name="T29" fmla="*/ 1260078125 h 1192"/>
                <a:gd name="T30" fmla="*/ 2147483647 w 8196"/>
                <a:gd name="T31" fmla="*/ 1023183438 h 1192"/>
                <a:gd name="T32" fmla="*/ 2147483647 w 8196"/>
                <a:gd name="T33" fmla="*/ 745966250 h 1192"/>
                <a:gd name="T34" fmla="*/ 2147483647 w 8196"/>
                <a:gd name="T35" fmla="*/ 604837500 h 1192"/>
                <a:gd name="T36" fmla="*/ 2147483647 w 8196"/>
                <a:gd name="T37" fmla="*/ 372983125 h 1192"/>
                <a:gd name="T38" fmla="*/ 2147483647 w 8196"/>
                <a:gd name="T39" fmla="*/ 206652813 h 1192"/>
                <a:gd name="T40" fmla="*/ 2147483647 w 8196"/>
                <a:gd name="T41" fmla="*/ 90725625 h 1192"/>
                <a:gd name="T42" fmla="*/ 2147483647 w 8196"/>
                <a:gd name="T43" fmla="*/ 25201563 h 1192"/>
                <a:gd name="T44" fmla="*/ 2147483647 w 8196"/>
                <a:gd name="T45" fmla="*/ 0 h 1192"/>
                <a:gd name="T46" fmla="*/ 2147483647 w 8196"/>
                <a:gd name="T47" fmla="*/ 10080625 h 1192"/>
                <a:gd name="T48" fmla="*/ 2147483647 w 8196"/>
                <a:gd name="T49" fmla="*/ 50403125 h 1192"/>
                <a:gd name="T50" fmla="*/ 1804431875 w 8196"/>
                <a:gd name="T51" fmla="*/ 110886875 h 1192"/>
                <a:gd name="T52" fmla="*/ 1335682813 w 8196"/>
                <a:gd name="T53" fmla="*/ 186491563 h 1192"/>
                <a:gd name="T54" fmla="*/ 942538438 w 8196"/>
                <a:gd name="T55" fmla="*/ 272176875 h 1192"/>
                <a:gd name="T56" fmla="*/ 624998750 w 8196"/>
                <a:gd name="T57" fmla="*/ 362902500 h 1192"/>
                <a:gd name="T58" fmla="*/ 372983125 w 8196"/>
                <a:gd name="T59" fmla="*/ 443547500 h 1192"/>
                <a:gd name="T60" fmla="*/ 120967500 w 8196"/>
                <a:gd name="T61" fmla="*/ 544353750 h 1192"/>
                <a:gd name="T62" fmla="*/ 0 w 8196"/>
                <a:gd name="T63" fmla="*/ 604837500 h 1192"/>
                <a:gd name="T64" fmla="*/ 2147483647 w 8196"/>
                <a:gd name="T65" fmla="*/ 2147483647 h 1192"/>
                <a:gd name="T66" fmla="*/ 2147483647 w 8196"/>
                <a:gd name="T67" fmla="*/ 2147483647 h 1192"/>
                <a:gd name="T68" fmla="*/ 2147483647 w 8196"/>
                <a:gd name="T69" fmla="*/ 1285279688 h 1192"/>
                <a:gd name="T70" fmla="*/ 2147483647 w 8196"/>
                <a:gd name="T71" fmla="*/ 1290320000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Tree>
    <p:extLst>
      <p:ext uri="{BB962C8B-B14F-4D97-AF65-F5344CB8AC3E}">
        <p14:creationId xmlns:p14="http://schemas.microsoft.com/office/powerpoint/2010/main" val="861639214"/>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D2F68"/>
        </a:solidFill>
        <a:effectLst/>
      </p:bgPr>
    </p:bg>
    <p:spTree>
      <p:nvGrpSpPr>
        <p:cNvPr id="1" name=""/>
        <p:cNvGrpSpPr/>
        <p:nvPr/>
      </p:nvGrpSpPr>
      <p:grpSpPr>
        <a:xfrm>
          <a:off x="0" y="0"/>
          <a:ext cx="0" cy="0"/>
          <a:chOff x="0" y="0"/>
          <a:chExt cx="0" cy="0"/>
        </a:xfrm>
      </p:grpSpPr>
      <p:pic>
        <p:nvPicPr>
          <p:cNvPr id="4" name="Picture 1078" descr="title_imagery_no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91175" y="0"/>
            <a:ext cx="3552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1080"/>
          <p:cNvGrpSpPr>
            <a:grpSpLocks/>
          </p:cNvGrpSpPr>
          <p:nvPr userDrawn="1"/>
        </p:nvGrpSpPr>
        <p:grpSpPr bwMode="auto">
          <a:xfrm>
            <a:off x="5873750" y="269879"/>
            <a:ext cx="2895600" cy="911225"/>
            <a:chOff x="3700" y="170"/>
            <a:chExt cx="1824" cy="574"/>
          </a:xfrm>
        </p:grpSpPr>
        <p:pic>
          <p:nvPicPr>
            <p:cNvPr id="6" name="Picture 1079" descr="NEW FAA LOGO"/>
            <p:cNvPicPr>
              <a:picLocks noChangeAspect="1" noChangeArrowheads="1"/>
            </p:cNvPicPr>
            <p:nvPr userDrawn="1"/>
          </p:nvPicPr>
          <p:blipFill>
            <a:blip r:embed="rId3">
              <a:clrChange>
                <a:clrFrom>
                  <a:srgbClr val="DF1F06"/>
                </a:clrFrom>
                <a:clrTo>
                  <a:srgbClr val="DF1F06">
                    <a:alpha val="0"/>
                  </a:srgbClr>
                </a:clrTo>
              </a:clrChange>
              <a:extLst>
                <a:ext uri="{28A0092B-C50C-407E-A947-70E740481C1C}">
                  <a14:useLocalDpi xmlns:a14="http://schemas.microsoft.com/office/drawing/2010/main" val="0"/>
                </a:ext>
              </a:extLst>
            </a:blip>
            <a:srcRect/>
            <a:stretch>
              <a:fillRect/>
            </a:stretch>
          </p:blipFill>
          <p:spPr bwMode="auto">
            <a:xfrm>
              <a:off x="3700" y="170"/>
              <a:ext cx="573" cy="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071"/>
            <p:cNvSpPr txBox="1">
              <a:spLocks noChangeArrowheads="1"/>
            </p:cNvSpPr>
            <p:nvPr userDrawn="1"/>
          </p:nvSpPr>
          <p:spPr bwMode="ltGray">
            <a:xfrm>
              <a:off x="4288" y="288"/>
              <a:ext cx="1236"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lnSpc>
                  <a:spcPct val="85000"/>
                </a:lnSpc>
              </a:pPr>
              <a:r>
                <a:rPr lang="en-US" sz="1800" b="1">
                  <a:solidFill>
                    <a:schemeClr val="bg1"/>
                  </a:solidFill>
                </a:rPr>
                <a:t>Federal Aviation</a:t>
              </a:r>
            </a:p>
            <a:p>
              <a:pPr eaLnBrk="1" hangingPunct="1">
                <a:lnSpc>
                  <a:spcPct val="85000"/>
                </a:lnSpc>
              </a:pPr>
              <a:r>
                <a:rPr lang="en-US" sz="1800" b="1">
                  <a:solidFill>
                    <a:schemeClr val="bg1"/>
                  </a:solidFill>
                </a:rPr>
                <a:t>Administration</a:t>
              </a:r>
            </a:p>
          </p:txBody>
        </p:sp>
      </p:grpSp>
      <p:sp>
        <p:nvSpPr>
          <p:cNvPr id="63490" name="Rectangle 1026"/>
          <p:cNvSpPr>
            <a:spLocks noGrp="1" noChangeArrowheads="1"/>
          </p:cNvSpPr>
          <p:nvPr>
            <p:ph type="ctrTitle"/>
          </p:nvPr>
        </p:nvSpPr>
        <p:spPr>
          <a:xfrm>
            <a:off x="446088" y="312738"/>
            <a:ext cx="4983162" cy="1395412"/>
          </a:xfrm>
        </p:spPr>
        <p:txBody>
          <a:bodyPr anchor="t"/>
          <a:lstStyle>
            <a:lvl1pPr>
              <a:defRPr>
                <a:solidFill>
                  <a:schemeClr val="bg1"/>
                </a:solidFill>
              </a:defRPr>
            </a:lvl1pPr>
          </a:lstStyle>
          <a:p>
            <a:r>
              <a:rPr lang="en-US" smtClean="0"/>
              <a:t>Click to edit Master title style</a:t>
            </a:r>
            <a:endParaRPr lang="en-US"/>
          </a:p>
        </p:txBody>
      </p:sp>
      <p:sp>
        <p:nvSpPr>
          <p:cNvPr id="63491" name="Rectangle 1027"/>
          <p:cNvSpPr>
            <a:spLocks noGrp="1" noChangeArrowheads="1"/>
          </p:cNvSpPr>
          <p:nvPr>
            <p:ph type="subTitle" idx="1"/>
          </p:nvPr>
        </p:nvSpPr>
        <p:spPr>
          <a:xfrm>
            <a:off x="449264" y="1754188"/>
            <a:ext cx="4951412" cy="1752600"/>
          </a:xfrm>
        </p:spPr>
        <p:txBody>
          <a:bodyPr/>
          <a:lstStyle>
            <a:lvl1pPr marL="0" indent="0">
              <a:buFontTx/>
              <a:buNone/>
              <a:defRPr sz="3200">
                <a:solidFill>
                  <a:schemeClr val="bg2"/>
                </a:solidFill>
              </a:defRPr>
            </a:lvl1pPr>
          </a:lstStyle>
          <a:p>
            <a:r>
              <a:rPr lang="en-US" smtClean="0"/>
              <a:t>Click to edit Master subtitle style</a:t>
            </a:r>
            <a:endParaRPr lang="en-US"/>
          </a:p>
        </p:txBody>
      </p:sp>
    </p:spTree>
    <p:extLst>
      <p:ext uri="{BB962C8B-B14F-4D97-AF65-F5344CB8AC3E}">
        <p14:creationId xmlns:p14="http://schemas.microsoft.com/office/powerpoint/2010/main" val="599147322"/>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0D659710-CDD7-4B0F-B0B5-82A60DF7BA9B}" type="slidenum">
              <a:rPr lang="en-US"/>
              <a:pPr>
                <a:defRPr/>
              </a:pPr>
              <a:t>‹#›</a:t>
            </a:fld>
            <a:endParaRPr lang="en-US"/>
          </a:p>
        </p:txBody>
      </p:sp>
    </p:spTree>
    <p:extLst>
      <p:ext uri="{BB962C8B-B14F-4D97-AF65-F5344CB8AC3E}">
        <p14:creationId xmlns:p14="http://schemas.microsoft.com/office/powerpoint/2010/main" val="638521171"/>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7"/>
            <a:ext cx="7772400" cy="1500187"/>
          </a:xfrm>
        </p:spPr>
        <p:txBody>
          <a:bodyPr anchor="b"/>
          <a:lstStyle>
            <a:lvl1pPr marL="0" indent="0">
              <a:buNone/>
              <a:defRPr sz="2000"/>
            </a:lvl1pPr>
            <a:lvl2pPr marL="457036" indent="0">
              <a:buNone/>
              <a:defRPr sz="1800"/>
            </a:lvl2pPr>
            <a:lvl3pPr marL="914074" indent="0">
              <a:buNone/>
              <a:defRPr sz="1600"/>
            </a:lvl3pPr>
            <a:lvl4pPr marL="1371109" indent="0">
              <a:buNone/>
              <a:defRPr sz="1400"/>
            </a:lvl4pPr>
            <a:lvl5pPr marL="1828148" indent="0">
              <a:buNone/>
              <a:defRPr sz="1400"/>
            </a:lvl5pPr>
            <a:lvl6pPr marL="2285186" indent="0">
              <a:buNone/>
              <a:defRPr sz="1400"/>
            </a:lvl6pPr>
            <a:lvl7pPr marL="2742224" indent="0">
              <a:buNone/>
              <a:defRPr sz="1400"/>
            </a:lvl7pPr>
            <a:lvl8pPr marL="3199260" indent="0">
              <a:buNone/>
              <a:defRPr sz="1400"/>
            </a:lvl8pPr>
            <a:lvl9pPr marL="3656296" indent="0">
              <a:buNone/>
              <a:defRPr sz="1400"/>
            </a:lvl9pPr>
          </a:lstStyle>
          <a:p>
            <a:pPr lvl="0"/>
            <a:r>
              <a:rPr lang="en-US" smtClean="0"/>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8FDEC713-BC9B-4F68-92CE-1A53572F520E}" type="slidenum">
              <a:rPr lang="en-US"/>
              <a:pPr>
                <a:defRPr/>
              </a:pPr>
              <a:t>‹#›</a:t>
            </a:fld>
            <a:endParaRPr lang="en-US"/>
          </a:p>
        </p:txBody>
      </p:sp>
    </p:spTree>
    <p:extLst>
      <p:ext uri="{BB962C8B-B14F-4D97-AF65-F5344CB8AC3E}">
        <p14:creationId xmlns:p14="http://schemas.microsoft.com/office/powerpoint/2010/main" val="3637738161"/>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4"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7"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BB37139E-C1B5-4529-9092-13FF59551CEE}" type="slidenum">
              <a:rPr lang="en-US"/>
              <a:pPr>
                <a:defRPr/>
              </a:pPr>
              <a:t>‹#›</a:t>
            </a:fld>
            <a:endParaRPr lang="en-US"/>
          </a:p>
        </p:txBody>
      </p:sp>
    </p:spTree>
    <p:extLst>
      <p:ext uri="{BB962C8B-B14F-4D97-AF65-F5344CB8AC3E}">
        <p14:creationId xmlns:p14="http://schemas.microsoft.com/office/powerpoint/2010/main" val="38302933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D02D4674-E290-43A3-9FC5-BBBBA10A9F3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550130034"/>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7"/>
            <a:ext cx="4040188" cy="639762"/>
          </a:xfrm>
        </p:spPr>
        <p:txBody>
          <a:bodyPr anchor="b"/>
          <a:lstStyle>
            <a:lvl1pPr marL="0" indent="0">
              <a:buNone/>
              <a:defRPr sz="2400" b="1"/>
            </a:lvl1pPr>
            <a:lvl2pPr marL="457036" indent="0">
              <a:buNone/>
              <a:defRPr sz="2000" b="1"/>
            </a:lvl2pPr>
            <a:lvl3pPr marL="914074" indent="0">
              <a:buNone/>
              <a:defRPr sz="1800" b="1"/>
            </a:lvl3pPr>
            <a:lvl4pPr marL="1371109" indent="0">
              <a:buNone/>
              <a:defRPr sz="1600" b="1"/>
            </a:lvl4pPr>
            <a:lvl5pPr marL="1828148" indent="0">
              <a:buNone/>
              <a:defRPr sz="1600" b="1"/>
            </a:lvl5pPr>
            <a:lvl6pPr marL="2285186" indent="0">
              <a:buNone/>
              <a:defRPr sz="1600" b="1"/>
            </a:lvl6pPr>
            <a:lvl7pPr marL="2742224" indent="0">
              <a:buNone/>
              <a:defRPr sz="1600" b="1"/>
            </a:lvl7pPr>
            <a:lvl8pPr marL="3199260" indent="0">
              <a:buNone/>
              <a:defRPr sz="1600" b="1"/>
            </a:lvl8pPr>
            <a:lvl9pPr marL="365629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9"/>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7"/>
            <a:ext cx="4041775" cy="639762"/>
          </a:xfrm>
        </p:spPr>
        <p:txBody>
          <a:bodyPr anchor="b"/>
          <a:lstStyle>
            <a:lvl1pPr marL="0" indent="0">
              <a:buNone/>
              <a:defRPr sz="2400" b="1"/>
            </a:lvl1pPr>
            <a:lvl2pPr marL="457036" indent="0">
              <a:buNone/>
              <a:defRPr sz="2000" b="1"/>
            </a:lvl2pPr>
            <a:lvl3pPr marL="914074" indent="0">
              <a:buNone/>
              <a:defRPr sz="1800" b="1"/>
            </a:lvl3pPr>
            <a:lvl4pPr marL="1371109" indent="0">
              <a:buNone/>
              <a:defRPr sz="1600" b="1"/>
            </a:lvl4pPr>
            <a:lvl5pPr marL="1828148" indent="0">
              <a:buNone/>
              <a:defRPr sz="1600" b="1"/>
            </a:lvl5pPr>
            <a:lvl6pPr marL="2285186" indent="0">
              <a:buNone/>
              <a:defRPr sz="1600" b="1"/>
            </a:lvl6pPr>
            <a:lvl7pPr marL="2742224" indent="0">
              <a:buNone/>
              <a:defRPr sz="1600" b="1"/>
            </a:lvl7pPr>
            <a:lvl8pPr marL="3199260" indent="0">
              <a:buNone/>
              <a:defRPr sz="1600" b="1"/>
            </a:lvl8pPr>
            <a:lvl9pPr marL="365629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9"/>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a:ln/>
        </p:spPr>
        <p:txBody>
          <a:bodyPr/>
          <a:lstStyle>
            <a:lvl1pPr>
              <a:defRPr/>
            </a:lvl1pPr>
          </a:lstStyle>
          <a:p>
            <a:pPr>
              <a:defRPr/>
            </a:pPr>
            <a:endParaRPr lang="en-US"/>
          </a:p>
        </p:txBody>
      </p:sp>
      <p:sp>
        <p:nvSpPr>
          <p:cNvPr id="8" name="Rectangle 10"/>
          <p:cNvSpPr>
            <a:spLocks noGrp="1" noChangeArrowheads="1"/>
          </p:cNvSpPr>
          <p:nvPr>
            <p:ph type="ftr" sz="quarter" idx="11"/>
          </p:nvPr>
        </p:nvSpPr>
        <p:spPr>
          <a:ln/>
        </p:spPr>
        <p:txBody>
          <a:bodyPr/>
          <a:lstStyle>
            <a:lvl1pPr>
              <a:defRPr/>
            </a:lvl1pPr>
          </a:lstStyle>
          <a:p>
            <a:pPr>
              <a:defRPr/>
            </a:pPr>
            <a:endParaRPr lang="en-US"/>
          </a:p>
        </p:txBody>
      </p:sp>
      <p:sp>
        <p:nvSpPr>
          <p:cNvPr id="9" name="Rectangle 11"/>
          <p:cNvSpPr>
            <a:spLocks noGrp="1" noChangeArrowheads="1"/>
          </p:cNvSpPr>
          <p:nvPr>
            <p:ph type="sldNum" sz="quarter" idx="12"/>
          </p:nvPr>
        </p:nvSpPr>
        <p:spPr>
          <a:ln/>
        </p:spPr>
        <p:txBody>
          <a:bodyPr/>
          <a:lstStyle>
            <a:lvl1pPr>
              <a:defRPr/>
            </a:lvl1pPr>
          </a:lstStyle>
          <a:p>
            <a:pPr>
              <a:defRPr/>
            </a:pPr>
            <a:fld id="{AE9FD20D-9D93-405B-BFA2-7892A1ED5F62}" type="slidenum">
              <a:rPr lang="en-US"/>
              <a:pPr>
                <a:defRPr/>
              </a:pPr>
              <a:t>‹#›</a:t>
            </a:fld>
            <a:endParaRPr lang="en-US"/>
          </a:p>
        </p:txBody>
      </p:sp>
    </p:spTree>
    <p:extLst>
      <p:ext uri="{BB962C8B-B14F-4D97-AF65-F5344CB8AC3E}">
        <p14:creationId xmlns:p14="http://schemas.microsoft.com/office/powerpoint/2010/main" val="1656433913"/>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dt" sz="half" idx="10"/>
          </p:nvPr>
        </p:nvSpPr>
        <p:spPr>
          <a:ln/>
        </p:spPr>
        <p:txBody>
          <a:bodyPr/>
          <a:lstStyle>
            <a:lvl1pPr>
              <a:defRPr/>
            </a:lvl1pPr>
          </a:lstStyle>
          <a:p>
            <a:pPr>
              <a:defRPr/>
            </a:pPr>
            <a:endParaRPr 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p>
        </p:txBody>
      </p:sp>
      <p:sp>
        <p:nvSpPr>
          <p:cNvPr id="5" name="Rectangle 11"/>
          <p:cNvSpPr>
            <a:spLocks noGrp="1" noChangeArrowheads="1"/>
          </p:cNvSpPr>
          <p:nvPr>
            <p:ph type="sldNum" sz="quarter" idx="12"/>
          </p:nvPr>
        </p:nvSpPr>
        <p:spPr>
          <a:ln/>
        </p:spPr>
        <p:txBody>
          <a:bodyPr/>
          <a:lstStyle>
            <a:lvl1pPr>
              <a:defRPr/>
            </a:lvl1pPr>
          </a:lstStyle>
          <a:p>
            <a:pPr>
              <a:defRPr/>
            </a:pPr>
            <a:fld id="{D6386FC2-76CC-4BD9-A0B0-CE275566061A}" type="slidenum">
              <a:rPr lang="en-US"/>
              <a:pPr>
                <a:defRPr/>
              </a:pPr>
              <a:t>‹#›</a:t>
            </a:fld>
            <a:endParaRPr lang="en-US"/>
          </a:p>
        </p:txBody>
      </p:sp>
    </p:spTree>
    <p:extLst>
      <p:ext uri="{BB962C8B-B14F-4D97-AF65-F5344CB8AC3E}">
        <p14:creationId xmlns:p14="http://schemas.microsoft.com/office/powerpoint/2010/main" val="4124866646"/>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p>
        </p:txBody>
      </p:sp>
      <p:sp>
        <p:nvSpPr>
          <p:cNvPr id="3" name="Rectangle 10"/>
          <p:cNvSpPr>
            <a:spLocks noGrp="1" noChangeArrowheads="1"/>
          </p:cNvSpPr>
          <p:nvPr>
            <p:ph type="ftr" sz="quarter" idx="11"/>
          </p:nvPr>
        </p:nvSpPr>
        <p:spPr>
          <a:ln/>
        </p:spPr>
        <p:txBody>
          <a:bodyPr/>
          <a:lstStyle>
            <a:lvl1pPr>
              <a:defRPr/>
            </a:lvl1pPr>
          </a:lstStyle>
          <a:p>
            <a:pPr>
              <a:defRPr/>
            </a:pPr>
            <a:endParaRPr lang="en-US"/>
          </a:p>
        </p:txBody>
      </p:sp>
      <p:sp>
        <p:nvSpPr>
          <p:cNvPr id="4" name="Rectangle 11"/>
          <p:cNvSpPr>
            <a:spLocks noGrp="1" noChangeArrowheads="1"/>
          </p:cNvSpPr>
          <p:nvPr>
            <p:ph type="sldNum" sz="quarter" idx="12"/>
          </p:nvPr>
        </p:nvSpPr>
        <p:spPr>
          <a:ln/>
        </p:spPr>
        <p:txBody>
          <a:bodyPr/>
          <a:lstStyle>
            <a:lvl1pPr>
              <a:defRPr/>
            </a:lvl1pPr>
          </a:lstStyle>
          <a:p>
            <a:pPr>
              <a:defRPr/>
            </a:pPr>
            <a:fld id="{8174977C-CC06-4B2E-A6E7-D2FFC341C455}" type="slidenum">
              <a:rPr lang="en-US"/>
              <a:pPr>
                <a:defRPr/>
              </a:pPr>
              <a:t>‹#›</a:t>
            </a:fld>
            <a:endParaRPr lang="en-US"/>
          </a:p>
        </p:txBody>
      </p:sp>
    </p:spTree>
    <p:extLst>
      <p:ext uri="{BB962C8B-B14F-4D97-AF65-F5344CB8AC3E}">
        <p14:creationId xmlns:p14="http://schemas.microsoft.com/office/powerpoint/2010/main" val="2906377306"/>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4"/>
            <a:ext cx="3008313" cy="4691063"/>
          </a:xfrm>
        </p:spPr>
        <p:txBody>
          <a:bodyPr/>
          <a:lstStyle>
            <a:lvl1pPr marL="0" indent="0">
              <a:buNone/>
              <a:defRPr sz="1400"/>
            </a:lvl1pPr>
            <a:lvl2pPr marL="457036" indent="0">
              <a:buNone/>
              <a:defRPr sz="1200"/>
            </a:lvl2pPr>
            <a:lvl3pPr marL="914074" indent="0">
              <a:buNone/>
              <a:defRPr sz="1000"/>
            </a:lvl3pPr>
            <a:lvl4pPr marL="1371109" indent="0">
              <a:buNone/>
              <a:defRPr sz="900"/>
            </a:lvl4pPr>
            <a:lvl5pPr marL="1828148" indent="0">
              <a:buNone/>
              <a:defRPr sz="900"/>
            </a:lvl5pPr>
            <a:lvl6pPr marL="2285186" indent="0">
              <a:buNone/>
              <a:defRPr sz="900"/>
            </a:lvl6pPr>
            <a:lvl7pPr marL="2742224" indent="0">
              <a:buNone/>
              <a:defRPr sz="900"/>
            </a:lvl7pPr>
            <a:lvl8pPr marL="3199260" indent="0">
              <a:buNone/>
              <a:defRPr sz="900"/>
            </a:lvl8pPr>
            <a:lvl9pPr marL="3656296"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F4CD73B1-B0E5-4AAB-82C3-CB36E3D7F68B}" type="slidenum">
              <a:rPr lang="en-US"/>
              <a:pPr>
                <a:defRPr/>
              </a:pPr>
              <a:t>‹#›</a:t>
            </a:fld>
            <a:endParaRPr lang="en-US"/>
          </a:p>
        </p:txBody>
      </p:sp>
    </p:spTree>
    <p:extLst>
      <p:ext uri="{BB962C8B-B14F-4D97-AF65-F5344CB8AC3E}">
        <p14:creationId xmlns:p14="http://schemas.microsoft.com/office/powerpoint/2010/main" val="2509116473"/>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4"/>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36" indent="0">
              <a:buNone/>
              <a:defRPr sz="2800"/>
            </a:lvl2pPr>
            <a:lvl3pPr marL="914074" indent="0">
              <a:buNone/>
              <a:defRPr sz="2400"/>
            </a:lvl3pPr>
            <a:lvl4pPr marL="1371109" indent="0">
              <a:buNone/>
              <a:defRPr sz="2000"/>
            </a:lvl4pPr>
            <a:lvl5pPr marL="1828148" indent="0">
              <a:buNone/>
              <a:defRPr sz="2000"/>
            </a:lvl5pPr>
            <a:lvl6pPr marL="2285186" indent="0">
              <a:buNone/>
              <a:defRPr sz="2000"/>
            </a:lvl6pPr>
            <a:lvl7pPr marL="2742224" indent="0">
              <a:buNone/>
              <a:defRPr sz="2000"/>
            </a:lvl7pPr>
            <a:lvl8pPr marL="3199260" indent="0">
              <a:buNone/>
              <a:defRPr sz="2000"/>
            </a:lvl8pPr>
            <a:lvl9pPr marL="3656296"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42"/>
            <a:ext cx="5486400" cy="804862"/>
          </a:xfrm>
        </p:spPr>
        <p:txBody>
          <a:bodyPr/>
          <a:lstStyle>
            <a:lvl1pPr marL="0" indent="0">
              <a:buNone/>
              <a:defRPr sz="1400"/>
            </a:lvl1pPr>
            <a:lvl2pPr marL="457036" indent="0">
              <a:buNone/>
              <a:defRPr sz="1200"/>
            </a:lvl2pPr>
            <a:lvl3pPr marL="914074" indent="0">
              <a:buNone/>
              <a:defRPr sz="1000"/>
            </a:lvl3pPr>
            <a:lvl4pPr marL="1371109" indent="0">
              <a:buNone/>
              <a:defRPr sz="900"/>
            </a:lvl4pPr>
            <a:lvl5pPr marL="1828148" indent="0">
              <a:buNone/>
              <a:defRPr sz="900"/>
            </a:lvl5pPr>
            <a:lvl6pPr marL="2285186" indent="0">
              <a:buNone/>
              <a:defRPr sz="900"/>
            </a:lvl6pPr>
            <a:lvl7pPr marL="2742224" indent="0">
              <a:buNone/>
              <a:defRPr sz="900"/>
            </a:lvl7pPr>
            <a:lvl8pPr marL="3199260" indent="0">
              <a:buNone/>
              <a:defRPr sz="900"/>
            </a:lvl8pPr>
            <a:lvl9pPr marL="3656296"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9342C03B-720A-4F48-8A11-6990783298EE}" type="slidenum">
              <a:rPr lang="en-US"/>
              <a:pPr>
                <a:defRPr/>
              </a:pPr>
              <a:t>‹#›</a:t>
            </a:fld>
            <a:endParaRPr lang="en-US"/>
          </a:p>
        </p:txBody>
      </p:sp>
    </p:spTree>
    <p:extLst>
      <p:ext uri="{BB962C8B-B14F-4D97-AF65-F5344CB8AC3E}">
        <p14:creationId xmlns:p14="http://schemas.microsoft.com/office/powerpoint/2010/main" val="114839801"/>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D2CBDF83-81AD-4BD9-9791-F29962FDA988}" type="slidenum">
              <a:rPr lang="en-US"/>
              <a:pPr>
                <a:defRPr/>
              </a:pPr>
              <a:t>‹#›</a:t>
            </a:fld>
            <a:endParaRPr lang="en-US"/>
          </a:p>
        </p:txBody>
      </p:sp>
    </p:spTree>
    <p:extLst>
      <p:ext uri="{BB962C8B-B14F-4D97-AF65-F5344CB8AC3E}">
        <p14:creationId xmlns:p14="http://schemas.microsoft.com/office/powerpoint/2010/main" val="2266638866"/>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3392" y="344492"/>
            <a:ext cx="2117725" cy="55546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28629" y="344492"/>
            <a:ext cx="6202363" cy="55546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9B32342E-60C9-4BA8-981C-AC3D86966132}" type="slidenum">
              <a:rPr lang="en-US"/>
              <a:pPr>
                <a:defRPr/>
              </a:pPr>
              <a:t>‹#›</a:t>
            </a:fld>
            <a:endParaRPr lang="en-US"/>
          </a:p>
        </p:txBody>
      </p:sp>
    </p:spTree>
    <p:extLst>
      <p:ext uri="{BB962C8B-B14F-4D97-AF65-F5344CB8AC3E}">
        <p14:creationId xmlns:p14="http://schemas.microsoft.com/office/powerpoint/2010/main" val="4061779119"/>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28625" y="344492"/>
            <a:ext cx="8472488" cy="5554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9"/>
          <p:cNvSpPr>
            <a:spLocks noGrp="1" noChangeArrowheads="1"/>
          </p:cNvSpPr>
          <p:nvPr>
            <p:ph type="dt" sz="half" idx="10"/>
          </p:nvPr>
        </p:nvSpPr>
        <p:spPr>
          <a:ln/>
        </p:spPr>
        <p:txBody>
          <a:bodyPr/>
          <a:lstStyle>
            <a:lvl1pPr>
              <a:defRPr/>
            </a:lvl1pPr>
          </a:lstStyle>
          <a:p>
            <a:pPr>
              <a:defRPr/>
            </a:pPr>
            <a:endParaRPr 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p>
        </p:txBody>
      </p:sp>
      <p:sp>
        <p:nvSpPr>
          <p:cNvPr id="5" name="Rectangle 11"/>
          <p:cNvSpPr>
            <a:spLocks noGrp="1" noChangeArrowheads="1"/>
          </p:cNvSpPr>
          <p:nvPr>
            <p:ph type="sldNum" sz="quarter" idx="12"/>
          </p:nvPr>
        </p:nvSpPr>
        <p:spPr>
          <a:ln/>
        </p:spPr>
        <p:txBody>
          <a:bodyPr/>
          <a:lstStyle>
            <a:lvl1pPr>
              <a:defRPr/>
            </a:lvl1pPr>
          </a:lstStyle>
          <a:p>
            <a:pPr>
              <a:defRPr/>
            </a:pPr>
            <a:fld id="{FC7C87D5-D037-49E1-8ED4-15B709BDA010}" type="slidenum">
              <a:rPr lang="en-US"/>
              <a:pPr>
                <a:defRPr/>
              </a:pPr>
              <a:t>‹#›</a:t>
            </a:fld>
            <a:endParaRPr lang="en-US"/>
          </a:p>
        </p:txBody>
      </p:sp>
    </p:spTree>
    <p:extLst>
      <p:ext uri="{BB962C8B-B14F-4D97-AF65-F5344CB8AC3E}">
        <p14:creationId xmlns:p14="http://schemas.microsoft.com/office/powerpoint/2010/main" val="3074031031"/>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8625" y="344488"/>
            <a:ext cx="8472488"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95304" y="1508125"/>
            <a:ext cx="3948113"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7" y="1508125"/>
            <a:ext cx="3949700"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CA72E1C0-83BC-4DF6-B953-60BE8E7A443B}" type="slidenum">
              <a:rPr lang="en-US"/>
              <a:pPr>
                <a:defRPr/>
              </a:pPr>
              <a:t>‹#›</a:t>
            </a:fld>
            <a:endParaRPr lang="en-US"/>
          </a:p>
        </p:txBody>
      </p:sp>
    </p:spTree>
    <p:extLst>
      <p:ext uri="{BB962C8B-B14F-4D97-AF65-F5344CB8AC3E}">
        <p14:creationId xmlns:p14="http://schemas.microsoft.com/office/powerpoint/2010/main" val="220667319"/>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28625" y="344488"/>
            <a:ext cx="8472488"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95300" y="1508129"/>
            <a:ext cx="8050213" cy="2119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5300" y="3779838"/>
            <a:ext cx="8050213" cy="2119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21903D36-6983-4F5A-9FD1-DE45019121A9}" type="slidenum">
              <a:rPr lang="en-US"/>
              <a:pPr>
                <a:defRPr/>
              </a:pPr>
              <a:t>‹#›</a:t>
            </a:fld>
            <a:endParaRPr lang="en-US"/>
          </a:p>
        </p:txBody>
      </p:sp>
    </p:spTree>
    <p:extLst>
      <p:ext uri="{BB962C8B-B14F-4D97-AF65-F5344CB8AC3E}">
        <p14:creationId xmlns:p14="http://schemas.microsoft.com/office/powerpoint/2010/main" val="30218764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3392" y="344492"/>
            <a:ext cx="2117725" cy="55546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28629" y="344492"/>
            <a:ext cx="6202363" cy="55546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BF5B5363-EC96-4F1D-A51C-C8E75E693D5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089145592"/>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D2F68"/>
        </a:solidFill>
        <a:effectLst/>
      </p:bgPr>
    </p:bg>
    <p:spTree>
      <p:nvGrpSpPr>
        <p:cNvPr id="1" name=""/>
        <p:cNvGrpSpPr/>
        <p:nvPr/>
      </p:nvGrpSpPr>
      <p:grpSpPr>
        <a:xfrm>
          <a:off x="0" y="0"/>
          <a:ext cx="0" cy="0"/>
          <a:chOff x="0" y="0"/>
          <a:chExt cx="0" cy="0"/>
        </a:xfrm>
      </p:grpSpPr>
      <p:pic>
        <p:nvPicPr>
          <p:cNvPr id="4" name="Picture 1081" descr="sunrise_plane_powerpoint"/>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88000" y="0"/>
            <a:ext cx="355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051"/>
          <p:cNvSpPr txBox="1">
            <a:spLocks noChangeArrowheads="1"/>
          </p:cNvSpPr>
          <p:nvPr userDrawn="1"/>
        </p:nvSpPr>
        <p:spPr bwMode="auto">
          <a:xfrm>
            <a:off x="427042" y="4497392"/>
            <a:ext cx="4822825"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8" tIns="45704" rIns="91408" bIns="45704">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US" sz="1600">
                <a:solidFill>
                  <a:srgbClr val="FFFFFF"/>
                </a:solidFill>
              </a:rPr>
              <a:t>Presented to:</a:t>
            </a:r>
          </a:p>
          <a:p>
            <a:pPr eaLnBrk="1" hangingPunct="1">
              <a:spcBef>
                <a:spcPct val="50000"/>
              </a:spcBef>
            </a:pPr>
            <a:r>
              <a:rPr lang="en-US" sz="1600">
                <a:solidFill>
                  <a:srgbClr val="FFFFFF"/>
                </a:solidFill>
              </a:rPr>
              <a:t>By:</a:t>
            </a:r>
          </a:p>
          <a:p>
            <a:pPr eaLnBrk="1" hangingPunct="1">
              <a:spcBef>
                <a:spcPct val="50000"/>
              </a:spcBef>
            </a:pPr>
            <a:r>
              <a:rPr lang="en-US" sz="1600">
                <a:solidFill>
                  <a:srgbClr val="FFFFFF"/>
                </a:solidFill>
              </a:rPr>
              <a:t>Date:</a:t>
            </a:r>
          </a:p>
        </p:txBody>
      </p:sp>
      <p:grpSp>
        <p:nvGrpSpPr>
          <p:cNvPr id="6" name="Group 1080"/>
          <p:cNvGrpSpPr>
            <a:grpSpLocks/>
          </p:cNvGrpSpPr>
          <p:nvPr userDrawn="1"/>
        </p:nvGrpSpPr>
        <p:grpSpPr bwMode="auto">
          <a:xfrm>
            <a:off x="5873750" y="269879"/>
            <a:ext cx="2895600" cy="911225"/>
            <a:chOff x="3700" y="170"/>
            <a:chExt cx="1824" cy="574"/>
          </a:xfrm>
        </p:grpSpPr>
        <p:pic>
          <p:nvPicPr>
            <p:cNvPr id="7" name="Picture 1079" descr="NEW FAA LOGO"/>
            <p:cNvPicPr>
              <a:picLocks noChangeAspect="1" noChangeArrowheads="1"/>
            </p:cNvPicPr>
            <p:nvPr userDrawn="1"/>
          </p:nvPicPr>
          <p:blipFill>
            <a:blip r:embed="rId3">
              <a:clrChange>
                <a:clrFrom>
                  <a:srgbClr val="DF1F06"/>
                </a:clrFrom>
                <a:clrTo>
                  <a:srgbClr val="DF1F06">
                    <a:alpha val="0"/>
                  </a:srgbClr>
                </a:clrTo>
              </a:clrChange>
              <a:extLst>
                <a:ext uri="{28A0092B-C50C-407E-A947-70E740481C1C}">
                  <a14:useLocalDpi xmlns:a14="http://schemas.microsoft.com/office/drawing/2010/main" val="0"/>
                </a:ext>
              </a:extLst>
            </a:blip>
            <a:srcRect/>
            <a:stretch>
              <a:fillRect/>
            </a:stretch>
          </p:blipFill>
          <p:spPr bwMode="auto">
            <a:xfrm>
              <a:off x="3700" y="170"/>
              <a:ext cx="573" cy="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1071"/>
            <p:cNvSpPr txBox="1">
              <a:spLocks noChangeArrowheads="1"/>
            </p:cNvSpPr>
            <p:nvPr userDrawn="1"/>
          </p:nvSpPr>
          <p:spPr bwMode="ltGray">
            <a:xfrm>
              <a:off x="4288" y="288"/>
              <a:ext cx="1236" cy="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lnSpc>
                  <a:spcPct val="85000"/>
                </a:lnSpc>
              </a:pPr>
              <a:r>
                <a:rPr lang="en-US" sz="1800" b="1">
                  <a:solidFill>
                    <a:srgbClr val="FFFFFF"/>
                  </a:solidFill>
                </a:rPr>
                <a:t>Federal Aviation</a:t>
              </a:r>
            </a:p>
            <a:p>
              <a:pPr eaLnBrk="1" hangingPunct="1">
                <a:lnSpc>
                  <a:spcPct val="85000"/>
                </a:lnSpc>
              </a:pPr>
              <a:r>
                <a:rPr lang="en-US" sz="1800" b="1">
                  <a:solidFill>
                    <a:srgbClr val="FFFFFF"/>
                  </a:solidFill>
                </a:rPr>
                <a:t>Administration</a:t>
              </a:r>
            </a:p>
          </p:txBody>
        </p:sp>
      </p:grpSp>
      <p:sp>
        <p:nvSpPr>
          <p:cNvPr id="63490" name="Rectangle 1026"/>
          <p:cNvSpPr>
            <a:spLocks noGrp="1" noChangeArrowheads="1"/>
          </p:cNvSpPr>
          <p:nvPr>
            <p:ph type="ctrTitle"/>
          </p:nvPr>
        </p:nvSpPr>
        <p:spPr>
          <a:xfrm>
            <a:off x="446088" y="312738"/>
            <a:ext cx="4983162" cy="1395412"/>
          </a:xfrm>
        </p:spPr>
        <p:txBody>
          <a:bodyPr anchor="t"/>
          <a:lstStyle>
            <a:lvl1pPr>
              <a:defRPr>
                <a:solidFill>
                  <a:schemeClr val="bg1"/>
                </a:solidFill>
              </a:defRPr>
            </a:lvl1pPr>
          </a:lstStyle>
          <a:p>
            <a:pPr lvl="0"/>
            <a:r>
              <a:rPr lang="en-US" noProof="0" smtClean="0"/>
              <a:t>Click to edit Master title style</a:t>
            </a:r>
          </a:p>
        </p:txBody>
      </p:sp>
      <p:sp>
        <p:nvSpPr>
          <p:cNvPr id="63491" name="Rectangle 1027"/>
          <p:cNvSpPr>
            <a:spLocks noGrp="1" noChangeArrowheads="1"/>
          </p:cNvSpPr>
          <p:nvPr>
            <p:ph type="subTitle" idx="1"/>
          </p:nvPr>
        </p:nvSpPr>
        <p:spPr>
          <a:xfrm>
            <a:off x="449264" y="1754188"/>
            <a:ext cx="4951412" cy="1752600"/>
          </a:xfrm>
        </p:spPr>
        <p:txBody>
          <a:bodyPr/>
          <a:lstStyle>
            <a:lvl1pPr marL="0" indent="0">
              <a:buFontTx/>
              <a:buNone/>
              <a:defRPr sz="3200">
                <a:solidFill>
                  <a:schemeClr val="bg2"/>
                </a:solidFill>
              </a:defRPr>
            </a:lvl1pPr>
          </a:lstStyle>
          <a:p>
            <a:pPr lvl="0"/>
            <a:r>
              <a:rPr lang="en-US" noProof="0" smtClean="0"/>
              <a:t>Click to edit Master subtitle style</a:t>
            </a:r>
          </a:p>
        </p:txBody>
      </p:sp>
    </p:spTree>
    <p:extLst>
      <p:ext uri="{BB962C8B-B14F-4D97-AF65-F5344CB8AC3E}">
        <p14:creationId xmlns:p14="http://schemas.microsoft.com/office/powerpoint/2010/main" val="3487962701"/>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20E05A5A-FEC0-48A4-B50C-88C9EF979E35}" type="slidenum">
              <a:rPr lang="en-US"/>
              <a:pPr>
                <a:defRPr/>
              </a:pPr>
              <a:t>‹#›</a:t>
            </a:fld>
            <a:endParaRPr lang="en-US"/>
          </a:p>
        </p:txBody>
      </p:sp>
    </p:spTree>
    <p:extLst>
      <p:ext uri="{BB962C8B-B14F-4D97-AF65-F5344CB8AC3E}">
        <p14:creationId xmlns:p14="http://schemas.microsoft.com/office/powerpoint/2010/main" val="693654423"/>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7"/>
            <a:ext cx="7772400" cy="1500187"/>
          </a:xfrm>
        </p:spPr>
        <p:txBody>
          <a:bodyPr anchor="b"/>
          <a:lstStyle>
            <a:lvl1pPr marL="0" indent="0">
              <a:buNone/>
              <a:defRPr sz="2000"/>
            </a:lvl1pPr>
            <a:lvl2pPr marL="457036" indent="0">
              <a:buNone/>
              <a:defRPr sz="1800"/>
            </a:lvl2pPr>
            <a:lvl3pPr marL="914074" indent="0">
              <a:buNone/>
              <a:defRPr sz="1600"/>
            </a:lvl3pPr>
            <a:lvl4pPr marL="1371109" indent="0">
              <a:buNone/>
              <a:defRPr sz="1400"/>
            </a:lvl4pPr>
            <a:lvl5pPr marL="1828148" indent="0">
              <a:buNone/>
              <a:defRPr sz="1400"/>
            </a:lvl5pPr>
            <a:lvl6pPr marL="2285186" indent="0">
              <a:buNone/>
              <a:defRPr sz="1400"/>
            </a:lvl6pPr>
            <a:lvl7pPr marL="2742224" indent="0">
              <a:buNone/>
              <a:defRPr sz="1400"/>
            </a:lvl7pPr>
            <a:lvl8pPr marL="3199260" indent="0">
              <a:buNone/>
              <a:defRPr sz="1400"/>
            </a:lvl8pPr>
            <a:lvl9pPr marL="3656296" indent="0">
              <a:buNone/>
              <a:defRPr sz="1400"/>
            </a:lvl9pPr>
          </a:lstStyle>
          <a:p>
            <a:pPr lvl="0"/>
            <a:r>
              <a:rPr lang="en-US" smtClean="0"/>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6A1449E4-4504-4E4F-A67E-DCC5CEBE6450}" type="slidenum">
              <a:rPr lang="en-US"/>
              <a:pPr>
                <a:defRPr/>
              </a:pPr>
              <a:t>‹#›</a:t>
            </a:fld>
            <a:endParaRPr lang="en-US"/>
          </a:p>
        </p:txBody>
      </p:sp>
    </p:spTree>
    <p:extLst>
      <p:ext uri="{BB962C8B-B14F-4D97-AF65-F5344CB8AC3E}">
        <p14:creationId xmlns:p14="http://schemas.microsoft.com/office/powerpoint/2010/main" val="3707428740"/>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4"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7"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7595D53C-9B8D-4CAB-AFFC-72B81D339404}" type="slidenum">
              <a:rPr lang="en-US"/>
              <a:pPr>
                <a:defRPr/>
              </a:pPr>
              <a:t>‹#›</a:t>
            </a:fld>
            <a:endParaRPr lang="en-US"/>
          </a:p>
        </p:txBody>
      </p:sp>
    </p:spTree>
    <p:extLst>
      <p:ext uri="{BB962C8B-B14F-4D97-AF65-F5344CB8AC3E}">
        <p14:creationId xmlns:p14="http://schemas.microsoft.com/office/powerpoint/2010/main" val="3493687539"/>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7"/>
            <a:ext cx="4040188" cy="639762"/>
          </a:xfrm>
        </p:spPr>
        <p:txBody>
          <a:bodyPr anchor="b"/>
          <a:lstStyle>
            <a:lvl1pPr marL="0" indent="0">
              <a:buNone/>
              <a:defRPr sz="2400" b="1"/>
            </a:lvl1pPr>
            <a:lvl2pPr marL="457036" indent="0">
              <a:buNone/>
              <a:defRPr sz="2000" b="1"/>
            </a:lvl2pPr>
            <a:lvl3pPr marL="914074" indent="0">
              <a:buNone/>
              <a:defRPr sz="1800" b="1"/>
            </a:lvl3pPr>
            <a:lvl4pPr marL="1371109" indent="0">
              <a:buNone/>
              <a:defRPr sz="1600" b="1"/>
            </a:lvl4pPr>
            <a:lvl5pPr marL="1828148" indent="0">
              <a:buNone/>
              <a:defRPr sz="1600" b="1"/>
            </a:lvl5pPr>
            <a:lvl6pPr marL="2285186" indent="0">
              <a:buNone/>
              <a:defRPr sz="1600" b="1"/>
            </a:lvl6pPr>
            <a:lvl7pPr marL="2742224" indent="0">
              <a:buNone/>
              <a:defRPr sz="1600" b="1"/>
            </a:lvl7pPr>
            <a:lvl8pPr marL="3199260" indent="0">
              <a:buNone/>
              <a:defRPr sz="1600" b="1"/>
            </a:lvl8pPr>
            <a:lvl9pPr marL="365629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9"/>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7"/>
            <a:ext cx="4041775" cy="639762"/>
          </a:xfrm>
        </p:spPr>
        <p:txBody>
          <a:bodyPr anchor="b"/>
          <a:lstStyle>
            <a:lvl1pPr marL="0" indent="0">
              <a:buNone/>
              <a:defRPr sz="2400" b="1"/>
            </a:lvl1pPr>
            <a:lvl2pPr marL="457036" indent="0">
              <a:buNone/>
              <a:defRPr sz="2000" b="1"/>
            </a:lvl2pPr>
            <a:lvl3pPr marL="914074" indent="0">
              <a:buNone/>
              <a:defRPr sz="1800" b="1"/>
            </a:lvl3pPr>
            <a:lvl4pPr marL="1371109" indent="0">
              <a:buNone/>
              <a:defRPr sz="1600" b="1"/>
            </a:lvl4pPr>
            <a:lvl5pPr marL="1828148" indent="0">
              <a:buNone/>
              <a:defRPr sz="1600" b="1"/>
            </a:lvl5pPr>
            <a:lvl6pPr marL="2285186" indent="0">
              <a:buNone/>
              <a:defRPr sz="1600" b="1"/>
            </a:lvl6pPr>
            <a:lvl7pPr marL="2742224" indent="0">
              <a:buNone/>
              <a:defRPr sz="1600" b="1"/>
            </a:lvl7pPr>
            <a:lvl8pPr marL="3199260" indent="0">
              <a:buNone/>
              <a:defRPr sz="1600" b="1"/>
            </a:lvl8pPr>
            <a:lvl9pPr marL="365629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9"/>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a:ln/>
        </p:spPr>
        <p:txBody>
          <a:bodyPr/>
          <a:lstStyle>
            <a:lvl1pPr>
              <a:defRPr/>
            </a:lvl1pPr>
          </a:lstStyle>
          <a:p>
            <a:pPr>
              <a:defRPr/>
            </a:pPr>
            <a:endParaRPr lang="en-US"/>
          </a:p>
        </p:txBody>
      </p:sp>
      <p:sp>
        <p:nvSpPr>
          <p:cNvPr id="8" name="Rectangle 10"/>
          <p:cNvSpPr>
            <a:spLocks noGrp="1" noChangeArrowheads="1"/>
          </p:cNvSpPr>
          <p:nvPr>
            <p:ph type="ftr" sz="quarter" idx="11"/>
          </p:nvPr>
        </p:nvSpPr>
        <p:spPr>
          <a:ln/>
        </p:spPr>
        <p:txBody>
          <a:bodyPr/>
          <a:lstStyle>
            <a:lvl1pPr>
              <a:defRPr/>
            </a:lvl1pPr>
          </a:lstStyle>
          <a:p>
            <a:pPr>
              <a:defRPr/>
            </a:pPr>
            <a:endParaRPr lang="en-US"/>
          </a:p>
        </p:txBody>
      </p:sp>
      <p:sp>
        <p:nvSpPr>
          <p:cNvPr id="9" name="Rectangle 11"/>
          <p:cNvSpPr>
            <a:spLocks noGrp="1" noChangeArrowheads="1"/>
          </p:cNvSpPr>
          <p:nvPr>
            <p:ph type="sldNum" sz="quarter" idx="12"/>
          </p:nvPr>
        </p:nvSpPr>
        <p:spPr>
          <a:ln/>
        </p:spPr>
        <p:txBody>
          <a:bodyPr/>
          <a:lstStyle>
            <a:lvl1pPr>
              <a:defRPr/>
            </a:lvl1pPr>
          </a:lstStyle>
          <a:p>
            <a:pPr>
              <a:defRPr/>
            </a:pPr>
            <a:fld id="{1690211A-6147-4595-BDCA-51E47F9BDAF3}" type="slidenum">
              <a:rPr lang="en-US"/>
              <a:pPr>
                <a:defRPr/>
              </a:pPr>
              <a:t>‹#›</a:t>
            </a:fld>
            <a:endParaRPr lang="en-US"/>
          </a:p>
        </p:txBody>
      </p:sp>
    </p:spTree>
    <p:extLst>
      <p:ext uri="{BB962C8B-B14F-4D97-AF65-F5344CB8AC3E}">
        <p14:creationId xmlns:p14="http://schemas.microsoft.com/office/powerpoint/2010/main" val="2159176294"/>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dt" sz="half" idx="10"/>
          </p:nvPr>
        </p:nvSpPr>
        <p:spPr>
          <a:ln/>
        </p:spPr>
        <p:txBody>
          <a:bodyPr/>
          <a:lstStyle>
            <a:lvl1pPr>
              <a:defRPr/>
            </a:lvl1pPr>
          </a:lstStyle>
          <a:p>
            <a:pPr>
              <a:defRPr/>
            </a:pPr>
            <a:endParaRPr 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p>
        </p:txBody>
      </p:sp>
      <p:sp>
        <p:nvSpPr>
          <p:cNvPr id="5" name="Rectangle 11"/>
          <p:cNvSpPr>
            <a:spLocks noGrp="1" noChangeArrowheads="1"/>
          </p:cNvSpPr>
          <p:nvPr>
            <p:ph type="sldNum" sz="quarter" idx="12"/>
          </p:nvPr>
        </p:nvSpPr>
        <p:spPr>
          <a:ln/>
        </p:spPr>
        <p:txBody>
          <a:bodyPr/>
          <a:lstStyle>
            <a:lvl1pPr>
              <a:defRPr/>
            </a:lvl1pPr>
          </a:lstStyle>
          <a:p>
            <a:pPr>
              <a:defRPr/>
            </a:pPr>
            <a:fld id="{9C83BA76-84C5-4E16-B709-47B30D2ABF95}" type="slidenum">
              <a:rPr lang="en-US"/>
              <a:pPr>
                <a:defRPr/>
              </a:pPr>
              <a:t>‹#›</a:t>
            </a:fld>
            <a:endParaRPr lang="en-US"/>
          </a:p>
        </p:txBody>
      </p:sp>
    </p:spTree>
    <p:extLst>
      <p:ext uri="{BB962C8B-B14F-4D97-AF65-F5344CB8AC3E}">
        <p14:creationId xmlns:p14="http://schemas.microsoft.com/office/powerpoint/2010/main" val="4229682564"/>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p>
        </p:txBody>
      </p:sp>
      <p:sp>
        <p:nvSpPr>
          <p:cNvPr id="3" name="Rectangle 10"/>
          <p:cNvSpPr>
            <a:spLocks noGrp="1" noChangeArrowheads="1"/>
          </p:cNvSpPr>
          <p:nvPr>
            <p:ph type="ftr" sz="quarter" idx="11"/>
          </p:nvPr>
        </p:nvSpPr>
        <p:spPr>
          <a:ln/>
        </p:spPr>
        <p:txBody>
          <a:bodyPr/>
          <a:lstStyle>
            <a:lvl1pPr>
              <a:defRPr/>
            </a:lvl1pPr>
          </a:lstStyle>
          <a:p>
            <a:pPr>
              <a:defRPr/>
            </a:pPr>
            <a:endParaRPr lang="en-US"/>
          </a:p>
        </p:txBody>
      </p:sp>
      <p:sp>
        <p:nvSpPr>
          <p:cNvPr id="4" name="Rectangle 11"/>
          <p:cNvSpPr>
            <a:spLocks noGrp="1" noChangeArrowheads="1"/>
          </p:cNvSpPr>
          <p:nvPr>
            <p:ph type="sldNum" sz="quarter" idx="12"/>
          </p:nvPr>
        </p:nvSpPr>
        <p:spPr>
          <a:ln/>
        </p:spPr>
        <p:txBody>
          <a:bodyPr/>
          <a:lstStyle>
            <a:lvl1pPr>
              <a:defRPr/>
            </a:lvl1pPr>
          </a:lstStyle>
          <a:p>
            <a:pPr>
              <a:defRPr/>
            </a:pPr>
            <a:fld id="{966EE47C-51BC-4098-BD48-1EFC698771B5}" type="slidenum">
              <a:rPr lang="en-US"/>
              <a:pPr>
                <a:defRPr/>
              </a:pPr>
              <a:t>‹#›</a:t>
            </a:fld>
            <a:endParaRPr lang="en-US"/>
          </a:p>
        </p:txBody>
      </p:sp>
    </p:spTree>
    <p:extLst>
      <p:ext uri="{BB962C8B-B14F-4D97-AF65-F5344CB8AC3E}">
        <p14:creationId xmlns:p14="http://schemas.microsoft.com/office/powerpoint/2010/main" val="2428856040"/>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4"/>
            <a:ext cx="3008313" cy="4691063"/>
          </a:xfrm>
        </p:spPr>
        <p:txBody>
          <a:bodyPr/>
          <a:lstStyle>
            <a:lvl1pPr marL="0" indent="0">
              <a:buNone/>
              <a:defRPr sz="1400"/>
            </a:lvl1pPr>
            <a:lvl2pPr marL="457036" indent="0">
              <a:buNone/>
              <a:defRPr sz="1200"/>
            </a:lvl2pPr>
            <a:lvl3pPr marL="914074" indent="0">
              <a:buNone/>
              <a:defRPr sz="1000"/>
            </a:lvl3pPr>
            <a:lvl4pPr marL="1371109" indent="0">
              <a:buNone/>
              <a:defRPr sz="900"/>
            </a:lvl4pPr>
            <a:lvl5pPr marL="1828148" indent="0">
              <a:buNone/>
              <a:defRPr sz="900"/>
            </a:lvl5pPr>
            <a:lvl6pPr marL="2285186" indent="0">
              <a:buNone/>
              <a:defRPr sz="900"/>
            </a:lvl6pPr>
            <a:lvl7pPr marL="2742224" indent="0">
              <a:buNone/>
              <a:defRPr sz="900"/>
            </a:lvl7pPr>
            <a:lvl8pPr marL="3199260" indent="0">
              <a:buNone/>
              <a:defRPr sz="900"/>
            </a:lvl8pPr>
            <a:lvl9pPr marL="3656296"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EB1BA653-AC25-46C7-96E2-A6CC1EEF89CF}" type="slidenum">
              <a:rPr lang="en-US"/>
              <a:pPr>
                <a:defRPr/>
              </a:pPr>
              <a:t>‹#›</a:t>
            </a:fld>
            <a:endParaRPr lang="en-US"/>
          </a:p>
        </p:txBody>
      </p:sp>
    </p:spTree>
    <p:extLst>
      <p:ext uri="{BB962C8B-B14F-4D97-AF65-F5344CB8AC3E}">
        <p14:creationId xmlns:p14="http://schemas.microsoft.com/office/powerpoint/2010/main" val="684184763"/>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4"/>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36" indent="0">
              <a:buNone/>
              <a:defRPr sz="2800"/>
            </a:lvl2pPr>
            <a:lvl3pPr marL="914074" indent="0">
              <a:buNone/>
              <a:defRPr sz="2400"/>
            </a:lvl3pPr>
            <a:lvl4pPr marL="1371109" indent="0">
              <a:buNone/>
              <a:defRPr sz="2000"/>
            </a:lvl4pPr>
            <a:lvl5pPr marL="1828148" indent="0">
              <a:buNone/>
              <a:defRPr sz="2000"/>
            </a:lvl5pPr>
            <a:lvl6pPr marL="2285186" indent="0">
              <a:buNone/>
              <a:defRPr sz="2000"/>
            </a:lvl6pPr>
            <a:lvl7pPr marL="2742224" indent="0">
              <a:buNone/>
              <a:defRPr sz="2000"/>
            </a:lvl7pPr>
            <a:lvl8pPr marL="3199260" indent="0">
              <a:buNone/>
              <a:defRPr sz="2000"/>
            </a:lvl8pPr>
            <a:lvl9pPr marL="3656296"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42"/>
            <a:ext cx="5486400" cy="804862"/>
          </a:xfrm>
        </p:spPr>
        <p:txBody>
          <a:bodyPr/>
          <a:lstStyle>
            <a:lvl1pPr marL="0" indent="0">
              <a:buNone/>
              <a:defRPr sz="1400"/>
            </a:lvl1pPr>
            <a:lvl2pPr marL="457036" indent="0">
              <a:buNone/>
              <a:defRPr sz="1200"/>
            </a:lvl2pPr>
            <a:lvl3pPr marL="914074" indent="0">
              <a:buNone/>
              <a:defRPr sz="1000"/>
            </a:lvl3pPr>
            <a:lvl4pPr marL="1371109" indent="0">
              <a:buNone/>
              <a:defRPr sz="900"/>
            </a:lvl4pPr>
            <a:lvl5pPr marL="1828148" indent="0">
              <a:buNone/>
              <a:defRPr sz="900"/>
            </a:lvl5pPr>
            <a:lvl6pPr marL="2285186" indent="0">
              <a:buNone/>
              <a:defRPr sz="900"/>
            </a:lvl6pPr>
            <a:lvl7pPr marL="2742224" indent="0">
              <a:buNone/>
              <a:defRPr sz="900"/>
            </a:lvl7pPr>
            <a:lvl8pPr marL="3199260" indent="0">
              <a:buNone/>
              <a:defRPr sz="900"/>
            </a:lvl8pPr>
            <a:lvl9pPr marL="3656296"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7CCB3E6A-D8A7-43D6-937F-940BC8B8FF3B}" type="slidenum">
              <a:rPr lang="en-US"/>
              <a:pPr>
                <a:defRPr/>
              </a:pPr>
              <a:t>‹#›</a:t>
            </a:fld>
            <a:endParaRPr lang="en-US"/>
          </a:p>
        </p:txBody>
      </p:sp>
    </p:spTree>
    <p:extLst>
      <p:ext uri="{BB962C8B-B14F-4D97-AF65-F5344CB8AC3E}">
        <p14:creationId xmlns:p14="http://schemas.microsoft.com/office/powerpoint/2010/main" val="2295385987"/>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3B3DF9D6-6111-492D-9514-AD14D35A5E32}" type="slidenum">
              <a:rPr lang="en-US"/>
              <a:pPr>
                <a:defRPr/>
              </a:pPr>
              <a:t>‹#›</a:t>
            </a:fld>
            <a:endParaRPr lang="en-US"/>
          </a:p>
        </p:txBody>
      </p:sp>
    </p:spTree>
    <p:extLst>
      <p:ext uri="{BB962C8B-B14F-4D97-AF65-F5344CB8AC3E}">
        <p14:creationId xmlns:p14="http://schemas.microsoft.com/office/powerpoint/2010/main" val="1523711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081"/>
          <p:cNvPicPr>
            <a:picLocks noChangeAspect="1" noChangeArrowheads="1"/>
          </p:cNvPicPr>
          <p:nvPr userDrawn="1"/>
        </p:nvPicPr>
        <p:blipFill>
          <a:blip r:embed="rId2">
            <a:extLst>
              <a:ext uri="{28A0092B-C50C-407E-A947-70E740481C1C}">
                <a14:useLocalDpi xmlns:a14="http://schemas.microsoft.com/office/drawing/2010/main" val="0"/>
              </a:ext>
            </a:extLst>
          </a:blip>
          <a:srcRect l="848" r="31892"/>
          <a:stretch>
            <a:fillRect/>
          </a:stretch>
        </p:blipFill>
        <p:spPr bwMode="auto">
          <a:xfrm>
            <a:off x="5578479" y="-1588"/>
            <a:ext cx="3565525" cy="6861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1080"/>
          <p:cNvGrpSpPr>
            <a:grpSpLocks/>
          </p:cNvGrpSpPr>
          <p:nvPr userDrawn="1"/>
        </p:nvGrpSpPr>
        <p:grpSpPr bwMode="auto">
          <a:xfrm>
            <a:off x="5873750" y="271467"/>
            <a:ext cx="2895600" cy="909637"/>
            <a:chOff x="3700" y="171"/>
            <a:chExt cx="1824" cy="573"/>
          </a:xfrm>
        </p:grpSpPr>
        <p:pic>
          <p:nvPicPr>
            <p:cNvPr id="6" name="Picture 1079"/>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700" y="171"/>
              <a:ext cx="573" cy="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071"/>
            <p:cNvSpPr txBox="1">
              <a:spLocks noChangeArrowheads="1"/>
            </p:cNvSpPr>
            <p:nvPr userDrawn="1"/>
          </p:nvSpPr>
          <p:spPr bwMode="ltGray">
            <a:xfrm>
              <a:off x="4288" y="288"/>
              <a:ext cx="1236"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eaLnBrk="1" fontAlgn="base" hangingPunct="1">
                <a:lnSpc>
                  <a:spcPct val="85000"/>
                </a:lnSpc>
                <a:spcBef>
                  <a:spcPct val="0"/>
                </a:spcBef>
                <a:spcAft>
                  <a:spcPct val="0"/>
                </a:spcAft>
                <a:defRPr/>
              </a:pPr>
              <a:r>
                <a:rPr lang="en-US" sz="1800" b="1" smtClean="0">
                  <a:solidFill>
                    <a:srgbClr val="FFFFFF"/>
                  </a:solidFill>
                </a:rPr>
                <a:t>Federal Aviation</a:t>
              </a:r>
            </a:p>
            <a:p>
              <a:pPr eaLnBrk="1" fontAlgn="base" hangingPunct="1">
                <a:lnSpc>
                  <a:spcPct val="85000"/>
                </a:lnSpc>
                <a:spcBef>
                  <a:spcPct val="0"/>
                </a:spcBef>
                <a:spcAft>
                  <a:spcPct val="0"/>
                </a:spcAft>
                <a:defRPr/>
              </a:pPr>
              <a:r>
                <a:rPr lang="en-US" sz="1800" b="1" smtClean="0">
                  <a:solidFill>
                    <a:srgbClr val="FFFFFF"/>
                  </a:solidFill>
                </a:rPr>
                <a:t>Administration</a:t>
              </a:r>
            </a:p>
          </p:txBody>
        </p:sp>
      </p:grpSp>
      <p:sp>
        <p:nvSpPr>
          <p:cNvPr id="63490" name="Rectangle 1026"/>
          <p:cNvSpPr>
            <a:spLocks noGrp="1" noChangeArrowheads="1"/>
          </p:cNvSpPr>
          <p:nvPr>
            <p:ph type="ctrTitle"/>
          </p:nvPr>
        </p:nvSpPr>
        <p:spPr>
          <a:xfrm>
            <a:off x="446088" y="312738"/>
            <a:ext cx="4983162" cy="1395412"/>
          </a:xfrm>
        </p:spPr>
        <p:txBody>
          <a:bodyPr anchor="t"/>
          <a:lstStyle>
            <a:lvl1pPr>
              <a:defRPr/>
            </a:lvl1pPr>
          </a:lstStyle>
          <a:p>
            <a:pPr lvl="0"/>
            <a:r>
              <a:rPr lang="en-US" noProof="0" smtClean="0"/>
              <a:t>Click to edit Master title style</a:t>
            </a:r>
          </a:p>
        </p:txBody>
      </p:sp>
      <p:sp>
        <p:nvSpPr>
          <p:cNvPr id="63491" name="Rectangle 1027"/>
          <p:cNvSpPr>
            <a:spLocks noGrp="1" noChangeArrowheads="1"/>
          </p:cNvSpPr>
          <p:nvPr>
            <p:ph type="subTitle" idx="1"/>
          </p:nvPr>
        </p:nvSpPr>
        <p:spPr>
          <a:xfrm>
            <a:off x="449264" y="1754188"/>
            <a:ext cx="4951412" cy="1752600"/>
          </a:xfrm>
        </p:spPr>
        <p:txBody>
          <a:bodyPr/>
          <a:lstStyle>
            <a:lvl1pPr marL="0" indent="0">
              <a:buFontTx/>
              <a:buNone/>
              <a:defRPr sz="3200">
                <a:solidFill>
                  <a:schemeClr val="bg2"/>
                </a:solidFill>
              </a:defRPr>
            </a:lvl1pPr>
          </a:lstStyle>
          <a:p>
            <a:pPr lvl="0"/>
            <a:r>
              <a:rPr lang="en-US" noProof="0" smtClean="0"/>
              <a:t>Click to edit Master subtitle style</a:t>
            </a:r>
          </a:p>
        </p:txBody>
      </p:sp>
    </p:spTree>
    <p:extLst>
      <p:ext uri="{BB962C8B-B14F-4D97-AF65-F5344CB8AC3E}">
        <p14:creationId xmlns:p14="http://schemas.microsoft.com/office/powerpoint/2010/main" val="3866101807"/>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3392" y="344492"/>
            <a:ext cx="2117725" cy="55546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28629" y="344492"/>
            <a:ext cx="6202363" cy="55546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C698A97D-15CA-4265-B9AC-1E641C91B2ED}" type="slidenum">
              <a:rPr lang="en-US"/>
              <a:pPr>
                <a:defRPr/>
              </a:pPr>
              <a:t>‹#›</a:t>
            </a:fld>
            <a:endParaRPr lang="en-US"/>
          </a:p>
        </p:txBody>
      </p:sp>
    </p:spTree>
    <p:extLst>
      <p:ext uri="{BB962C8B-B14F-4D97-AF65-F5344CB8AC3E}">
        <p14:creationId xmlns:p14="http://schemas.microsoft.com/office/powerpoint/2010/main" val="499009167"/>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8625" y="344488"/>
            <a:ext cx="8472488"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95304" y="1508125"/>
            <a:ext cx="3948113"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7" y="1508125"/>
            <a:ext cx="3949700"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solidFill>
                  <a:schemeClr val="tx1"/>
                </a:solidFill>
              </a:defRPr>
            </a:lvl1pPr>
          </a:lstStyle>
          <a:p>
            <a:pPr>
              <a:defRPr/>
            </a:pPr>
            <a:endParaRPr lang="en-US"/>
          </a:p>
        </p:txBody>
      </p:sp>
      <p:sp>
        <p:nvSpPr>
          <p:cNvPr id="6" name="Footer Placeholder 5"/>
          <p:cNvSpPr>
            <a:spLocks noGrp="1"/>
          </p:cNvSpPr>
          <p:nvPr>
            <p:ph type="ftr" sz="quarter" idx="11"/>
          </p:nvPr>
        </p:nvSpPr>
        <p:spPr/>
        <p:txBody>
          <a:bodyPr/>
          <a:lstStyle>
            <a:lvl1pPr>
              <a:defRPr>
                <a:solidFill>
                  <a:schemeClr val="tx1"/>
                </a:solidFill>
              </a:defRPr>
            </a:lvl1pPr>
          </a:lstStyle>
          <a:p>
            <a:pPr>
              <a:defRPr/>
            </a:pPr>
            <a:endParaRPr lang="en-US"/>
          </a:p>
        </p:txBody>
      </p:sp>
      <p:sp>
        <p:nvSpPr>
          <p:cNvPr id="7" name="Slide Number Placeholder 6"/>
          <p:cNvSpPr>
            <a:spLocks noGrp="1"/>
          </p:cNvSpPr>
          <p:nvPr>
            <p:ph type="sldNum" sz="quarter" idx="12"/>
          </p:nvPr>
        </p:nvSpPr>
        <p:spPr/>
        <p:txBody>
          <a:bodyPr/>
          <a:lstStyle>
            <a:lvl1pPr>
              <a:defRPr>
                <a:solidFill>
                  <a:schemeClr val="bg1"/>
                </a:solidFill>
              </a:defRPr>
            </a:lvl1pPr>
          </a:lstStyle>
          <a:p>
            <a:pPr>
              <a:defRPr/>
            </a:pPr>
            <a:fld id="{8DB1E9A4-D9C2-4DD0-B4C7-309BD9C35CD8}" type="slidenum">
              <a:rPr lang="en-US"/>
              <a:pPr>
                <a:defRPr/>
              </a:pPr>
              <a:t>‹#›</a:t>
            </a:fld>
            <a:endParaRPr lang="en-US"/>
          </a:p>
        </p:txBody>
      </p:sp>
    </p:spTree>
    <p:extLst>
      <p:ext uri="{BB962C8B-B14F-4D97-AF65-F5344CB8AC3E}">
        <p14:creationId xmlns:p14="http://schemas.microsoft.com/office/powerpoint/2010/main" val="3445364109"/>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28625" y="344492"/>
            <a:ext cx="8472488" cy="5554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p:txBody>
          <a:bodyPr/>
          <a:lstStyle>
            <a:lvl1pPr>
              <a:defRPr>
                <a:solidFill>
                  <a:schemeClr val="tx1"/>
                </a:solidFill>
              </a:defRPr>
            </a:lvl1pPr>
          </a:lstStyle>
          <a:p>
            <a:pPr>
              <a:defRPr/>
            </a:pPr>
            <a:endParaRPr lang="en-US"/>
          </a:p>
        </p:txBody>
      </p:sp>
      <p:sp>
        <p:nvSpPr>
          <p:cNvPr id="4" name="Footer Placeholder 3"/>
          <p:cNvSpPr>
            <a:spLocks noGrp="1"/>
          </p:cNvSpPr>
          <p:nvPr>
            <p:ph type="ftr" sz="quarter" idx="11"/>
          </p:nvPr>
        </p:nvSpPr>
        <p:spPr/>
        <p:txBody>
          <a:bodyPr/>
          <a:lstStyle>
            <a:lvl1pPr>
              <a:defRPr>
                <a:solidFill>
                  <a:schemeClr val="tx1"/>
                </a:solidFill>
              </a:defRPr>
            </a:lvl1pPr>
          </a:lstStyle>
          <a:p>
            <a:pPr>
              <a:defRPr/>
            </a:pPr>
            <a:endParaRPr lang="en-US"/>
          </a:p>
        </p:txBody>
      </p:sp>
      <p:sp>
        <p:nvSpPr>
          <p:cNvPr id="5" name="Slide Number Placeholder 4"/>
          <p:cNvSpPr>
            <a:spLocks noGrp="1"/>
          </p:cNvSpPr>
          <p:nvPr>
            <p:ph type="sldNum" sz="quarter" idx="12"/>
          </p:nvPr>
        </p:nvSpPr>
        <p:spPr/>
        <p:txBody>
          <a:bodyPr/>
          <a:lstStyle>
            <a:lvl1pPr>
              <a:defRPr>
                <a:solidFill>
                  <a:schemeClr val="bg1"/>
                </a:solidFill>
              </a:defRPr>
            </a:lvl1pPr>
          </a:lstStyle>
          <a:p>
            <a:pPr>
              <a:defRPr/>
            </a:pPr>
            <a:fld id="{688A6EC3-0355-48E4-BF72-998BEA3F532D}" type="slidenum">
              <a:rPr lang="en-US"/>
              <a:pPr>
                <a:defRPr/>
              </a:pPr>
              <a:t>‹#›</a:t>
            </a:fld>
            <a:endParaRPr lang="en-US"/>
          </a:p>
        </p:txBody>
      </p:sp>
    </p:spTree>
    <p:extLst>
      <p:ext uri="{BB962C8B-B14F-4D97-AF65-F5344CB8AC3E}">
        <p14:creationId xmlns:p14="http://schemas.microsoft.com/office/powerpoint/2010/main" val="1983530884"/>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D2F68"/>
        </a:solidFill>
        <a:effectLst/>
      </p:bgPr>
    </p:bg>
    <p:spTree>
      <p:nvGrpSpPr>
        <p:cNvPr id="1" name=""/>
        <p:cNvGrpSpPr/>
        <p:nvPr/>
      </p:nvGrpSpPr>
      <p:grpSpPr>
        <a:xfrm>
          <a:off x="0" y="0"/>
          <a:ext cx="0" cy="0"/>
          <a:chOff x="0" y="0"/>
          <a:chExt cx="0" cy="0"/>
        </a:xfrm>
      </p:grpSpPr>
      <p:pic>
        <p:nvPicPr>
          <p:cNvPr id="4" name="Picture 1078" descr="title_imagery_no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91175" y="0"/>
            <a:ext cx="3552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1080"/>
          <p:cNvGrpSpPr>
            <a:grpSpLocks/>
          </p:cNvGrpSpPr>
          <p:nvPr userDrawn="1"/>
        </p:nvGrpSpPr>
        <p:grpSpPr bwMode="auto">
          <a:xfrm>
            <a:off x="5873750" y="269879"/>
            <a:ext cx="2895600" cy="911225"/>
            <a:chOff x="3700" y="170"/>
            <a:chExt cx="1824" cy="574"/>
          </a:xfrm>
        </p:grpSpPr>
        <p:pic>
          <p:nvPicPr>
            <p:cNvPr id="6" name="Picture 1079" descr="NEW FAA LOGO"/>
            <p:cNvPicPr>
              <a:picLocks noChangeAspect="1" noChangeArrowheads="1"/>
            </p:cNvPicPr>
            <p:nvPr userDrawn="1"/>
          </p:nvPicPr>
          <p:blipFill>
            <a:blip r:embed="rId3">
              <a:clrChange>
                <a:clrFrom>
                  <a:srgbClr val="DF1F06"/>
                </a:clrFrom>
                <a:clrTo>
                  <a:srgbClr val="DF1F06">
                    <a:alpha val="0"/>
                  </a:srgbClr>
                </a:clrTo>
              </a:clrChange>
              <a:extLst>
                <a:ext uri="{28A0092B-C50C-407E-A947-70E740481C1C}">
                  <a14:useLocalDpi xmlns:a14="http://schemas.microsoft.com/office/drawing/2010/main" val="0"/>
                </a:ext>
              </a:extLst>
            </a:blip>
            <a:srcRect/>
            <a:stretch>
              <a:fillRect/>
            </a:stretch>
          </p:blipFill>
          <p:spPr bwMode="auto">
            <a:xfrm>
              <a:off x="3700" y="170"/>
              <a:ext cx="573" cy="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071"/>
            <p:cNvSpPr txBox="1">
              <a:spLocks noChangeArrowheads="1"/>
            </p:cNvSpPr>
            <p:nvPr userDrawn="1"/>
          </p:nvSpPr>
          <p:spPr bwMode="ltGray">
            <a:xfrm>
              <a:off x="4288" y="288"/>
              <a:ext cx="1236"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lnSpc>
                  <a:spcPct val="85000"/>
                </a:lnSpc>
              </a:pPr>
              <a:r>
                <a:rPr lang="en-US" sz="1800" b="1">
                  <a:solidFill>
                    <a:srgbClr val="FFFFFF"/>
                  </a:solidFill>
                </a:rPr>
                <a:t>Federal Aviation</a:t>
              </a:r>
            </a:p>
            <a:p>
              <a:pPr eaLnBrk="1" hangingPunct="1">
                <a:lnSpc>
                  <a:spcPct val="85000"/>
                </a:lnSpc>
              </a:pPr>
              <a:r>
                <a:rPr lang="en-US" sz="1800" b="1">
                  <a:solidFill>
                    <a:srgbClr val="FFFFFF"/>
                  </a:solidFill>
                </a:rPr>
                <a:t>Administration</a:t>
              </a:r>
            </a:p>
          </p:txBody>
        </p:sp>
      </p:grpSp>
      <p:sp>
        <p:nvSpPr>
          <p:cNvPr id="63490" name="Rectangle 1026"/>
          <p:cNvSpPr>
            <a:spLocks noGrp="1" noChangeArrowheads="1"/>
          </p:cNvSpPr>
          <p:nvPr>
            <p:ph type="ctrTitle"/>
          </p:nvPr>
        </p:nvSpPr>
        <p:spPr>
          <a:xfrm>
            <a:off x="446088" y="312738"/>
            <a:ext cx="4983162" cy="1395412"/>
          </a:xfrm>
        </p:spPr>
        <p:txBody>
          <a:bodyPr anchor="t"/>
          <a:lstStyle>
            <a:lvl1pPr>
              <a:defRPr>
                <a:solidFill>
                  <a:schemeClr val="bg1"/>
                </a:solidFill>
              </a:defRPr>
            </a:lvl1pPr>
          </a:lstStyle>
          <a:p>
            <a:r>
              <a:rPr lang="en-US" smtClean="0"/>
              <a:t>Click to edit Master title style</a:t>
            </a:r>
            <a:endParaRPr lang="en-US"/>
          </a:p>
        </p:txBody>
      </p:sp>
      <p:sp>
        <p:nvSpPr>
          <p:cNvPr id="63491" name="Rectangle 1027"/>
          <p:cNvSpPr>
            <a:spLocks noGrp="1" noChangeArrowheads="1"/>
          </p:cNvSpPr>
          <p:nvPr>
            <p:ph type="subTitle" idx="1"/>
          </p:nvPr>
        </p:nvSpPr>
        <p:spPr>
          <a:xfrm>
            <a:off x="449264" y="1754188"/>
            <a:ext cx="4951412" cy="1752600"/>
          </a:xfrm>
        </p:spPr>
        <p:txBody>
          <a:bodyPr/>
          <a:lstStyle>
            <a:lvl1pPr marL="0" indent="0">
              <a:buFontTx/>
              <a:buNone/>
              <a:defRPr sz="3200">
                <a:solidFill>
                  <a:schemeClr val="bg2"/>
                </a:solidFill>
              </a:defRPr>
            </a:lvl1pPr>
          </a:lstStyle>
          <a:p>
            <a:r>
              <a:rPr lang="en-US" smtClean="0"/>
              <a:t>Click to edit Master subtitle style</a:t>
            </a:r>
            <a:endParaRPr lang="en-US"/>
          </a:p>
        </p:txBody>
      </p:sp>
    </p:spTree>
    <p:extLst>
      <p:ext uri="{BB962C8B-B14F-4D97-AF65-F5344CB8AC3E}">
        <p14:creationId xmlns:p14="http://schemas.microsoft.com/office/powerpoint/2010/main" val="2876055675"/>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1F7B21E7-0007-4F95-92EF-131C2614B500}" type="slidenum">
              <a:rPr lang="en-US"/>
              <a:pPr>
                <a:defRPr/>
              </a:pPr>
              <a:t>‹#›</a:t>
            </a:fld>
            <a:endParaRPr lang="en-US"/>
          </a:p>
        </p:txBody>
      </p:sp>
    </p:spTree>
    <p:extLst>
      <p:ext uri="{BB962C8B-B14F-4D97-AF65-F5344CB8AC3E}">
        <p14:creationId xmlns:p14="http://schemas.microsoft.com/office/powerpoint/2010/main" val="853131762"/>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7"/>
            <a:ext cx="7772400" cy="1500187"/>
          </a:xfrm>
        </p:spPr>
        <p:txBody>
          <a:bodyPr anchor="b"/>
          <a:lstStyle>
            <a:lvl1pPr marL="0" indent="0">
              <a:buNone/>
              <a:defRPr sz="2000"/>
            </a:lvl1pPr>
            <a:lvl2pPr marL="457036" indent="0">
              <a:buNone/>
              <a:defRPr sz="1800"/>
            </a:lvl2pPr>
            <a:lvl3pPr marL="914074" indent="0">
              <a:buNone/>
              <a:defRPr sz="1600"/>
            </a:lvl3pPr>
            <a:lvl4pPr marL="1371109" indent="0">
              <a:buNone/>
              <a:defRPr sz="1400"/>
            </a:lvl4pPr>
            <a:lvl5pPr marL="1828148" indent="0">
              <a:buNone/>
              <a:defRPr sz="1400"/>
            </a:lvl5pPr>
            <a:lvl6pPr marL="2285186" indent="0">
              <a:buNone/>
              <a:defRPr sz="1400"/>
            </a:lvl6pPr>
            <a:lvl7pPr marL="2742224" indent="0">
              <a:buNone/>
              <a:defRPr sz="1400"/>
            </a:lvl7pPr>
            <a:lvl8pPr marL="3199260" indent="0">
              <a:buNone/>
              <a:defRPr sz="1400"/>
            </a:lvl8pPr>
            <a:lvl9pPr marL="3656296" indent="0">
              <a:buNone/>
              <a:defRPr sz="1400"/>
            </a:lvl9pPr>
          </a:lstStyle>
          <a:p>
            <a:pPr lvl="0"/>
            <a:r>
              <a:rPr lang="en-US" smtClean="0"/>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9528EFFD-81A4-47FD-98F8-6F3C22222A27}" type="slidenum">
              <a:rPr lang="en-US"/>
              <a:pPr>
                <a:defRPr/>
              </a:pPr>
              <a:t>‹#›</a:t>
            </a:fld>
            <a:endParaRPr lang="en-US"/>
          </a:p>
        </p:txBody>
      </p:sp>
    </p:spTree>
    <p:extLst>
      <p:ext uri="{BB962C8B-B14F-4D97-AF65-F5344CB8AC3E}">
        <p14:creationId xmlns:p14="http://schemas.microsoft.com/office/powerpoint/2010/main" val="553860552"/>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4"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7"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25DB6BC2-A0B4-45E6-AECF-3169F11CD5B3}" type="slidenum">
              <a:rPr lang="en-US"/>
              <a:pPr>
                <a:defRPr/>
              </a:pPr>
              <a:t>‹#›</a:t>
            </a:fld>
            <a:endParaRPr lang="en-US"/>
          </a:p>
        </p:txBody>
      </p:sp>
    </p:spTree>
    <p:extLst>
      <p:ext uri="{BB962C8B-B14F-4D97-AF65-F5344CB8AC3E}">
        <p14:creationId xmlns:p14="http://schemas.microsoft.com/office/powerpoint/2010/main" val="543819238"/>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7"/>
            <a:ext cx="4040188" cy="639762"/>
          </a:xfrm>
        </p:spPr>
        <p:txBody>
          <a:bodyPr anchor="b"/>
          <a:lstStyle>
            <a:lvl1pPr marL="0" indent="0">
              <a:buNone/>
              <a:defRPr sz="2400" b="1"/>
            </a:lvl1pPr>
            <a:lvl2pPr marL="457036" indent="0">
              <a:buNone/>
              <a:defRPr sz="2000" b="1"/>
            </a:lvl2pPr>
            <a:lvl3pPr marL="914074" indent="0">
              <a:buNone/>
              <a:defRPr sz="1800" b="1"/>
            </a:lvl3pPr>
            <a:lvl4pPr marL="1371109" indent="0">
              <a:buNone/>
              <a:defRPr sz="1600" b="1"/>
            </a:lvl4pPr>
            <a:lvl5pPr marL="1828148" indent="0">
              <a:buNone/>
              <a:defRPr sz="1600" b="1"/>
            </a:lvl5pPr>
            <a:lvl6pPr marL="2285186" indent="0">
              <a:buNone/>
              <a:defRPr sz="1600" b="1"/>
            </a:lvl6pPr>
            <a:lvl7pPr marL="2742224" indent="0">
              <a:buNone/>
              <a:defRPr sz="1600" b="1"/>
            </a:lvl7pPr>
            <a:lvl8pPr marL="3199260" indent="0">
              <a:buNone/>
              <a:defRPr sz="1600" b="1"/>
            </a:lvl8pPr>
            <a:lvl9pPr marL="365629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9"/>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7"/>
            <a:ext cx="4041775" cy="639762"/>
          </a:xfrm>
        </p:spPr>
        <p:txBody>
          <a:bodyPr anchor="b"/>
          <a:lstStyle>
            <a:lvl1pPr marL="0" indent="0">
              <a:buNone/>
              <a:defRPr sz="2400" b="1"/>
            </a:lvl1pPr>
            <a:lvl2pPr marL="457036" indent="0">
              <a:buNone/>
              <a:defRPr sz="2000" b="1"/>
            </a:lvl2pPr>
            <a:lvl3pPr marL="914074" indent="0">
              <a:buNone/>
              <a:defRPr sz="1800" b="1"/>
            </a:lvl3pPr>
            <a:lvl4pPr marL="1371109" indent="0">
              <a:buNone/>
              <a:defRPr sz="1600" b="1"/>
            </a:lvl4pPr>
            <a:lvl5pPr marL="1828148" indent="0">
              <a:buNone/>
              <a:defRPr sz="1600" b="1"/>
            </a:lvl5pPr>
            <a:lvl6pPr marL="2285186" indent="0">
              <a:buNone/>
              <a:defRPr sz="1600" b="1"/>
            </a:lvl6pPr>
            <a:lvl7pPr marL="2742224" indent="0">
              <a:buNone/>
              <a:defRPr sz="1600" b="1"/>
            </a:lvl7pPr>
            <a:lvl8pPr marL="3199260" indent="0">
              <a:buNone/>
              <a:defRPr sz="1600" b="1"/>
            </a:lvl8pPr>
            <a:lvl9pPr marL="365629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9"/>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a:ln/>
        </p:spPr>
        <p:txBody>
          <a:bodyPr/>
          <a:lstStyle>
            <a:lvl1pPr>
              <a:defRPr/>
            </a:lvl1pPr>
          </a:lstStyle>
          <a:p>
            <a:pPr>
              <a:defRPr/>
            </a:pPr>
            <a:endParaRPr lang="en-US"/>
          </a:p>
        </p:txBody>
      </p:sp>
      <p:sp>
        <p:nvSpPr>
          <p:cNvPr id="8" name="Rectangle 10"/>
          <p:cNvSpPr>
            <a:spLocks noGrp="1" noChangeArrowheads="1"/>
          </p:cNvSpPr>
          <p:nvPr>
            <p:ph type="ftr" sz="quarter" idx="11"/>
          </p:nvPr>
        </p:nvSpPr>
        <p:spPr>
          <a:ln/>
        </p:spPr>
        <p:txBody>
          <a:bodyPr/>
          <a:lstStyle>
            <a:lvl1pPr>
              <a:defRPr/>
            </a:lvl1pPr>
          </a:lstStyle>
          <a:p>
            <a:pPr>
              <a:defRPr/>
            </a:pPr>
            <a:endParaRPr lang="en-US"/>
          </a:p>
        </p:txBody>
      </p:sp>
      <p:sp>
        <p:nvSpPr>
          <p:cNvPr id="9" name="Rectangle 11"/>
          <p:cNvSpPr>
            <a:spLocks noGrp="1" noChangeArrowheads="1"/>
          </p:cNvSpPr>
          <p:nvPr>
            <p:ph type="sldNum" sz="quarter" idx="12"/>
          </p:nvPr>
        </p:nvSpPr>
        <p:spPr>
          <a:ln/>
        </p:spPr>
        <p:txBody>
          <a:bodyPr/>
          <a:lstStyle>
            <a:lvl1pPr>
              <a:defRPr/>
            </a:lvl1pPr>
          </a:lstStyle>
          <a:p>
            <a:pPr>
              <a:defRPr/>
            </a:pPr>
            <a:fld id="{7BA23444-E19D-4ECF-A5A6-BEC78E682398}" type="slidenum">
              <a:rPr lang="en-US"/>
              <a:pPr>
                <a:defRPr/>
              </a:pPr>
              <a:t>‹#›</a:t>
            </a:fld>
            <a:endParaRPr lang="en-US"/>
          </a:p>
        </p:txBody>
      </p:sp>
    </p:spTree>
    <p:extLst>
      <p:ext uri="{BB962C8B-B14F-4D97-AF65-F5344CB8AC3E}">
        <p14:creationId xmlns:p14="http://schemas.microsoft.com/office/powerpoint/2010/main" val="1131511182"/>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dt" sz="half" idx="10"/>
          </p:nvPr>
        </p:nvSpPr>
        <p:spPr>
          <a:ln/>
        </p:spPr>
        <p:txBody>
          <a:bodyPr/>
          <a:lstStyle>
            <a:lvl1pPr>
              <a:defRPr/>
            </a:lvl1pPr>
          </a:lstStyle>
          <a:p>
            <a:pPr>
              <a:defRPr/>
            </a:pPr>
            <a:endParaRPr 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p>
        </p:txBody>
      </p:sp>
      <p:sp>
        <p:nvSpPr>
          <p:cNvPr id="5" name="Rectangle 11"/>
          <p:cNvSpPr>
            <a:spLocks noGrp="1" noChangeArrowheads="1"/>
          </p:cNvSpPr>
          <p:nvPr>
            <p:ph type="sldNum" sz="quarter" idx="12"/>
          </p:nvPr>
        </p:nvSpPr>
        <p:spPr>
          <a:ln/>
        </p:spPr>
        <p:txBody>
          <a:bodyPr/>
          <a:lstStyle>
            <a:lvl1pPr>
              <a:defRPr/>
            </a:lvl1pPr>
          </a:lstStyle>
          <a:p>
            <a:pPr>
              <a:defRPr/>
            </a:pPr>
            <a:fld id="{E6D5D62D-D1A8-4A15-BD9B-C252BCEAB0F0}" type="slidenum">
              <a:rPr lang="en-US"/>
              <a:pPr>
                <a:defRPr/>
              </a:pPr>
              <a:t>‹#›</a:t>
            </a:fld>
            <a:endParaRPr lang="en-US"/>
          </a:p>
        </p:txBody>
      </p:sp>
    </p:spTree>
    <p:extLst>
      <p:ext uri="{BB962C8B-B14F-4D97-AF65-F5344CB8AC3E}">
        <p14:creationId xmlns:p14="http://schemas.microsoft.com/office/powerpoint/2010/main" val="1340898199"/>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p>
        </p:txBody>
      </p:sp>
      <p:sp>
        <p:nvSpPr>
          <p:cNvPr id="3" name="Rectangle 10"/>
          <p:cNvSpPr>
            <a:spLocks noGrp="1" noChangeArrowheads="1"/>
          </p:cNvSpPr>
          <p:nvPr>
            <p:ph type="ftr" sz="quarter" idx="11"/>
          </p:nvPr>
        </p:nvSpPr>
        <p:spPr>
          <a:ln/>
        </p:spPr>
        <p:txBody>
          <a:bodyPr/>
          <a:lstStyle>
            <a:lvl1pPr>
              <a:defRPr/>
            </a:lvl1pPr>
          </a:lstStyle>
          <a:p>
            <a:pPr>
              <a:defRPr/>
            </a:pPr>
            <a:endParaRPr lang="en-US"/>
          </a:p>
        </p:txBody>
      </p:sp>
      <p:sp>
        <p:nvSpPr>
          <p:cNvPr id="4" name="Rectangle 11"/>
          <p:cNvSpPr>
            <a:spLocks noGrp="1" noChangeArrowheads="1"/>
          </p:cNvSpPr>
          <p:nvPr>
            <p:ph type="sldNum" sz="quarter" idx="12"/>
          </p:nvPr>
        </p:nvSpPr>
        <p:spPr>
          <a:ln/>
        </p:spPr>
        <p:txBody>
          <a:bodyPr/>
          <a:lstStyle>
            <a:lvl1pPr>
              <a:defRPr/>
            </a:lvl1pPr>
          </a:lstStyle>
          <a:p>
            <a:pPr>
              <a:defRPr/>
            </a:pPr>
            <a:fld id="{C64831F6-2B2D-4656-AB27-85700D615FCA}" type="slidenum">
              <a:rPr lang="en-US"/>
              <a:pPr>
                <a:defRPr/>
              </a:pPr>
              <a:t>‹#›</a:t>
            </a:fld>
            <a:endParaRPr lang="en-US"/>
          </a:p>
        </p:txBody>
      </p:sp>
    </p:spTree>
    <p:extLst>
      <p:ext uri="{BB962C8B-B14F-4D97-AF65-F5344CB8AC3E}">
        <p14:creationId xmlns:p14="http://schemas.microsoft.com/office/powerpoint/2010/main" val="13599161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482604" y="6248400"/>
            <a:ext cx="1673225" cy="457200"/>
          </a:xfrm>
        </p:spPr>
        <p:txBody>
          <a:bodyPr/>
          <a:lstStyle>
            <a:lvl1pPr>
              <a:defRPr>
                <a:solidFill>
                  <a:srgbClr val="FFFFFF">
                    <a:lumMod val="75000"/>
                  </a:srgbClr>
                </a:solidFill>
              </a:defRPr>
            </a:lvl1pPr>
          </a:lstStyle>
          <a:p>
            <a:pPr>
              <a:defRPr/>
            </a:pPr>
            <a:endParaRPr lang="en-US"/>
          </a:p>
        </p:txBody>
      </p:sp>
      <p:sp>
        <p:nvSpPr>
          <p:cNvPr id="5" name="Footer Placeholder 4"/>
          <p:cNvSpPr>
            <a:spLocks noGrp="1"/>
          </p:cNvSpPr>
          <p:nvPr>
            <p:ph type="ftr" sz="quarter" idx="11"/>
          </p:nvPr>
        </p:nvSpPr>
        <p:spPr>
          <a:xfrm>
            <a:off x="2197100" y="6248400"/>
            <a:ext cx="2895600" cy="457200"/>
          </a:xfrm>
        </p:spPr>
        <p:txBody>
          <a:bodyPr/>
          <a:lstStyle>
            <a:lvl1pPr>
              <a:defRPr>
                <a:solidFill>
                  <a:srgbClr val="FFFFFF">
                    <a:lumMod val="75000"/>
                  </a:srgbClr>
                </a:solidFill>
              </a:defRPr>
            </a:lvl1pPr>
          </a:lstStyle>
          <a:p>
            <a:pPr>
              <a:defRPr/>
            </a:pPr>
            <a:endParaRPr lang="en-US"/>
          </a:p>
        </p:txBody>
      </p:sp>
      <p:sp>
        <p:nvSpPr>
          <p:cNvPr id="6" name="Slide Number Placeholder 5"/>
          <p:cNvSpPr>
            <a:spLocks noGrp="1"/>
          </p:cNvSpPr>
          <p:nvPr>
            <p:ph type="sldNum" sz="quarter" idx="12"/>
          </p:nvPr>
        </p:nvSpPr>
        <p:spPr>
          <a:xfrm>
            <a:off x="6635750" y="6248400"/>
            <a:ext cx="1905000" cy="457200"/>
          </a:xfrm>
          <a:prstGeom prst="rect">
            <a:avLst/>
          </a:prstGeom>
        </p:spPr>
        <p:txBody>
          <a:bodyPr lIns="91408" tIns="45704" rIns="91408" bIns="45704"/>
          <a:lstStyle>
            <a:lvl1pPr algn="l">
              <a:defRPr>
                <a:solidFill>
                  <a:srgbClr val="FFFFFF">
                    <a:lumMod val="65000"/>
                  </a:srgbClr>
                </a:solidFill>
                <a:latin typeface="Arial" charset="0"/>
              </a:defRPr>
            </a:lvl1pPr>
          </a:lstStyle>
          <a:p>
            <a:pPr fontAlgn="base">
              <a:spcBef>
                <a:spcPct val="0"/>
              </a:spcBef>
              <a:spcAft>
                <a:spcPct val="0"/>
              </a:spcAft>
              <a:defRPr/>
            </a:pPr>
            <a:fld id="{15D0C457-6781-4BA0-9C54-5725A6D09EE2}" type="slidenum">
              <a:rPr lang="en-US" sz="2400"/>
              <a:pPr fontAlgn="base">
                <a:spcBef>
                  <a:spcPct val="0"/>
                </a:spcBef>
                <a:spcAft>
                  <a:spcPct val="0"/>
                </a:spcAft>
                <a:defRPr/>
              </a:pPr>
              <a:t>‹#›</a:t>
            </a:fld>
            <a:endParaRPr lang="en-US" sz="2400" dirty="0"/>
          </a:p>
        </p:txBody>
      </p:sp>
    </p:spTree>
    <p:extLst>
      <p:ext uri="{BB962C8B-B14F-4D97-AF65-F5344CB8AC3E}">
        <p14:creationId xmlns:p14="http://schemas.microsoft.com/office/powerpoint/2010/main" val="2969422521"/>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4"/>
            <a:ext cx="3008313" cy="4691063"/>
          </a:xfrm>
        </p:spPr>
        <p:txBody>
          <a:bodyPr/>
          <a:lstStyle>
            <a:lvl1pPr marL="0" indent="0">
              <a:buNone/>
              <a:defRPr sz="1400"/>
            </a:lvl1pPr>
            <a:lvl2pPr marL="457036" indent="0">
              <a:buNone/>
              <a:defRPr sz="1200"/>
            </a:lvl2pPr>
            <a:lvl3pPr marL="914074" indent="0">
              <a:buNone/>
              <a:defRPr sz="1000"/>
            </a:lvl3pPr>
            <a:lvl4pPr marL="1371109" indent="0">
              <a:buNone/>
              <a:defRPr sz="900"/>
            </a:lvl4pPr>
            <a:lvl5pPr marL="1828148" indent="0">
              <a:buNone/>
              <a:defRPr sz="900"/>
            </a:lvl5pPr>
            <a:lvl6pPr marL="2285186" indent="0">
              <a:buNone/>
              <a:defRPr sz="900"/>
            </a:lvl6pPr>
            <a:lvl7pPr marL="2742224" indent="0">
              <a:buNone/>
              <a:defRPr sz="900"/>
            </a:lvl7pPr>
            <a:lvl8pPr marL="3199260" indent="0">
              <a:buNone/>
              <a:defRPr sz="900"/>
            </a:lvl8pPr>
            <a:lvl9pPr marL="3656296"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AAB15DCB-EC39-46E8-885B-1969D91648D2}" type="slidenum">
              <a:rPr lang="en-US"/>
              <a:pPr>
                <a:defRPr/>
              </a:pPr>
              <a:t>‹#›</a:t>
            </a:fld>
            <a:endParaRPr lang="en-US"/>
          </a:p>
        </p:txBody>
      </p:sp>
    </p:spTree>
    <p:extLst>
      <p:ext uri="{BB962C8B-B14F-4D97-AF65-F5344CB8AC3E}">
        <p14:creationId xmlns:p14="http://schemas.microsoft.com/office/powerpoint/2010/main" val="631887532"/>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4"/>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36" indent="0">
              <a:buNone/>
              <a:defRPr sz="2800"/>
            </a:lvl2pPr>
            <a:lvl3pPr marL="914074" indent="0">
              <a:buNone/>
              <a:defRPr sz="2400"/>
            </a:lvl3pPr>
            <a:lvl4pPr marL="1371109" indent="0">
              <a:buNone/>
              <a:defRPr sz="2000"/>
            </a:lvl4pPr>
            <a:lvl5pPr marL="1828148" indent="0">
              <a:buNone/>
              <a:defRPr sz="2000"/>
            </a:lvl5pPr>
            <a:lvl6pPr marL="2285186" indent="0">
              <a:buNone/>
              <a:defRPr sz="2000"/>
            </a:lvl6pPr>
            <a:lvl7pPr marL="2742224" indent="0">
              <a:buNone/>
              <a:defRPr sz="2000"/>
            </a:lvl7pPr>
            <a:lvl8pPr marL="3199260" indent="0">
              <a:buNone/>
              <a:defRPr sz="2000"/>
            </a:lvl8pPr>
            <a:lvl9pPr marL="3656296"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42"/>
            <a:ext cx="5486400" cy="804862"/>
          </a:xfrm>
        </p:spPr>
        <p:txBody>
          <a:bodyPr/>
          <a:lstStyle>
            <a:lvl1pPr marL="0" indent="0">
              <a:buNone/>
              <a:defRPr sz="1400"/>
            </a:lvl1pPr>
            <a:lvl2pPr marL="457036" indent="0">
              <a:buNone/>
              <a:defRPr sz="1200"/>
            </a:lvl2pPr>
            <a:lvl3pPr marL="914074" indent="0">
              <a:buNone/>
              <a:defRPr sz="1000"/>
            </a:lvl3pPr>
            <a:lvl4pPr marL="1371109" indent="0">
              <a:buNone/>
              <a:defRPr sz="900"/>
            </a:lvl4pPr>
            <a:lvl5pPr marL="1828148" indent="0">
              <a:buNone/>
              <a:defRPr sz="900"/>
            </a:lvl5pPr>
            <a:lvl6pPr marL="2285186" indent="0">
              <a:buNone/>
              <a:defRPr sz="900"/>
            </a:lvl6pPr>
            <a:lvl7pPr marL="2742224" indent="0">
              <a:buNone/>
              <a:defRPr sz="900"/>
            </a:lvl7pPr>
            <a:lvl8pPr marL="3199260" indent="0">
              <a:buNone/>
              <a:defRPr sz="900"/>
            </a:lvl8pPr>
            <a:lvl9pPr marL="3656296"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7B04B566-5A97-40C5-A1C8-FD07856E05FD}" type="slidenum">
              <a:rPr lang="en-US"/>
              <a:pPr>
                <a:defRPr/>
              </a:pPr>
              <a:t>‹#›</a:t>
            </a:fld>
            <a:endParaRPr lang="en-US"/>
          </a:p>
        </p:txBody>
      </p:sp>
    </p:spTree>
    <p:extLst>
      <p:ext uri="{BB962C8B-B14F-4D97-AF65-F5344CB8AC3E}">
        <p14:creationId xmlns:p14="http://schemas.microsoft.com/office/powerpoint/2010/main" val="220344339"/>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40C6D50D-8FFF-49F8-9B9A-8E12AE5D0F4B}" type="slidenum">
              <a:rPr lang="en-US"/>
              <a:pPr>
                <a:defRPr/>
              </a:pPr>
              <a:t>‹#›</a:t>
            </a:fld>
            <a:endParaRPr lang="en-US"/>
          </a:p>
        </p:txBody>
      </p:sp>
    </p:spTree>
    <p:extLst>
      <p:ext uri="{BB962C8B-B14F-4D97-AF65-F5344CB8AC3E}">
        <p14:creationId xmlns:p14="http://schemas.microsoft.com/office/powerpoint/2010/main" val="323054276"/>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3392" y="344492"/>
            <a:ext cx="2117725" cy="55546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28629" y="344492"/>
            <a:ext cx="6202363" cy="55546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75F8ACCB-9B52-4FEC-B874-9B431E251BFC}" type="slidenum">
              <a:rPr lang="en-US"/>
              <a:pPr>
                <a:defRPr/>
              </a:pPr>
              <a:t>‹#›</a:t>
            </a:fld>
            <a:endParaRPr lang="en-US"/>
          </a:p>
        </p:txBody>
      </p:sp>
    </p:spTree>
    <p:extLst>
      <p:ext uri="{BB962C8B-B14F-4D97-AF65-F5344CB8AC3E}">
        <p14:creationId xmlns:p14="http://schemas.microsoft.com/office/powerpoint/2010/main" val="413996729"/>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28625" y="344492"/>
            <a:ext cx="8472488" cy="5554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9"/>
          <p:cNvSpPr>
            <a:spLocks noGrp="1" noChangeArrowheads="1"/>
          </p:cNvSpPr>
          <p:nvPr>
            <p:ph type="dt" sz="half" idx="10"/>
          </p:nvPr>
        </p:nvSpPr>
        <p:spPr>
          <a:ln/>
        </p:spPr>
        <p:txBody>
          <a:bodyPr/>
          <a:lstStyle>
            <a:lvl1pPr>
              <a:defRPr/>
            </a:lvl1pPr>
          </a:lstStyle>
          <a:p>
            <a:pPr>
              <a:defRPr/>
            </a:pPr>
            <a:endParaRPr 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p>
        </p:txBody>
      </p:sp>
      <p:sp>
        <p:nvSpPr>
          <p:cNvPr id="5" name="Rectangle 11"/>
          <p:cNvSpPr>
            <a:spLocks noGrp="1" noChangeArrowheads="1"/>
          </p:cNvSpPr>
          <p:nvPr>
            <p:ph type="sldNum" sz="quarter" idx="12"/>
          </p:nvPr>
        </p:nvSpPr>
        <p:spPr>
          <a:ln/>
        </p:spPr>
        <p:txBody>
          <a:bodyPr/>
          <a:lstStyle>
            <a:lvl1pPr>
              <a:defRPr/>
            </a:lvl1pPr>
          </a:lstStyle>
          <a:p>
            <a:pPr>
              <a:defRPr/>
            </a:pPr>
            <a:fld id="{2CC5C890-F43D-44B6-80AC-AF3C5112183D}" type="slidenum">
              <a:rPr lang="en-US"/>
              <a:pPr>
                <a:defRPr/>
              </a:pPr>
              <a:t>‹#›</a:t>
            </a:fld>
            <a:endParaRPr lang="en-US"/>
          </a:p>
        </p:txBody>
      </p:sp>
    </p:spTree>
    <p:extLst>
      <p:ext uri="{BB962C8B-B14F-4D97-AF65-F5344CB8AC3E}">
        <p14:creationId xmlns:p14="http://schemas.microsoft.com/office/powerpoint/2010/main" val="329275464"/>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8625" y="344488"/>
            <a:ext cx="8472488"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95304" y="1508125"/>
            <a:ext cx="3948113"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7" y="1508125"/>
            <a:ext cx="3949700"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C317F5B2-89FC-4AA9-A649-42844C9064F9}" type="slidenum">
              <a:rPr lang="en-US"/>
              <a:pPr>
                <a:defRPr/>
              </a:pPr>
              <a:t>‹#›</a:t>
            </a:fld>
            <a:endParaRPr lang="en-US"/>
          </a:p>
        </p:txBody>
      </p:sp>
    </p:spTree>
    <p:extLst>
      <p:ext uri="{BB962C8B-B14F-4D97-AF65-F5344CB8AC3E}">
        <p14:creationId xmlns:p14="http://schemas.microsoft.com/office/powerpoint/2010/main" val="1266295411"/>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28625" y="344488"/>
            <a:ext cx="8472488"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95300" y="1508129"/>
            <a:ext cx="8050213" cy="2119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5300" y="3779838"/>
            <a:ext cx="8050213" cy="2119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6AB1D3E0-ADAE-4A79-AA68-7C4B0CFDA5E8}" type="slidenum">
              <a:rPr lang="en-US"/>
              <a:pPr>
                <a:defRPr/>
              </a:pPr>
              <a:t>‹#›</a:t>
            </a:fld>
            <a:endParaRPr lang="en-US"/>
          </a:p>
        </p:txBody>
      </p:sp>
    </p:spTree>
    <p:extLst>
      <p:ext uri="{BB962C8B-B14F-4D97-AF65-F5344CB8AC3E}">
        <p14:creationId xmlns:p14="http://schemas.microsoft.com/office/powerpoint/2010/main" val="2411793211"/>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D2F68"/>
        </a:solidFill>
        <a:effectLst/>
      </p:bgPr>
    </p:bg>
    <p:spTree>
      <p:nvGrpSpPr>
        <p:cNvPr id="1" name=""/>
        <p:cNvGrpSpPr/>
        <p:nvPr/>
      </p:nvGrpSpPr>
      <p:grpSpPr>
        <a:xfrm>
          <a:off x="0" y="0"/>
          <a:ext cx="0" cy="0"/>
          <a:chOff x="0" y="0"/>
          <a:chExt cx="0" cy="0"/>
        </a:xfrm>
      </p:grpSpPr>
      <p:pic>
        <p:nvPicPr>
          <p:cNvPr id="4" name="Picture 1078" descr="title_imagery_no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91175" y="0"/>
            <a:ext cx="3552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1080"/>
          <p:cNvGrpSpPr>
            <a:grpSpLocks/>
          </p:cNvGrpSpPr>
          <p:nvPr userDrawn="1"/>
        </p:nvGrpSpPr>
        <p:grpSpPr bwMode="auto">
          <a:xfrm>
            <a:off x="5873750" y="269879"/>
            <a:ext cx="2895600" cy="911225"/>
            <a:chOff x="3700" y="170"/>
            <a:chExt cx="1824" cy="574"/>
          </a:xfrm>
        </p:grpSpPr>
        <p:pic>
          <p:nvPicPr>
            <p:cNvPr id="6" name="Picture 1079" descr="NEW FAA LOGO"/>
            <p:cNvPicPr>
              <a:picLocks noChangeAspect="1" noChangeArrowheads="1"/>
            </p:cNvPicPr>
            <p:nvPr userDrawn="1"/>
          </p:nvPicPr>
          <p:blipFill>
            <a:blip r:embed="rId3">
              <a:clrChange>
                <a:clrFrom>
                  <a:srgbClr val="DF1F06"/>
                </a:clrFrom>
                <a:clrTo>
                  <a:srgbClr val="DF1F06">
                    <a:alpha val="0"/>
                  </a:srgbClr>
                </a:clrTo>
              </a:clrChange>
              <a:extLst>
                <a:ext uri="{28A0092B-C50C-407E-A947-70E740481C1C}">
                  <a14:useLocalDpi xmlns:a14="http://schemas.microsoft.com/office/drawing/2010/main" val="0"/>
                </a:ext>
              </a:extLst>
            </a:blip>
            <a:srcRect/>
            <a:stretch>
              <a:fillRect/>
            </a:stretch>
          </p:blipFill>
          <p:spPr bwMode="auto">
            <a:xfrm>
              <a:off x="3700" y="170"/>
              <a:ext cx="573" cy="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071"/>
            <p:cNvSpPr txBox="1">
              <a:spLocks noChangeArrowheads="1"/>
            </p:cNvSpPr>
            <p:nvPr userDrawn="1"/>
          </p:nvSpPr>
          <p:spPr bwMode="ltGray">
            <a:xfrm>
              <a:off x="4288" y="288"/>
              <a:ext cx="1236"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lnSpc>
                  <a:spcPct val="85000"/>
                </a:lnSpc>
              </a:pPr>
              <a:r>
                <a:rPr lang="en-US" sz="1800" b="1">
                  <a:solidFill>
                    <a:srgbClr val="FFFFFF"/>
                  </a:solidFill>
                </a:rPr>
                <a:t>Federal Aviation</a:t>
              </a:r>
            </a:p>
            <a:p>
              <a:pPr eaLnBrk="1" hangingPunct="1">
                <a:lnSpc>
                  <a:spcPct val="85000"/>
                </a:lnSpc>
              </a:pPr>
              <a:r>
                <a:rPr lang="en-US" sz="1800" b="1">
                  <a:solidFill>
                    <a:srgbClr val="FFFFFF"/>
                  </a:solidFill>
                </a:rPr>
                <a:t>Administration</a:t>
              </a:r>
            </a:p>
          </p:txBody>
        </p:sp>
      </p:grpSp>
      <p:sp>
        <p:nvSpPr>
          <p:cNvPr id="63490" name="Rectangle 1026"/>
          <p:cNvSpPr>
            <a:spLocks noGrp="1" noChangeArrowheads="1"/>
          </p:cNvSpPr>
          <p:nvPr>
            <p:ph type="ctrTitle"/>
          </p:nvPr>
        </p:nvSpPr>
        <p:spPr>
          <a:xfrm>
            <a:off x="446088" y="312738"/>
            <a:ext cx="4983162" cy="1395412"/>
          </a:xfrm>
        </p:spPr>
        <p:txBody>
          <a:bodyPr anchor="t"/>
          <a:lstStyle>
            <a:lvl1pPr>
              <a:defRPr>
                <a:solidFill>
                  <a:schemeClr val="bg1"/>
                </a:solidFill>
              </a:defRPr>
            </a:lvl1pPr>
          </a:lstStyle>
          <a:p>
            <a:r>
              <a:rPr lang="en-US" smtClean="0"/>
              <a:t>Click to edit Master title style</a:t>
            </a:r>
            <a:endParaRPr lang="en-US"/>
          </a:p>
        </p:txBody>
      </p:sp>
      <p:sp>
        <p:nvSpPr>
          <p:cNvPr id="63491" name="Rectangle 1027"/>
          <p:cNvSpPr>
            <a:spLocks noGrp="1" noChangeArrowheads="1"/>
          </p:cNvSpPr>
          <p:nvPr>
            <p:ph type="subTitle" idx="1"/>
          </p:nvPr>
        </p:nvSpPr>
        <p:spPr>
          <a:xfrm>
            <a:off x="449264" y="1754188"/>
            <a:ext cx="4951412" cy="1752600"/>
          </a:xfrm>
        </p:spPr>
        <p:txBody>
          <a:bodyPr/>
          <a:lstStyle>
            <a:lvl1pPr marL="0" indent="0">
              <a:buFontTx/>
              <a:buNone/>
              <a:defRPr sz="3200">
                <a:solidFill>
                  <a:schemeClr val="bg2"/>
                </a:solidFill>
              </a:defRPr>
            </a:lvl1pPr>
          </a:lstStyle>
          <a:p>
            <a:r>
              <a:rPr lang="en-US" smtClean="0"/>
              <a:t>Click to edit Master subtitle style</a:t>
            </a:r>
            <a:endParaRPr lang="en-US"/>
          </a:p>
        </p:txBody>
      </p:sp>
    </p:spTree>
    <p:extLst>
      <p:ext uri="{BB962C8B-B14F-4D97-AF65-F5344CB8AC3E}">
        <p14:creationId xmlns:p14="http://schemas.microsoft.com/office/powerpoint/2010/main" val="2879455617"/>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A2BD3BBD-31C3-43FB-A016-8FAC6C776A4B}" type="slidenum">
              <a:rPr lang="en-US"/>
              <a:pPr>
                <a:defRPr/>
              </a:pPr>
              <a:t>‹#›</a:t>
            </a:fld>
            <a:endParaRPr lang="en-US"/>
          </a:p>
        </p:txBody>
      </p:sp>
    </p:spTree>
    <p:extLst>
      <p:ext uri="{BB962C8B-B14F-4D97-AF65-F5344CB8AC3E}">
        <p14:creationId xmlns:p14="http://schemas.microsoft.com/office/powerpoint/2010/main" val="2493056929"/>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7"/>
            <a:ext cx="7772400" cy="1500187"/>
          </a:xfrm>
        </p:spPr>
        <p:txBody>
          <a:bodyPr anchor="b"/>
          <a:lstStyle>
            <a:lvl1pPr marL="0" indent="0">
              <a:buNone/>
              <a:defRPr sz="2000"/>
            </a:lvl1pPr>
            <a:lvl2pPr marL="457036" indent="0">
              <a:buNone/>
              <a:defRPr sz="1800"/>
            </a:lvl2pPr>
            <a:lvl3pPr marL="914074" indent="0">
              <a:buNone/>
              <a:defRPr sz="1600"/>
            </a:lvl3pPr>
            <a:lvl4pPr marL="1371109" indent="0">
              <a:buNone/>
              <a:defRPr sz="1400"/>
            </a:lvl4pPr>
            <a:lvl5pPr marL="1828148" indent="0">
              <a:buNone/>
              <a:defRPr sz="1400"/>
            </a:lvl5pPr>
            <a:lvl6pPr marL="2285186" indent="0">
              <a:buNone/>
              <a:defRPr sz="1400"/>
            </a:lvl6pPr>
            <a:lvl7pPr marL="2742224" indent="0">
              <a:buNone/>
              <a:defRPr sz="1400"/>
            </a:lvl7pPr>
            <a:lvl8pPr marL="3199260" indent="0">
              <a:buNone/>
              <a:defRPr sz="1400"/>
            </a:lvl8pPr>
            <a:lvl9pPr marL="3656296" indent="0">
              <a:buNone/>
              <a:defRPr sz="1400"/>
            </a:lvl9pPr>
          </a:lstStyle>
          <a:p>
            <a:pPr lvl="0"/>
            <a:r>
              <a:rPr lang="en-US" smtClean="0"/>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2BF79FCF-497B-4DD0-86C9-CE3E5E44028D}" type="slidenum">
              <a:rPr lang="en-US"/>
              <a:pPr>
                <a:defRPr/>
              </a:pPr>
              <a:t>‹#›</a:t>
            </a:fld>
            <a:endParaRPr lang="en-US"/>
          </a:p>
        </p:txBody>
      </p:sp>
    </p:spTree>
    <p:extLst>
      <p:ext uri="{BB962C8B-B14F-4D97-AF65-F5344CB8AC3E}">
        <p14:creationId xmlns:p14="http://schemas.microsoft.com/office/powerpoint/2010/main" val="13211601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4"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7"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651625" y="6248400"/>
            <a:ext cx="1905000" cy="457200"/>
          </a:xfrm>
          <a:prstGeom prst="rect">
            <a:avLst/>
          </a:prstGeom>
        </p:spPr>
        <p:txBody>
          <a:bodyPr lIns="91408" tIns="45704" rIns="91408" bIns="45704"/>
          <a:lstStyle>
            <a:lvl1pPr algn="l">
              <a:defRPr>
                <a:solidFill>
                  <a:srgbClr val="FFFFFF">
                    <a:lumMod val="65000"/>
                  </a:srgbClr>
                </a:solidFill>
                <a:latin typeface="Arial" charset="0"/>
              </a:defRPr>
            </a:lvl1pPr>
          </a:lstStyle>
          <a:p>
            <a:pPr fontAlgn="base">
              <a:spcBef>
                <a:spcPct val="0"/>
              </a:spcBef>
              <a:spcAft>
                <a:spcPct val="0"/>
              </a:spcAft>
              <a:defRPr/>
            </a:pPr>
            <a:fld id="{A6BB88DD-2A52-4790-8155-5E1DBBC9A075}" type="slidenum">
              <a:rPr lang="en-US" sz="2400"/>
              <a:pPr fontAlgn="base">
                <a:spcBef>
                  <a:spcPct val="0"/>
                </a:spcBef>
                <a:spcAft>
                  <a:spcPct val="0"/>
                </a:spcAft>
                <a:defRPr/>
              </a:pPr>
              <a:t>‹#›</a:t>
            </a:fld>
            <a:endParaRPr lang="en-US" sz="2400" dirty="0"/>
          </a:p>
        </p:txBody>
      </p:sp>
    </p:spTree>
    <p:extLst>
      <p:ext uri="{BB962C8B-B14F-4D97-AF65-F5344CB8AC3E}">
        <p14:creationId xmlns:p14="http://schemas.microsoft.com/office/powerpoint/2010/main" val="2877724529"/>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4"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7"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CD8823DF-1CC0-40EF-993D-9E4F720046F0}" type="slidenum">
              <a:rPr lang="en-US"/>
              <a:pPr>
                <a:defRPr/>
              </a:pPr>
              <a:t>‹#›</a:t>
            </a:fld>
            <a:endParaRPr lang="en-US"/>
          </a:p>
        </p:txBody>
      </p:sp>
    </p:spTree>
    <p:extLst>
      <p:ext uri="{BB962C8B-B14F-4D97-AF65-F5344CB8AC3E}">
        <p14:creationId xmlns:p14="http://schemas.microsoft.com/office/powerpoint/2010/main" val="1483824490"/>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7"/>
            <a:ext cx="4040188" cy="639762"/>
          </a:xfrm>
        </p:spPr>
        <p:txBody>
          <a:bodyPr anchor="b"/>
          <a:lstStyle>
            <a:lvl1pPr marL="0" indent="0">
              <a:buNone/>
              <a:defRPr sz="2400" b="1"/>
            </a:lvl1pPr>
            <a:lvl2pPr marL="457036" indent="0">
              <a:buNone/>
              <a:defRPr sz="2000" b="1"/>
            </a:lvl2pPr>
            <a:lvl3pPr marL="914074" indent="0">
              <a:buNone/>
              <a:defRPr sz="1800" b="1"/>
            </a:lvl3pPr>
            <a:lvl4pPr marL="1371109" indent="0">
              <a:buNone/>
              <a:defRPr sz="1600" b="1"/>
            </a:lvl4pPr>
            <a:lvl5pPr marL="1828148" indent="0">
              <a:buNone/>
              <a:defRPr sz="1600" b="1"/>
            </a:lvl5pPr>
            <a:lvl6pPr marL="2285186" indent="0">
              <a:buNone/>
              <a:defRPr sz="1600" b="1"/>
            </a:lvl6pPr>
            <a:lvl7pPr marL="2742224" indent="0">
              <a:buNone/>
              <a:defRPr sz="1600" b="1"/>
            </a:lvl7pPr>
            <a:lvl8pPr marL="3199260" indent="0">
              <a:buNone/>
              <a:defRPr sz="1600" b="1"/>
            </a:lvl8pPr>
            <a:lvl9pPr marL="365629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9"/>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7"/>
            <a:ext cx="4041775" cy="639762"/>
          </a:xfrm>
        </p:spPr>
        <p:txBody>
          <a:bodyPr anchor="b"/>
          <a:lstStyle>
            <a:lvl1pPr marL="0" indent="0">
              <a:buNone/>
              <a:defRPr sz="2400" b="1"/>
            </a:lvl1pPr>
            <a:lvl2pPr marL="457036" indent="0">
              <a:buNone/>
              <a:defRPr sz="2000" b="1"/>
            </a:lvl2pPr>
            <a:lvl3pPr marL="914074" indent="0">
              <a:buNone/>
              <a:defRPr sz="1800" b="1"/>
            </a:lvl3pPr>
            <a:lvl4pPr marL="1371109" indent="0">
              <a:buNone/>
              <a:defRPr sz="1600" b="1"/>
            </a:lvl4pPr>
            <a:lvl5pPr marL="1828148" indent="0">
              <a:buNone/>
              <a:defRPr sz="1600" b="1"/>
            </a:lvl5pPr>
            <a:lvl6pPr marL="2285186" indent="0">
              <a:buNone/>
              <a:defRPr sz="1600" b="1"/>
            </a:lvl6pPr>
            <a:lvl7pPr marL="2742224" indent="0">
              <a:buNone/>
              <a:defRPr sz="1600" b="1"/>
            </a:lvl7pPr>
            <a:lvl8pPr marL="3199260" indent="0">
              <a:buNone/>
              <a:defRPr sz="1600" b="1"/>
            </a:lvl8pPr>
            <a:lvl9pPr marL="365629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9"/>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a:ln/>
        </p:spPr>
        <p:txBody>
          <a:bodyPr/>
          <a:lstStyle>
            <a:lvl1pPr>
              <a:defRPr/>
            </a:lvl1pPr>
          </a:lstStyle>
          <a:p>
            <a:pPr>
              <a:defRPr/>
            </a:pPr>
            <a:endParaRPr lang="en-US"/>
          </a:p>
        </p:txBody>
      </p:sp>
      <p:sp>
        <p:nvSpPr>
          <p:cNvPr id="8" name="Rectangle 10"/>
          <p:cNvSpPr>
            <a:spLocks noGrp="1" noChangeArrowheads="1"/>
          </p:cNvSpPr>
          <p:nvPr>
            <p:ph type="ftr" sz="quarter" idx="11"/>
          </p:nvPr>
        </p:nvSpPr>
        <p:spPr>
          <a:ln/>
        </p:spPr>
        <p:txBody>
          <a:bodyPr/>
          <a:lstStyle>
            <a:lvl1pPr>
              <a:defRPr/>
            </a:lvl1pPr>
          </a:lstStyle>
          <a:p>
            <a:pPr>
              <a:defRPr/>
            </a:pPr>
            <a:endParaRPr lang="en-US"/>
          </a:p>
        </p:txBody>
      </p:sp>
      <p:sp>
        <p:nvSpPr>
          <p:cNvPr id="9" name="Rectangle 11"/>
          <p:cNvSpPr>
            <a:spLocks noGrp="1" noChangeArrowheads="1"/>
          </p:cNvSpPr>
          <p:nvPr>
            <p:ph type="sldNum" sz="quarter" idx="12"/>
          </p:nvPr>
        </p:nvSpPr>
        <p:spPr>
          <a:ln/>
        </p:spPr>
        <p:txBody>
          <a:bodyPr/>
          <a:lstStyle>
            <a:lvl1pPr>
              <a:defRPr/>
            </a:lvl1pPr>
          </a:lstStyle>
          <a:p>
            <a:pPr>
              <a:defRPr/>
            </a:pPr>
            <a:fld id="{6701899C-4BC7-4285-AF09-123EA40CF9C9}" type="slidenum">
              <a:rPr lang="en-US"/>
              <a:pPr>
                <a:defRPr/>
              </a:pPr>
              <a:t>‹#›</a:t>
            </a:fld>
            <a:endParaRPr lang="en-US"/>
          </a:p>
        </p:txBody>
      </p:sp>
    </p:spTree>
    <p:extLst>
      <p:ext uri="{BB962C8B-B14F-4D97-AF65-F5344CB8AC3E}">
        <p14:creationId xmlns:p14="http://schemas.microsoft.com/office/powerpoint/2010/main" val="2201594447"/>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dt" sz="half" idx="10"/>
          </p:nvPr>
        </p:nvSpPr>
        <p:spPr>
          <a:ln/>
        </p:spPr>
        <p:txBody>
          <a:bodyPr/>
          <a:lstStyle>
            <a:lvl1pPr>
              <a:defRPr/>
            </a:lvl1pPr>
          </a:lstStyle>
          <a:p>
            <a:pPr>
              <a:defRPr/>
            </a:pPr>
            <a:endParaRPr 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p>
        </p:txBody>
      </p:sp>
      <p:sp>
        <p:nvSpPr>
          <p:cNvPr id="5" name="Rectangle 11"/>
          <p:cNvSpPr>
            <a:spLocks noGrp="1" noChangeArrowheads="1"/>
          </p:cNvSpPr>
          <p:nvPr>
            <p:ph type="sldNum" sz="quarter" idx="12"/>
          </p:nvPr>
        </p:nvSpPr>
        <p:spPr>
          <a:ln/>
        </p:spPr>
        <p:txBody>
          <a:bodyPr/>
          <a:lstStyle>
            <a:lvl1pPr>
              <a:defRPr/>
            </a:lvl1pPr>
          </a:lstStyle>
          <a:p>
            <a:pPr>
              <a:defRPr/>
            </a:pPr>
            <a:fld id="{54B1C1FC-E9E0-4E4C-9E3C-CACB4174FBED}" type="slidenum">
              <a:rPr lang="en-US"/>
              <a:pPr>
                <a:defRPr/>
              </a:pPr>
              <a:t>‹#›</a:t>
            </a:fld>
            <a:endParaRPr lang="en-US"/>
          </a:p>
        </p:txBody>
      </p:sp>
    </p:spTree>
    <p:extLst>
      <p:ext uri="{BB962C8B-B14F-4D97-AF65-F5344CB8AC3E}">
        <p14:creationId xmlns:p14="http://schemas.microsoft.com/office/powerpoint/2010/main" val="1182180763"/>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p>
        </p:txBody>
      </p:sp>
      <p:sp>
        <p:nvSpPr>
          <p:cNvPr id="3" name="Rectangle 10"/>
          <p:cNvSpPr>
            <a:spLocks noGrp="1" noChangeArrowheads="1"/>
          </p:cNvSpPr>
          <p:nvPr>
            <p:ph type="ftr" sz="quarter" idx="11"/>
          </p:nvPr>
        </p:nvSpPr>
        <p:spPr>
          <a:ln/>
        </p:spPr>
        <p:txBody>
          <a:bodyPr/>
          <a:lstStyle>
            <a:lvl1pPr>
              <a:defRPr/>
            </a:lvl1pPr>
          </a:lstStyle>
          <a:p>
            <a:pPr>
              <a:defRPr/>
            </a:pPr>
            <a:endParaRPr lang="en-US"/>
          </a:p>
        </p:txBody>
      </p:sp>
      <p:sp>
        <p:nvSpPr>
          <p:cNvPr id="4" name="Rectangle 11"/>
          <p:cNvSpPr>
            <a:spLocks noGrp="1" noChangeArrowheads="1"/>
          </p:cNvSpPr>
          <p:nvPr>
            <p:ph type="sldNum" sz="quarter" idx="12"/>
          </p:nvPr>
        </p:nvSpPr>
        <p:spPr>
          <a:ln/>
        </p:spPr>
        <p:txBody>
          <a:bodyPr/>
          <a:lstStyle>
            <a:lvl1pPr>
              <a:defRPr/>
            </a:lvl1pPr>
          </a:lstStyle>
          <a:p>
            <a:pPr>
              <a:defRPr/>
            </a:pPr>
            <a:fld id="{C2382C3C-6648-4CB6-9DFD-E327CD277152}" type="slidenum">
              <a:rPr lang="en-US"/>
              <a:pPr>
                <a:defRPr/>
              </a:pPr>
              <a:t>‹#›</a:t>
            </a:fld>
            <a:endParaRPr lang="en-US"/>
          </a:p>
        </p:txBody>
      </p:sp>
    </p:spTree>
    <p:extLst>
      <p:ext uri="{BB962C8B-B14F-4D97-AF65-F5344CB8AC3E}">
        <p14:creationId xmlns:p14="http://schemas.microsoft.com/office/powerpoint/2010/main" val="106264785"/>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4"/>
            <a:ext cx="3008313" cy="4691063"/>
          </a:xfrm>
        </p:spPr>
        <p:txBody>
          <a:bodyPr/>
          <a:lstStyle>
            <a:lvl1pPr marL="0" indent="0">
              <a:buNone/>
              <a:defRPr sz="1400"/>
            </a:lvl1pPr>
            <a:lvl2pPr marL="457036" indent="0">
              <a:buNone/>
              <a:defRPr sz="1200"/>
            </a:lvl2pPr>
            <a:lvl3pPr marL="914074" indent="0">
              <a:buNone/>
              <a:defRPr sz="1000"/>
            </a:lvl3pPr>
            <a:lvl4pPr marL="1371109" indent="0">
              <a:buNone/>
              <a:defRPr sz="900"/>
            </a:lvl4pPr>
            <a:lvl5pPr marL="1828148" indent="0">
              <a:buNone/>
              <a:defRPr sz="900"/>
            </a:lvl5pPr>
            <a:lvl6pPr marL="2285186" indent="0">
              <a:buNone/>
              <a:defRPr sz="900"/>
            </a:lvl6pPr>
            <a:lvl7pPr marL="2742224" indent="0">
              <a:buNone/>
              <a:defRPr sz="900"/>
            </a:lvl7pPr>
            <a:lvl8pPr marL="3199260" indent="0">
              <a:buNone/>
              <a:defRPr sz="900"/>
            </a:lvl8pPr>
            <a:lvl9pPr marL="3656296"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C657B22A-2DD3-4805-9A63-4745288A3BCC}" type="slidenum">
              <a:rPr lang="en-US"/>
              <a:pPr>
                <a:defRPr/>
              </a:pPr>
              <a:t>‹#›</a:t>
            </a:fld>
            <a:endParaRPr lang="en-US"/>
          </a:p>
        </p:txBody>
      </p:sp>
    </p:spTree>
    <p:extLst>
      <p:ext uri="{BB962C8B-B14F-4D97-AF65-F5344CB8AC3E}">
        <p14:creationId xmlns:p14="http://schemas.microsoft.com/office/powerpoint/2010/main" val="822401822"/>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4"/>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36" indent="0">
              <a:buNone/>
              <a:defRPr sz="2800"/>
            </a:lvl2pPr>
            <a:lvl3pPr marL="914074" indent="0">
              <a:buNone/>
              <a:defRPr sz="2400"/>
            </a:lvl3pPr>
            <a:lvl4pPr marL="1371109" indent="0">
              <a:buNone/>
              <a:defRPr sz="2000"/>
            </a:lvl4pPr>
            <a:lvl5pPr marL="1828148" indent="0">
              <a:buNone/>
              <a:defRPr sz="2000"/>
            </a:lvl5pPr>
            <a:lvl6pPr marL="2285186" indent="0">
              <a:buNone/>
              <a:defRPr sz="2000"/>
            </a:lvl6pPr>
            <a:lvl7pPr marL="2742224" indent="0">
              <a:buNone/>
              <a:defRPr sz="2000"/>
            </a:lvl7pPr>
            <a:lvl8pPr marL="3199260" indent="0">
              <a:buNone/>
              <a:defRPr sz="2000"/>
            </a:lvl8pPr>
            <a:lvl9pPr marL="3656296"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42"/>
            <a:ext cx="5486400" cy="804862"/>
          </a:xfrm>
        </p:spPr>
        <p:txBody>
          <a:bodyPr/>
          <a:lstStyle>
            <a:lvl1pPr marL="0" indent="0">
              <a:buNone/>
              <a:defRPr sz="1400"/>
            </a:lvl1pPr>
            <a:lvl2pPr marL="457036" indent="0">
              <a:buNone/>
              <a:defRPr sz="1200"/>
            </a:lvl2pPr>
            <a:lvl3pPr marL="914074" indent="0">
              <a:buNone/>
              <a:defRPr sz="1000"/>
            </a:lvl3pPr>
            <a:lvl4pPr marL="1371109" indent="0">
              <a:buNone/>
              <a:defRPr sz="900"/>
            </a:lvl4pPr>
            <a:lvl5pPr marL="1828148" indent="0">
              <a:buNone/>
              <a:defRPr sz="900"/>
            </a:lvl5pPr>
            <a:lvl6pPr marL="2285186" indent="0">
              <a:buNone/>
              <a:defRPr sz="900"/>
            </a:lvl6pPr>
            <a:lvl7pPr marL="2742224" indent="0">
              <a:buNone/>
              <a:defRPr sz="900"/>
            </a:lvl7pPr>
            <a:lvl8pPr marL="3199260" indent="0">
              <a:buNone/>
              <a:defRPr sz="900"/>
            </a:lvl8pPr>
            <a:lvl9pPr marL="3656296"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5323D84A-34A1-4319-B658-C21C49796B55}" type="slidenum">
              <a:rPr lang="en-US"/>
              <a:pPr>
                <a:defRPr/>
              </a:pPr>
              <a:t>‹#›</a:t>
            </a:fld>
            <a:endParaRPr lang="en-US"/>
          </a:p>
        </p:txBody>
      </p:sp>
    </p:spTree>
    <p:extLst>
      <p:ext uri="{BB962C8B-B14F-4D97-AF65-F5344CB8AC3E}">
        <p14:creationId xmlns:p14="http://schemas.microsoft.com/office/powerpoint/2010/main" val="1252685589"/>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364F8850-FD01-4D9F-90F4-7BA9648A543D}" type="slidenum">
              <a:rPr lang="en-US"/>
              <a:pPr>
                <a:defRPr/>
              </a:pPr>
              <a:t>‹#›</a:t>
            </a:fld>
            <a:endParaRPr lang="en-US"/>
          </a:p>
        </p:txBody>
      </p:sp>
    </p:spTree>
    <p:extLst>
      <p:ext uri="{BB962C8B-B14F-4D97-AF65-F5344CB8AC3E}">
        <p14:creationId xmlns:p14="http://schemas.microsoft.com/office/powerpoint/2010/main" val="2481884182"/>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3392" y="344492"/>
            <a:ext cx="2117725" cy="55546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28629" y="344492"/>
            <a:ext cx="6202363" cy="55546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606F2905-FA4A-4E83-8DDA-9BECFA793B9E}" type="slidenum">
              <a:rPr lang="en-US"/>
              <a:pPr>
                <a:defRPr/>
              </a:pPr>
              <a:t>‹#›</a:t>
            </a:fld>
            <a:endParaRPr lang="en-US"/>
          </a:p>
        </p:txBody>
      </p:sp>
    </p:spTree>
    <p:extLst>
      <p:ext uri="{BB962C8B-B14F-4D97-AF65-F5344CB8AC3E}">
        <p14:creationId xmlns:p14="http://schemas.microsoft.com/office/powerpoint/2010/main" val="969820008"/>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28625" y="344492"/>
            <a:ext cx="8472488" cy="5554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9"/>
          <p:cNvSpPr>
            <a:spLocks noGrp="1" noChangeArrowheads="1"/>
          </p:cNvSpPr>
          <p:nvPr>
            <p:ph type="dt" sz="half" idx="10"/>
          </p:nvPr>
        </p:nvSpPr>
        <p:spPr>
          <a:ln/>
        </p:spPr>
        <p:txBody>
          <a:bodyPr/>
          <a:lstStyle>
            <a:lvl1pPr>
              <a:defRPr/>
            </a:lvl1pPr>
          </a:lstStyle>
          <a:p>
            <a:pPr>
              <a:defRPr/>
            </a:pPr>
            <a:endParaRPr 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p>
        </p:txBody>
      </p:sp>
      <p:sp>
        <p:nvSpPr>
          <p:cNvPr id="5" name="Rectangle 11"/>
          <p:cNvSpPr>
            <a:spLocks noGrp="1" noChangeArrowheads="1"/>
          </p:cNvSpPr>
          <p:nvPr>
            <p:ph type="sldNum" sz="quarter" idx="12"/>
          </p:nvPr>
        </p:nvSpPr>
        <p:spPr>
          <a:ln/>
        </p:spPr>
        <p:txBody>
          <a:bodyPr/>
          <a:lstStyle>
            <a:lvl1pPr>
              <a:defRPr/>
            </a:lvl1pPr>
          </a:lstStyle>
          <a:p>
            <a:pPr>
              <a:defRPr/>
            </a:pPr>
            <a:fld id="{9B95BBD8-DD49-40BA-B4FC-1DDB119B3D9A}" type="slidenum">
              <a:rPr lang="en-US"/>
              <a:pPr>
                <a:defRPr/>
              </a:pPr>
              <a:t>‹#›</a:t>
            </a:fld>
            <a:endParaRPr lang="en-US"/>
          </a:p>
        </p:txBody>
      </p:sp>
    </p:spTree>
    <p:extLst>
      <p:ext uri="{BB962C8B-B14F-4D97-AF65-F5344CB8AC3E}">
        <p14:creationId xmlns:p14="http://schemas.microsoft.com/office/powerpoint/2010/main" val="578736316"/>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8625" y="344488"/>
            <a:ext cx="8472488"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95304" y="1508125"/>
            <a:ext cx="3948113"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7" y="1508125"/>
            <a:ext cx="3949700"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44BC03AD-5073-43C0-BA39-F861F2643EC9}" type="slidenum">
              <a:rPr lang="en-US"/>
              <a:pPr>
                <a:defRPr/>
              </a:pPr>
              <a:t>‹#›</a:t>
            </a:fld>
            <a:endParaRPr lang="en-US"/>
          </a:p>
        </p:txBody>
      </p:sp>
    </p:spTree>
    <p:extLst>
      <p:ext uri="{BB962C8B-B14F-4D97-AF65-F5344CB8AC3E}">
        <p14:creationId xmlns:p14="http://schemas.microsoft.com/office/powerpoint/2010/main" val="34083995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6651625" y="6248400"/>
            <a:ext cx="1905000" cy="457200"/>
          </a:xfrm>
          <a:prstGeom prst="rect">
            <a:avLst/>
          </a:prstGeom>
        </p:spPr>
        <p:txBody>
          <a:bodyPr lIns="91408" tIns="45704" rIns="91408" bIns="45704"/>
          <a:lstStyle>
            <a:lvl1pPr algn="l">
              <a:defRPr>
                <a:solidFill>
                  <a:srgbClr val="FFFFFF">
                    <a:lumMod val="65000"/>
                  </a:srgbClr>
                </a:solidFill>
                <a:latin typeface="Arial" charset="0"/>
              </a:defRPr>
            </a:lvl1pPr>
          </a:lstStyle>
          <a:p>
            <a:pPr fontAlgn="base">
              <a:spcBef>
                <a:spcPct val="0"/>
              </a:spcBef>
              <a:spcAft>
                <a:spcPct val="0"/>
              </a:spcAft>
              <a:defRPr/>
            </a:pPr>
            <a:fld id="{A51036CC-7454-4D5B-B2A4-63C30206208E}" type="slidenum">
              <a:rPr lang="en-US" sz="2400"/>
              <a:pPr fontAlgn="base">
                <a:spcBef>
                  <a:spcPct val="0"/>
                </a:spcBef>
                <a:spcAft>
                  <a:spcPct val="0"/>
                </a:spcAft>
                <a:defRPr/>
              </a:pPr>
              <a:t>‹#›</a:t>
            </a:fld>
            <a:endParaRPr lang="en-US" sz="2400" dirty="0"/>
          </a:p>
        </p:txBody>
      </p:sp>
    </p:spTree>
    <p:extLst>
      <p:ext uri="{BB962C8B-B14F-4D97-AF65-F5344CB8AC3E}">
        <p14:creationId xmlns:p14="http://schemas.microsoft.com/office/powerpoint/2010/main" val="416241327"/>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D2F68"/>
        </a:solidFill>
        <a:effectLst/>
      </p:bgPr>
    </p:bg>
    <p:spTree>
      <p:nvGrpSpPr>
        <p:cNvPr id="1" name=""/>
        <p:cNvGrpSpPr/>
        <p:nvPr/>
      </p:nvGrpSpPr>
      <p:grpSpPr>
        <a:xfrm>
          <a:off x="0" y="0"/>
          <a:ext cx="0" cy="0"/>
          <a:chOff x="0" y="0"/>
          <a:chExt cx="0" cy="0"/>
        </a:xfrm>
      </p:grpSpPr>
      <p:pic>
        <p:nvPicPr>
          <p:cNvPr id="4" name="Picture 1078" descr="title_imagery_no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1175" y="0"/>
            <a:ext cx="3552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1080"/>
          <p:cNvGrpSpPr>
            <a:grpSpLocks/>
          </p:cNvGrpSpPr>
          <p:nvPr/>
        </p:nvGrpSpPr>
        <p:grpSpPr bwMode="auto">
          <a:xfrm>
            <a:off x="5873750" y="269879"/>
            <a:ext cx="2895600" cy="911225"/>
            <a:chOff x="3700" y="170"/>
            <a:chExt cx="1824" cy="574"/>
          </a:xfrm>
        </p:grpSpPr>
        <p:pic>
          <p:nvPicPr>
            <p:cNvPr id="6" name="Picture 1079" descr="NEW FAA LOGO"/>
            <p:cNvPicPr>
              <a:picLocks noChangeAspect="1" noChangeArrowheads="1"/>
            </p:cNvPicPr>
            <p:nvPr userDrawn="1"/>
          </p:nvPicPr>
          <p:blipFill>
            <a:blip r:embed="rId3">
              <a:clrChange>
                <a:clrFrom>
                  <a:srgbClr val="DF1F06"/>
                </a:clrFrom>
                <a:clrTo>
                  <a:srgbClr val="DF1F06">
                    <a:alpha val="0"/>
                  </a:srgbClr>
                </a:clrTo>
              </a:clrChange>
              <a:extLst>
                <a:ext uri="{28A0092B-C50C-407E-A947-70E740481C1C}">
                  <a14:useLocalDpi xmlns:a14="http://schemas.microsoft.com/office/drawing/2010/main" val="0"/>
                </a:ext>
              </a:extLst>
            </a:blip>
            <a:srcRect/>
            <a:stretch>
              <a:fillRect/>
            </a:stretch>
          </p:blipFill>
          <p:spPr bwMode="auto">
            <a:xfrm>
              <a:off x="3700" y="170"/>
              <a:ext cx="573" cy="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071"/>
            <p:cNvSpPr txBox="1">
              <a:spLocks noChangeArrowheads="1"/>
            </p:cNvSpPr>
            <p:nvPr userDrawn="1"/>
          </p:nvSpPr>
          <p:spPr bwMode="ltGray">
            <a:xfrm>
              <a:off x="4288" y="288"/>
              <a:ext cx="1236" cy="352"/>
            </a:xfrm>
            <a:prstGeom prst="rect">
              <a:avLst/>
            </a:prstGeom>
            <a:noFill/>
            <a:ln>
              <a:noFill/>
            </a:ln>
            <a:extLst/>
          </p:spPr>
          <p:txBody>
            <a:bodyPr wrap="non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lnSpc>
                  <a:spcPct val="85000"/>
                </a:lnSpc>
                <a:defRPr/>
              </a:pPr>
              <a:r>
                <a:rPr lang="en-US" sz="1800" b="1" smtClean="0">
                  <a:solidFill>
                    <a:srgbClr val="FFFFFF"/>
                  </a:solidFill>
                  <a:cs typeface="+mn-cs"/>
                </a:rPr>
                <a:t>Federal Aviation</a:t>
              </a:r>
            </a:p>
            <a:p>
              <a:pPr eaLnBrk="1" hangingPunct="1">
                <a:lnSpc>
                  <a:spcPct val="85000"/>
                </a:lnSpc>
                <a:defRPr/>
              </a:pPr>
              <a:r>
                <a:rPr lang="en-US" sz="1800" b="1" smtClean="0">
                  <a:solidFill>
                    <a:srgbClr val="FFFFFF"/>
                  </a:solidFill>
                  <a:cs typeface="+mn-cs"/>
                </a:rPr>
                <a:t>Administration</a:t>
              </a:r>
            </a:p>
          </p:txBody>
        </p:sp>
      </p:grpSp>
      <p:sp>
        <p:nvSpPr>
          <p:cNvPr id="63490" name="Rectangle 1026"/>
          <p:cNvSpPr>
            <a:spLocks noGrp="1" noChangeArrowheads="1"/>
          </p:cNvSpPr>
          <p:nvPr>
            <p:ph type="ctrTitle"/>
          </p:nvPr>
        </p:nvSpPr>
        <p:spPr>
          <a:xfrm>
            <a:off x="446088" y="312738"/>
            <a:ext cx="4983162" cy="1395412"/>
          </a:xfrm>
        </p:spPr>
        <p:txBody>
          <a:bodyPr anchor="t"/>
          <a:lstStyle>
            <a:lvl1pPr>
              <a:defRPr>
                <a:solidFill>
                  <a:schemeClr val="bg1"/>
                </a:solidFill>
              </a:defRPr>
            </a:lvl1pPr>
          </a:lstStyle>
          <a:p>
            <a:r>
              <a:rPr lang="en-US" smtClean="0"/>
              <a:t>Click to edit Master title style</a:t>
            </a:r>
            <a:endParaRPr lang="en-US"/>
          </a:p>
        </p:txBody>
      </p:sp>
      <p:sp>
        <p:nvSpPr>
          <p:cNvPr id="63491" name="Rectangle 1027"/>
          <p:cNvSpPr>
            <a:spLocks noGrp="1" noChangeArrowheads="1"/>
          </p:cNvSpPr>
          <p:nvPr>
            <p:ph type="subTitle" idx="1"/>
          </p:nvPr>
        </p:nvSpPr>
        <p:spPr>
          <a:xfrm>
            <a:off x="449264" y="1754188"/>
            <a:ext cx="4951412" cy="1752600"/>
          </a:xfrm>
        </p:spPr>
        <p:txBody>
          <a:bodyPr/>
          <a:lstStyle>
            <a:lvl1pPr marL="0" indent="0">
              <a:buFontTx/>
              <a:buNone/>
              <a:defRPr sz="3200">
                <a:solidFill>
                  <a:schemeClr val="bg2"/>
                </a:solidFill>
              </a:defRPr>
            </a:lvl1pPr>
          </a:lstStyle>
          <a:p>
            <a:r>
              <a:rPr lang="en-US" smtClean="0"/>
              <a:t>Click to edit Master subtitle style</a:t>
            </a:r>
            <a:endParaRPr lang="en-US"/>
          </a:p>
        </p:txBody>
      </p:sp>
    </p:spTree>
    <p:extLst>
      <p:ext uri="{BB962C8B-B14F-4D97-AF65-F5344CB8AC3E}">
        <p14:creationId xmlns:p14="http://schemas.microsoft.com/office/powerpoint/2010/main" val="413444849"/>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p:txBody>
          <a:bodyPr/>
          <a:lstStyle>
            <a:lvl1pPr fontAlgn="auto">
              <a:spcAft>
                <a:spcPts val="0"/>
              </a:spcAft>
              <a:defRPr/>
            </a:lvl1pPr>
          </a:lstStyle>
          <a:p>
            <a:pPr>
              <a:defRPr/>
            </a:pPr>
            <a:endParaRPr lang="en-US"/>
          </a:p>
        </p:txBody>
      </p:sp>
      <p:sp>
        <p:nvSpPr>
          <p:cNvPr id="5" name="Rectangle 10"/>
          <p:cNvSpPr>
            <a:spLocks noGrp="1" noChangeArrowheads="1"/>
          </p:cNvSpPr>
          <p:nvPr>
            <p:ph type="ftr" sz="quarter" idx="11"/>
          </p:nvPr>
        </p:nvSpPr>
        <p:spPr/>
        <p:txBody>
          <a:bodyPr/>
          <a:lstStyle>
            <a:lvl1pPr fontAlgn="auto">
              <a:spcAft>
                <a:spcPts val="0"/>
              </a:spcAft>
              <a:defRPr/>
            </a:lvl1pPr>
          </a:lstStyle>
          <a:p>
            <a:pPr>
              <a:defRPr/>
            </a:pPr>
            <a:endParaRPr lang="en-US"/>
          </a:p>
        </p:txBody>
      </p:sp>
      <p:sp>
        <p:nvSpPr>
          <p:cNvPr id="6" name="Rectangle 11"/>
          <p:cNvSpPr>
            <a:spLocks noGrp="1" noChangeArrowheads="1"/>
          </p:cNvSpPr>
          <p:nvPr>
            <p:ph type="sldNum" sz="quarter" idx="12"/>
          </p:nvPr>
        </p:nvSpPr>
        <p:spPr/>
        <p:txBody>
          <a:bodyPr/>
          <a:lstStyle>
            <a:lvl1pPr fontAlgn="auto">
              <a:spcAft>
                <a:spcPts val="0"/>
              </a:spcAft>
              <a:defRPr/>
            </a:lvl1pPr>
          </a:lstStyle>
          <a:p>
            <a:pPr>
              <a:defRPr/>
            </a:pPr>
            <a:fld id="{D20735E0-9D83-4A74-8BD3-DF972557A09B}" type="slidenum">
              <a:rPr lang="en-US"/>
              <a:pPr>
                <a:defRPr/>
              </a:pPr>
              <a:t>‹#›</a:t>
            </a:fld>
            <a:endParaRPr lang="en-US"/>
          </a:p>
        </p:txBody>
      </p:sp>
    </p:spTree>
    <p:extLst>
      <p:ext uri="{BB962C8B-B14F-4D97-AF65-F5344CB8AC3E}">
        <p14:creationId xmlns:p14="http://schemas.microsoft.com/office/powerpoint/2010/main" val="955119329"/>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7"/>
            <a:ext cx="7772400" cy="1500187"/>
          </a:xfrm>
        </p:spPr>
        <p:txBody>
          <a:bodyPr anchor="b"/>
          <a:lstStyle>
            <a:lvl1pPr marL="0" indent="0">
              <a:buNone/>
              <a:defRPr sz="2000"/>
            </a:lvl1pPr>
            <a:lvl2pPr marL="457036" indent="0">
              <a:buNone/>
              <a:defRPr sz="1800"/>
            </a:lvl2pPr>
            <a:lvl3pPr marL="914074" indent="0">
              <a:buNone/>
              <a:defRPr sz="1600"/>
            </a:lvl3pPr>
            <a:lvl4pPr marL="1371109" indent="0">
              <a:buNone/>
              <a:defRPr sz="1400"/>
            </a:lvl4pPr>
            <a:lvl5pPr marL="1828148" indent="0">
              <a:buNone/>
              <a:defRPr sz="1400"/>
            </a:lvl5pPr>
            <a:lvl6pPr marL="2285186" indent="0">
              <a:buNone/>
              <a:defRPr sz="1400"/>
            </a:lvl6pPr>
            <a:lvl7pPr marL="2742224" indent="0">
              <a:buNone/>
              <a:defRPr sz="1400"/>
            </a:lvl7pPr>
            <a:lvl8pPr marL="3199260" indent="0">
              <a:buNone/>
              <a:defRPr sz="1400"/>
            </a:lvl8pPr>
            <a:lvl9pPr marL="3656296" indent="0">
              <a:buNone/>
              <a:defRPr sz="1400"/>
            </a:lvl9pPr>
          </a:lstStyle>
          <a:p>
            <a:pPr lvl="0"/>
            <a:r>
              <a:rPr lang="en-US" smtClean="0"/>
              <a:t>Click to edit Master text styles</a:t>
            </a:r>
          </a:p>
        </p:txBody>
      </p:sp>
      <p:sp>
        <p:nvSpPr>
          <p:cNvPr id="4" name="Rectangle 9"/>
          <p:cNvSpPr>
            <a:spLocks noGrp="1" noChangeArrowheads="1"/>
          </p:cNvSpPr>
          <p:nvPr>
            <p:ph type="dt" sz="half" idx="10"/>
          </p:nvPr>
        </p:nvSpPr>
        <p:spPr/>
        <p:txBody>
          <a:bodyPr/>
          <a:lstStyle>
            <a:lvl1pPr fontAlgn="auto">
              <a:spcAft>
                <a:spcPts val="0"/>
              </a:spcAft>
              <a:defRPr/>
            </a:lvl1pPr>
          </a:lstStyle>
          <a:p>
            <a:pPr>
              <a:defRPr/>
            </a:pPr>
            <a:endParaRPr lang="en-US"/>
          </a:p>
        </p:txBody>
      </p:sp>
      <p:sp>
        <p:nvSpPr>
          <p:cNvPr id="5" name="Rectangle 10"/>
          <p:cNvSpPr>
            <a:spLocks noGrp="1" noChangeArrowheads="1"/>
          </p:cNvSpPr>
          <p:nvPr>
            <p:ph type="ftr" sz="quarter" idx="11"/>
          </p:nvPr>
        </p:nvSpPr>
        <p:spPr/>
        <p:txBody>
          <a:bodyPr/>
          <a:lstStyle>
            <a:lvl1pPr fontAlgn="auto">
              <a:spcAft>
                <a:spcPts val="0"/>
              </a:spcAft>
              <a:defRPr/>
            </a:lvl1pPr>
          </a:lstStyle>
          <a:p>
            <a:pPr>
              <a:defRPr/>
            </a:pPr>
            <a:endParaRPr lang="en-US"/>
          </a:p>
        </p:txBody>
      </p:sp>
      <p:sp>
        <p:nvSpPr>
          <p:cNvPr id="6" name="Rectangle 11"/>
          <p:cNvSpPr>
            <a:spLocks noGrp="1" noChangeArrowheads="1"/>
          </p:cNvSpPr>
          <p:nvPr>
            <p:ph type="sldNum" sz="quarter" idx="12"/>
          </p:nvPr>
        </p:nvSpPr>
        <p:spPr/>
        <p:txBody>
          <a:bodyPr/>
          <a:lstStyle>
            <a:lvl1pPr fontAlgn="auto">
              <a:spcAft>
                <a:spcPts val="0"/>
              </a:spcAft>
              <a:defRPr/>
            </a:lvl1pPr>
          </a:lstStyle>
          <a:p>
            <a:pPr>
              <a:defRPr/>
            </a:pPr>
            <a:fld id="{E1DCF608-2530-4663-A1CC-EFEC9D1C845B}" type="slidenum">
              <a:rPr lang="en-US"/>
              <a:pPr>
                <a:defRPr/>
              </a:pPr>
              <a:t>‹#›</a:t>
            </a:fld>
            <a:endParaRPr lang="en-US"/>
          </a:p>
        </p:txBody>
      </p:sp>
    </p:spTree>
    <p:extLst>
      <p:ext uri="{BB962C8B-B14F-4D97-AF65-F5344CB8AC3E}">
        <p14:creationId xmlns:p14="http://schemas.microsoft.com/office/powerpoint/2010/main" val="1080375937"/>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4"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7"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p:txBody>
          <a:bodyPr/>
          <a:lstStyle>
            <a:lvl1pPr fontAlgn="auto">
              <a:spcAft>
                <a:spcPts val="0"/>
              </a:spcAft>
              <a:defRPr/>
            </a:lvl1pPr>
          </a:lstStyle>
          <a:p>
            <a:pPr>
              <a:defRPr/>
            </a:pPr>
            <a:endParaRPr lang="en-US"/>
          </a:p>
        </p:txBody>
      </p:sp>
      <p:sp>
        <p:nvSpPr>
          <p:cNvPr id="6" name="Rectangle 10"/>
          <p:cNvSpPr>
            <a:spLocks noGrp="1" noChangeArrowheads="1"/>
          </p:cNvSpPr>
          <p:nvPr>
            <p:ph type="ftr" sz="quarter" idx="11"/>
          </p:nvPr>
        </p:nvSpPr>
        <p:spPr/>
        <p:txBody>
          <a:bodyPr/>
          <a:lstStyle>
            <a:lvl1pPr fontAlgn="auto">
              <a:spcAft>
                <a:spcPts val="0"/>
              </a:spcAft>
              <a:defRPr/>
            </a:lvl1pPr>
          </a:lstStyle>
          <a:p>
            <a:pPr>
              <a:defRPr/>
            </a:pPr>
            <a:endParaRPr lang="en-US"/>
          </a:p>
        </p:txBody>
      </p:sp>
      <p:sp>
        <p:nvSpPr>
          <p:cNvPr id="7" name="Rectangle 11"/>
          <p:cNvSpPr>
            <a:spLocks noGrp="1" noChangeArrowheads="1"/>
          </p:cNvSpPr>
          <p:nvPr>
            <p:ph type="sldNum" sz="quarter" idx="12"/>
          </p:nvPr>
        </p:nvSpPr>
        <p:spPr/>
        <p:txBody>
          <a:bodyPr/>
          <a:lstStyle>
            <a:lvl1pPr fontAlgn="auto">
              <a:spcAft>
                <a:spcPts val="0"/>
              </a:spcAft>
              <a:defRPr/>
            </a:lvl1pPr>
          </a:lstStyle>
          <a:p>
            <a:pPr>
              <a:defRPr/>
            </a:pPr>
            <a:fld id="{9DFA3EF5-5C70-4FFE-8A1E-7E94446371CF}" type="slidenum">
              <a:rPr lang="en-US"/>
              <a:pPr>
                <a:defRPr/>
              </a:pPr>
              <a:t>‹#›</a:t>
            </a:fld>
            <a:endParaRPr lang="en-US"/>
          </a:p>
        </p:txBody>
      </p:sp>
    </p:spTree>
    <p:extLst>
      <p:ext uri="{BB962C8B-B14F-4D97-AF65-F5344CB8AC3E}">
        <p14:creationId xmlns:p14="http://schemas.microsoft.com/office/powerpoint/2010/main" val="1000369042"/>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7"/>
            <a:ext cx="4040188" cy="639762"/>
          </a:xfrm>
        </p:spPr>
        <p:txBody>
          <a:bodyPr anchor="b"/>
          <a:lstStyle>
            <a:lvl1pPr marL="0" indent="0">
              <a:buNone/>
              <a:defRPr sz="2400" b="1"/>
            </a:lvl1pPr>
            <a:lvl2pPr marL="457036" indent="0">
              <a:buNone/>
              <a:defRPr sz="2000" b="1"/>
            </a:lvl2pPr>
            <a:lvl3pPr marL="914074" indent="0">
              <a:buNone/>
              <a:defRPr sz="1800" b="1"/>
            </a:lvl3pPr>
            <a:lvl4pPr marL="1371109" indent="0">
              <a:buNone/>
              <a:defRPr sz="1600" b="1"/>
            </a:lvl4pPr>
            <a:lvl5pPr marL="1828148" indent="0">
              <a:buNone/>
              <a:defRPr sz="1600" b="1"/>
            </a:lvl5pPr>
            <a:lvl6pPr marL="2285186" indent="0">
              <a:buNone/>
              <a:defRPr sz="1600" b="1"/>
            </a:lvl6pPr>
            <a:lvl7pPr marL="2742224" indent="0">
              <a:buNone/>
              <a:defRPr sz="1600" b="1"/>
            </a:lvl7pPr>
            <a:lvl8pPr marL="3199260" indent="0">
              <a:buNone/>
              <a:defRPr sz="1600" b="1"/>
            </a:lvl8pPr>
            <a:lvl9pPr marL="365629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9"/>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7"/>
            <a:ext cx="4041775" cy="639762"/>
          </a:xfrm>
        </p:spPr>
        <p:txBody>
          <a:bodyPr anchor="b"/>
          <a:lstStyle>
            <a:lvl1pPr marL="0" indent="0">
              <a:buNone/>
              <a:defRPr sz="2400" b="1"/>
            </a:lvl1pPr>
            <a:lvl2pPr marL="457036" indent="0">
              <a:buNone/>
              <a:defRPr sz="2000" b="1"/>
            </a:lvl2pPr>
            <a:lvl3pPr marL="914074" indent="0">
              <a:buNone/>
              <a:defRPr sz="1800" b="1"/>
            </a:lvl3pPr>
            <a:lvl4pPr marL="1371109" indent="0">
              <a:buNone/>
              <a:defRPr sz="1600" b="1"/>
            </a:lvl4pPr>
            <a:lvl5pPr marL="1828148" indent="0">
              <a:buNone/>
              <a:defRPr sz="1600" b="1"/>
            </a:lvl5pPr>
            <a:lvl6pPr marL="2285186" indent="0">
              <a:buNone/>
              <a:defRPr sz="1600" b="1"/>
            </a:lvl6pPr>
            <a:lvl7pPr marL="2742224" indent="0">
              <a:buNone/>
              <a:defRPr sz="1600" b="1"/>
            </a:lvl7pPr>
            <a:lvl8pPr marL="3199260" indent="0">
              <a:buNone/>
              <a:defRPr sz="1600" b="1"/>
            </a:lvl8pPr>
            <a:lvl9pPr marL="365629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9"/>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p:txBody>
          <a:bodyPr/>
          <a:lstStyle>
            <a:lvl1pPr fontAlgn="auto">
              <a:spcAft>
                <a:spcPts val="0"/>
              </a:spcAft>
              <a:defRPr/>
            </a:lvl1pPr>
          </a:lstStyle>
          <a:p>
            <a:pPr>
              <a:defRPr/>
            </a:pPr>
            <a:endParaRPr lang="en-US"/>
          </a:p>
        </p:txBody>
      </p:sp>
      <p:sp>
        <p:nvSpPr>
          <p:cNvPr id="8" name="Rectangle 10"/>
          <p:cNvSpPr>
            <a:spLocks noGrp="1" noChangeArrowheads="1"/>
          </p:cNvSpPr>
          <p:nvPr>
            <p:ph type="ftr" sz="quarter" idx="11"/>
          </p:nvPr>
        </p:nvSpPr>
        <p:spPr/>
        <p:txBody>
          <a:bodyPr/>
          <a:lstStyle>
            <a:lvl1pPr fontAlgn="auto">
              <a:spcAft>
                <a:spcPts val="0"/>
              </a:spcAft>
              <a:defRPr/>
            </a:lvl1pPr>
          </a:lstStyle>
          <a:p>
            <a:pPr>
              <a:defRPr/>
            </a:pPr>
            <a:endParaRPr lang="en-US"/>
          </a:p>
        </p:txBody>
      </p:sp>
      <p:sp>
        <p:nvSpPr>
          <p:cNvPr id="9" name="Rectangle 11"/>
          <p:cNvSpPr>
            <a:spLocks noGrp="1" noChangeArrowheads="1"/>
          </p:cNvSpPr>
          <p:nvPr>
            <p:ph type="sldNum" sz="quarter" idx="12"/>
          </p:nvPr>
        </p:nvSpPr>
        <p:spPr/>
        <p:txBody>
          <a:bodyPr/>
          <a:lstStyle>
            <a:lvl1pPr fontAlgn="auto">
              <a:spcAft>
                <a:spcPts val="0"/>
              </a:spcAft>
              <a:defRPr/>
            </a:lvl1pPr>
          </a:lstStyle>
          <a:p>
            <a:pPr>
              <a:defRPr/>
            </a:pPr>
            <a:fld id="{BA9F7AA9-9099-4245-AA60-D4479A408B07}" type="slidenum">
              <a:rPr lang="en-US"/>
              <a:pPr>
                <a:defRPr/>
              </a:pPr>
              <a:t>‹#›</a:t>
            </a:fld>
            <a:endParaRPr lang="en-US"/>
          </a:p>
        </p:txBody>
      </p:sp>
    </p:spTree>
    <p:extLst>
      <p:ext uri="{BB962C8B-B14F-4D97-AF65-F5344CB8AC3E}">
        <p14:creationId xmlns:p14="http://schemas.microsoft.com/office/powerpoint/2010/main" val="168965933"/>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dt" sz="half" idx="10"/>
          </p:nvPr>
        </p:nvSpPr>
        <p:spPr/>
        <p:txBody>
          <a:bodyPr/>
          <a:lstStyle>
            <a:lvl1pPr fontAlgn="auto">
              <a:spcAft>
                <a:spcPts val="0"/>
              </a:spcAft>
              <a:defRPr/>
            </a:lvl1pPr>
          </a:lstStyle>
          <a:p>
            <a:pPr>
              <a:defRPr/>
            </a:pPr>
            <a:endParaRPr lang="en-US"/>
          </a:p>
        </p:txBody>
      </p:sp>
      <p:sp>
        <p:nvSpPr>
          <p:cNvPr id="4" name="Rectangle 10"/>
          <p:cNvSpPr>
            <a:spLocks noGrp="1" noChangeArrowheads="1"/>
          </p:cNvSpPr>
          <p:nvPr>
            <p:ph type="ftr" sz="quarter" idx="11"/>
          </p:nvPr>
        </p:nvSpPr>
        <p:spPr/>
        <p:txBody>
          <a:bodyPr/>
          <a:lstStyle>
            <a:lvl1pPr fontAlgn="auto">
              <a:spcAft>
                <a:spcPts val="0"/>
              </a:spcAft>
              <a:defRPr/>
            </a:lvl1pPr>
          </a:lstStyle>
          <a:p>
            <a:pPr>
              <a:defRPr/>
            </a:pPr>
            <a:endParaRPr lang="en-US"/>
          </a:p>
        </p:txBody>
      </p:sp>
      <p:sp>
        <p:nvSpPr>
          <p:cNvPr id="5" name="Rectangle 11"/>
          <p:cNvSpPr>
            <a:spLocks noGrp="1" noChangeArrowheads="1"/>
          </p:cNvSpPr>
          <p:nvPr>
            <p:ph type="sldNum" sz="quarter" idx="12"/>
          </p:nvPr>
        </p:nvSpPr>
        <p:spPr/>
        <p:txBody>
          <a:bodyPr/>
          <a:lstStyle>
            <a:lvl1pPr fontAlgn="auto">
              <a:spcAft>
                <a:spcPts val="0"/>
              </a:spcAft>
              <a:defRPr/>
            </a:lvl1pPr>
          </a:lstStyle>
          <a:p>
            <a:pPr>
              <a:defRPr/>
            </a:pPr>
            <a:fld id="{89D76130-D514-4ADE-BECA-86563F6F5C77}" type="slidenum">
              <a:rPr lang="en-US"/>
              <a:pPr>
                <a:defRPr/>
              </a:pPr>
              <a:t>‹#›</a:t>
            </a:fld>
            <a:endParaRPr lang="en-US"/>
          </a:p>
        </p:txBody>
      </p:sp>
    </p:spTree>
    <p:extLst>
      <p:ext uri="{BB962C8B-B14F-4D97-AF65-F5344CB8AC3E}">
        <p14:creationId xmlns:p14="http://schemas.microsoft.com/office/powerpoint/2010/main" val="4118617313"/>
      </p:ext>
    </p:extLst>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p:txBody>
          <a:bodyPr/>
          <a:lstStyle>
            <a:lvl1pPr fontAlgn="auto">
              <a:spcAft>
                <a:spcPts val="0"/>
              </a:spcAft>
              <a:defRPr/>
            </a:lvl1pPr>
          </a:lstStyle>
          <a:p>
            <a:pPr>
              <a:defRPr/>
            </a:pPr>
            <a:endParaRPr lang="en-US"/>
          </a:p>
        </p:txBody>
      </p:sp>
      <p:sp>
        <p:nvSpPr>
          <p:cNvPr id="3" name="Rectangle 10"/>
          <p:cNvSpPr>
            <a:spLocks noGrp="1" noChangeArrowheads="1"/>
          </p:cNvSpPr>
          <p:nvPr>
            <p:ph type="ftr" sz="quarter" idx="11"/>
          </p:nvPr>
        </p:nvSpPr>
        <p:spPr/>
        <p:txBody>
          <a:bodyPr/>
          <a:lstStyle>
            <a:lvl1pPr fontAlgn="auto">
              <a:spcAft>
                <a:spcPts val="0"/>
              </a:spcAft>
              <a:defRPr/>
            </a:lvl1pPr>
          </a:lstStyle>
          <a:p>
            <a:pPr>
              <a:defRPr/>
            </a:pPr>
            <a:endParaRPr lang="en-US"/>
          </a:p>
        </p:txBody>
      </p:sp>
      <p:sp>
        <p:nvSpPr>
          <p:cNvPr id="4" name="Rectangle 11"/>
          <p:cNvSpPr>
            <a:spLocks noGrp="1" noChangeArrowheads="1"/>
          </p:cNvSpPr>
          <p:nvPr>
            <p:ph type="sldNum" sz="quarter" idx="12"/>
          </p:nvPr>
        </p:nvSpPr>
        <p:spPr/>
        <p:txBody>
          <a:bodyPr/>
          <a:lstStyle>
            <a:lvl1pPr fontAlgn="auto">
              <a:spcAft>
                <a:spcPts val="0"/>
              </a:spcAft>
              <a:defRPr/>
            </a:lvl1pPr>
          </a:lstStyle>
          <a:p>
            <a:pPr>
              <a:defRPr/>
            </a:pPr>
            <a:fld id="{4778E712-5CEB-4C1A-8ED4-86F5ACA48621}" type="slidenum">
              <a:rPr lang="en-US"/>
              <a:pPr>
                <a:defRPr/>
              </a:pPr>
              <a:t>‹#›</a:t>
            </a:fld>
            <a:endParaRPr lang="en-US"/>
          </a:p>
        </p:txBody>
      </p:sp>
    </p:spTree>
    <p:extLst>
      <p:ext uri="{BB962C8B-B14F-4D97-AF65-F5344CB8AC3E}">
        <p14:creationId xmlns:p14="http://schemas.microsoft.com/office/powerpoint/2010/main" val="3338581764"/>
      </p:ext>
    </p:extLst>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4"/>
            <a:ext cx="3008313" cy="4691063"/>
          </a:xfrm>
        </p:spPr>
        <p:txBody>
          <a:bodyPr/>
          <a:lstStyle>
            <a:lvl1pPr marL="0" indent="0">
              <a:buNone/>
              <a:defRPr sz="1400"/>
            </a:lvl1pPr>
            <a:lvl2pPr marL="457036" indent="0">
              <a:buNone/>
              <a:defRPr sz="1200"/>
            </a:lvl2pPr>
            <a:lvl3pPr marL="914074" indent="0">
              <a:buNone/>
              <a:defRPr sz="1000"/>
            </a:lvl3pPr>
            <a:lvl4pPr marL="1371109" indent="0">
              <a:buNone/>
              <a:defRPr sz="900"/>
            </a:lvl4pPr>
            <a:lvl5pPr marL="1828148" indent="0">
              <a:buNone/>
              <a:defRPr sz="900"/>
            </a:lvl5pPr>
            <a:lvl6pPr marL="2285186" indent="0">
              <a:buNone/>
              <a:defRPr sz="900"/>
            </a:lvl6pPr>
            <a:lvl7pPr marL="2742224" indent="0">
              <a:buNone/>
              <a:defRPr sz="900"/>
            </a:lvl7pPr>
            <a:lvl8pPr marL="3199260" indent="0">
              <a:buNone/>
              <a:defRPr sz="900"/>
            </a:lvl8pPr>
            <a:lvl9pPr marL="3656296"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p:txBody>
          <a:bodyPr/>
          <a:lstStyle>
            <a:lvl1pPr fontAlgn="auto">
              <a:spcAft>
                <a:spcPts val="0"/>
              </a:spcAft>
              <a:defRPr/>
            </a:lvl1pPr>
          </a:lstStyle>
          <a:p>
            <a:pPr>
              <a:defRPr/>
            </a:pPr>
            <a:endParaRPr lang="en-US"/>
          </a:p>
        </p:txBody>
      </p:sp>
      <p:sp>
        <p:nvSpPr>
          <p:cNvPr id="6" name="Rectangle 10"/>
          <p:cNvSpPr>
            <a:spLocks noGrp="1" noChangeArrowheads="1"/>
          </p:cNvSpPr>
          <p:nvPr>
            <p:ph type="ftr" sz="quarter" idx="11"/>
          </p:nvPr>
        </p:nvSpPr>
        <p:spPr/>
        <p:txBody>
          <a:bodyPr/>
          <a:lstStyle>
            <a:lvl1pPr fontAlgn="auto">
              <a:spcAft>
                <a:spcPts val="0"/>
              </a:spcAft>
              <a:defRPr/>
            </a:lvl1pPr>
          </a:lstStyle>
          <a:p>
            <a:pPr>
              <a:defRPr/>
            </a:pPr>
            <a:endParaRPr lang="en-US"/>
          </a:p>
        </p:txBody>
      </p:sp>
      <p:sp>
        <p:nvSpPr>
          <p:cNvPr id="7" name="Rectangle 11"/>
          <p:cNvSpPr>
            <a:spLocks noGrp="1" noChangeArrowheads="1"/>
          </p:cNvSpPr>
          <p:nvPr>
            <p:ph type="sldNum" sz="quarter" idx="12"/>
          </p:nvPr>
        </p:nvSpPr>
        <p:spPr/>
        <p:txBody>
          <a:bodyPr/>
          <a:lstStyle>
            <a:lvl1pPr fontAlgn="auto">
              <a:spcAft>
                <a:spcPts val="0"/>
              </a:spcAft>
              <a:defRPr/>
            </a:lvl1pPr>
          </a:lstStyle>
          <a:p>
            <a:pPr>
              <a:defRPr/>
            </a:pPr>
            <a:fld id="{76E54206-728D-4397-80C0-75860F33ACDE}" type="slidenum">
              <a:rPr lang="en-US"/>
              <a:pPr>
                <a:defRPr/>
              </a:pPr>
              <a:t>‹#›</a:t>
            </a:fld>
            <a:endParaRPr lang="en-US"/>
          </a:p>
        </p:txBody>
      </p:sp>
    </p:spTree>
    <p:extLst>
      <p:ext uri="{BB962C8B-B14F-4D97-AF65-F5344CB8AC3E}">
        <p14:creationId xmlns:p14="http://schemas.microsoft.com/office/powerpoint/2010/main" val="2455417494"/>
      </p:ext>
    </p:extLst>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4"/>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36" indent="0">
              <a:buNone/>
              <a:defRPr sz="2800"/>
            </a:lvl2pPr>
            <a:lvl3pPr marL="914074" indent="0">
              <a:buNone/>
              <a:defRPr sz="2400"/>
            </a:lvl3pPr>
            <a:lvl4pPr marL="1371109" indent="0">
              <a:buNone/>
              <a:defRPr sz="2000"/>
            </a:lvl4pPr>
            <a:lvl5pPr marL="1828148" indent="0">
              <a:buNone/>
              <a:defRPr sz="2000"/>
            </a:lvl5pPr>
            <a:lvl6pPr marL="2285186" indent="0">
              <a:buNone/>
              <a:defRPr sz="2000"/>
            </a:lvl6pPr>
            <a:lvl7pPr marL="2742224" indent="0">
              <a:buNone/>
              <a:defRPr sz="2000"/>
            </a:lvl7pPr>
            <a:lvl8pPr marL="3199260" indent="0">
              <a:buNone/>
              <a:defRPr sz="2000"/>
            </a:lvl8pPr>
            <a:lvl9pPr marL="3656296"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42"/>
            <a:ext cx="5486400" cy="804862"/>
          </a:xfrm>
        </p:spPr>
        <p:txBody>
          <a:bodyPr/>
          <a:lstStyle>
            <a:lvl1pPr marL="0" indent="0">
              <a:buNone/>
              <a:defRPr sz="1400"/>
            </a:lvl1pPr>
            <a:lvl2pPr marL="457036" indent="0">
              <a:buNone/>
              <a:defRPr sz="1200"/>
            </a:lvl2pPr>
            <a:lvl3pPr marL="914074" indent="0">
              <a:buNone/>
              <a:defRPr sz="1000"/>
            </a:lvl3pPr>
            <a:lvl4pPr marL="1371109" indent="0">
              <a:buNone/>
              <a:defRPr sz="900"/>
            </a:lvl4pPr>
            <a:lvl5pPr marL="1828148" indent="0">
              <a:buNone/>
              <a:defRPr sz="900"/>
            </a:lvl5pPr>
            <a:lvl6pPr marL="2285186" indent="0">
              <a:buNone/>
              <a:defRPr sz="900"/>
            </a:lvl6pPr>
            <a:lvl7pPr marL="2742224" indent="0">
              <a:buNone/>
              <a:defRPr sz="900"/>
            </a:lvl7pPr>
            <a:lvl8pPr marL="3199260" indent="0">
              <a:buNone/>
              <a:defRPr sz="900"/>
            </a:lvl8pPr>
            <a:lvl9pPr marL="3656296"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p:txBody>
          <a:bodyPr/>
          <a:lstStyle>
            <a:lvl1pPr fontAlgn="auto">
              <a:spcAft>
                <a:spcPts val="0"/>
              </a:spcAft>
              <a:defRPr/>
            </a:lvl1pPr>
          </a:lstStyle>
          <a:p>
            <a:pPr>
              <a:defRPr/>
            </a:pPr>
            <a:endParaRPr lang="en-US"/>
          </a:p>
        </p:txBody>
      </p:sp>
      <p:sp>
        <p:nvSpPr>
          <p:cNvPr id="6" name="Rectangle 10"/>
          <p:cNvSpPr>
            <a:spLocks noGrp="1" noChangeArrowheads="1"/>
          </p:cNvSpPr>
          <p:nvPr>
            <p:ph type="ftr" sz="quarter" idx="11"/>
          </p:nvPr>
        </p:nvSpPr>
        <p:spPr/>
        <p:txBody>
          <a:bodyPr/>
          <a:lstStyle>
            <a:lvl1pPr fontAlgn="auto">
              <a:spcAft>
                <a:spcPts val="0"/>
              </a:spcAft>
              <a:defRPr/>
            </a:lvl1pPr>
          </a:lstStyle>
          <a:p>
            <a:pPr>
              <a:defRPr/>
            </a:pPr>
            <a:endParaRPr lang="en-US"/>
          </a:p>
        </p:txBody>
      </p:sp>
      <p:sp>
        <p:nvSpPr>
          <p:cNvPr id="7" name="Rectangle 11"/>
          <p:cNvSpPr>
            <a:spLocks noGrp="1" noChangeArrowheads="1"/>
          </p:cNvSpPr>
          <p:nvPr>
            <p:ph type="sldNum" sz="quarter" idx="12"/>
          </p:nvPr>
        </p:nvSpPr>
        <p:spPr/>
        <p:txBody>
          <a:bodyPr/>
          <a:lstStyle>
            <a:lvl1pPr fontAlgn="auto">
              <a:spcAft>
                <a:spcPts val="0"/>
              </a:spcAft>
              <a:defRPr/>
            </a:lvl1pPr>
          </a:lstStyle>
          <a:p>
            <a:pPr>
              <a:defRPr/>
            </a:pPr>
            <a:fld id="{5847EBB8-03F7-4E9D-B96B-6546044A4754}" type="slidenum">
              <a:rPr lang="en-US"/>
              <a:pPr>
                <a:defRPr/>
              </a:pPr>
              <a:t>‹#›</a:t>
            </a:fld>
            <a:endParaRPr lang="en-US"/>
          </a:p>
        </p:txBody>
      </p:sp>
    </p:spTree>
    <p:extLst>
      <p:ext uri="{BB962C8B-B14F-4D97-AF65-F5344CB8AC3E}">
        <p14:creationId xmlns:p14="http://schemas.microsoft.com/office/powerpoint/2010/main" val="2200950964"/>
      </p:ext>
    </p:extLst>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p:txBody>
          <a:bodyPr/>
          <a:lstStyle>
            <a:lvl1pPr fontAlgn="auto">
              <a:spcAft>
                <a:spcPts val="0"/>
              </a:spcAft>
              <a:defRPr/>
            </a:lvl1pPr>
          </a:lstStyle>
          <a:p>
            <a:pPr>
              <a:defRPr/>
            </a:pPr>
            <a:endParaRPr lang="en-US"/>
          </a:p>
        </p:txBody>
      </p:sp>
      <p:sp>
        <p:nvSpPr>
          <p:cNvPr id="5" name="Rectangle 10"/>
          <p:cNvSpPr>
            <a:spLocks noGrp="1" noChangeArrowheads="1"/>
          </p:cNvSpPr>
          <p:nvPr>
            <p:ph type="ftr" sz="quarter" idx="11"/>
          </p:nvPr>
        </p:nvSpPr>
        <p:spPr/>
        <p:txBody>
          <a:bodyPr/>
          <a:lstStyle>
            <a:lvl1pPr fontAlgn="auto">
              <a:spcAft>
                <a:spcPts val="0"/>
              </a:spcAft>
              <a:defRPr/>
            </a:lvl1pPr>
          </a:lstStyle>
          <a:p>
            <a:pPr>
              <a:defRPr/>
            </a:pPr>
            <a:endParaRPr lang="en-US"/>
          </a:p>
        </p:txBody>
      </p:sp>
      <p:sp>
        <p:nvSpPr>
          <p:cNvPr id="6" name="Rectangle 11"/>
          <p:cNvSpPr>
            <a:spLocks noGrp="1" noChangeArrowheads="1"/>
          </p:cNvSpPr>
          <p:nvPr>
            <p:ph type="sldNum" sz="quarter" idx="12"/>
          </p:nvPr>
        </p:nvSpPr>
        <p:spPr/>
        <p:txBody>
          <a:bodyPr/>
          <a:lstStyle>
            <a:lvl1pPr fontAlgn="auto">
              <a:spcAft>
                <a:spcPts val="0"/>
              </a:spcAft>
              <a:defRPr/>
            </a:lvl1pPr>
          </a:lstStyle>
          <a:p>
            <a:pPr>
              <a:defRPr/>
            </a:pPr>
            <a:fld id="{86809E49-DA21-4C87-B382-A6E3447AB661}" type="slidenum">
              <a:rPr lang="en-US"/>
              <a:pPr>
                <a:defRPr/>
              </a:pPr>
              <a:t>‹#›</a:t>
            </a:fld>
            <a:endParaRPr lang="en-US"/>
          </a:p>
        </p:txBody>
      </p:sp>
    </p:spTree>
    <p:extLst>
      <p:ext uri="{BB962C8B-B14F-4D97-AF65-F5344CB8AC3E}">
        <p14:creationId xmlns:p14="http://schemas.microsoft.com/office/powerpoint/2010/main" val="118492621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a:xfrm>
            <a:off x="6651625" y="6248400"/>
            <a:ext cx="1905000" cy="457200"/>
          </a:xfrm>
          <a:prstGeom prst="rect">
            <a:avLst/>
          </a:prstGeom>
        </p:spPr>
        <p:txBody>
          <a:bodyPr lIns="91408" tIns="45704" rIns="91408" bIns="45704"/>
          <a:lstStyle>
            <a:lvl1pPr algn="l">
              <a:defRPr>
                <a:solidFill>
                  <a:srgbClr val="FFFFFF">
                    <a:lumMod val="65000"/>
                  </a:srgbClr>
                </a:solidFill>
                <a:latin typeface="Arial" charset="0"/>
              </a:defRPr>
            </a:lvl1pPr>
          </a:lstStyle>
          <a:p>
            <a:pPr fontAlgn="base">
              <a:spcBef>
                <a:spcPct val="0"/>
              </a:spcBef>
              <a:spcAft>
                <a:spcPct val="0"/>
              </a:spcAft>
              <a:defRPr/>
            </a:pPr>
            <a:fld id="{E0579F9B-2B93-4C93-80D7-0F31C339DC90}" type="slidenum">
              <a:rPr lang="en-US" sz="2400"/>
              <a:pPr fontAlgn="base">
                <a:spcBef>
                  <a:spcPct val="0"/>
                </a:spcBef>
                <a:spcAft>
                  <a:spcPct val="0"/>
                </a:spcAft>
                <a:defRPr/>
              </a:pPr>
              <a:t>‹#›</a:t>
            </a:fld>
            <a:endParaRPr lang="en-US" sz="2400" dirty="0"/>
          </a:p>
        </p:txBody>
      </p:sp>
    </p:spTree>
    <p:extLst>
      <p:ext uri="{BB962C8B-B14F-4D97-AF65-F5344CB8AC3E}">
        <p14:creationId xmlns:p14="http://schemas.microsoft.com/office/powerpoint/2010/main" val="236801245"/>
      </p:ext>
    </p:extLst>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3392" y="344492"/>
            <a:ext cx="2117725" cy="55546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28629" y="344492"/>
            <a:ext cx="6202363" cy="55546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p:txBody>
          <a:bodyPr/>
          <a:lstStyle>
            <a:lvl1pPr fontAlgn="auto">
              <a:spcAft>
                <a:spcPts val="0"/>
              </a:spcAft>
              <a:defRPr/>
            </a:lvl1pPr>
          </a:lstStyle>
          <a:p>
            <a:pPr>
              <a:defRPr/>
            </a:pPr>
            <a:endParaRPr lang="en-US"/>
          </a:p>
        </p:txBody>
      </p:sp>
      <p:sp>
        <p:nvSpPr>
          <p:cNvPr id="5" name="Rectangle 10"/>
          <p:cNvSpPr>
            <a:spLocks noGrp="1" noChangeArrowheads="1"/>
          </p:cNvSpPr>
          <p:nvPr>
            <p:ph type="ftr" sz="quarter" idx="11"/>
          </p:nvPr>
        </p:nvSpPr>
        <p:spPr/>
        <p:txBody>
          <a:bodyPr/>
          <a:lstStyle>
            <a:lvl1pPr fontAlgn="auto">
              <a:spcAft>
                <a:spcPts val="0"/>
              </a:spcAft>
              <a:defRPr/>
            </a:lvl1pPr>
          </a:lstStyle>
          <a:p>
            <a:pPr>
              <a:defRPr/>
            </a:pPr>
            <a:endParaRPr lang="en-US"/>
          </a:p>
        </p:txBody>
      </p:sp>
      <p:sp>
        <p:nvSpPr>
          <p:cNvPr id="6" name="Rectangle 11"/>
          <p:cNvSpPr>
            <a:spLocks noGrp="1" noChangeArrowheads="1"/>
          </p:cNvSpPr>
          <p:nvPr>
            <p:ph type="sldNum" sz="quarter" idx="12"/>
          </p:nvPr>
        </p:nvSpPr>
        <p:spPr/>
        <p:txBody>
          <a:bodyPr/>
          <a:lstStyle>
            <a:lvl1pPr fontAlgn="auto">
              <a:spcAft>
                <a:spcPts val="0"/>
              </a:spcAft>
              <a:defRPr/>
            </a:lvl1pPr>
          </a:lstStyle>
          <a:p>
            <a:pPr>
              <a:defRPr/>
            </a:pPr>
            <a:fld id="{76312309-620C-4ED5-82E0-FB14422E017F}" type="slidenum">
              <a:rPr lang="en-US"/>
              <a:pPr>
                <a:defRPr/>
              </a:pPr>
              <a:t>‹#›</a:t>
            </a:fld>
            <a:endParaRPr lang="en-US"/>
          </a:p>
        </p:txBody>
      </p:sp>
    </p:spTree>
    <p:extLst>
      <p:ext uri="{BB962C8B-B14F-4D97-AF65-F5344CB8AC3E}">
        <p14:creationId xmlns:p14="http://schemas.microsoft.com/office/powerpoint/2010/main" val="2508952144"/>
      </p:ext>
    </p:extLst>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28625" y="344492"/>
            <a:ext cx="8472488" cy="5554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9"/>
          <p:cNvSpPr>
            <a:spLocks noGrp="1" noChangeArrowheads="1"/>
          </p:cNvSpPr>
          <p:nvPr>
            <p:ph type="dt" sz="half" idx="10"/>
          </p:nvPr>
        </p:nvSpPr>
        <p:spPr/>
        <p:txBody>
          <a:bodyPr/>
          <a:lstStyle>
            <a:lvl1pPr fontAlgn="auto">
              <a:spcAft>
                <a:spcPts val="0"/>
              </a:spcAft>
              <a:defRPr/>
            </a:lvl1pPr>
          </a:lstStyle>
          <a:p>
            <a:pPr>
              <a:defRPr/>
            </a:pPr>
            <a:endParaRPr lang="en-US"/>
          </a:p>
        </p:txBody>
      </p:sp>
      <p:sp>
        <p:nvSpPr>
          <p:cNvPr id="4" name="Rectangle 10"/>
          <p:cNvSpPr>
            <a:spLocks noGrp="1" noChangeArrowheads="1"/>
          </p:cNvSpPr>
          <p:nvPr>
            <p:ph type="ftr" sz="quarter" idx="11"/>
          </p:nvPr>
        </p:nvSpPr>
        <p:spPr/>
        <p:txBody>
          <a:bodyPr/>
          <a:lstStyle>
            <a:lvl1pPr fontAlgn="auto">
              <a:spcAft>
                <a:spcPts val="0"/>
              </a:spcAft>
              <a:defRPr/>
            </a:lvl1pPr>
          </a:lstStyle>
          <a:p>
            <a:pPr>
              <a:defRPr/>
            </a:pPr>
            <a:endParaRPr lang="en-US"/>
          </a:p>
        </p:txBody>
      </p:sp>
      <p:sp>
        <p:nvSpPr>
          <p:cNvPr id="5" name="Rectangle 11"/>
          <p:cNvSpPr>
            <a:spLocks noGrp="1" noChangeArrowheads="1"/>
          </p:cNvSpPr>
          <p:nvPr>
            <p:ph type="sldNum" sz="quarter" idx="12"/>
          </p:nvPr>
        </p:nvSpPr>
        <p:spPr/>
        <p:txBody>
          <a:bodyPr/>
          <a:lstStyle>
            <a:lvl1pPr fontAlgn="auto">
              <a:spcAft>
                <a:spcPts val="0"/>
              </a:spcAft>
              <a:defRPr/>
            </a:lvl1pPr>
          </a:lstStyle>
          <a:p>
            <a:pPr>
              <a:defRPr/>
            </a:pPr>
            <a:fld id="{263C24C8-48A8-47CB-9FDE-91CCA25BB6A0}" type="slidenum">
              <a:rPr lang="en-US"/>
              <a:pPr>
                <a:defRPr/>
              </a:pPr>
              <a:t>‹#›</a:t>
            </a:fld>
            <a:endParaRPr lang="en-US"/>
          </a:p>
        </p:txBody>
      </p:sp>
    </p:spTree>
    <p:extLst>
      <p:ext uri="{BB962C8B-B14F-4D97-AF65-F5344CB8AC3E}">
        <p14:creationId xmlns:p14="http://schemas.microsoft.com/office/powerpoint/2010/main" val="381982065"/>
      </p:ext>
    </p:extLst>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8625" y="344488"/>
            <a:ext cx="8472488"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95304" y="1508125"/>
            <a:ext cx="3948113"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7" y="1508125"/>
            <a:ext cx="3949700"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p:txBody>
          <a:bodyPr/>
          <a:lstStyle>
            <a:lvl1pPr fontAlgn="auto">
              <a:spcAft>
                <a:spcPts val="0"/>
              </a:spcAft>
              <a:defRPr/>
            </a:lvl1pPr>
          </a:lstStyle>
          <a:p>
            <a:pPr>
              <a:defRPr/>
            </a:pPr>
            <a:endParaRPr lang="en-US"/>
          </a:p>
        </p:txBody>
      </p:sp>
      <p:sp>
        <p:nvSpPr>
          <p:cNvPr id="6" name="Rectangle 10"/>
          <p:cNvSpPr>
            <a:spLocks noGrp="1" noChangeArrowheads="1"/>
          </p:cNvSpPr>
          <p:nvPr>
            <p:ph type="ftr" sz="quarter" idx="11"/>
          </p:nvPr>
        </p:nvSpPr>
        <p:spPr/>
        <p:txBody>
          <a:bodyPr/>
          <a:lstStyle>
            <a:lvl1pPr fontAlgn="auto">
              <a:spcAft>
                <a:spcPts val="0"/>
              </a:spcAft>
              <a:defRPr/>
            </a:lvl1pPr>
          </a:lstStyle>
          <a:p>
            <a:pPr>
              <a:defRPr/>
            </a:pPr>
            <a:endParaRPr lang="en-US"/>
          </a:p>
        </p:txBody>
      </p:sp>
      <p:sp>
        <p:nvSpPr>
          <p:cNvPr id="7" name="Rectangle 11"/>
          <p:cNvSpPr>
            <a:spLocks noGrp="1" noChangeArrowheads="1"/>
          </p:cNvSpPr>
          <p:nvPr>
            <p:ph type="sldNum" sz="quarter" idx="12"/>
          </p:nvPr>
        </p:nvSpPr>
        <p:spPr/>
        <p:txBody>
          <a:bodyPr/>
          <a:lstStyle>
            <a:lvl1pPr fontAlgn="auto">
              <a:spcAft>
                <a:spcPts val="0"/>
              </a:spcAft>
              <a:defRPr/>
            </a:lvl1pPr>
          </a:lstStyle>
          <a:p>
            <a:pPr>
              <a:defRPr/>
            </a:pPr>
            <a:fld id="{9AA1C11F-5039-4029-A0FC-E1141B1408F9}" type="slidenum">
              <a:rPr lang="en-US"/>
              <a:pPr>
                <a:defRPr/>
              </a:pPr>
              <a:t>‹#›</a:t>
            </a:fld>
            <a:endParaRPr lang="en-US"/>
          </a:p>
        </p:txBody>
      </p:sp>
    </p:spTree>
    <p:extLst>
      <p:ext uri="{BB962C8B-B14F-4D97-AF65-F5344CB8AC3E}">
        <p14:creationId xmlns:p14="http://schemas.microsoft.com/office/powerpoint/2010/main" val="1727048331"/>
      </p:ext>
    </p:extLst>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D2F68"/>
        </a:solidFill>
        <a:effectLst/>
      </p:bgPr>
    </p:bg>
    <p:spTree>
      <p:nvGrpSpPr>
        <p:cNvPr id="1" name=""/>
        <p:cNvGrpSpPr/>
        <p:nvPr/>
      </p:nvGrpSpPr>
      <p:grpSpPr>
        <a:xfrm>
          <a:off x="0" y="0"/>
          <a:ext cx="0" cy="0"/>
          <a:chOff x="0" y="0"/>
          <a:chExt cx="0" cy="0"/>
        </a:xfrm>
      </p:grpSpPr>
      <p:pic>
        <p:nvPicPr>
          <p:cNvPr id="4" name="Picture 1078" descr="title_imagery_no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91175" y="0"/>
            <a:ext cx="3552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1080"/>
          <p:cNvGrpSpPr>
            <a:grpSpLocks/>
          </p:cNvGrpSpPr>
          <p:nvPr userDrawn="1"/>
        </p:nvGrpSpPr>
        <p:grpSpPr bwMode="auto">
          <a:xfrm>
            <a:off x="5873750" y="269879"/>
            <a:ext cx="2895600" cy="911225"/>
            <a:chOff x="3700" y="170"/>
            <a:chExt cx="1824" cy="574"/>
          </a:xfrm>
        </p:grpSpPr>
        <p:pic>
          <p:nvPicPr>
            <p:cNvPr id="6" name="Picture 1079" descr="NEW FAA LOGO"/>
            <p:cNvPicPr>
              <a:picLocks noChangeAspect="1" noChangeArrowheads="1"/>
            </p:cNvPicPr>
            <p:nvPr userDrawn="1"/>
          </p:nvPicPr>
          <p:blipFill>
            <a:blip r:embed="rId3">
              <a:clrChange>
                <a:clrFrom>
                  <a:srgbClr val="DF1F06"/>
                </a:clrFrom>
                <a:clrTo>
                  <a:srgbClr val="DF1F06">
                    <a:alpha val="0"/>
                  </a:srgbClr>
                </a:clrTo>
              </a:clrChange>
              <a:extLst>
                <a:ext uri="{28A0092B-C50C-407E-A947-70E740481C1C}">
                  <a14:useLocalDpi xmlns:a14="http://schemas.microsoft.com/office/drawing/2010/main" val="0"/>
                </a:ext>
              </a:extLst>
            </a:blip>
            <a:srcRect/>
            <a:stretch>
              <a:fillRect/>
            </a:stretch>
          </p:blipFill>
          <p:spPr bwMode="auto">
            <a:xfrm>
              <a:off x="3700" y="170"/>
              <a:ext cx="573" cy="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071"/>
            <p:cNvSpPr txBox="1">
              <a:spLocks noChangeArrowheads="1"/>
            </p:cNvSpPr>
            <p:nvPr userDrawn="1"/>
          </p:nvSpPr>
          <p:spPr bwMode="ltGray">
            <a:xfrm>
              <a:off x="4288" y="288"/>
              <a:ext cx="1236"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lnSpc>
                  <a:spcPct val="85000"/>
                </a:lnSpc>
                <a:defRPr/>
              </a:pPr>
              <a:r>
                <a:rPr lang="en-US" sz="1800" b="1" smtClean="0">
                  <a:solidFill>
                    <a:srgbClr val="FFFFFF"/>
                  </a:solidFill>
                  <a:cs typeface="+mn-cs"/>
                </a:rPr>
                <a:t>Federal Aviation</a:t>
              </a:r>
            </a:p>
            <a:p>
              <a:pPr eaLnBrk="1" hangingPunct="1">
                <a:lnSpc>
                  <a:spcPct val="85000"/>
                </a:lnSpc>
                <a:defRPr/>
              </a:pPr>
              <a:r>
                <a:rPr lang="en-US" sz="1800" b="1" smtClean="0">
                  <a:solidFill>
                    <a:srgbClr val="FFFFFF"/>
                  </a:solidFill>
                  <a:cs typeface="+mn-cs"/>
                </a:rPr>
                <a:t>Administration</a:t>
              </a:r>
            </a:p>
          </p:txBody>
        </p:sp>
      </p:grpSp>
      <p:sp>
        <p:nvSpPr>
          <p:cNvPr id="63490" name="Rectangle 1026"/>
          <p:cNvSpPr>
            <a:spLocks noGrp="1" noChangeArrowheads="1"/>
          </p:cNvSpPr>
          <p:nvPr>
            <p:ph type="ctrTitle"/>
          </p:nvPr>
        </p:nvSpPr>
        <p:spPr>
          <a:xfrm>
            <a:off x="446088" y="312738"/>
            <a:ext cx="4983162" cy="1395412"/>
          </a:xfrm>
        </p:spPr>
        <p:txBody>
          <a:bodyPr anchor="t"/>
          <a:lstStyle>
            <a:lvl1pPr>
              <a:defRPr>
                <a:solidFill>
                  <a:schemeClr val="bg1"/>
                </a:solidFill>
              </a:defRPr>
            </a:lvl1pPr>
          </a:lstStyle>
          <a:p>
            <a:r>
              <a:rPr lang="en-US" smtClean="0"/>
              <a:t>Click to edit Master title style</a:t>
            </a:r>
            <a:endParaRPr lang="en-US"/>
          </a:p>
        </p:txBody>
      </p:sp>
      <p:sp>
        <p:nvSpPr>
          <p:cNvPr id="63491" name="Rectangle 1027"/>
          <p:cNvSpPr>
            <a:spLocks noGrp="1" noChangeArrowheads="1"/>
          </p:cNvSpPr>
          <p:nvPr>
            <p:ph type="subTitle" idx="1"/>
          </p:nvPr>
        </p:nvSpPr>
        <p:spPr>
          <a:xfrm>
            <a:off x="449264" y="1754188"/>
            <a:ext cx="4951412" cy="1752600"/>
          </a:xfrm>
        </p:spPr>
        <p:txBody>
          <a:bodyPr/>
          <a:lstStyle>
            <a:lvl1pPr marL="0" indent="0">
              <a:buFontTx/>
              <a:buNone/>
              <a:defRPr sz="3200">
                <a:solidFill>
                  <a:schemeClr val="bg2"/>
                </a:solidFill>
              </a:defRPr>
            </a:lvl1pPr>
          </a:lstStyle>
          <a:p>
            <a:r>
              <a:rPr lang="en-US" smtClean="0"/>
              <a:t>Click to edit Master subtitle style</a:t>
            </a:r>
            <a:endParaRPr lang="en-US"/>
          </a:p>
        </p:txBody>
      </p:sp>
    </p:spTree>
    <p:extLst>
      <p:ext uri="{BB962C8B-B14F-4D97-AF65-F5344CB8AC3E}">
        <p14:creationId xmlns:p14="http://schemas.microsoft.com/office/powerpoint/2010/main" val="1743722084"/>
      </p:ext>
    </p:extLst>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A8882BC9-9562-4CB5-84A7-A04F7E7E8157}" type="slidenum">
              <a:rPr lang="en-US"/>
              <a:pPr>
                <a:defRPr/>
              </a:pPr>
              <a:t>‹#›</a:t>
            </a:fld>
            <a:endParaRPr lang="en-US"/>
          </a:p>
        </p:txBody>
      </p:sp>
    </p:spTree>
    <p:extLst>
      <p:ext uri="{BB962C8B-B14F-4D97-AF65-F5344CB8AC3E}">
        <p14:creationId xmlns:p14="http://schemas.microsoft.com/office/powerpoint/2010/main" val="786718631"/>
      </p:ext>
    </p:extLst>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7"/>
            <a:ext cx="7772400" cy="1500187"/>
          </a:xfrm>
        </p:spPr>
        <p:txBody>
          <a:bodyPr anchor="b"/>
          <a:lstStyle>
            <a:lvl1pPr marL="0" indent="0">
              <a:buNone/>
              <a:defRPr sz="2000"/>
            </a:lvl1pPr>
            <a:lvl2pPr marL="457036" indent="0">
              <a:buNone/>
              <a:defRPr sz="1800"/>
            </a:lvl2pPr>
            <a:lvl3pPr marL="914074" indent="0">
              <a:buNone/>
              <a:defRPr sz="1600"/>
            </a:lvl3pPr>
            <a:lvl4pPr marL="1371109" indent="0">
              <a:buNone/>
              <a:defRPr sz="1400"/>
            </a:lvl4pPr>
            <a:lvl5pPr marL="1828148" indent="0">
              <a:buNone/>
              <a:defRPr sz="1400"/>
            </a:lvl5pPr>
            <a:lvl6pPr marL="2285186" indent="0">
              <a:buNone/>
              <a:defRPr sz="1400"/>
            </a:lvl6pPr>
            <a:lvl7pPr marL="2742224" indent="0">
              <a:buNone/>
              <a:defRPr sz="1400"/>
            </a:lvl7pPr>
            <a:lvl8pPr marL="3199260" indent="0">
              <a:buNone/>
              <a:defRPr sz="1400"/>
            </a:lvl8pPr>
            <a:lvl9pPr marL="3656296" indent="0">
              <a:buNone/>
              <a:defRPr sz="1400"/>
            </a:lvl9pPr>
          </a:lstStyle>
          <a:p>
            <a:pPr lvl="0"/>
            <a:r>
              <a:rPr lang="en-US" smtClean="0"/>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74B04515-064F-4C34-87B8-9385D663D972}" type="slidenum">
              <a:rPr lang="en-US"/>
              <a:pPr>
                <a:defRPr/>
              </a:pPr>
              <a:t>‹#›</a:t>
            </a:fld>
            <a:endParaRPr lang="en-US"/>
          </a:p>
        </p:txBody>
      </p:sp>
    </p:spTree>
    <p:extLst>
      <p:ext uri="{BB962C8B-B14F-4D97-AF65-F5344CB8AC3E}">
        <p14:creationId xmlns:p14="http://schemas.microsoft.com/office/powerpoint/2010/main" val="2948455768"/>
      </p:ext>
    </p:extLst>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4"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7"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B3BFCF4B-C935-4ECA-B28E-9975464002BC}" type="slidenum">
              <a:rPr lang="en-US"/>
              <a:pPr>
                <a:defRPr/>
              </a:pPr>
              <a:t>‹#›</a:t>
            </a:fld>
            <a:endParaRPr lang="en-US"/>
          </a:p>
        </p:txBody>
      </p:sp>
    </p:spTree>
    <p:extLst>
      <p:ext uri="{BB962C8B-B14F-4D97-AF65-F5344CB8AC3E}">
        <p14:creationId xmlns:p14="http://schemas.microsoft.com/office/powerpoint/2010/main" val="30661737"/>
      </p:ext>
    </p:extLst>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7"/>
            <a:ext cx="4040188" cy="639762"/>
          </a:xfrm>
        </p:spPr>
        <p:txBody>
          <a:bodyPr anchor="b"/>
          <a:lstStyle>
            <a:lvl1pPr marL="0" indent="0">
              <a:buNone/>
              <a:defRPr sz="2400" b="1"/>
            </a:lvl1pPr>
            <a:lvl2pPr marL="457036" indent="0">
              <a:buNone/>
              <a:defRPr sz="2000" b="1"/>
            </a:lvl2pPr>
            <a:lvl3pPr marL="914074" indent="0">
              <a:buNone/>
              <a:defRPr sz="1800" b="1"/>
            </a:lvl3pPr>
            <a:lvl4pPr marL="1371109" indent="0">
              <a:buNone/>
              <a:defRPr sz="1600" b="1"/>
            </a:lvl4pPr>
            <a:lvl5pPr marL="1828148" indent="0">
              <a:buNone/>
              <a:defRPr sz="1600" b="1"/>
            </a:lvl5pPr>
            <a:lvl6pPr marL="2285186" indent="0">
              <a:buNone/>
              <a:defRPr sz="1600" b="1"/>
            </a:lvl6pPr>
            <a:lvl7pPr marL="2742224" indent="0">
              <a:buNone/>
              <a:defRPr sz="1600" b="1"/>
            </a:lvl7pPr>
            <a:lvl8pPr marL="3199260" indent="0">
              <a:buNone/>
              <a:defRPr sz="1600" b="1"/>
            </a:lvl8pPr>
            <a:lvl9pPr marL="365629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9"/>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7"/>
            <a:ext cx="4041775" cy="639762"/>
          </a:xfrm>
        </p:spPr>
        <p:txBody>
          <a:bodyPr anchor="b"/>
          <a:lstStyle>
            <a:lvl1pPr marL="0" indent="0">
              <a:buNone/>
              <a:defRPr sz="2400" b="1"/>
            </a:lvl1pPr>
            <a:lvl2pPr marL="457036" indent="0">
              <a:buNone/>
              <a:defRPr sz="2000" b="1"/>
            </a:lvl2pPr>
            <a:lvl3pPr marL="914074" indent="0">
              <a:buNone/>
              <a:defRPr sz="1800" b="1"/>
            </a:lvl3pPr>
            <a:lvl4pPr marL="1371109" indent="0">
              <a:buNone/>
              <a:defRPr sz="1600" b="1"/>
            </a:lvl4pPr>
            <a:lvl5pPr marL="1828148" indent="0">
              <a:buNone/>
              <a:defRPr sz="1600" b="1"/>
            </a:lvl5pPr>
            <a:lvl6pPr marL="2285186" indent="0">
              <a:buNone/>
              <a:defRPr sz="1600" b="1"/>
            </a:lvl6pPr>
            <a:lvl7pPr marL="2742224" indent="0">
              <a:buNone/>
              <a:defRPr sz="1600" b="1"/>
            </a:lvl7pPr>
            <a:lvl8pPr marL="3199260" indent="0">
              <a:buNone/>
              <a:defRPr sz="1600" b="1"/>
            </a:lvl8pPr>
            <a:lvl9pPr marL="365629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9"/>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a:ln/>
        </p:spPr>
        <p:txBody>
          <a:bodyPr/>
          <a:lstStyle>
            <a:lvl1pPr>
              <a:defRPr/>
            </a:lvl1pPr>
          </a:lstStyle>
          <a:p>
            <a:pPr>
              <a:defRPr/>
            </a:pPr>
            <a:endParaRPr lang="en-US"/>
          </a:p>
        </p:txBody>
      </p:sp>
      <p:sp>
        <p:nvSpPr>
          <p:cNvPr id="8" name="Rectangle 10"/>
          <p:cNvSpPr>
            <a:spLocks noGrp="1" noChangeArrowheads="1"/>
          </p:cNvSpPr>
          <p:nvPr>
            <p:ph type="ftr" sz="quarter" idx="11"/>
          </p:nvPr>
        </p:nvSpPr>
        <p:spPr>
          <a:ln/>
        </p:spPr>
        <p:txBody>
          <a:bodyPr/>
          <a:lstStyle>
            <a:lvl1pPr>
              <a:defRPr/>
            </a:lvl1pPr>
          </a:lstStyle>
          <a:p>
            <a:pPr>
              <a:defRPr/>
            </a:pPr>
            <a:endParaRPr lang="en-US"/>
          </a:p>
        </p:txBody>
      </p:sp>
      <p:sp>
        <p:nvSpPr>
          <p:cNvPr id="9" name="Rectangle 11"/>
          <p:cNvSpPr>
            <a:spLocks noGrp="1" noChangeArrowheads="1"/>
          </p:cNvSpPr>
          <p:nvPr>
            <p:ph type="sldNum" sz="quarter" idx="12"/>
          </p:nvPr>
        </p:nvSpPr>
        <p:spPr>
          <a:ln/>
        </p:spPr>
        <p:txBody>
          <a:bodyPr/>
          <a:lstStyle>
            <a:lvl1pPr>
              <a:defRPr/>
            </a:lvl1pPr>
          </a:lstStyle>
          <a:p>
            <a:pPr>
              <a:defRPr/>
            </a:pPr>
            <a:fld id="{A36B7992-E581-4F76-95EA-599274C9F7D6}" type="slidenum">
              <a:rPr lang="en-US"/>
              <a:pPr>
                <a:defRPr/>
              </a:pPr>
              <a:t>‹#›</a:t>
            </a:fld>
            <a:endParaRPr lang="en-US"/>
          </a:p>
        </p:txBody>
      </p:sp>
    </p:spTree>
    <p:extLst>
      <p:ext uri="{BB962C8B-B14F-4D97-AF65-F5344CB8AC3E}">
        <p14:creationId xmlns:p14="http://schemas.microsoft.com/office/powerpoint/2010/main" val="3816476381"/>
      </p:ext>
    </p:extLst>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dt" sz="half" idx="10"/>
          </p:nvPr>
        </p:nvSpPr>
        <p:spPr>
          <a:ln/>
        </p:spPr>
        <p:txBody>
          <a:bodyPr/>
          <a:lstStyle>
            <a:lvl1pPr>
              <a:defRPr/>
            </a:lvl1pPr>
          </a:lstStyle>
          <a:p>
            <a:pPr>
              <a:defRPr/>
            </a:pPr>
            <a:endParaRPr 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p>
        </p:txBody>
      </p:sp>
      <p:sp>
        <p:nvSpPr>
          <p:cNvPr id="5" name="Rectangle 11"/>
          <p:cNvSpPr>
            <a:spLocks noGrp="1" noChangeArrowheads="1"/>
          </p:cNvSpPr>
          <p:nvPr>
            <p:ph type="sldNum" sz="quarter" idx="12"/>
          </p:nvPr>
        </p:nvSpPr>
        <p:spPr>
          <a:ln/>
        </p:spPr>
        <p:txBody>
          <a:bodyPr/>
          <a:lstStyle>
            <a:lvl1pPr>
              <a:defRPr/>
            </a:lvl1pPr>
          </a:lstStyle>
          <a:p>
            <a:pPr>
              <a:defRPr/>
            </a:pPr>
            <a:fld id="{BADFD7A6-0FA3-4EAA-B5E6-A012861033F3}" type="slidenum">
              <a:rPr lang="en-US"/>
              <a:pPr>
                <a:defRPr/>
              </a:pPr>
              <a:t>‹#›</a:t>
            </a:fld>
            <a:endParaRPr lang="en-US"/>
          </a:p>
        </p:txBody>
      </p:sp>
    </p:spTree>
    <p:extLst>
      <p:ext uri="{BB962C8B-B14F-4D97-AF65-F5344CB8AC3E}">
        <p14:creationId xmlns:p14="http://schemas.microsoft.com/office/powerpoint/2010/main" val="2562589259"/>
      </p:ext>
    </p:extLst>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p>
        </p:txBody>
      </p:sp>
      <p:sp>
        <p:nvSpPr>
          <p:cNvPr id="3" name="Rectangle 10"/>
          <p:cNvSpPr>
            <a:spLocks noGrp="1" noChangeArrowheads="1"/>
          </p:cNvSpPr>
          <p:nvPr>
            <p:ph type="ftr" sz="quarter" idx="11"/>
          </p:nvPr>
        </p:nvSpPr>
        <p:spPr>
          <a:ln/>
        </p:spPr>
        <p:txBody>
          <a:bodyPr/>
          <a:lstStyle>
            <a:lvl1pPr>
              <a:defRPr/>
            </a:lvl1pPr>
          </a:lstStyle>
          <a:p>
            <a:pPr>
              <a:defRPr/>
            </a:pPr>
            <a:endParaRPr lang="en-US"/>
          </a:p>
        </p:txBody>
      </p:sp>
      <p:sp>
        <p:nvSpPr>
          <p:cNvPr id="4" name="Rectangle 11"/>
          <p:cNvSpPr>
            <a:spLocks noGrp="1" noChangeArrowheads="1"/>
          </p:cNvSpPr>
          <p:nvPr>
            <p:ph type="sldNum" sz="quarter" idx="12"/>
          </p:nvPr>
        </p:nvSpPr>
        <p:spPr>
          <a:ln/>
        </p:spPr>
        <p:txBody>
          <a:bodyPr/>
          <a:lstStyle>
            <a:lvl1pPr>
              <a:defRPr/>
            </a:lvl1pPr>
          </a:lstStyle>
          <a:p>
            <a:pPr>
              <a:defRPr/>
            </a:pPr>
            <a:fld id="{6E07859C-9FFE-49ED-B5D5-81073F2DB548}" type="slidenum">
              <a:rPr lang="en-US"/>
              <a:pPr>
                <a:defRPr/>
              </a:pPr>
              <a:t>‹#›</a:t>
            </a:fld>
            <a:endParaRPr lang="en-US"/>
          </a:p>
        </p:txBody>
      </p:sp>
    </p:spTree>
    <p:extLst>
      <p:ext uri="{BB962C8B-B14F-4D97-AF65-F5344CB8AC3E}">
        <p14:creationId xmlns:p14="http://schemas.microsoft.com/office/powerpoint/2010/main" val="158199998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4"/>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36" indent="0">
              <a:buNone/>
              <a:defRPr sz="2800"/>
            </a:lvl2pPr>
            <a:lvl3pPr marL="914074" indent="0">
              <a:buNone/>
              <a:defRPr sz="2400"/>
            </a:lvl3pPr>
            <a:lvl4pPr marL="1371109" indent="0">
              <a:buNone/>
              <a:defRPr sz="2000"/>
            </a:lvl4pPr>
            <a:lvl5pPr marL="1828148" indent="0">
              <a:buNone/>
              <a:defRPr sz="2000"/>
            </a:lvl5pPr>
            <a:lvl6pPr marL="2285186" indent="0">
              <a:buNone/>
              <a:defRPr sz="2000"/>
            </a:lvl6pPr>
            <a:lvl7pPr marL="2742224" indent="0">
              <a:buNone/>
              <a:defRPr sz="2000"/>
            </a:lvl7pPr>
            <a:lvl8pPr marL="3199260" indent="0">
              <a:buNone/>
              <a:defRPr sz="2000"/>
            </a:lvl8pPr>
            <a:lvl9pPr marL="3656296"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792288" y="5367342"/>
            <a:ext cx="5486400" cy="804862"/>
          </a:xfrm>
        </p:spPr>
        <p:txBody>
          <a:bodyPr/>
          <a:lstStyle>
            <a:lvl1pPr marL="0" indent="0">
              <a:buNone/>
              <a:defRPr sz="1400"/>
            </a:lvl1pPr>
            <a:lvl2pPr marL="457036" indent="0">
              <a:buNone/>
              <a:defRPr sz="1200"/>
            </a:lvl2pPr>
            <a:lvl3pPr marL="914074" indent="0">
              <a:buNone/>
              <a:defRPr sz="1000"/>
            </a:lvl3pPr>
            <a:lvl4pPr marL="1371109" indent="0">
              <a:buNone/>
              <a:defRPr sz="900"/>
            </a:lvl4pPr>
            <a:lvl5pPr marL="1828148" indent="0">
              <a:buNone/>
              <a:defRPr sz="900"/>
            </a:lvl5pPr>
            <a:lvl6pPr marL="2285186" indent="0">
              <a:buNone/>
              <a:defRPr sz="900"/>
            </a:lvl6pPr>
            <a:lvl7pPr marL="2742224" indent="0">
              <a:buNone/>
              <a:defRPr sz="900"/>
            </a:lvl7pPr>
            <a:lvl8pPr marL="3199260" indent="0">
              <a:buNone/>
              <a:defRPr sz="900"/>
            </a:lvl8pPr>
            <a:lvl9pPr marL="3656296"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651625" y="6248400"/>
            <a:ext cx="1905000" cy="457200"/>
          </a:xfrm>
          <a:prstGeom prst="rect">
            <a:avLst/>
          </a:prstGeom>
        </p:spPr>
        <p:txBody>
          <a:bodyPr lIns="91408" tIns="45704" rIns="91408" bIns="45704"/>
          <a:lstStyle>
            <a:lvl1pPr algn="l">
              <a:defRPr>
                <a:solidFill>
                  <a:srgbClr val="FFFFFF">
                    <a:lumMod val="65000"/>
                  </a:srgbClr>
                </a:solidFill>
                <a:latin typeface="Arial" charset="0"/>
              </a:defRPr>
            </a:lvl1pPr>
          </a:lstStyle>
          <a:p>
            <a:pPr fontAlgn="base">
              <a:spcBef>
                <a:spcPct val="0"/>
              </a:spcBef>
              <a:spcAft>
                <a:spcPct val="0"/>
              </a:spcAft>
              <a:defRPr/>
            </a:pPr>
            <a:fld id="{775D9096-91AF-4901-8D2B-A361E3851C67}" type="slidenum">
              <a:rPr lang="en-US" sz="2400"/>
              <a:pPr fontAlgn="base">
                <a:spcBef>
                  <a:spcPct val="0"/>
                </a:spcBef>
                <a:spcAft>
                  <a:spcPct val="0"/>
                </a:spcAft>
                <a:defRPr/>
              </a:pPr>
              <a:t>‹#›</a:t>
            </a:fld>
            <a:endParaRPr lang="en-US" sz="2400" dirty="0"/>
          </a:p>
        </p:txBody>
      </p:sp>
    </p:spTree>
    <p:extLst>
      <p:ext uri="{BB962C8B-B14F-4D97-AF65-F5344CB8AC3E}">
        <p14:creationId xmlns:p14="http://schemas.microsoft.com/office/powerpoint/2010/main" val="1494433712"/>
      </p:ext>
    </p:extLst>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4"/>
            <a:ext cx="3008313" cy="4691063"/>
          </a:xfrm>
        </p:spPr>
        <p:txBody>
          <a:bodyPr/>
          <a:lstStyle>
            <a:lvl1pPr marL="0" indent="0">
              <a:buNone/>
              <a:defRPr sz="1400"/>
            </a:lvl1pPr>
            <a:lvl2pPr marL="457036" indent="0">
              <a:buNone/>
              <a:defRPr sz="1200"/>
            </a:lvl2pPr>
            <a:lvl3pPr marL="914074" indent="0">
              <a:buNone/>
              <a:defRPr sz="1000"/>
            </a:lvl3pPr>
            <a:lvl4pPr marL="1371109" indent="0">
              <a:buNone/>
              <a:defRPr sz="900"/>
            </a:lvl4pPr>
            <a:lvl5pPr marL="1828148" indent="0">
              <a:buNone/>
              <a:defRPr sz="900"/>
            </a:lvl5pPr>
            <a:lvl6pPr marL="2285186" indent="0">
              <a:buNone/>
              <a:defRPr sz="900"/>
            </a:lvl6pPr>
            <a:lvl7pPr marL="2742224" indent="0">
              <a:buNone/>
              <a:defRPr sz="900"/>
            </a:lvl7pPr>
            <a:lvl8pPr marL="3199260" indent="0">
              <a:buNone/>
              <a:defRPr sz="900"/>
            </a:lvl8pPr>
            <a:lvl9pPr marL="3656296"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14D32F63-C5A4-4AE0-9BBE-1ACAB895815B}" type="slidenum">
              <a:rPr lang="en-US"/>
              <a:pPr>
                <a:defRPr/>
              </a:pPr>
              <a:t>‹#›</a:t>
            </a:fld>
            <a:endParaRPr lang="en-US"/>
          </a:p>
        </p:txBody>
      </p:sp>
    </p:spTree>
    <p:extLst>
      <p:ext uri="{BB962C8B-B14F-4D97-AF65-F5344CB8AC3E}">
        <p14:creationId xmlns:p14="http://schemas.microsoft.com/office/powerpoint/2010/main" val="4285125813"/>
      </p:ext>
    </p:extLst>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4"/>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36" indent="0">
              <a:buNone/>
              <a:defRPr sz="2800"/>
            </a:lvl2pPr>
            <a:lvl3pPr marL="914074" indent="0">
              <a:buNone/>
              <a:defRPr sz="2400"/>
            </a:lvl3pPr>
            <a:lvl4pPr marL="1371109" indent="0">
              <a:buNone/>
              <a:defRPr sz="2000"/>
            </a:lvl4pPr>
            <a:lvl5pPr marL="1828148" indent="0">
              <a:buNone/>
              <a:defRPr sz="2000"/>
            </a:lvl5pPr>
            <a:lvl6pPr marL="2285186" indent="0">
              <a:buNone/>
              <a:defRPr sz="2000"/>
            </a:lvl6pPr>
            <a:lvl7pPr marL="2742224" indent="0">
              <a:buNone/>
              <a:defRPr sz="2000"/>
            </a:lvl7pPr>
            <a:lvl8pPr marL="3199260" indent="0">
              <a:buNone/>
              <a:defRPr sz="2000"/>
            </a:lvl8pPr>
            <a:lvl9pPr marL="3656296"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42"/>
            <a:ext cx="5486400" cy="804862"/>
          </a:xfrm>
        </p:spPr>
        <p:txBody>
          <a:bodyPr/>
          <a:lstStyle>
            <a:lvl1pPr marL="0" indent="0">
              <a:buNone/>
              <a:defRPr sz="1400"/>
            </a:lvl1pPr>
            <a:lvl2pPr marL="457036" indent="0">
              <a:buNone/>
              <a:defRPr sz="1200"/>
            </a:lvl2pPr>
            <a:lvl3pPr marL="914074" indent="0">
              <a:buNone/>
              <a:defRPr sz="1000"/>
            </a:lvl3pPr>
            <a:lvl4pPr marL="1371109" indent="0">
              <a:buNone/>
              <a:defRPr sz="900"/>
            </a:lvl4pPr>
            <a:lvl5pPr marL="1828148" indent="0">
              <a:buNone/>
              <a:defRPr sz="900"/>
            </a:lvl5pPr>
            <a:lvl6pPr marL="2285186" indent="0">
              <a:buNone/>
              <a:defRPr sz="900"/>
            </a:lvl6pPr>
            <a:lvl7pPr marL="2742224" indent="0">
              <a:buNone/>
              <a:defRPr sz="900"/>
            </a:lvl7pPr>
            <a:lvl8pPr marL="3199260" indent="0">
              <a:buNone/>
              <a:defRPr sz="900"/>
            </a:lvl8pPr>
            <a:lvl9pPr marL="3656296"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7FE320C0-7206-496B-AEF8-1C8CE9F00968}" type="slidenum">
              <a:rPr lang="en-US"/>
              <a:pPr>
                <a:defRPr/>
              </a:pPr>
              <a:t>‹#›</a:t>
            </a:fld>
            <a:endParaRPr lang="en-US"/>
          </a:p>
        </p:txBody>
      </p:sp>
    </p:spTree>
    <p:extLst>
      <p:ext uri="{BB962C8B-B14F-4D97-AF65-F5344CB8AC3E}">
        <p14:creationId xmlns:p14="http://schemas.microsoft.com/office/powerpoint/2010/main" val="2947088221"/>
      </p:ext>
    </p:extLst>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328B1414-0800-41E8-A2F1-46BE0D592473}" type="slidenum">
              <a:rPr lang="en-US"/>
              <a:pPr>
                <a:defRPr/>
              </a:pPr>
              <a:t>‹#›</a:t>
            </a:fld>
            <a:endParaRPr lang="en-US"/>
          </a:p>
        </p:txBody>
      </p:sp>
    </p:spTree>
    <p:extLst>
      <p:ext uri="{BB962C8B-B14F-4D97-AF65-F5344CB8AC3E}">
        <p14:creationId xmlns:p14="http://schemas.microsoft.com/office/powerpoint/2010/main" val="2355531405"/>
      </p:ext>
    </p:extLst>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3392" y="344492"/>
            <a:ext cx="2117725" cy="55546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28629" y="344492"/>
            <a:ext cx="6202363" cy="55546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E20E4BDD-1CD7-4C1F-85D6-0C7BBD195BEE}" type="slidenum">
              <a:rPr lang="en-US"/>
              <a:pPr>
                <a:defRPr/>
              </a:pPr>
              <a:t>‹#›</a:t>
            </a:fld>
            <a:endParaRPr lang="en-US"/>
          </a:p>
        </p:txBody>
      </p:sp>
    </p:spTree>
    <p:extLst>
      <p:ext uri="{BB962C8B-B14F-4D97-AF65-F5344CB8AC3E}">
        <p14:creationId xmlns:p14="http://schemas.microsoft.com/office/powerpoint/2010/main" val="2433621197"/>
      </p:ext>
    </p:extLst>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28625" y="344492"/>
            <a:ext cx="8472488" cy="5554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9"/>
          <p:cNvSpPr>
            <a:spLocks noGrp="1" noChangeArrowheads="1"/>
          </p:cNvSpPr>
          <p:nvPr>
            <p:ph type="dt" sz="half" idx="10"/>
          </p:nvPr>
        </p:nvSpPr>
        <p:spPr>
          <a:ln/>
        </p:spPr>
        <p:txBody>
          <a:bodyPr/>
          <a:lstStyle>
            <a:lvl1pPr>
              <a:defRPr/>
            </a:lvl1pPr>
          </a:lstStyle>
          <a:p>
            <a:pPr>
              <a:defRPr/>
            </a:pPr>
            <a:endParaRPr 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p>
        </p:txBody>
      </p:sp>
      <p:sp>
        <p:nvSpPr>
          <p:cNvPr id="5" name="Rectangle 11"/>
          <p:cNvSpPr>
            <a:spLocks noGrp="1" noChangeArrowheads="1"/>
          </p:cNvSpPr>
          <p:nvPr>
            <p:ph type="sldNum" sz="quarter" idx="12"/>
          </p:nvPr>
        </p:nvSpPr>
        <p:spPr>
          <a:ln/>
        </p:spPr>
        <p:txBody>
          <a:bodyPr/>
          <a:lstStyle>
            <a:lvl1pPr>
              <a:defRPr/>
            </a:lvl1pPr>
          </a:lstStyle>
          <a:p>
            <a:pPr>
              <a:defRPr/>
            </a:pPr>
            <a:fld id="{02FEFD33-2532-4349-9392-2FC41DB7F284}" type="slidenum">
              <a:rPr lang="en-US"/>
              <a:pPr>
                <a:defRPr/>
              </a:pPr>
              <a:t>‹#›</a:t>
            </a:fld>
            <a:endParaRPr lang="en-US"/>
          </a:p>
        </p:txBody>
      </p:sp>
    </p:spTree>
    <p:extLst>
      <p:ext uri="{BB962C8B-B14F-4D97-AF65-F5344CB8AC3E}">
        <p14:creationId xmlns:p14="http://schemas.microsoft.com/office/powerpoint/2010/main" val="1902052427"/>
      </p:ext>
    </p:extLst>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8625" y="344488"/>
            <a:ext cx="8472488"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95304" y="1508125"/>
            <a:ext cx="3948113"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7" y="1508125"/>
            <a:ext cx="3949700"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2063F95E-F2FC-498B-A3C0-FB33B169951B}" type="slidenum">
              <a:rPr lang="en-US"/>
              <a:pPr>
                <a:defRPr/>
              </a:pPr>
              <a:t>‹#›</a:t>
            </a:fld>
            <a:endParaRPr lang="en-US"/>
          </a:p>
        </p:txBody>
      </p:sp>
    </p:spTree>
    <p:extLst>
      <p:ext uri="{BB962C8B-B14F-4D97-AF65-F5344CB8AC3E}">
        <p14:creationId xmlns:p14="http://schemas.microsoft.com/office/powerpoint/2010/main" val="953225409"/>
      </p:ext>
    </p:extLst>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28625" y="344488"/>
            <a:ext cx="8472488"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95300" y="1508129"/>
            <a:ext cx="8050213" cy="2119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5300" y="3779838"/>
            <a:ext cx="8050213" cy="2119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5FAEB299-B45C-4316-AA1A-FED71184AD49}" type="slidenum">
              <a:rPr lang="en-US"/>
              <a:pPr>
                <a:defRPr/>
              </a:pPr>
              <a:t>‹#›</a:t>
            </a:fld>
            <a:endParaRPr lang="en-US"/>
          </a:p>
        </p:txBody>
      </p:sp>
    </p:spTree>
    <p:extLst>
      <p:ext uri="{BB962C8B-B14F-4D97-AF65-F5344CB8AC3E}">
        <p14:creationId xmlns:p14="http://schemas.microsoft.com/office/powerpoint/2010/main" val="1609803847"/>
      </p:ext>
    </p:extLst>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D2F68"/>
        </a:solidFill>
        <a:effectLst/>
      </p:bgPr>
    </p:bg>
    <p:spTree>
      <p:nvGrpSpPr>
        <p:cNvPr id="1" name=""/>
        <p:cNvGrpSpPr/>
        <p:nvPr/>
      </p:nvGrpSpPr>
      <p:grpSpPr>
        <a:xfrm>
          <a:off x="0" y="0"/>
          <a:ext cx="0" cy="0"/>
          <a:chOff x="0" y="0"/>
          <a:chExt cx="0" cy="0"/>
        </a:xfrm>
      </p:grpSpPr>
      <p:pic>
        <p:nvPicPr>
          <p:cNvPr id="4" name="Picture 1077" descr="title_imagery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1175" y="0"/>
            <a:ext cx="3552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071"/>
          <p:cNvSpPr txBox="1">
            <a:spLocks noChangeArrowheads="1"/>
          </p:cNvSpPr>
          <p:nvPr/>
        </p:nvSpPr>
        <p:spPr bwMode="ltGray">
          <a:xfrm>
            <a:off x="6807200" y="457200"/>
            <a:ext cx="196215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8" tIns="45704" rIns="91408" bIns="45704">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lnSpc>
                <a:spcPct val="85000"/>
              </a:lnSpc>
              <a:defRPr/>
            </a:pPr>
            <a:r>
              <a:rPr lang="en-US" sz="1800" b="1">
                <a:solidFill>
                  <a:srgbClr val="FFFFFF"/>
                </a:solidFill>
                <a:cs typeface="+mn-cs"/>
              </a:rPr>
              <a:t>Federal Aviation</a:t>
            </a:r>
          </a:p>
          <a:p>
            <a:pPr eaLnBrk="1" hangingPunct="1">
              <a:lnSpc>
                <a:spcPct val="85000"/>
              </a:lnSpc>
              <a:defRPr/>
            </a:pPr>
            <a:r>
              <a:rPr lang="en-US" sz="1800" b="1">
                <a:solidFill>
                  <a:srgbClr val="FFFFFF"/>
                </a:solidFill>
                <a:cs typeface="+mn-cs"/>
              </a:rPr>
              <a:t>Administration</a:t>
            </a:r>
          </a:p>
        </p:txBody>
      </p:sp>
      <p:sp>
        <p:nvSpPr>
          <p:cNvPr id="63490" name="Rectangle 1026"/>
          <p:cNvSpPr>
            <a:spLocks noGrp="1" noChangeArrowheads="1"/>
          </p:cNvSpPr>
          <p:nvPr>
            <p:ph type="ctrTitle"/>
          </p:nvPr>
        </p:nvSpPr>
        <p:spPr bwMode="auto">
          <a:xfrm>
            <a:off x="446088" y="312738"/>
            <a:ext cx="4983162" cy="139541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t" anchorCtr="0" compatLnSpc="1">
            <a:prstTxWarp prst="textNoShape">
              <a:avLst/>
            </a:prstTxWarp>
          </a:bodyPr>
          <a:lstStyle>
            <a:lvl1pPr>
              <a:defRPr>
                <a:solidFill>
                  <a:schemeClr val="bg1"/>
                </a:solidFill>
              </a:defRPr>
            </a:lvl1pPr>
          </a:lstStyle>
          <a:p>
            <a:pPr lvl="0"/>
            <a:r>
              <a:rPr lang="en-US" noProof="0" smtClean="0"/>
              <a:t>Click to edit Master title style</a:t>
            </a:r>
          </a:p>
        </p:txBody>
      </p:sp>
      <p:sp>
        <p:nvSpPr>
          <p:cNvPr id="63491" name="Rectangle 1027"/>
          <p:cNvSpPr>
            <a:spLocks noGrp="1" noChangeArrowheads="1"/>
          </p:cNvSpPr>
          <p:nvPr>
            <p:ph type="subTitle" idx="1"/>
          </p:nvPr>
        </p:nvSpPr>
        <p:spPr bwMode="auto">
          <a:xfrm>
            <a:off x="449264" y="1754188"/>
            <a:ext cx="4951412" cy="17526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t" anchorCtr="0" compatLnSpc="1">
            <a:prstTxWarp prst="textNoShape">
              <a:avLst/>
            </a:prstTxWarp>
          </a:bodyPr>
          <a:lstStyle>
            <a:lvl1pPr marL="0" indent="0">
              <a:buFontTx/>
              <a:buNone/>
              <a:defRPr sz="3200">
                <a:solidFill>
                  <a:schemeClr val="bg2"/>
                </a:solidFill>
              </a:defRPr>
            </a:lvl1pPr>
          </a:lstStyle>
          <a:p>
            <a:pPr lvl="0"/>
            <a:r>
              <a:rPr lang="en-US" noProof="0" smtClean="0"/>
              <a:t>Click to edit Master subtitle style</a:t>
            </a:r>
          </a:p>
        </p:txBody>
      </p:sp>
    </p:spTree>
    <p:extLst>
      <p:ext uri="{BB962C8B-B14F-4D97-AF65-F5344CB8AC3E}">
        <p14:creationId xmlns:p14="http://schemas.microsoft.com/office/powerpoint/2010/main" val="804806015"/>
      </p:ext>
    </p:extLst>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408" tIns="45704" rIns="91408" bIns="45704"/>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lIns="91408" tIns="45704" rIns="91408" bIns="45704"/>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sz="half" idx="10"/>
          </p:nvPr>
        </p:nvSpPr>
        <p:spPr/>
        <p:txBody>
          <a:bodyPr/>
          <a:lstStyle>
            <a:lvl1pPr>
              <a:defRPr/>
            </a:lvl1pPr>
          </a:lstStyle>
          <a:p>
            <a:pPr>
              <a:defRPr/>
            </a:pPr>
            <a:endParaRPr lang="en-US"/>
          </a:p>
        </p:txBody>
      </p:sp>
      <p:sp>
        <p:nvSpPr>
          <p:cNvPr id="5" name="Rectangle 4"/>
          <p:cNvSpPr>
            <a:spLocks noGrp="1" noChangeArrowheads="1"/>
          </p:cNvSpPr>
          <p:nvPr>
            <p:ph type="ftr" sz="quarter" idx="11"/>
          </p:nvPr>
        </p:nvSpPr>
        <p:spPr>
          <a:xfrm>
            <a:off x="1524000" y="6248400"/>
            <a:ext cx="2895600" cy="457200"/>
          </a:xfrm>
        </p:spPr>
        <p:txBody>
          <a:bodyPr/>
          <a:lstStyle>
            <a:lvl1pPr>
              <a:defRPr smtClean="0">
                <a:solidFill>
                  <a:srgbClr val="FFFFFF"/>
                </a:solidFill>
              </a:defRPr>
            </a:lvl1pPr>
          </a:lstStyle>
          <a:p>
            <a:pPr>
              <a:defRPr/>
            </a:pPr>
            <a:endParaRPr lang="en-US" dirty="0"/>
          </a:p>
        </p:txBody>
      </p:sp>
      <p:sp>
        <p:nvSpPr>
          <p:cNvPr id="6" name="Rectangle 5"/>
          <p:cNvSpPr>
            <a:spLocks noGrp="1" noChangeArrowheads="1"/>
          </p:cNvSpPr>
          <p:nvPr>
            <p:ph type="sldNum" sz="quarter" idx="12"/>
          </p:nvPr>
        </p:nvSpPr>
        <p:spPr/>
        <p:txBody>
          <a:bodyPr/>
          <a:lstStyle>
            <a:lvl1pPr>
              <a:defRPr/>
            </a:lvl1pPr>
          </a:lstStyle>
          <a:p>
            <a:pPr>
              <a:defRPr/>
            </a:pPr>
            <a:fld id="{28D8C331-1C06-4465-B6EE-C51AEE8216E3}" type="slidenum">
              <a:rPr lang="en-US"/>
              <a:pPr>
                <a:defRPr/>
              </a:pPr>
              <a:t>‹#›</a:t>
            </a:fld>
            <a:endParaRPr lang="en-US"/>
          </a:p>
        </p:txBody>
      </p:sp>
    </p:spTree>
    <p:extLst>
      <p:ext uri="{BB962C8B-B14F-4D97-AF65-F5344CB8AC3E}">
        <p14:creationId xmlns:p14="http://schemas.microsoft.com/office/powerpoint/2010/main" val="1037099922"/>
      </p:ext>
    </p:extLst>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a:prstGeom prst="rect">
            <a:avLst/>
          </a:prstGeom>
        </p:spPr>
        <p:txBody>
          <a:bodyPr lIns="91408" tIns="45704" rIns="91408" bIns="45704"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7"/>
            <a:ext cx="7772400" cy="1500187"/>
          </a:xfrm>
          <a:prstGeom prst="rect">
            <a:avLst/>
          </a:prstGeom>
        </p:spPr>
        <p:txBody>
          <a:bodyPr lIns="91408" tIns="45704" rIns="91408" bIns="45704" anchor="b"/>
          <a:lstStyle>
            <a:lvl1pPr marL="0" indent="0">
              <a:buNone/>
              <a:defRPr sz="2000"/>
            </a:lvl1pPr>
            <a:lvl2pPr marL="457036" indent="0">
              <a:buNone/>
              <a:defRPr sz="1800"/>
            </a:lvl2pPr>
            <a:lvl3pPr marL="914074" indent="0">
              <a:buNone/>
              <a:defRPr sz="1600"/>
            </a:lvl3pPr>
            <a:lvl4pPr marL="1371109" indent="0">
              <a:buNone/>
              <a:defRPr sz="1400"/>
            </a:lvl4pPr>
            <a:lvl5pPr marL="1828148" indent="0">
              <a:buNone/>
              <a:defRPr sz="1400"/>
            </a:lvl5pPr>
            <a:lvl6pPr marL="2285186" indent="0">
              <a:buNone/>
              <a:defRPr sz="1400"/>
            </a:lvl6pPr>
            <a:lvl7pPr marL="2742224" indent="0">
              <a:buNone/>
              <a:defRPr sz="1400"/>
            </a:lvl7pPr>
            <a:lvl8pPr marL="3199260" indent="0">
              <a:buNone/>
              <a:defRPr sz="1400"/>
            </a:lvl8pPr>
            <a:lvl9pPr marL="3656296" indent="0">
              <a:buNone/>
              <a:defRPr sz="1400"/>
            </a:lvl9pPr>
          </a:lstStyle>
          <a:p>
            <a:pPr lvl="0"/>
            <a:r>
              <a:rPr lang="en-US" smtClean="0"/>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BCF30538-43A1-4C89-9562-B507C4FD2682}" type="slidenum">
              <a:rPr lang="en-US"/>
              <a:pPr>
                <a:defRPr/>
              </a:pPr>
              <a:t>‹#›</a:t>
            </a:fld>
            <a:endParaRPr lang="en-US"/>
          </a:p>
        </p:txBody>
      </p:sp>
    </p:spTree>
    <p:extLst>
      <p:ext uri="{BB962C8B-B14F-4D97-AF65-F5344CB8AC3E}">
        <p14:creationId xmlns:p14="http://schemas.microsoft.com/office/powerpoint/2010/main" val="16551649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4"/>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4"/>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92"/>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92"/>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p:txBody>
          <a:bodyPr/>
          <a:lstStyle>
            <a:lvl1pPr>
              <a:defRPr/>
            </a:lvl1pPr>
          </a:lstStyle>
          <a:p>
            <a:pPr>
              <a:defRPr/>
            </a:pPr>
            <a:endParaRPr lang="en-US"/>
          </a:p>
        </p:txBody>
      </p:sp>
      <p:sp>
        <p:nvSpPr>
          <p:cNvPr id="8" name="Rectangle 10"/>
          <p:cNvSpPr>
            <a:spLocks noGrp="1" noChangeArrowheads="1"/>
          </p:cNvSpPr>
          <p:nvPr>
            <p:ph type="ftr" sz="quarter" idx="11"/>
          </p:nvPr>
        </p:nvSpPr>
        <p:spPr/>
        <p:txBody>
          <a:bodyPr/>
          <a:lstStyle>
            <a:lvl1pPr>
              <a:defRPr/>
            </a:lvl1pPr>
          </a:lstStyle>
          <a:p>
            <a:pPr>
              <a:defRPr/>
            </a:pPr>
            <a:endParaRPr lang="en-US"/>
          </a:p>
        </p:txBody>
      </p:sp>
      <p:sp>
        <p:nvSpPr>
          <p:cNvPr id="9" name="Rectangle 11"/>
          <p:cNvSpPr>
            <a:spLocks noGrp="1" noChangeArrowheads="1"/>
          </p:cNvSpPr>
          <p:nvPr>
            <p:ph type="sldNum" sz="quarter" idx="12"/>
          </p:nvPr>
        </p:nvSpPr>
        <p:spPr>
          <a:xfrm>
            <a:off x="6651625" y="6248400"/>
            <a:ext cx="1905000" cy="457200"/>
          </a:xfrm>
          <a:prstGeom prst="rect">
            <a:avLst/>
          </a:prstGeom>
        </p:spPr>
        <p:txBody>
          <a:bodyPr lIns="91408" tIns="45704" rIns="91408" bIns="45704"/>
          <a:lstStyle>
            <a:lvl1pPr algn="l">
              <a:defRPr>
                <a:solidFill>
                  <a:srgbClr val="FFFFFF">
                    <a:lumMod val="65000"/>
                  </a:srgbClr>
                </a:solidFill>
                <a:latin typeface="Arial" charset="0"/>
              </a:defRPr>
            </a:lvl1pPr>
          </a:lstStyle>
          <a:p>
            <a:pPr fontAlgn="base">
              <a:spcBef>
                <a:spcPct val="0"/>
              </a:spcBef>
              <a:spcAft>
                <a:spcPct val="0"/>
              </a:spcAft>
              <a:defRPr/>
            </a:pPr>
            <a:fld id="{6642EF29-A194-43E8-813A-EBB6473EDFEA}" type="slidenum">
              <a:rPr lang="en-US" sz="2400"/>
              <a:pPr fontAlgn="base">
                <a:spcBef>
                  <a:spcPct val="0"/>
                </a:spcBef>
                <a:spcAft>
                  <a:spcPct val="0"/>
                </a:spcAft>
                <a:defRPr/>
              </a:pPr>
              <a:t>‹#›</a:t>
            </a:fld>
            <a:endParaRPr lang="en-US" sz="2400" dirty="0"/>
          </a:p>
        </p:txBody>
      </p:sp>
    </p:spTree>
    <p:extLst>
      <p:ext uri="{BB962C8B-B14F-4D97-AF65-F5344CB8AC3E}">
        <p14:creationId xmlns:p14="http://schemas.microsoft.com/office/powerpoint/2010/main" val="321665404"/>
      </p:ext>
    </p:extLst>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408" tIns="45704" rIns="91408" bIns="45704"/>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lIns="91408" tIns="45704" rIns="91408" bIns="45704"/>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lIns="91408" tIns="45704" rIns="91408" bIns="45704"/>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0CE6F9ED-44D7-48B2-B106-558170F81862}" type="slidenum">
              <a:rPr lang="en-US"/>
              <a:pPr>
                <a:defRPr/>
              </a:pPr>
              <a:t>‹#›</a:t>
            </a:fld>
            <a:endParaRPr lang="en-US"/>
          </a:p>
        </p:txBody>
      </p:sp>
    </p:spTree>
    <p:extLst>
      <p:ext uri="{BB962C8B-B14F-4D97-AF65-F5344CB8AC3E}">
        <p14:creationId xmlns:p14="http://schemas.microsoft.com/office/powerpoint/2010/main" val="1709457275"/>
      </p:ext>
    </p:extLst>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408" tIns="45704" rIns="91408" bIns="45704"/>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7"/>
            <a:ext cx="4040188" cy="639762"/>
          </a:xfrm>
          <a:prstGeom prst="rect">
            <a:avLst/>
          </a:prstGeom>
        </p:spPr>
        <p:txBody>
          <a:bodyPr lIns="91408" tIns="45704" rIns="91408" bIns="45704" anchor="b"/>
          <a:lstStyle>
            <a:lvl1pPr marL="0" indent="0">
              <a:buNone/>
              <a:defRPr sz="2400" b="1"/>
            </a:lvl1pPr>
            <a:lvl2pPr marL="457036" indent="0">
              <a:buNone/>
              <a:defRPr sz="2000" b="1"/>
            </a:lvl2pPr>
            <a:lvl3pPr marL="914074" indent="0">
              <a:buNone/>
              <a:defRPr sz="1800" b="1"/>
            </a:lvl3pPr>
            <a:lvl4pPr marL="1371109" indent="0">
              <a:buNone/>
              <a:defRPr sz="1600" b="1"/>
            </a:lvl4pPr>
            <a:lvl5pPr marL="1828148" indent="0">
              <a:buNone/>
              <a:defRPr sz="1600" b="1"/>
            </a:lvl5pPr>
            <a:lvl6pPr marL="2285186" indent="0">
              <a:buNone/>
              <a:defRPr sz="1600" b="1"/>
            </a:lvl6pPr>
            <a:lvl7pPr marL="2742224" indent="0">
              <a:buNone/>
              <a:defRPr sz="1600" b="1"/>
            </a:lvl7pPr>
            <a:lvl8pPr marL="3199260" indent="0">
              <a:buNone/>
              <a:defRPr sz="1600" b="1"/>
            </a:lvl8pPr>
            <a:lvl9pPr marL="365629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9"/>
            <a:ext cx="4040188" cy="3951288"/>
          </a:xfrm>
          <a:prstGeom prst="rect">
            <a:avLst/>
          </a:prstGeom>
        </p:spPr>
        <p:txBody>
          <a:bodyPr lIns="91408" tIns="45704" rIns="91408" bIns="45704"/>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7"/>
            <a:ext cx="4041775" cy="639762"/>
          </a:xfrm>
          <a:prstGeom prst="rect">
            <a:avLst/>
          </a:prstGeom>
        </p:spPr>
        <p:txBody>
          <a:bodyPr lIns="91408" tIns="45704" rIns="91408" bIns="45704" anchor="b"/>
          <a:lstStyle>
            <a:lvl1pPr marL="0" indent="0">
              <a:buNone/>
              <a:defRPr sz="2400" b="1"/>
            </a:lvl1pPr>
            <a:lvl2pPr marL="457036" indent="0">
              <a:buNone/>
              <a:defRPr sz="2000" b="1"/>
            </a:lvl2pPr>
            <a:lvl3pPr marL="914074" indent="0">
              <a:buNone/>
              <a:defRPr sz="1800" b="1"/>
            </a:lvl3pPr>
            <a:lvl4pPr marL="1371109" indent="0">
              <a:buNone/>
              <a:defRPr sz="1600" b="1"/>
            </a:lvl4pPr>
            <a:lvl5pPr marL="1828148" indent="0">
              <a:buNone/>
              <a:defRPr sz="1600" b="1"/>
            </a:lvl5pPr>
            <a:lvl6pPr marL="2285186" indent="0">
              <a:buNone/>
              <a:defRPr sz="1600" b="1"/>
            </a:lvl6pPr>
            <a:lvl7pPr marL="2742224" indent="0">
              <a:buNone/>
              <a:defRPr sz="1600" b="1"/>
            </a:lvl7pPr>
            <a:lvl8pPr marL="3199260" indent="0">
              <a:buNone/>
              <a:defRPr sz="1600" b="1"/>
            </a:lvl8pPr>
            <a:lvl9pPr marL="365629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9"/>
            <a:ext cx="4041775" cy="3951288"/>
          </a:xfrm>
          <a:prstGeom prst="rect">
            <a:avLst/>
          </a:prstGeom>
        </p:spPr>
        <p:txBody>
          <a:bodyPr lIns="91408" tIns="45704" rIns="91408" bIns="45704"/>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a:ln/>
        </p:spPr>
        <p:txBody>
          <a:bodyPr/>
          <a:lstStyle>
            <a:lvl1pPr>
              <a:defRPr/>
            </a:lvl1pPr>
          </a:lstStyle>
          <a:p>
            <a:pPr>
              <a:defRPr/>
            </a:pPr>
            <a:endParaRPr lang="en-US"/>
          </a:p>
        </p:txBody>
      </p:sp>
      <p:sp>
        <p:nvSpPr>
          <p:cNvPr id="8" name="Rectangle 10"/>
          <p:cNvSpPr>
            <a:spLocks noGrp="1" noChangeArrowheads="1"/>
          </p:cNvSpPr>
          <p:nvPr>
            <p:ph type="ftr" sz="quarter" idx="11"/>
          </p:nvPr>
        </p:nvSpPr>
        <p:spPr>
          <a:ln/>
        </p:spPr>
        <p:txBody>
          <a:bodyPr/>
          <a:lstStyle>
            <a:lvl1pPr>
              <a:defRPr/>
            </a:lvl1pPr>
          </a:lstStyle>
          <a:p>
            <a:pPr>
              <a:defRPr/>
            </a:pPr>
            <a:endParaRPr lang="en-US"/>
          </a:p>
        </p:txBody>
      </p:sp>
      <p:sp>
        <p:nvSpPr>
          <p:cNvPr id="9" name="Rectangle 11"/>
          <p:cNvSpPr>
            <a:spLocks noGrp="1" noChangeArrowheads="1"/>
          </p:cNvSpPr>
          <p:nvPr>
            <p:ph type="sldNum" sz="quarter" idx="12"/>
          </p:nvPr>
        </p:nvSpPr>
        <p:spPr>
          <a:ln/>
        </p:spPr>
        <p:txBody>
          <a:bodyPr/>
          <a:lstStyle>
            <a:lvl1pPr>
              <a:defRPr/>
            </a:lvl1pPr>
          </a:lstStyle>
          <a:p>
            <a:pPr>
              <a:defRPr/>
            </a:pPr>
            <a:fld id="{78F9F1F0-D64D-40E4-8953-89F5A6669C0D}" type="slidenum">
              <a:rPr lang="en-US"/>
              <a:pPr>
                <a:defRPr/>
              </a:pPr>
              <a:t>‹#›</a:t>
            </a:fld>
            <a:endParaRPr lang="en-US"/>
          </a:p>
        </p:txBody>
      </p:sp>
    </p:spTree>
    <p:extLst>
      <p:ext uri="{BB962C8B-B14F-4D97-AF65-F5344CB8AC3E}">
        <p14:creationId xmlns:p14="http://schemas.microsoft.com/office/powerpoint/2010/main" val="862650202"/>
      </p:ext>
    </p:extLst>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408" tIns="45704" rIns="91408" bIns="45704"/>
          <a:lstStyle/>
          <a:p>
            <a:r>
              <a:rPr lang="en-US" smtClean="0"/>
              <a:t>Click to edit Master title style</a:t>
            </a:r>
            <a:endParaRPr lang="en-US"/>
          </a:p>
        </p:txBody>
      </p:sp>
      <p:sp>
        <p:nvSpPr>
          <p:cNvPr id="3" name="Rectangle 9"/>
          <p:cNvSpPr>
            <a:spLocks noGrp="1" noChangeArrowheads="1"/>
          </p:cNvSpPr>
          <p:nvPr>
            <p:ph type="dt" sz="half" idx="10"/>
          </p:nvPr>
        </p:nvSpPr>
        <p:spPr>
          <a:ln/>
        </p:spPr>
        <p:txBody>
          <a:bodyPr/>
          <a:lstStyle>
            <a:lvl1pPr>
              <a:defRPr/>
            </a:lvl1pPr>
          </a:lstStyle>
          <a:p>
            <a:pPr>
              <a:defRPr/>
            </a:pPr>
            <a:endParaRPr 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p>
        </p:txBody>
      </p:sp>
      <p:sp>
        <p:nvSpPr>
          <p:cNvPr id="5" name="Rectangle 11"/>
          <p:cNvSpPr>
            <a:spLocks noGrp="1" noChangeArrowheads="1"/>
          </p:cNvSpPr>
          <p:nvPr>
            <p:ph type="sldNum" sz="quarter" idx="12"/>
          </p:nvPr>
        </p:nvSpPr>
        <p:spPr>
          <a:ln/>
        </p:spPr>
        <p:txBody>
          <a:bodyPr/>
          <a:lstStyle>
            <a:lvl1pPr>
              <a:defRPr/>
            </a:lvl1pPr>
          </a:lstStyle>
          <a:p>
            <a:pPr>
              <a:defRPr/>
            </a:pPr>
            <a:fld id="{87D200D5-ABC0-45AF-8D76-3C879E179C4C}" type="slidenum">
              <a:rPr lang="en-US"/>
              <a:pPr>
                <a:defRPr/>
              </a:pPr>
              <a:t>‹#›</a:t>
            </a:fld>
            <a:endParaRPr lang="en-US"/>
          </a:p>
        </p:txBody>
      </p:sp>
    </p:spTree>
    <p:extLst>
      <p:ext uri="{BB962C8B-B14F-4D97-AF65-F5344CB8AC3E}">
        <p14:creationId xmlns:p14="http://schemas.microsoft.com/office/powerpoint/2010/main" val="2326018479"/>
      </p:ext>
    </p:extLst>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p>
        </p:txBody>
      </p:sp>
      <p:sp>
        <p:nvSpPr>
          <p:cNvPr id="3" name="Rectangle 10"/>
          <p:cNvSpPr>
            <a:spLocks noGrp="1" noChangeArrowheads="1"/>
          </p:cNvSpPr>
          <p:nvPr>
            <p:ph type="ftr" sz="quarter" idx="11"/>
          </p:nvPr>
        </p:nvSpPr>
        <p:spPr>
          <a:ln/>
        </p:spPr>
        <p:txBody>
          <a:bodyPr/>
          <a:lstStyle>
            <a:lvl1pPr>
              <a:defRPr/>
            </a:lvl1pPr>
          </a:lstStyle>
          <a:p>
            <a:pPr>
              <a:defRPr/>
            </a:pPr>
            <a:endParaRPr lang="en-US"/>
          </a:p>
        </p:txBody>
      </p:sp>
      <p:sp>
        <p:nvSpPr>
          <p:cNvPr id="4" name="Rectangle 11"/>
          <p:cNvSpPr>
            <a:spLocks noGrp="1" noChangeArrowheads="1"/>
          </p:cNvSpPr>
          <p:nvPr>
            <p:ph type="sldNum" sz="quarter" idx="12"/>
          </p:nvPr>
        </p:nvSpPr>
        <p:spPr>
          <a:ln/>
        </p:spPr>
        <p:txBody>
          <a:bodyPr/>
          <a:lstStyle>
            <a:lvl1pPr>
              <a:defRPr/>
            </a:lvl1pPr>
          </a:lstStyle>
          <a:p>
            <a:pPr>
              <a:defRPr/>
            </a:pPr>
            <a:fld id="{6D04CC53-F154-4EC2-BE7C-96CBAA01FA5B}" type="slidenum">
              <a:rPr lang="en-US"/>
              <a:pPr>
                <a:defRPr/>
              </a:pPr>
              <a:t>‹#›</a:t>
            </a:fld>
            <a:endParaRPr lang="en-US"/>
          </a:p>
        </p:txBody>
      </p:sp>
    </p:spTree>
    <p:extLst>
      <p:ext uri="{BB962C8B-B14F-4D97-AF65-F5344CB8AC3E}">
        <p14:creationId xmlns:p14="http://schemas.microsoft.com/office/powerpoint/2010/main" val="3095727583"/>
      </p:ext>
    </p:extLst>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a:prstGeom prst="rect">
            <a:avLst/>
          </a:prstGeom>
        </p:spPr>
        <p:txBody>
          <a:bodyPr lIns="91408" tIns="45704" rIns="91408" bIns="45704"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4"/>
            <a:ext cx="5111750" cy="5853113"/>
          </a:xfrm>
          <a:prstGeom prst="rect">
            <a:avLst/>
          </a:prstGeom>
        </p:spPr>
        <p:txBody>
          <a:bodyPr lIns="91408" tIns="45704" rIns="91408" bIns="45704"/>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4"/>
            <a:ext cx="3008313" cy="4691063"/>
          </a:xfrm>
          <a:prstGeom prst="rect">
            <a:avLst/>
          </a:prstGeom>
        </p:spPr>
        <p:txBody>
          <a:bodyPr lIns="91408" tIns="45704" rIns="91408" bIns="45704"/>
          <a:lstStyle>
            <a:lvl1pPr marL="0" indent="0">
              <a:buNone/>
              <a:defRPr sz="1400"/>
            </a:lvl1pPr>
            <a:lvl2pPr marL="457036" indent="0">
              <a:buNone/>
              <a:defRPr sz="1200"/>
            </a:lvl2pPr>
            <a:lvl3pPr marL="914074" indent="0">
              <a:buNone/>
              <a:defRPr sz="1000"/>
            </a:lvl3pPr>
            <a:lvl4pPr marL="1371109" indent="0">
              <a:buNone/>
              <a:defRPr sz="900"/>
            </a:lvl4pPr>
            <a:lvl5pPr marL="1828148" indent="0">
              <a:buNone/>
              <a:defRPr sz="900"/>
            </a:lvl5pPr>
            <a:lvl6pPr marL="2285186" indent="0">
              <a:buNone/>
              <a:defRPr sz="900"/>
            </a:lvl6pPr>
            <a:lvl7pPr marL="2742224" indent="0">
              <a:buNone/>
              <a:defRPr sz="900"/>
            </a:lvl7pPr>
            <a:lvl8pPr marL="3199260" indent="0">
              <a:buNone/>
              <a:defRPr sz="900"/>
            </a:lvl8pPr>
            <a:lvl9pPr marL="3656296"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E20412E1-1970-41F1-8DE0-08283F2EA5F6}" type="slidenum">
              <a:rPr lang="en-US"/>
              <a:pPr>
                <a:defRPr/>
              </a:pPr>
              <a:t>‹#›</a:t>
            </a:fld>
            <a:endParaRPr lang="en-US"/>
          </a:p>
        </p:txBody>
      </p:sp>
    </p:spTree>
    <p:extLst>
      <p:ext uri="{BB962C8B-B14F-4D97-AF65-F5344CB8AC3E}">
        <p14:creationId xmlns:p14="http://schemas.microsoft.com/office/powerpoint/2010/main" val="2379320678"/>
      </p:ext>
    </p:extLst>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4"/>
            <a:ext cx="5486400" cy="566738"/>
          </a:xfrm>
          <a:prstGeom prst="rect">
            <a:avLst/>
          </a:prstGeom>
        </p:spPr>
        <p:txBody>
          <a:bodyPr lIns="91408" tIns="45704" rIns="91408" bIns="45704"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lIns="91408" tIns="45704" rIns="91408" bIns="45704"/>
          <a:lstStyle>
            <a:lvl1pPr marL="0" indent="0">
              <a:buNone/>
              <a:defRPr sz="3200"/>
            </a:lvl1pPr>
            <a:lvl2pPr marL="457036" indent="0">
              <a:buNone/>
              <a:defRPr sz="2800"/>
            </a:lvl2pPr>
            <a:lvl3pPr marL="914074" indent="0">
              <a:buNone/>
              <a:defRPr sz="2400"/>
            </a:lvl3pPr>
            <a:lvl4pPr marL="1371109" indent="0">
              <a:buNone/>
              <a:defRPr sz="2000"/>
            </a:lvl4pPr>
            <a:lvl5pPr marL="1828148" indent="0">
              <a:buNone/>
              <a:defRPr sz="2000"/>
            </a:lvl5pPr>
            <a:lvl6pPr marL="2285186" indent="0">
              <a:buNone/>
              <a:defRPr sz="2000"/>
            </a:lvl6pPr>
            <a:lvl7pPr marL="2742224" indent="0">
              <a:buNone/>
              <a:defRPr sz="2000"/>
            </a:lvl7pPr>
            <a:lvl8pPr marL="3199260" indent="0">
              <a:buNone/>
              <a:defRPr sz="2000"/>
            </a:lvl8pPr>
            <a:lvl9pPr marL="3656296"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42"/>
            <a:ext cx="5486400" cy="804862"/>
          </a:xfrm>
          <a:prstGeom prst="rect">
            <a:avLst/>
          </a:prstGeom>
        </p:spPr>
        <p:txBody>
          <a:bodyPr lIns="91408" tIns="45704" rIns="91408" bIns="45704"/>
          <a:lstStyle>
            <a:lvl1pPr marL="0" indent="0">
              <a:buNone/>
              <a:defRPr sz="1400"/>
            </a:lvl1pPr>
            <a:lvl2pPr marL="457036" indent="0">
              <a:buNone/>
              <a:defRPr sz="1200"/>
            </a:lvl2pPr>
            <a:lvl3pPr marL="914074" indent="0">
              <a:buNone/>
              <a:defRPr sz="1000"/>
            </a:lvl3pPr>
            <a:lvl4pPr marL="1371109" indent="0">
              <a:buNone/>
              <a:defRPr sz="900"/>
            </a:lvl4pPr>
            <a:lvl5pPr marL="1828148" indent="0">
              <a:buNone/>
              <a:defRPr sz="900"/>
            </a:lvl5pPr>
            <a:lvl6pPr marL="2285186" indent="0">
              <a:buNone/>
              <a:defRPr sz="900"/>
            </a:lvl6pPr>
            <a:lvl7pPr marL="2742224" indent="0">
              <a:buNone/>
              <a:defRPr sz="900"/>
            </a:lvl7pPr>
            <a:lvl8pPr marL="3199260" indent="0">
              <a:buNone/>
              <a:defRPr sz="900"/>
            </a:lvl8pPr>
            <a:lvl9pPr marL="3656296"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A5E79943-E5F9-46BF-A8A3-677E479C4C4B}" type="slidenum">
              <a:rPr lang="en-US"/>
              <a:pPr>
                <a:defRPr/>
              </a:pPr>
              <a:t>‹#›</a:t>
            </a:fld>
            <a:endParaRPr lang="en-US"/>
          </a:p>
        </p:txBody>
      </p:sp>
    </p:spTree>
    <p:extLst>
      <p:ext uri="{BB962C8B-B14F-4D97-AF65-F5344CB8AC3E}">
        <p14:creationId xmlns:p14="http://schemas.microsoft.com/office/powerpoint/2010/main" val="3773720973"/>
      </p:ext>
    </p:extLst>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408" tIns="45704" rIns="91408" bIns="45704"/>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lIns="91408" tIns="45704" rIns="91408" bIns="45704"/>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8B9089A6-F274-4AAF-9B0B-16053B83FA63}" type="slidenum">
              <a:rPr lang="en-US"/>
              <a:pPr>
                <a:defRPr/>
              </a:pPr>
              <a:t>‹#›</a:t>
            </a:fld>
            <a:endParaRPr lang="en-US"/>
          </a:p>
        </p:txBody>
      </p:sp>
    </p:spTree>
    <p:extLst>
      <p:ext uri="{BB962C8B-B14F-4D97-AF65-F5344CB8AC3E}">
        <p14:creationId xmlns:p14="http://schemas.microsoft.com/office/powerpoint/2010/main" val="805430054"/>
      </p:ext>
    </p:extLst>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a:prstGeom prst="rect">
            <a:avLst/>
          </a:prstGeom>
        </p:spPr>
        <p:txBody>
          <a:bodyPr vert="eaVert" lIns="91408" tIns="45704" rIns="91408" bIns="45704"/>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2"/>
            <a:ext cx="6019800" cy="5851525"/>
          </a:xfrm>
          <a:prstGeom prst="rect">
            <a:avLst/>
          </a:prstGeom>
        </p:spPr>
        <p:txBody>
          <a:bodyPr vert="eaVert" lIns="91408" tIns="45704" rIns="91408" bIns="45704"/>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3E714CC5-1873-4004-905F-D80D53C9516D}" type="slidenum">
              <a:rPr lang="en-US"/>
              <a:pPr>
                <a:defRPr/>
              </a:pPr>
              <a:t>‹#›</a:t>
            </a:fld>
            <a:endParaRPr lang="en-US"/>
          </a:p>
        </p:txBody>
      </p:sp>
    </p:spTree>
    <p:extLst>
      <p:ext uri="{BB962C8B-B14F-4D97-AF65-F5344CB8AC3E}">
        <p14:creationId xmlns:p14="http://schemas.microsoft.com/office/powerpoint/2010/main" val="1709593694"/>
      </p:ext>
    </p:extLst>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408" tIns="45704" rIns="91408" bIns="45704"/>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a:prstGeom prst="rect">
            <a:avLst/>
          </a:prstGeom>
        </p:spPr>
        <p:txBody>
          <a:bodyPr lIns="91408" tIns="45704" rIns="91408" bIns="45704"/>
          <a:lstStyle/>
          <a:p>
            <a:pPr lvl="0"/>
            <a:r>
              <a:rPr lang="en-US" noProof="0" smtClean="0"/>
              <a:t>Click icon to add table</a:t>
            </a:r>
            <a:endParaRPr lang="en-US" noProof="0"/>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AAB6D1DE-A513-41D2-8AAA-4F7BF4A607D5}" type="slidenum">
              <a:rPr lang="en-US"/>
              <a:pPr>
                <a:defRPr/>
              </a:pPr>
              <a:t>‹#›</a:t>
            </a:fld>
            <a:endParaRPr lang="en-US"/>
          </a:p>
        </p:txBody>
      </p:sp>
    </p:spTree>
    <p:extLst>
      <p:ext uri="{BB962C8B-B14F-4D97-AF65-F5344CB8AC3E}">
        <p14:creationId xmlns:p14="http://schemas.microsoft.com/office/powerpoint/2010/main" val="1456587103"/>
      </p:ext>
    </p:extLst>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extBox 1"/>
          <p:cNvSpPr txBox="1">
            <a:spLocks noChangeArrowheads="1"/>
          </p:cNvSpPr>
          <p:nvPr userDrawn="1"/>
        </p:nvSpPr>
        <p:spPr bwMode="auto">
          <a:xfrm rot="19130466">
            <a:off x="393704" y="2105029"/>
            <a:ext cx="8367713"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8" tIns="45704" rIns="91408" bIns="45704">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defTabSz="457036" eaLnBrk="1" hangingPunct="1">
              <a:defRPr/>
            </a:pPr>
            <a:r>
              <a:rPr lang="en-US" sz="8800" dirty="0" smtClean="0">
                <a:solidFill>
                  <a:srgbClr val="4F81BD">
                    <a:lumMod val="20000"/>
                    <a:lumOff val="80000"/>
                  </a:srgbClr>
                </a:solidFill>
                <a:cs typeface="+mn-cs"/>
              </a:rPr>
              <a:t>TEMPLATE</a:t>
            </a:r>
          </a:p>
        </p:txBody>
      </p:sp>
      <p:pic>
        <p:nvPicPr>
          <p:cNvPr id="3" name="Picture 5" descr="FAA_NG_PPT_Titl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38" y="0"/>
            <a:ext cx="91519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5"/>
          <p:cNvSpPr>
            <a:spLocks noGrp="1"/>
          </p:cNvSpPr>
          <p:nvPr>
            <p:ph type="sldNum" sz="quarter" idx="10"/>
          </p:nvPr>
        </p:nvSpPr>
        <p:spPr>
          <a:xfrm>
            <a:off x="3581400" y="6324600"/>
            <a:ext cx="2133600" cy="234950"/>
          </a:xfrm>
        </p:spPr>
        <p:txBody>
          <a:bodyPr/>
          <a:lstStyle>
            <a:lvl1pPr algn="ctr" defTabSz="457036">
              <a:defRPr sz="1600" b="1">
                <a:solidFill>
                  <a:srgbClr val="1F497D">
                    <a:lumMod val="75000"/>
                  </a:srgbClr>
                </a:solidFill>
                <a:latin typeface="Arial" pitchFamily="34" charset="0"/>
                <a:cs typeface="Arial" pitchFamily="34" charset="0"/>
              </a:defRPr>
            </a:lvl1pPr>
          </a:lstStyle>
          <a:p>
            <a:pPr>
              <a:defRPr/>
            </a:pPr>
            <a:fld id="{35F982C4-0259-45D7-84B8-7E04D4A0011E}" type="slidenum">
              <a:rPr lang="en-US"/>
              <a:pPr>
                <a:defRPr/>
              </a:pPr>
              <a:t>‹#›</a:t>
            </a:fld>
            <a:endParaRPr lang="en-US" dirty="0"/>
          </a:p>
        </p:txBody>
      </p:sp>
    </p:spTree>
    <p:extLst>
      <p:ext uri="{BB962C8B-B14F-4D97-AF65-F5344CB8AC3E}">
        <p14:creationId xmlns:p14="http://schemas.microsoft.com/office/powerpoint/2010/main" val="2864528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83584" y="6179389"/>
            <a:ext cx="1737360" cy="457200"/>
          </a:xfrm>
          <a:prstGeom prst="rect">
            <a:avLst/>
          </a:prstGeom>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0EB1945C-BD3B-4112-88C4-F82941375A86}" type="slidenum">
              <a:rPr lang="en-US" smtClean="0"/>
              <a:pPr>
                <a:defRPr/>
              </a:pPr>
              <a:t>‹#›</a:t>
            </a:fld>
            <a:endParaRPr lang="en-US"/>
          </a:p>
        </p:txBody>
      </p:sp>
      <p:grpSp>
        <p:nvGrpSpPr>
          <p:cNvPr id="6" name="Group 5"/>
          <p:cNvGrpSpPr>
            <a:grpSpLocks noChangeAspect="1"/>
          </p:cNvGrpSpPr>
          <p:nvPr userDrawn="1"/>
        </p:nvGrpSpPr>
        <p:grpSpPr bwMode="auto">
          <a:xfrm>
            <a:off x="7696200" y="5875338"/>
            <a:ext cx="1276350" cy="830262"/>
            <a:chOff x="96" y="72"/>
            <a:chExt cx="1379" cy="896"/>
          </a:xfrm>
        </p:grpSpPr>
        <p:sp>
          <p:nvSpPr>
            <p:cNvPr id="7" name="AutoShape 4"/>
            <p:cNvSpPr>
              <a:spLocks noChangeAspect="1" noChangeArrowheads="1" noTextEdit="1"/>
            </p:cNvSpPr>
            <p:nvPr/>
          </p:nvSpPr>
          <p:spPr bwMode="auto">
            <a:xfrm>
              <a:off x="96" y="72"/>
              <a:ext cx="1377" cy="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8"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 y="72"/>
              <a:ext cx="1379"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554433092"/>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3545" name="Picture 1081"/>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849" r="31892"/>
          <a:stretch/>
        </p:blipFill>
        <p:spPr bwMode="auto">
          <a:xfrm>
            <a:off x="5577840" y="-1828"/>
            <a:ext cx="3566160" cy="6861665"/>
          </a:xfrm>
          <a:prstGeom prst="rect">
            <a:avLst/>
          </a:prstGeom>
          <a:noFill/>
          <a:extLst>
            <a:ext uri="{909E8E84-426E-40DD-AFC4-6F175D3DCCD1}">
              <a14:hiddenFill xmlns:a14="http://schemas.microsoft.com/office/drawing/2010/main">
                <a:solidFill>
                  <a:srgbClr val="FFFFFF"/>
                </a:solidFill>
              </a14:hiddenFill>
            </a:ext>
          </a:extLst>
        </p:spPr>
      </p:pic>
      <p:sp>
        <p:nvSpPr>
          <p:cNvPr id="63490" name="Rectangle 1026"/>
          <p:cNvSpPr>
            <a:spLocks noGrp="1" noChangeArrowheads="1"/>
          </p:cNvSpPr>
          <p:nvPr>
            <p:ph type="ctrTitle"/>
          </p:nvPr>
        </p:nvSpPr>
        <p:spPr>
          <a:xfrm>
            <a:off x="446088" y="312738"/>
            <a:ext cx="4983162" cy="1395412"/>
          </a:xfrm>
        </p:spPr>
        <p:txBody>
          <a:bodyPr anchor="t"/>
          <a:lstStyle>
            <a:lvl1pPr>
              <a:defRPr/>
            </a:lvl1pPr>
          </a:lstStyle>
          <a:p>
            <a:pPr lvl="0"/>
            <a:r>
              <a:rPr lang="en-US" noProof="0" smtClean="0"/>
              <a:t>Click to edit Master title style</a:t>
            </a:r>
          </a:p>
        </p:txBody>
      </p:sp>
      <p:sp>
        <p:nvSpPr>
          <p:cNvPr id="63491" name="Rectangle 1027"/>
          <p:cNvSpPr>
            <a:spLocks noGrp="1" noChangeArrowheads="1"/>
          </p:cNvSpPr>
          <p:nvPr>
            <p:ph type="subTitle" idx="1"/>
          </p:nvPr>
        </p:nvSpPr>
        <p:spPr>
          <a:xfrm>
            <a:off x="449264" y="1754188"/>
            <a:ext cx="4951412" cy="1752600"/>
          </a:xfrm>
        </p:spPr>
        <p:txBody>
          <a:bodyPr/>
          <a:lstStyle>
            <a:lvl1pPr marL="0" indent="0">
              <a:buFontTx/>
              <a:buNone/>
              <a:defRPr sz="3200">
                <a:solidFill>
                  <a:schemeClr val="bg2"/>
                </a:solidFill>
              </a:defRPr>
            </a:lvl1pPr>
          </a:lstStyle>
          <a:p>
            <a:pPr lvl="0"/>
            <a:r>
              <a:rPr lang="en-US" noProof="0" smtClean="0"/>
              <a:t>Click to edit Master subtitle style</a:t>
            </a:r>
          </a:p>
        </p:txBody>
      </p:sp>
      <p:grpSp>
        <p:nvGrpSpPr>
          <p:cNvPr id="63544" name="Group 1080"/>
          <p:cNvGrpSpPr>
            <a:grpSpLocks/>
          </p:cNvGrpSpPr>
          <p:nvPr userDrawn="1"/>
        </p:nvGrpSpPr>
        <p:grpSpPr bwMode="auto">
          <a:xfrm>
            <a:off x="5873750" y="271463"/>
            <a:ext cx="2895600" cy="909638"/>
            <a:chOff x="3700" y="171"/>
            <a:chExt cx="1824" cy="573"/>
          </a:xfrm>
        </p:grpSpPr>
        <p:pic>
          <p:nvPicPr>
            <p:cNvPr id="63543" name="Picture 1079"/>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3700" y="171"/>
              <a:ext cx="573" cy="573"/>
            </a:xfrm>
            <a:prstGeom prst="rect">
              <a:avLst/>
            </a:prstGeom>
            <a:noFill/>
            <a:extLst>
              <a:ext uri="{909E8E84-426E-40DD-AFC4-6F175D3DCCD1}">
                <a14:hiddenFill xmlns:a14="http://schemas.microsoft.com/office/drawing/2010/main">
                  <a:solidFill>
                    <a:srgbClr val="FFFFFF"/>
                  </a:solidFill>
                </a14:hiddenFill>
              </a:ext>
            </a:extLst>
          </p:spPr>
        </p:pic>
        <p:sp>
          <p:nvSpPr>
            <p:cNvPr id="63535" name="Text Box 1071"/>
            <p:cNvSpPr txBox="1">
              <a:spLocks noChangeArrowheads="1"/>
            </p:cNvSpPr>
            <p:nvPr userDrawn="1"/>
          </p:nvSpPr>
          <p:spPr bwMode="ltGray">
            <a:xfrm>
              <a:off x="4288" y="288"/>
              <a:ext cx="1236" cy="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lnSpc>
                  <a:spcPct val="85000"/>
                </a:lnSpc>
                <a:spcBef>
                  <a:spcPct val="0"/>
                </a:spcBef>
                <a:spcAft>
                  <a:spcPct val="0"/>
                </a:spcAft>
              </a:pPr>
              <a:r>
                <a:rPr lang="en-US" b="1" dirty="0">
                  <a:solidFill>
                    <a:srgbClr val="FFFFFF"/>
                  </a:solidFill>
                </a:rPr>
                <a:t>Federal Aviation</a:t>
              </a:r>
            </a:p>
            <a:p>
              <a:pPr fontAlgn="base">
                <a:lnSpc>
                  <a:spcPct val="85000"/>
                </a:lnSpc>
                <a:spcBef>
                  <a:spcPct val="0"/>
                </a:spcBef>
                <a:spcAft>
                  <a:spcPct val="0"/>
                </a:spcAft>
              </a:pPr>
              <a:r>
                <a:rPr lang="en-US" b="1" dirty="0">
                  <a:solidFill>
                    <a:srgbClr val="FFFFFF"/>
                  </a:solidFill>
                </a:rPr>
                <a:t>Administration</a:t>
              </a:r>
            </a:p>
          </p:txBody>
        </p:sp>
      </p:grpSp>
    </p:spTree>
    <p:extLst>
      <p:ext uri="{BB962C8B-B14F-4D97-AF65-F5344CB8AC3E}">
        <p14:creationId xmlns:p14="http://schemas.microsoft.com/office/powerpoint/2010/main" val="1442716954"/>
      </p:ext>
    </p:extLst>
  </p:cSld>
  <p:clrMapOvr>
    <a:masterClrMapping/>
  </p:clrMapOvr>
  <p:timing>
    <p:tnLst>
      <p:par>
        <p:cTn id="1" dur="indefinite" restart="never" nodeType="tmRoot"/>
      </p:par>
    </p:tnLst>
  </p:timing>
</p:sldLayout>
</file>

<file path=ppt/slideLayouts/slideLayout400.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D2F68"/>
        </a:solidFill>
        <a:effectLst/>
      </p:bgPr>
    </p:bg>
    <p:spTree>
      <p:nvGrpSpPr>
        <p:cNvPr id="1" name=""/>
        <p:cNvGrpSpPr/>
        <p:nvPr/>
      </p:nvGrpSpPr>
      <p:grpSpPr>
        <a:xfrm>
          <a:off x="0" y="0"/>
          <a:ext cx="0" cy="0"/>
          <a:chOff x="0" y="0"/>
          <a:chExt cx="0" cy="0"/>
        </a:xfrm>
      </p:grpSpPr>
      <p:pic>
        <p:nvPicPr>
          <p:cNvPr id="4" name="Picture 1078" descr="title_imagery_no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91175" y="0"/>
            <a:ext cx="3552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1080"/>
          <p:cNvGrpSpPr>
            <a:grpSpLocks/>
          </p:cNvGrpSpPr>
          <p:nvPr userDrawn="1"/>
        </p:nvGrpSpPr>
        <p:grpSpPr bwMode="auto">
          <a:xfrm>
            <a:off x="5873750" y="269879"/>
            <a:ext cx="2895600" cy="911225"/>
            <a:chOff x="3700" y="170"/>
            <a:chExt cx="1824" cy="574"/>
          </a:xfrm>
        </p:grpSpPr>
        <p:pic>
          <p:nvPicPr>
            <p:cNvPr id="6" name="Picture 1079" descr="NEW FAA LOGO"/>
            <p:cNvPicPr>
              <a:picLocks noChangeAspect="1" noChangeArrowheads="1"/>
            </p:cNvPicPr>
            <p:nvPr userDrawn="1"/>
          </p:nvPicPr>
          <p:blipFill>
            <a:blip r:embed="rId3">
              <a:clrChange>
                <a:clrFrom>
                  <a:srgbClr val="DF1F06"/>
                </a:clrFrom>
                <a:clrTo>
                  <a:srgbClr val="DF1F06">
                    <a:alpha val="0"/>
                  </a:srgbClr>
                </a:clrTo>
              </a:clrChange>
              <a:extLst>
                <a:ext uri="{28A0092B-C50C-407E-A947-70E740481C1C}">
                  <a14:useLocalDpi xmlns:a14="http://schemas.microsoft.com/office/drawing/2010/main" val="0"/>
                </a:ext>
              </a:extLst>
            </a:blip>
            <a:srcRect/>
            <a:stretch>
              <a:fillRect/>
            </a:stretch>
          </p:blipFill>
          <p:spPr bwMode="auto">
            <a:xfrm>
              <a:off x="3700" y="170"/>
              <a:ext cx="573" cy="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071"/>
            <p:cNvSpPr txBox="1">
              <a:spLocks noChangeArrowheads="1"/>
            </p:cNvSpPr>
            <p:nvPr userDrawn="1"/>
          </p:nvSpPr>
          <p:spPr bwMode="ltGray">
            <a:xfrm>
              <a:off x="4288" y="288"/>
              <a:ext cx="1236"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lnSpc>
                  <a:spcPct val="85000"/>
                </a:lnSpc>
              </a:pPr>
              <a:r>
                <a:rPr lang="en-US" sz="1800" b="1">
                  <a:solidFill>
                    <a:srgbClr val="FFFFFF"/>
                  </a:solidFill>
                </a:rPr>
                <a:t>Federal Aviation</a:t>
              </a:r>
            </a:p>
            <a:p>
              <a:pPr eaLnBrk="1" hangingPunct="1">
                <a:lnSpc>
                  <a:spcPct val="85000"/>
                </a:lnSpc>
              </a:pPr>
              <a:r>
                <a:rPr lang="en-US" sz="1800" b="1">
                  <a:solidFill>
                    <a:srgbClr val="FFFFFF"/>
                  </a:solidFill>
                </a:rPr>
                <a:t>Administration</a:t>
              </a:r>
            </a:p>
          </p:txBody>
        </p:sp>
      </p:grpSp>
      <p:sp>
        <p:nvSpPr>
          <p:cNvPr id="63490" name="Rectangle 1026"/>
          <p:cNvSpPr>
            <a:spLocks noGrp="1" noChangeArrowheads="1"/>
          </p:cNvSpPr>
          <p:nvPr>
            <p:ph type="ctrTitle"/>
          </p:nvPr>
        </p:nvSpPr>
        <p:spPr>
          <a:xfrm>
            <a:off x="446088" y="312738"/>
            <a:ext cx="4983162" cy="1395412"/>
          </a:xfrm>
        </p:spPr>
        <p:txBody>
          <a:bodyPr anchor="t"/>
          <a:lstStyle>
            <a:lvl1pPr>
              <a:defRPr>
                <a:solidFill>
                  <a:schemeClr val="bg1"/>
                </a:solidFill>
              </a:defRPr>
            </a:lvl1pPr>
          </a:lstStyle>
          <a:p>
            <a:r>
              <a:rPr lang="en-US" smtClean="0"/>
              <a:t>Click to edit Master title style</a:t>
            </a:r>
            <a:endParaRPr lang="en-US"/>
          </a:p>
        </p:txBody>
      </p:sp>
      <p:sp>
        <p:nvSpPr>
          <p:cNvPr id="63491" name="Rectangle 1027"/>
          <p:cNvSpPr>
            <a:spLocks noGrp="1" noChangeArrowheads="1"/>
          </p:cNvSpPr>
          <p:nvPr>
            <p:ph type="subTitle" idx="1"/>
          </p:nvPr>
        </p:nvSpPr>
        <p:spPr>
          <a:xfrm>
            <a:off x="449264" y="1754188"/>
            <a:ext cx="4951412" cy="1752600"/>
          </a:xfrm>
        </p:spPr>
        <p:txBody>
          <a:bodyPr/>
          <a:lstStyle>
            <a:lvl1pPr marL="0" indent="0">
              <a:buFontTx/>
              <a:buNone/>
              <a:defRPr sz="3200">
                <a:solidFill>
                  <a:schemeClr val="bg2"/>
                </a:solidFill>
              </a:defRPr>
            </a:lvl1pPr>
          </a:lstStyle>
          <a:p>
            <a:r>
              <a:rPr lang="en-US" smtClean="0"/>
              <a:t>Click to edit Master subtitle style</a:t>
            </a:r>
            <a:endParaRPr lang="en-US"/>
          </a:p>
        </p:txBody>
      </p:sp>
    </p:spTree>
    <p:extLst>
      <p:ext uri="{BB962C8B-B14F-4D97-AF65-F5344CB8AC3E}">
        <p14:creationId xmlns:p14="http://schemas.microsoft.com/office/powerpoint/2010/main" val="3291093040"/>
      </p:ext>
    </p:extLst>
  </p:cSld>
  <p:clrMapOvr>
    <a:masterClrMapping/>
  </p:clrMapOvr>
</p:sldLayout>
</file>

<file path=ppt/slideLayouts/slideLayout4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C3036124-54DA-4FB4-9863-553FD2B622B3}" type="slidenum">
              <a:rPr lang="en-US"/>
              <a:pPr>
                <a:defRPr/>
              </a:pPr>
              <a:t>‹#›</a:t>
            </a:fld>
            <a:endParaRPr lang="en-US"/>
          </a:p>
        </p:txBody>
      </p:sp>
    </p:spTree>
    <p:extLst>
      <p:ext uri="{BB962C8B-B14F-4D97-AF65-F5344CB8AC3E}">
        <p14:creationId xmlns:p14="http://schemas.microsoft.com/office/powerpoint/2010/main" val="486829006"/>
      </p:ext>
    </p:extLst>
  </p:cSld>
  <p:clrMapOvr>
    <a:masterClrMapping/>
  </p:clrMapOvr>
</p:sldLayout>
</file>

<file path=ppt/slideLayouts/slideLayout4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7"/>
            <a:ext cx="7772400" cy="1500187"/>
          </a:xfrm>
        </p:spPr>
        <p:txBody>
          <a:bodyPr anchor="b"/>
          <a:lstStyle>
            <a:lvl1pPr marL="0" indent="0">
              <a:buNone/>
              <a:defRPr sz="2000"/>
            </a:lvl1pPr>
            <a:lvl2pPr marL="457036" indent="0">
              <a:buNone/>
              <a:defRPr sz="1800"/>
            </a:lvl2pPr>
            <a:lvl3pPr marL="914074" indent="0">
              <a:buNone/>
              <a:defRPr sz="1600"/>
            </a:lvl3pPr>
            <a:lvl4pPr marL="1371109" indent="0">
              <a:buNone/>
              <a:defRPr sz="1400"/>
            </a:lvl4pPr>
            <a:lvl5pPr marL="1828148" indent="0">
              <a:buNone/>
              <a:defRPr sz="1400"/>
            </a:lvl5pPr>
            <a:lvl6pPr marL="2285186" indent="0">
              <a:buNone/>
              <a:defRPr sz="1400"/>
            </a:lvl6pPr>
            <a:lvl7pPr marL="2742224" indent="0">
              <a:buNone/>
              <a:defRPr sz="1400"/>
            </a:lvl7pPr>
            <a:lvl8pPr marL="3199260" indent="0">
              <a:buNone/>
              <a:defRPr sz="1400"/>
            </a:lvl8pPr>
            <a:lvl9pPr marL="3656296" indent="0">
              <a:buNone/>
              <a:defRPr sz="1400"/>
            </a:lvl9pPr>
          </a:lstStyle>
          <a:p>
            <a:pPr lvl="0"/>
            <a:r>
              <a:rPr lang="en-US" smtClean="0"/>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5F2A163C-AC36-42EF-BC65-BB2DD9AB65B2}" type="slidenum">
              <a:rPr lang="en-US"/>
              <a:pPr>
                <a:defRPr/>
              </a:pPr>
              <a:t>‹#›</a:t>
            </a:fld>
            <a:endParaRPr lang="en-US"/>
          </a:p>
        </p:txBody>
      </p:sp>
    </p:spTree>
    <p:extLst>
      <p:ext uri="{BB962C8B-B14F-4D97-AF65-F5344CB8AC3E}">
        <p14:creationId xmlns:p14="http://schemas.microsoft.com/office/powerpoint/2010/main" val="3020699845"/>
      </p:ext>
    </p:extLst>
  </p:cSld>
  <p:clrMapOvr>
    <a:masterClrMapping/>
  </p:clrMapOvr>
</p:sldLayout>
</file>

<file path=ppt/slideLayouts/slideLayout4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4"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7"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0663078E-FA1A-4F45-811C-5C3267779187}" type="slidenum">
              <a:rPr lang="en-US"/>
              <a:pPr>
                <a:defRPr/>
              </a:pPr>
              <a:t>‹#›</a:t>
            </a:fld>
            <a:endParaRPr lang="en-US"/>
          </a:p>
        </p:txBody>
      </p:sp>
    </p:spTree>
    <p:extLst>
      <p:ext uri="{BB962C8B-B14F-4D97-AF65-F5344CB8AC3E}">
        <p14:creationId xmlns:p14="http://schemas.microsoft.com/office/powerpoint/2010/main" val="1189164735"/>
      </p:ext>
    </p:extLst>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7"/>
            <a:ext cx="4040188" cy="639762"/>
          </a:xfrm>
        </p:spPr>
        <p:txBody>
          <a:bodyPr anchor="b"/>
          <a:lstStyle>
            <a:lvl1pPr marL="0" indent="0">
              <a:buNone/>
              <a:defRPr sz="2400" b="1"/>
            </a:lvl1pPr>
            <a:lvl2pPr marL="457036" indent="0">
              <a:buNone/>
              <a:defRPr sz="2000" b="1"/>
            </a:lvl2pPr>
            <a:lvl3pPr marL="914074" indent="0">
              <a:buNone/>
              <a:defRPr sz="1800" b="1"/>
            </a:lvl3pPr>
            <a:lvl4pPr marL="1371109" indent="0">
              <a:buNone/>
              <a:defRPr sz="1600" b="1"/>
            </a:lvl4pPr>
            <a:lvl5pPr marL="1828148" indent="0">
              <a:buNone/>
              <a:defRPr sz="1600" b="1"/>
            </a:lvl5pPr>
            <a:lvl6pPr marL="2285186" indent="0">
              <a:buNone/>
              <a:defRPr sz="1600" b="1"/>
            </a:lvl6pPr>
            <a:lvl7pPr marL="2742224" indent="0">
              <a:buNone/>
              <a:defRPr sz="1600" b="1"/>
            </a:lvl7pPr>
            <a:lvl8pPr marL="3199260" indent="0">
              <a:buNone/>
              <a:defRPr sz="1600" b="1"/>
            </a:lvl8pPr>
            <a:lvl9pPr marL="365629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9"/>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7"/>
            <a:ext cx="4041775" cy="639762"/>
          </a:xfrm>
        </p:spPr>
        <p:txBody>
          <a:bodyPr anchor="b"/>
          <a:lstStyle>
            <a:lvl1pPr marL="0" indent="0">
              <a:buNone/>
              <a:defRPr sz="2400" b="1"/>
            </a:lvl1pPr>
            <a:lvl2pPr marL="457036" indent="0">
              <a:buNone/>
              <a:defRPr sz="2000" b="1"/>
            </a:lvl2pPr>
            <a:lvl3pPr marL="914074" indent="0">
              <a:buNone/>
              <a:defRPr sz="1800" b="1"/>
            </a:lvl3pPr>
            <a:lvl4pPr marL="1371109" indent="0">
              <a:buNone/>
              <a:defRPr sz="1600" b="1"/>
            </a:lvl4pPr>
            <a:lvl5pPr marL="1828148" indent="0">
              <a:buNone/>
              <a:defRPr sz="1600" b="1"/>
            </a:lvl5pPr>
            <a:lvl6pPr marL="2285186" indent="0">
              <a:buNone/>
              <a:defRPr sz="1600" b="1"/>
            </a:lvl6pPr>
            <a:lvl7pPr marL="2742224" indent="0">
              <a:buNone/>
              <a:defRPr sz="1600" b="1"/>
            </a:lvl7pPr>
            <a:lvl8pPr marL="3199260" indent="0">
              <a:buNone/>
              <a:defRPr sz="1600" b="1"/>
            </a:lvl8pPr>
            <a:lvl9pPr marL="365629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9"/>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a:ln/>
        </p:spPr>
        <p:txBody>
          <a:bodyPr/>
          <a:lstStyle>
            <a:lvl1pPr>
              <a:defRPr/>
            </a:lvl1pPr>
          </a:lstStyle>
          <a:p>
            <a:pPr>
              <a:defRPr/>
            </a:pPr>
            <a:endParaRPr lang="en-US"/>
          </a:p>
        </p:txBody>
      </p:sp>
      <p:sp>
        <p:nvSpPr>
          <p:cNvPr id="8" name="Rectangle 10"/>
          <p:cNvSpPr>
            <a:spLocks noGrp="1" noChangeArrowheads="1"/>
          </p:cNvSpPr>
          <p:nvPr>
            <p:ph type="ftr" sz="quarter" idx="11"/>
          </p:nvPr>
        </p:nvSpPr>
        <p:spPr>
          <a:ln/>
        </p:spPr>
        <p:txBody>
          <a:bodyPr/>
          <a:lstStyle>
            <a:lvl1pPr>
              <a:defRPr/>
            </a:lvl1pPr>
          </a:lstStyle>
          <a:p>
            <a:pPr>
              <a:defRPr/>
            </a:pPr>
            <a:endParaRPr lang="en-US"/>
          </a:p>
        </p:txBody>
      </p:sp>
      <p:sp>
        <p:nvSpPr>
          <p:cNvPr id="9" name="Rectangle 11"/>
          <p:cNvSpPr>
            <a:spLocks noGrp="1" noChangeArrowheads="1"/>
          </p:cNvSpPr>
          <p:nvPr>
            <p:ph type="sldNum" sz="quarter" idx="12"/>
          </p:nvPr>
        </p:nvSpPr>
        <p:spPr>
          <a:ln/>
        </p:spPr>
        <p:txBody>
          <a:bodyPr/>
          <a:lstStyle>
            <a:lvl1pPr>
              <a:defRPr/>
            </a:lvl1pPr>
          </a:lstStyle>
          <a:p>
            <a:pPr>
              <a:defRPr/>
            </a:pPr>
            <a:fld id="{8BE6AE98-F783-4D39-95CA-47F33F99DC3D}" type="slidenum">
              <a:rPr lang="en-US"/>
              <a:pPr>
                <a:defRPr/>
              </a:pPr>
              <a:t>‹#›</a:t>
            </a:fld>
            <a:endParaRPr lang="en-US"/>
          </a:p>
        </p:txBody>
      </p:sp>
    </p:spTree>
    <p:extLst>
      <p:ext uri="{BB962C8B-B14F-4D97-AF65-F5344CB8AC3E}">
        <p14:creationId xmlns:p14="http://schemas.microsoft.com/office/powerpoint/2010/main" val="2773964401"/>
      </p:ext>
    </p:extLst>
  </p:cSld>
  <p:clrMapOvr>
    <a:masterClrMapping/>
  </p:clrMapOvr>
</p:sldLayout>
</file>

<file path=ppt/slideLayouts/slideLayout4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dt" sz="half" idx="10"/>
          </p:nvPr>
        </p:nvSpPr>
        <p:spPr>
          <a:ln/>
        </p:spPr>
        <p:txBody>
          <a:bodyPr/>
          <a:lstStyle>
            <a:lvl1pPr>
              <a:defRPr/>
            </a:lvl1pPr>
          </a:lstStyle>
          <a:p>
            <a:pPr>
              <a:defRPr/>
            </a:pPr>
            <a:endParaRPr 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p>
        </p:txBody>
      </p:sp>
      <p:sp>
        <p:nvSpPr>
          <p:cNvPr id="5" name="Rectangle 11"/>
          <p:cNvSpPr>
            <a:spLocks noGrp="1" noChangeArrowheads="1"/>
          </p:cNvSpPr>
          <p:nvPr>
            <p:ph type="sldNum" sz="quarter" idx="12"/>
          </p:nvPr>
        </p:nvSpPr>
        <p:spPr>
          <a:ln/>
        </p:spPr>
        <p:txBody>
          <a:bodyPr/>
          <a:lstStyle>
            <a:lvl1pPr>
              <a:defRPr/>
            </a:lvl1pPr>
          </a:lstStyle>
          <a:p>
            <a:pPr>
              <a:defRPr/>
            </a:pPr>
            <a:fld id="{F901FD5A-DEBC-4D77-947D-23936CD2B4B3}" type="slidenum">
              <a:rPr lang="en-US"/>
              <a:pPr>
                <a:defRPr/>
              </a:pPr>
              <a:t>‹#›</a:t>
            </a:fld>
            <a:endParaRPr lang="en-US"/>
          </a:p>
        </p:txBody>
      </p:sp>
    </p:spTree>
    <p:extLst>
      <p:ext uri="{BB962C8B-B14F-4D97-AF65-F5344CB8AC3E}">
        <p14:creationId xmlns:p14="http://schemas.microsoft.com/office/powerpoint/2010/main" val="1186566854"/>
      </p:ext>
    </p:extLst>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p>
        </p:txBody>
      </p:sp>
      <p:sp>
        <p:nvSpPr>
          <p:cNvPr id="3" name="Rectangle 10"/>
          <p:cNvSpPr>
            <a:spLocks noGrp="1" noChangeArrowheads="1"/>
          </p:cNvSpPr>
          <p:nvPr>
            <p:ph type="ftr" sz="quarter" idx="11"/>
          </p:nvPr>
        </p:nvSpPr>
        <p:spPr>
          <a:ln/>
        </p:spPr>
        <p:txBody>
          <a:bodyPr/>
          <a:lstStyle>
            <a:lvl1pPr>
              <a:defRPr/>
            </a:lvl1pPr>
          </a:lstStyle>
          <a:p>
            <a:pPr>
              <a:defRPr/>
            </a:pPr>
            <a:endParaRPr lang="en-US"/>
          </a:p>
        </p:txBody>
      </p:sp>
      <p:sp>
        <p:nvSpPr>
          <p:cNvPr id="4" name="Rectangle 11"/>
          <p:cNvSpPr>
            <a:spLocks noGrp="1" noChangeArrowheads="1"/>
          </p:cNvSpPr>
          <p:nvPr>
            <p:ph type="sldNum" sz="quarter" idx="12"/>
          </p:nvPr>
        </p:nvSpPr>
        <p:spPr>
          <a:ln/>
        </p:spPr>
        <p:txBody>
          <a:bodyPr/>
          <a:lstStyle>
            <a:lvl1pPr>
              <a:defRPr/>
            </a:lvl1pPr>
          </a:lstStyle>
          <a:p>
            <a:pPr>
              <a:defRPr/>
            </a:pPr>
            <a:fld id="{CB5F7E06-644D-4A64-9CE0-A3FEB6638D31}" type="slidenum">
              <a:rPr lang="en-US"/>
              <a:pPr>
                <a:defRPr/>
              </a:pPr>
              <a:t>‹#›</a:t>
            </a:fld>
            <a:endParaRPr lang="en-US"/>
          </a:p>
        </p:txBody>
      </p:sp>
    </p:spTree>
    <p:extLst>
      <p:ext uri="{BB962C8B-B14F-4D97-AF65-F5344CB8AC3E}">
        <p14:creationId xmlns:p14="http://schemas.microsoft.com/office/powerpoint/2010/main" val="2137456018"/>
      </p:ext>
    </p:extLst>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4"/>
            <a:ext cx="3008313" cy="4691063"/>
          </a:xfrm>
        </p:spPr>
        <p:txBody>
          <a:bodyPr/>
          <a:lstStyle>
            <a:lvl1pPr marL="0" indent="0">
              <a:buNone/>
              <a:defRPr sz="1400"/>
            </a:lvl1pPr>
            <a:lvl2pPr marL="457036" indent="0">
              <a:buNone/>
              <a:defRPr sz="1200"/>
            </a:lvl2pPr>
            <a:lvl3pPr marL="914074" indent="0">
              <a:buNone/>
              <a:defRPr sz="1000"/>
            </a:lvl3pPr>
            <a:lvl4pPr marL="1371109" indent="0">
              <a:buNone/>
              <a:defRPr sz="900"/>
            </a:lvl4pPr>
            <a:lvl5pPr marL="1828148" indent="0">
              <a:buNone/>
              <a:defRPr sz="900"/>
            </a:lvl5pPr>
            <a:lvl6pPr marL="2285186" indent="0">
              <a:buNone/>
              <a:defRPr sz="900"/>
            </a:lvl6pPr>
            <a:lvl7pPr marL="2742224" indent="0">
              <a:buNone/>
              <a:defRPr sz="900"/>
            </a:lvl7pPr>
            <a:lvl8pPr marL="3199260" indent="0">
              <a:buNone/>
              <a:defRPr sz="900"/>
            </a:lvl8pPr>
            <a:lvl9pPr marL="3656296"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AAC64A73-E626-4E19-8972-44B4D569249D}" type="slidenum">
              <a:rPr lang="en-US"/>
              <a:pPr>
                <a:defRPr/>
              </a:pPr>
              <a:t>‹#›</a:t>
            </a:fld>
            <a:endParaRPr lang="en-US"/>
          </a:p>
        </p:txBody>
      </p:sp>
    </p:spTree>
    <p:extLst>
      <p:ext uri="{BB962C8B-B14F-4D97-AF65-F5344CB8AC3E}">
        <p14:creationId xmlns:p14="http://schemas.microsoft.com/office/powerpoint/2010/main" val="2061451917"/>
      </p:ext>
    </p:extLst>
  </p:cSld>
  <p:clrMapOvr>
    <a:masterClrMapping/>
  </p:clrMapOvr>
</p:sldLayout>
</file>

<file path=ppt/slideLayouts/slideLayout4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4"/>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36" indent="0">
              <a:buNone/>
              <a:defRPr sz="2800"/>
            </a:lvl2pPr>
            <a:lvl3pPr marL="914074" indent="0">
              <a:buNone/>
              <a:defRPr sz="2400"/>
            </a:lvl3pPr>
            <a:lvl4pPr marL="1371109" indent="0">
              <a:buNone/>
              <a:defRPr sz="2000"/>
            </a:lvl4pPr>
            <a:lvl5pPr marL="1828148" indent="0">
              <a:buNone/>
              <a:defRPr sz="2000"/>
            </a:lvl5pPr>
            <a:lvl6pPr marL="2285186" indent="0">
              <a:buNone/>
              <a:defRPr sz="2000"/>
            </a:lvl6pPr>
            <a:lvl7pPr marL="2742224" indent="0">
              <a:buNone/>
              <a:defRPr sz="2000"/>
            </a:lvl7pPr>
            <a:lvl8pPr marL="3199260" indent="0">
              <a:buNone/>
              <a:defRPr sz="2000"/>
            </a:lvl8pPr>
            <a:lvl9pPr marL="3656296"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42"/>
            <a:ext cx="5486400" cy="804862"/>
          </a:xfrm>
        </p:spPr>
        <p:txBody>
          <a:bodyPr/>
          <a:lstStyle>
            <a:lvl1pPr marL="0" indent="0">
              <a:buNone/>
              <a:defRPr sz="1400"/>
            </a:lvl1pPr>
            <a:lvl2pPr marL="457036" indent="0">
              <a:buNone/>
              <a:defRPr sz="1200"/>
            </a:lvl2pPr>
            <a:lvl3pPr marL="914074" indent="0">
              <a:buNone/>
              <a:defRPr sz="1000"/>
            </a:lvl3pPr>
            <a:lvl4pPr marL="1371109" indent="0">
              <a:buNone/>
              <a:defRPr sz="900"/>
            </a:lvl4pPr>
            <a:lvl5pPr marL="1828148" indent="0">
              <a:buNone/>
              <a:defRPr sz="900"/>
            </a:lvl5pPr>
            <a:lvl6pPr marL="2285186" indent="0">
              <a:buNone/>
              <a:defRPr sz="900"/>
            </a:lvl6pPr>
            <a:lvl7pPr marL="2742224" indent="0">
              <a:buNone/>
              <a:defRPr sz="900"/>
            </a:lvl7pPr>
            <a:lvl8pPr marL="3199260" indent="0">
              <a:buNone/>
              <a:defRPr sz="900"/>
            </a:lvl8pPr>
            <a:lvl9pPr marL="3656296"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12A8AC10-DB37-4C03-AD92-6D312E42D7C5}" type="slidenum">
              <a:rPr lang="en-US"/>
              <a:pPr>
                <a:defRPr/>
              </a:pPr>
              <a:t>‹#›</a:t>
            </a:fld>
            <a:endParaRPr lang="en-US"/>
          </a:p>
        </p:txBody>
      </p:sp>
    </p:spTree>
    <p:extLst>
      <p:ext uri="{BB962C8B-B14F-4D97-AF65-F5344CB8AC3E}">
        <p14:creationId xmlns:p14="http://schemas.microsoft.com/office/powerpoint/2010/main" val="1050234310"/>
      </p:ext>
    </p:extLst>
  </p:cSld>
  <p:clrMapOvr>
    <a:masterClrMapping/>
  </p:clrMapOvr>
</p:sldLayout>
</file>

<file path=ppt/slideLayouts/slideLayout4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4D51BC8C-727A-455F-A429-B92E469DEEBF}" type="slidenum">
              <a:rPr lang="en-US"/>
              <a:pPr>
                <a:defRPr/>
              </a:pPr>
              <a:t>‹#›</a:t>
            </a:fld>
            <a:endParaRPr lang="en-US"/>
          </a:p>
        </p:txBody>
      </p:sp>
    </p:spTree>
    <p:extLst>
      <p:ext uri="{BB962C8B-B14F-4D97-AF65-F5344CB8AC3E}">
        <p14:creationId xmlns:p14="http://schemas.microsoft.com/office/powerpoint/2010/main" val="413722058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483339" y="6248400"/>
            <a:ext cx="1672032" cy="457200"/>
          </a:xfrm>
        </p:spPr>
        <p:txBody>
          <a:bodyPr/>
          <a:lstStyle>
            <a:lvl1pPr>
              <a:defRPr>
                <a:solidFill>
                  <a:schemeClr val="bg1">
                    <a:lumMod val="75000"/>
                  </a:schemeClr>
                </a:solidFill>
              </a:defRPr>
            </a:lvl1pPr>
          </a:lstStyle>
          <a:p>
            <a:endParaRPr lang="en-US" dirty="0">
              <a:solidFill>
                <a:srgbClr val="FFFFFF">
                  <a:lumMod val="75000"/>
                </a:srgbClr>
              </a:solidFill>
            </a:endParaRPr>
          </a:p>
        </p:txBody>
      </p:sp>
      <p:sp>
        <p:nvSpPr>
          <p:cNvPr id="5" name="Footer Placeholder 4"/>
          <p:cNvSpPr>
            <a:spLocks noGrp="1"/>
          </p:cNvSpPr>
          <p:nvPr>
            <p:ph type="ftr" sz="quarter" idx="11"/>
          </p:nvPr>
        </p:nvSpPr>
        <p:spPr>
          <a:xfrm>
            <a:off x="2196798" y="6248400"/>
            <a:ext cx="2895600" cy="457200"/>
          </a:xfrm>
        </p:spPr>
        <p:txBody>
          <a:bodyPr/>
          <a:lstStyle>
            <a:lvl1pPr>
              <a:defRPr>
                <a:solidFill>
                  <a:schemeClr val="bg1">
                    <a:lumMod val="75000"/>
                  </a:schemeClr>
                </a:solidFill>
              </a:defRPr>
            </a:lvl1pPr>
          </a:lstStyle>
          <a:p>
            <a:endParaRPr lang="en-US" dirty="0">
              <a:solidFill>
                <a:srgbClr val="FFFFFF">
                  <a:lumMod val="75000"/>
                </a:srgbClr>
              </a:solidFill>
            </a:endParaRPr>
          </a:p>
        </p:txBody>
      </p:sp>
      <p:sp>
        <p:nvSpPr>
          <p:cNvPr id="6" name="Slide Number Placeholder 5"/>
          <p:cNvSpPr>
            <a:spLocks noGrp="1"/>
          </p:cNvSpPr>
          <p:nvPr>
            <p:ph type="sldNum" sz="quarter" idx="12"/>
          </p:nvPr>
        </p:nvSpPr>
        <p:spPr>
          <a:xfrm>
            <a:off x="6636504" y="6248400"/>
            <a:ext cx="1905000" cy="457200"/>
          </a:xfrm>
        </p:spPr>
        <p:txBody>
          <a:bodyPr/>
          <a:lstStyle>
            <a:lvl1pPr>
              <a:defRPr/>
            </a:lvl1pPr>
          </a:lstStyle>
          <a:p>
            <a:fld id="{78D3ABA1-EA94-43C0-B992-7CBCC31144F1}" type="slidenum">
              <a:rPr lang="en-US">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3337260682"/>
      </p:ext>
    </p:extLst>
  </p:cSld>
  <p:clrMapOvr>
    <a:masterClrMapping/>
  </p:clrMapOvr>
  <p:timing>
    <p:tnLst>
      <p:par>
        <p:cTn id="1" dur="indefinite" restart="never" nodeType="tmRoot"/>
      </p:par>
    </p:tnLst>
  </p:timing>
</p:sldLayout>
</file>

<file path=ppt/slideLayouts/slideLayout4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3392" y="344492"/>
            <a:ext cx="2117725" cy="55546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28629" y="344492"/>
            <a:ext cx="6202363" cy="55546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DF947C14-B93F-4BF6-B12B-BEBCEB467FA4}" type="slidenum">
              <a:rPr lang="en-US"/>
              <a:pPr>
                <a:defRPr/>
              </a:pPr>
              <a:t>‹#›</a:t>
            </a:fld>
            <a:endParaRPr lang="en-US"/>
          </a:p>
        </p:txBody>
      </p:sp>
    </p:spTree>
    <p:extLst>
      <p:ext uri="{BB962C8B-B14F-4D97-AF65-F5344CB8AC3E}">
        <p14:creationId xmlns:p14="http://schemas.microsoft.com/office/powerpoint/2010/main" val="3830362034"/>
      </p:ext>
    </p:extLst>
  </p:cSld>
  <p:clrMapOvr>
    <a:masterClrMapping/>
  </p:clrMapOvr>
</p:sldLayout>
</file>

<file path=ppt/slideLayouts/slideLayout41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28625" y="344492"/>
            <a:ext cx="8472488" cy="5554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9"/>
          <p:cNvSpPr>
            <a:spLocks noGrp="1" noChangeArrowheads="1"/>
          </p:cNvSpPr>
          <p:nvPr>
            <p:ph type="dt" sz="half" idx="10"/>
          </p:nvPr>
        </p:nvSpPr>
        <p:spPr>
          <a:ln/>
        </p:spPr>
        <p:txBody>
          <a:bodyPr/>
          <a:lstStyle>
            <a:lvl1pPr>
              <a:defRPr/>
            </a:lvl1pPr>
          </a:lstStyle>
          <a:p>
            <a:pPr>
              <a:defRPr/>
            </a:pPr>
            <a:endParaRPr 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p>
        </p:txBody>
      </p:sp>
      <p:sp>
        <p:nvSpPr>
          <p:cNvPr id="5" name="Rectangle 11"/>
          <p:cNvSpPr>
            <a:spLocks noGrp="1" noChangeArrowheads="1"/>
          </p:cNvSpPr>
          <p:nvPr>
            <p:ph type="sldNum" sz="quarter" idx="12"/>
          </p:nvPr>
        </p:nvSpPr>
        <p:spPr>
          <a:ln/>
        </p:spPr>
        <p:txBody>
          <a:bodyPr/>
          <a:lstStyle>
            <a:lvl1pPr>
              <a:defRPr/>
            </a:lvl1pPr>
          </a:lstStyle>
          <a:p>
            <a:pPr>
              <a:defRPr/>
            </a:pPr>
            <a:fld id="{AB317ACC-0ED1-40F7-852F-173A5443AEE0}" type="slidenum">
              <a:rPr lang="en-US"/>
              <a:pPr>
                <a:defRPr/>
              </a:pPr>
              <a:t>‹#›</a:t>
            </a:fld>
            <a:endParaRPr lang="en-US"/>
          </a:p>
        </p:txBody>
      </p:sp>
    </p:spTree>
    <p:extLst>
      <p:ext uri="{BB962C8B-B14F-4D97-AF65-F5344CB8AC3E}">
        <p14:creationId xmlns:p14="http://schemas.microsoft.com/office/powerpoint/2010/main" val="4012330561"/>
      </p:ext>
    </p:extLst>
  </p:cSld>
  <p:clrMapOvr>
    <a:masterClrMapping/>
  </p:clrMapOvr>
</p:sldLayout>
</file>

<file path=ppt/slideLayouts/slideLayout4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8625" y="344488"/>
            <a:ext cx="8472488"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95304" y="1508125"/>
            <a:ext cx="3948113"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7" y="1508125"/>
            <a:ext cx="3949700"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904D76BE-2C50-46DF-B0BC-1A55564DDADC}" type="slidenum">
              <a:rPr lang="en-US"/>
              <a:pPr>
                <a:defRPr/>
              </a:pPr>
              <a:t>‹#›</a:t>
            </a:fld>
            <a:endParaRPr lang="en-US"/>
          </a:p>
        </p:txBody>
      </p:sp>
    </p:spTree>
    <p:extLst>
      <p:ext uri="{BB962C8B-B14F-4D97-AF65-F5344CB8AC3E}">
        <p14:creationId xmlns:p14="http://schemas.microsoft.com/office/powerpoint/2010/main" val="1389401041"/>
      </p:ext>
    </p:extLst>
  </p:cSld>
  <p:clrMapOvr>
    <a:masterClrMapping/>
  </p:clrMapOvr>
</p:sldLayout>
</file>

<file path=ppt/slideLayouts/slideLayout413.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28625" y="344488"/>
            <a:ext cx="8472488"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95300" y="1508129"/>
            <a:ext cx="8050213" cy="2119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5300" y="3779838"/>
            <a:ext cx="8050213" cy="2119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193D3233-3D4D-49D9-A6F5-0D4AACFC2704}" type="slidenum">
              <a:rPr lang="en-US"/>
              <a:pPr>
                <a:defRPr/>
              </a:pPr>
              <a:t>‹#›</a:t>
            </a:fld>
            <a:endParaRPr lang="en-US"/>
          </a:p>
        </p:txBody>
      </p:sp>
    </p:spTree>
    <p:extLst>
      <p:ext uri="{BB962C8B-B14F-4D97-AF65-F5344CB8AC3E}">
        <p14:creationId xmlns:p14="http://schemas.microsoft.com/office/powerpoint/2010/main" val="560983789"/>
      </p:ext>
    </p:extLst>
  </p:cSld>
  <p:clrMapOvr>
    <a:masterClrMapping/>
  </p:clrMapOvr>
</p:sldLayout>
</file>

<file path=ppt/slideLayouts/slideLayout4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2" descr="title_imagery_no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1175" y="0"/>
            <a:ext cx="3552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5"/>
          <p:cNvSpPr txBox="1">
            <a:spLocks noChangeArrowheads="1"/>
          </p:cNvSpPr>
          <p:nvPr/>
        </p:nvSpPr>
        <p:spPr bwMode="auto">
          <a:xfrm>
            <a:off x="376238" y="5418142"/>
            <a:ext cx="5033962" cy="78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8" tIns="45704" rIns="91408" bIns="45704">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algn="ctr" eaLnBrk="1" hangingPunct="1">
              <a:spcBef>
                <a:spcPct val="50000"/>
              </a:spcBef>
              <a:defRPr/>
            </a:pPr>
            <a:r>
              <a:rPr lang="en-US" sz="1800" dirty="0" smtClean="0">
                <a:solidFill>
                  <a:srgbClr val="000000"/>
                </a:solidFill>
              </a:rPr>
              <a:t>MOD Aviation Fuel Committee</a:t>
            </a:r>
          </a:p>
          <a:p>
            <a:pPr algn="ctr" eaLnBrk="1" hangingPunct="1">
              <a:spcBef>
                <a:spcPct val="50000"/>
              </a:spcBef>
              <a:defRPr/>
            </a:pPr>
            <a:r>
              <a:rPr lang="en-US" sz="1800" dirty="0" smtClean="0">
                <a:solidFill>
                  <a:srgbClr val="000000"/>
                </a:solidFill>
              </a:rPr>
              <a:t>March 19, 2013</a:t>
            </a:r>
          </a:p>
        </p:txBody>
      </p:sp>
      <p:grpSp>
        <p:nvGrpSpPr>
          <p:cNvPr id="4" name="Group 6"/>
          <p:cNvGrpSpPr>
            <a:grpSpLocks/>
          </p:cNvGrpSpPr>
          <p:nvPr/>
        </p:nvGrpSpPr>
        <p:grpSpPr bwMode="auto">
          <a:xfrm>
            <a:off x="5873750" y="269879"/>
            <a:ext cx="2895600" cy="911225"/>
            <a:chOff x="3700" y="170"/>
            <a:chExt cx="1824" cy="574"/>
          </a:xfrm>
        </p:grpSpPr>
        <p:pic>
          <p:nvPicPr>
            <p:cNvPr id="5" name="Picture 7" descr="NEW FAA LOGO"/>
            <p:cNvPicPr>
              <a:picLocks noChangeAspect="1" noChangeArrowheads="1"/>
            </p:cNvPicPr>
            <p:nvPr userDrawn="1"/>
          </p:nvPicPr>
          <p:blipFill>
            <a:blip r:embed="rId3">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700" y="170"/>
              <a:ext cx="573" cy="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8"/>
            <p:cNvSpPr txBox="1">
              <a:spLocks noChangeArrowheads="1"/>
            </p:cNvSpPr>
            <p:nvPr userDrawn="1"/>
          </p:nvSpPr>
          <p:spPr bwMode="ltGray">
            <a:xfrm>
              <a:off x="4288" y="288"/>
              <a:ext cx="1236" cy="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lnSpc>
                  <a:spcPct val="85000"/>
                </a:lnSpc>
                <a:defRPr/>
              </a:pPr>
              <a:r>
                <a:rPr lang="en-US" sz="1800" b="1" smtClean="0">
                  <a:solidFill>
                    <a:srgbClr val="FFFFFF"/>
                  </a:solidFill>
                </a:rPr>
                <a:t>Federal Aviation</a:t>
              </a:r>
            </a:p>
            <a:p>
              <a:pPr eaLnBrk="1" hangingPunct="1">
                <a:lnSpc>
                  <a:spcPct val="85000"/>
                </a:lnSpc>
                <a:defRPr/>
              </a:pPr>
              <a:r>
                <a:rPr lang="en-US" sz="1800" b="1" smtClean="0">
                  <a:solidFill>
                    <a:srgbClr val="FFFFFF"/>
                  </a:solidFill>
                </a:rPr>
                <a:t>Administration</a:t>
              </a:r>
            </a:p>
          </p:txBody>
        </p:sp>
      </p:grpSp>
      <p:sp>
        <p:nvSpPr>
          <p:cNvPr id="7" name="Text Box 25"/>
          <p:cNvSpPr txBox="1">
            <a:spLocks noChangeArrowheads="1"/>
          </p:cNvSpPr>
          <p:nvPr/>
        </p:nvSpPr>
        <p:spPr bwMode="auto">
          <a:xfrm>
            <a:off x="696913" y="2971800"/>
            <a:ext cx="433705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8" tIns="45704" rIns="91408" bIns="45704">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algn="ctr" eaLnBrk="1" hangingPunct="1">
              <a:spcBef>
                <a:spcPct val="50000"/>
              </a:spcBef>
              <a:defRPr/>
            </a:pPr>
            <a:r>
              <a:rPr lang="en-US" b="1" dirty="0" smtClean="0">
                <a:solidFill>
                  <a:srgbClr val="000066"/>
                </a:solidFill>
              </a:rPr>
              <a:t>Mark Rumizen</a:t>
            </a:r>
          </a:p>
          <a:p>
            <a:pPr algn="ctr" eaLnBrk="1" hangingPunct="1">
              <a:spcBef>
                <a:spcPct val="50000"/>
              </a:spcBef>
              <a:defRPr/>
            </a:pPr>
            <a:r>
              <a:rPr lang="en-US" sz="2000" b="1" dirty="0" smtClean="0">
                <a:solidFill>
                  <a:srgbClr val="000066"/>
                </a:solidFill>
              </a:rPr>
              <a:t>Senior Technical Specialist</a:t>
            </a:r>
          </a:p>
          <a:p>
            <a:pPr algn="ctr" eaLnBrk="1" hangingPunct="1">
              <a:spcBef>
                <a:spcPct val="50000"/>
              </a:spcBef>
              <a:defRPr/>
            </a:pPr>
            <a:r>
              <a:rPr lang="en-US" sz="2000" b="1" dirty="0" smtClean="0">
                <a:solidFill>
                  <a:srgbClr val="000066"/>
                </a:solidFill>
              </a:rPr>
              <a:t>Aircraft Certification Service</a:t>
            </a:r>
          </a:p>
        </p:txBody>
      </p:sp>
    </p:spTree>
    <p:extLst>
      <p:ext uri="{BB962C8B-B14F-4D97-AF65-F5344CB8AC3E}">
        <p14:creationId xmlns:p14="http://schemas.microsoft.com/office/powerpoint/2010/main" val="317880799"/>
      </p:ext>
    </p:extLst>
  </p:cSld>
  <p:clrMapOvr>
    <a:masterClrMapping/>
  </p:clrMapOvr>
</p:sldLayout>
</file>

<file path=ppt/slideLayouts/slideLayout4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Box 3"/>
          <p:cNvSpPr txBox="1"/>
          <p:nvPr userDrawn="1"/>
        </p:nvSpPr>
        <p:spPr>
          <a:xfrm>
            <a:off x="139700" y="6096000"/>
            <a:ext cx="2679700" cy="738664"/>
          </a:xfrm>
          <a:prstGeom prst="rect">
            <a:avLst/>
          </a:prstGeom>
          <a:solidFill>
            <a:srgbClr val="003366"/>
          </a:solidFill>
        </p:spPr>
        <p:txBody>
          <a:bodyPr wrap="square" lIns="91408" tIns="45704" rIns="91408" bIns="45704" rtlCol="0">
            <a:spAutoFit/>
          </a:bodyPr>
          <a:lstStyle/>
          <a:p>
            <a:r>
              <a:rPr lang="en-US" sz="1400" b="1" dirty="0" smtClean="0">
                <a:solidFill>
                  <a:srgbClr val="FFFFFF"/>
                </a:solidFill>
              </a:rPr>
              <a:t>Tim Edwards/USAF-AFRL</a:t>
            </a:r>
          </a:p>
          <a:p>
            <a:r>
              <a:rPr lang="en-US" sz="1400" b="1" dirty="0" smtClean="0">
                <a:solidFill>
                  <a:srgbClr val="FFFFFF"/>
                </a:solidFill>
              </a:rPr>
              <a:t>Mark Rumizen/FAA</a:t>
            </a:r>
          </a:p>
          <a:p>
            <a:r>
              <a:rPr lang="en-US" sz="1400" b="1" dirty="0" smtClean="0">
                <a:solidFill>
                  <a:srgbClr val="FFFFFF"/>
                </a:solidFill>
              </a:rPr>
              <a:t>April 8, 2014</a:t>
            </a:r>
            <a:endParaRPr lang="en-US" sz="1400" b="1" dirty="0">
              <a:solidFill>
                <a:srgbClr val="FFFFFF"/>
              </a:solidFill>
            </a:endParaRPr>
          </a:p>
        </p:txBody>
      </p:sp>
    </p:spTree>
    <p:extLst>
      <p:ext uri="{BB962C8B-B14F-4D97-AF65-F5344CB8AC3E}">
        <p14:creationId xmlns:p14="http://schemas.microsoft.com/office/powerpoint/2010/main" val="1619614267"/>
      </p:ext>
    </p:extLst>
  </p:cSld>
  <p:clrMapOvr>
    <a:masterClrMapping/>
  </p:clrMapOvr>
</p:sldLayout>
</file>

<file path=ppt/slideLayouts/slideLayout4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7"/>
            <a:ext cx="7772400" cy="1500187"/>
          </a:xfrm>
        </p:spPr>
        <p:txBody>
          <a:bodyPr anchor="b"/>
          <a:lstStyle>
            <a:lvl1pPr marL="0" indent="0">
              <a:buNone/>
              <a:defRPr sz="2000"/>
            </a:lvl1pPr>
            <a:lvl2pPr marL="457036" indent="0">
              <a:buNone/>
              <a:defRPr sz="1800"/>
            </a:lvl2pPr>
            <a:lvl3pPr marL="914074" indent="0">
              <a:buNone/>
              <a:defRPr sz="1600"/>
            </a:lvl3pPr>
            <a:lvl4pPr marL="1371109" indent="0">
              <a:buNone/>
              <a:defRPr sz="1400"/>
            </a:lvl4pPr>
            <a:lvl5pPr marL="1828148" indent="0">
              <a:buNone/>
              <a:defRPr sz="1400"/>
            </a:lvl5pPr>
            <a:lvl6pPr marL="2285186" indent="0">
              <a:buNone/>
              <a:defRPr sz="1400"/>
            </a:lvl6pPr>
            <a:lvl7pPr marL="2742224" indent="0">
              <a:buNone/>
              <a:defRPr sz="1400"/>
            </a:lvl7pPr>
            <a:lvl8pPr marL="3199260" indent="0">
              <a:buNone/>
              <a:defRPr sz="1400"/>
            </a:lvl8pPr>
            <a:lvl9pPr marL="3656296" indent="0">
              <a:buNone/>
              <a:defRPr sz="1400"/>
            </a:lvl9pPr>
          </a:lstStyle>
          <a:p>
            <a:pPr lvl="0"/>
            <a:r>
              <a:rPr lang="en-US" smtClean="0"/>
              <a:t>Click to edit Master text styles</a:t>
            </a:r>
          </a:p>
        </p:txBody>
      </p:sp>
    </p:spTree>
    <p:extLst>
      <p:ext uri="{BB962C8B-B14F-4D97-AF65-F5344CB8AC3E}">
        <p14:creationId xmlns:p14="http://schemas.microsoft.com/office/powerpoint/2010/main" val="3038035270"/>
      </p:ext>
    </p:extLst>
  </p:cSld>
  <p:clrMapOvr>
    <a:masterClrMapping/>
  </p:clrMapOvr>
</p:sldLayout>
</file>

<file path=ppt/slideLayouts/slideLayout4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4"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7"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55211177"/>
      </p:ext>
    </p:extLst>
  </p:cSld>
  <p:clrMapOvr>
    <a:masterClrMapping/>
  </p:clrMapOvr>
</p:sldLayout>
</file>

<file path=ppt/slideLayouts/slideLayout4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7"/>
            <a:ext cx="4040188" cy="639762"/>
          </a:xfrm>
        </p:spPr>
        <p:txBody>
          <a:bodyPr anchor="b"/>
          <a:lstStyle>
            <a:lvl1pPr marL="0" indent="0">
              <a:buNone/>
              <a:defRPr sz="2400" b="1"/>
            </a:lvl1pPr>
            <a:lvl2pPr marL="457036" indent="0">
              <a:buNone/>
              <a:defRPr sz="2000" b="1"/>
            </a:lvl2pPr>
            <a:lvl3pPr marL="914074" indent="0">
              <a:buNone/>
              <a:defRPr sz="1800" b="1"/>
            </a:lvl3pPr>
            <a:lvl4pPr marL="1371109" indent="0">
              <a:buNone/>
              <a:defRPr sz="1600" b="1"/>
            </a:lvl4pPr>
            <a:lvl5pPr marL="1828148" indent="0">
              <a:buNone/>
              <a:defRPr sz="1600" b="1"/>
            </a:lvl5pPr>
            <a:lvl6pPr marL="2285186" indent="0">
              <a:buNone/>
              <a:defRPr sz="1600" b="1"/>
            </a:lvl6pPr>
            <a:lvl7pPr marL="2742224" indent="0">
              <a:buNone/>
              <a:defRPr sz="1600" b="1"/>
            </a:lvl7pPr>
            <a:lvl8pPr marL="3199260" indent="0">
              <a:buNone/>
              <a:defRPr sz="1600" b="1"/>
            </a:lvl8pPr>
            <a:lvl9pPr marL="365629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9"/>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7"/>
            <a:ext cx="4041775" cy="639762"/>
          </a:xfrm>
        </p:spPr>
        <p:txBody>
          <a:bodyPr anchor="b"/>
          <a:lstStyle>
            <a:lvl1pPr marL="0" indent="0">
              <a:buNone/>
              <a:defRPr sz="2400" b="1"/>
            </a:lvl1pPr>
            <a:lvl2pPr marL="457036" indent="0">
              <a:buNone/>
              <a:defRPr sz="2000" b="1"/>
            </a:lvl2pPr>
            <a:lvl3pPr marL="914074" indent="0">
              <a:buNone/>
              <a:defRPr sz="1800" b="1"/>
            </a:lvl3pPr>
            <a:lvl4pPr marL="1371109" indent="0">
              <a:buNone/>
              <a:defRPr sz="1600" b="1"/>
            </a:lvl4pPr>
            <a:lvl5pPr marL="1828148" indent="0">
              <a:buNone/>
              <a:defRPr sz="1600" b="1"/>
            </a:lvl5pPr>
            <a:lvl6pPr marL="2285186" indent="0">
              <a:buNone/>
              <a:defRPr sz="1600" b="1"/>
            </a:lvl6pPr>
            <a:lvl7pPr marL="2742224" indent="0">
              <a:buNone/>
              <a:defRPr sz="1600" b="1"/>
            </a:lvl7pPr>
            <a:lvl8pPr marL="3199260" indent="0">
              <a:buNone/>
              <a:defRPr sz="1600" b="1"/>
            </a:lvl8pPr>
            <a:lvl9pPr marL="365629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9"/>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51584231"/>
      </p:ext>
    </p:extLst>
  </p:cSld>
  <p:clrMapOvr>
    <a:masterClrMapping/>
  </p:clrMapOvr>
</p:sldLayout>
</file>

<file path=ppt/slideLayouts/slideLayout4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Box 2"/>
          <p:cNvSpPr txBox="1"/>
          <p:nvPr userDrawn="1"/>
        </p:nvSpPr>
        <p:spPr>
          <a:xfrm>
            <a:off x="139700" y="6096000"/>
            <a:ext cx="2679700" cy="738664"/>
          </a:xfrm>
          <a:prstGeom prst="rect">
            <a:avLst/>
          </a:prstGeom>
          <a:solidFill>
            <a:srgbClr val="003366"/>
          </a:solidFill>
        </p:spPr>
        <p:txBody>
          <a:bodyPr wrap="square" lIns="91408" tIns="45704" rIns="91408" bIns="45704" rtlCol="0">
            <a:spAutoFit/>
          </a:bodyPr>
          <a:lstStyle/>
          <a:p>
            <a:r>
              <a:rPr lang="en-US" sz="1400" b="1" dirty="0" smtClean="0">
                <a:solidFill>
                  <a:srgbClr val="FFFFFF"/>
                </a:solidFill>
              </a:rPr>
              <a:t>Tim Edwards/USAF-AFRL</a:t>
            </a:r>
          </a:p>
          <a:p>
            <a:r>
              <a:rPr lang="en-US" sz="1400" b="1" dirty="0" smtClean="0">
                <a:solidFill>
                  <a:srgbClr val="FFFFFF"/>
                </a:solidFill>
              </a:rPr>
              <a:t>Mark Rumizen/FAA</a:t>
            </a:r>
          </a:p>
          <a:p>
            <a:r>
              <a:rPr lang="en-US" sz="1400" b="1" dirty="0" smtClean="0">
                <a:solidFill>
                  <a:srgbClr val="FFFFFF"/>
                </a:solidFill>
              </a:rPr>
              <a:t>April 8, 2014</a:t>
            </a:r>
            <a:endParaRPr lang="en-US" sz="1400" b="1" dirty="0">
              <a:solidFill>
                <a:srgbClr val="FFFFFF"/>
              </a:solidFill>
            </a:endParaRPr>
          </a:p>
        </p:txBody>
      </p:sp>
    </p:spTree>
    <p:extLst>
      <p:ext uri="{BB962C8B-B14F-4D97-AF65-F5344CB8AC3E}">
        <p14:creationId xmlns:p14="http://schemas.microsoft.com/office/powerpoint/2010/main" val="180625587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4"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7"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solidFill>
                <a:srgbClr val="FFFFFF">
                  <a:lumMod val="65000"/>
                </a:srgbClr>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FFFFFF">
                  <a:lumMod val="65000"/>
                </a:srgbClr>
              </a:solidFill>
            </a:endParaRPr>
          </a:p>
        </p:txBody>
      </p:sp>
      <p:sp>
        <p:nvSpPr>
          <p:cNvPr id="7" name="Slide Number Placeholder 6"/>
          <p:cNvSpPr>
            <a:spLocks noGrp="1"/>
          </p:cNvSpPr>
          <p:nvPr>
            <p:ph type="sldNum" sz="quarter" idx="12"/>
          </p:nvPr>
        </p:nvSpPr>
        <p:spPr/>
        <p:txBody>
          <a:bodyPr/>
          <a:lstStyle>
            <a:lvl1pPr>
              <a:defRPr/>
            </a:lvl1pPr>
          </a:lstStyle>
          <a:p>
            <a:fld id="{836266C2-23C9-4679-9EA6-D74DA6C8C265}" type="slidenum">
              <a:rPr lang="en-US">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3444414840"/>
      </p:ext>
    </p:extLst>
  </p:cSld>
  <p:clrMapOvr>
    <a:masterClrMapping/>
  </p:clrMapOvr>
  <p:timing>
    <p:tnLst>
      <p:par>
        <p:cTn id="1" dur="indefinite" restart="never" nodeType="tmRoot"/>
      </p:par>
    </p:tnLst>
  </p:timing>
</p:sldLayout>
</file>

<file path=ppt/slideLayouts/slideLayout4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Box 1"/>
          <p:cNvSpPr txBox="1"/>
          <p:nvPr userDrawn="1"/>
        </p:nvSpPr>
        <p:spPr>
          <a:xfrm>
            <a:off x="139700" y="6096000"/>
            <a:ext cx="2679700" cy="738664"/>
          </a:xfrm>
          <a:prstGeom prst="rect">
            <a:avLst/>
          </a:prstGeom>
          <a:solidFill>
            <a:srgbClr val="003366"/>
          </a:solidFill>
        </p:spPr>
        <p:txBody>
          <a:bodyPr wrap="square" lIns="91408" tIns="45704" rIns="91408" bIns="45704" rtlCol="0">
            <a:spAutoFit/>
          </a:bodyPr>
          <a:lstStyle/>
          <a:p>
            <a:r>
              <a:rPr lang="en-US" sz="1400" b="1" dirty="0" smtClean="0">
                <a:solidFill>
                  <a:srgbClr val="FFFFFF"/>
                </a:solidFill>
              </a:rPr>
              <a:t>Tim Edwards/USAF-AFRL</a:t>
            </a:r>
          </a:p>
          <a:p>
            <a:r>
              <a:rPr lang="en-US" sz="1400" b="1" dirty="0" smtClean="0">
                <a:solidFill>
                  <a:srgbClr val="FFFFFF"/>
                </a:solidFill>
              </a:rPr>
              <a:t>Mark Rumizen/FAA</a:t>
            </a:r>
          </a:p>
          <a:p>
            <a:r>
              <a:rPr lang="en-US" sz="1400" b="1" dirty="0" smtClean="0">
                <a:solidFill>
                  <a:srgbClr val="FFFFFF"/>
                </a:solidFill>
              </a:rPr>
              <a:t>April 8, 2014</a:t>
            </a:r>
            <a:endParaRPr lang="en-US" sz="1400" b="1" dirty="0">
              <a:solidFill>
                <a:srgbClr val="FFFFFF"/>
              </a:solidFill>
            </a:endParaRPr>
          </a:p>
        </p:txBody>
      </p:sp>
    </p:spTree>
    <p:extLst>
      <p:ext uri="{BB962C8B-B14F-4D97-AF65-F5344CB8AC3E}">
        <p14:creationId xmlns:p14="http://schemas.microsoft.com/office/powerpoint/2010/main" val="4284465532"/>
      </p:ext>
    </p:extLst>
  </p:cSld>
  <p:clrMapOvr>
    <a:masterClrMapping/>
  </p:clrMapOvr>
</p:sldLayout>
</file>

<file path=ppt/slideLayouts/slideLayout4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4"/>
            <a:ext cx="3008313" cy="4691063"/>
          </a:xfrm>
        </p:spPr>
        <p:txBody>
          <a:bodyPr/>
          <a:lstStyle>
            <a:lvl1pPr marL="0" indent="0">
              <a:buNone/>
              <a:defRPr sz="1400"/>
            </a:lvl1pPr>
            <a:lvl2pPr marL="457036" indent="0">
              <a:buNone/>
              <a:defRPr sz="1200"/>
            </a:lvl2pPr>
            <a:lvl3pPr marL="914074" indent="0">
              <a:buNone/>
              <a:defRPr sz="1000"/>
            </a:lvl3pPr>
            <a:lvl4pPr marL="1371109" indent="0">
              <a:buNone/>
              <a:defRPr sz="900"/>
            </a:lvl4pPr>
            <a:lvl5pPr marL="1828148" indent="0">
              <a:buNone/>
              <a:defRPr sz="900"/>
            </a:lvl5pPr>
            <a:lvl6pPr marL="2285186" indent="0">
              <a:buNone/>
              <a:defRPr sz="900"/>
            </a:lvl6pPr>
            <a:lvl7pPr marL="2742224" indent="0">
              <a:buNone/>
              <a:defRPr sz="900"/>
            </a:lvl7pPr>
            <a:lvl8pPr marL="3199260" indent="0">
              <a:buNone/>
              <a:defRPr sz="900"/>
            </a:lvl8pPr>
            <a:lvl9pPr marL="3656296" indent="0">
              <a:buNone/>
              <a:defRPr sz="900"/>
            </a:lvl9pPr>
          </a:lstStyle>
          <a:p>
            <a:pPr lvl="0"/>
            <a:r>
              <a:rPr lang="en-US" smtClean="0"/>
              <a:t>Click to edit Master text styles</a:t>
            </a:r>
          </a:p>
        </p:txBody>
      </p:sp>
    </p:spTree>
    <p:extLst>
      <p:ext uri="{BB962C8B-B14F-4D97-AF65-F5344CB8AC3E}">
        <p14:creationId xmlns:p14="http://schemas.microsoft.com/office/powerpoint/2010/main" val="4239172462"/>
      </p:ext>
    </p:extLst>
  </p:cSld>
  <p:clrMapOvr>
    <a:masterClrMapping/>
  </p:clrMapOvr>
</p:sldLayout>
</file>

<file path=ppt/slideLayouts/slideLayout4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4"/>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36" indent="0">
              <a:buNone/>
              <a:defRPr sz="2800"/>
            </a:lvl2pPr>
            <a:lvl3pPr marL="914074" indent="0">
              <a:buNone/>
              <a:defRPr sz="2400"/>
            </a:lvl3pPr>
            <a:lvl4pPr marL="1371109" indent="0">
              <a:buNone/>
              <a:defRPr sz="2000"/>
            </a:lvl4pPr>
            <a:lvl5pPr marL="1828148" indent="0">
              <a:buNone/>
              <a:defRPr sz="2000"/>
            </a:lvl5pPr>
            <a:lvl6pPr marL="2285186" indent="0">
              <a:buNone/>
              <a:defRPr sz="2000"/>
            </a:lvl6pPr>
            <a:lvl7pPr marL="2742224" indent="0">
              <a:buNone/>
              <a:defRPr sz="2000"/>
            </a:lvl7pPr>
            <a:lvl8pPr marL="3199260" indent="0">
              <a:buNone/>
              <a:defRPr sz="2000"/>
            </a:lvl8pPr>
            <a:lvl9pPr marL="3656296"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42"/>
            <a:ext cx="5486400" cy="804862"/>
          </a:xfrm>
        </p:spPr>
        <p:txBody>
          <a:bodyPr/>
          <a:lstStyle>
            <a:lvl1pPr marL="0" indent="0">
              <a:buNone/>
              <a:defRPr sz="1400"/>
            </a:lvl1pPr>
            <a:lvl2pPr marL="457036" indent="0">
              <a:buNone/>
              <a:defRPr sz="1200"/>
            </a:lvl2pPr>
            <a:lvl3pPr marL="914074" indent="0">
              <a:buNone/>
              <a:defRPr sz="1000"/>
            </a:lvl3pPr>
            <a:lvl4pPr marL="1371109" indent="0">
              <a:buNone/>
              <a:defRPr sz="900"/>
            </a:lvl4pPr>
            <a:lvl5pPr marL="1828148" indent="0">
              <a:buNone/>
              <a:defRPr sz="900"/>
            </a:lvl5pPr>
            <a:lvl6pPr marL="2285186" indent="0">
              <a:buNone/>
              <a:defRPr sz="900"/>
            </a:lvl6pPr>
            <a:lvl7pPr marL="2742224" indent="0">
              <a:buNone/>
              <a:defRPr sz="900"/>
            </a:lvl7pPr>
            <a:lvl8pPr marL="3199260" indent="0">
              <a:buNone/>
              <a:defRPr sz="900"/>
            </a:lvl8pPr>
            <a:lvl9pPr marL="3656296" indent="0">
              <a:buNone/>
              <a:defRPr sz="900"/>
            </a:lvl9pPr>
          </a:lstStyle>
          <a:p>
            <a:pPr lvl="0"/>
            <a:r>
              <a:rPr lang="en-US" smtClean="0"/>
              <a:t>Click to edit Master text styles</a:t>
            </a:r>
          </a:p>
        </p:txBody>
      </p:sp>
    </p:spTree>
    <p:extLst>
      <p:ext uri="{BB962C8B-B14F-4D97-AF65-F5344CB8AC3E}">
        <p14:creationId xmlns:p14="http://schemas.microsoft.com/office/powerpoint/2010/main" val="2943376107"/>
      </p:ext>
    </p:extLst>
  </p:cSld>
  <p:clrMapOvr>
    <a:masterClrMapping/>
  </p:clrMapOvr>
</p:sldLayout>
</file>

<file path=ppt/slideLayouts/slideLayout4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68096664"/>
      </p:ext>
    </p:extLst>
  </p:cSld>
  <p:clrMapOvr>
    <a:masterClrMapping/>
  </p:clrMapOvr>
</p:sldLayout>
</file>

<file path=ppt/slideLayouts/slideLayout4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3392" y="344492"/>
            <a:ext cx="2117725" cy="55546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28629" y="344492"/>
            <a:ext cx="6202363" cy="55546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10537790"/>
      </p:ext>
    </p:extLst>
  </p:cSld>
  <p:clrMapOvr>
    <a:masterClrMapping/>
  </p:clrMapOvr>
</p:sldLayout>
</file>

<file path=ppt/slideLayouts/slideLayout425.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63490" name="Rectangle 1026"/>
          <p:cNvSpPr>
            <a:spLocks noGrp="1" noChangeArrowheads="1"/>
          </p:cNvSpPr>
          <p:nvPr>
            <p:ph type="ctrTitle"/>
          </p:nvPr>
        </p:nvSpPr>
        <p:spPr>
          <a:xfrm>
            <a:off x="446088" y="312738"/>
            <a:ext cx="4983162" cy="1395412"/>
          </a:xfrm>
        </p:spPr>
        <p:txBody>
          <a:bodyPr anchor="t"/>
          <a:lstStyle>
            <a:lvl1pPr>
              <a:defRPr/>
            </a:lvl1pPr>
          </a:lstStyle>
          <a:p>
            <a:pPr lvl="0"/>
            <a:r>
              <a:rPr lang="en-US" noProof="0" smtClean="0"/>
              <a:t>Click to edit Master title style</a:t>
            </a:r>
          </a:p>
        </p:txBody>
      </p:sp>
      <p:sp>
        <p:nvSpPr>
          <p:cNvPr id="63491" name="Rectangle 1027"/>
          <p:cNvSpPr>
            <a:spLocks noGrp="1" noChangeArrowheads="1"/>
          </p:cNvSpPr>
          <p:nvPr>
            <p:ph type="subTitle" idx="1"/>
          </p:nvPr>
        </p:nvSpPr>
        <p:spPr>
          <a:xfrm>
            <a:off x="449264" y="1754188"/>
            <a:ext cx="4951412" cy="1752600"/>
          </a:xfrm>
        </p:spPr>
        <p:txBody>
          <a:bodyPr/>
          <a:lstStyle>
            <a:lvl1pPr marL="0" indent="0">
              <a:buFontTx/>
              <a:buNone/>
              <a:defRPr sz="3200">
                <a:solidFill>
                  <a:schemeClr val="bg2"/>
                </a:solidFill>
              </a:defRPr>
            </a:lvl1pPr>
          </a:lstStyle>
          <a:p>
            <a:pPr lvl="0"/>
            <a:r>
              <a:rPr lang="en-US" noProof="0" smtClean="0"/>
              <a:t>Click to edit Master subtitle style</a:t>
            </a:r>
          </a:p>
        </p:txBody>
      </p:sp>
      <p:sp>
        <p:nvSpPr>
          <p:cNvPr id="8" name="Rounded Rectangle 15"/>
          <p:cNvSpPr/>
          <p:nvPr userDrawn="1"/>
        </p:nvSpPr>
        <p:spPr>
          <a:xfrm>
            <a:off x="228604" y="85725"/>
            <a:ext cx="8696325" cy="1316038"/>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08" tIns="45704" rIns="91408" bIns="45704" anchor="ctr"/>
          <a:lstStyle/>
          <a:p>
            <a:pPr algn="ctr" fontAlgn="auto">
              <a:spcBef>
                <a:spcPts val="0"/>
              </a:spcBef>
              <a:spcAft>
                <a:spcPts val="0"/>
              </a:spcAft>
              <a:defRPr/>
            </a:pPr>
            <a:endParaRPr lang="en-US">
              <a:solidFill>
                <a:srgbClr val="FFFFFF"/>
              </a:solidFill>
            </a:endParaRPr>
          </a:p>
        </p:txBody>
      </p:sp>
      <p:grpSp>
        <p:nvGrpSpPr>
          <p:cNvPr id="9" name="Group 15"/>
          <p:cNvGrpSpPr>
            <a:grpSpLocks noChangeAspect="1"/>
          </p:cNvGrpSpPr>
          <p:nvPr userDrawn="1"/>
        </p:nvGrpSpPr>
        <p:grpSpPr bwMode="auto">
          <a:xfrm>
            <a:off x="217488" y="1247779"/>
            <a:ext cx="8723312" cy="442913"/>
            <a:chOff x="-3905251" y="4294188"/>
            <a:chExt cx="13027839" cy="1892300"/>
          </a:xfrm>
        </p:grpSpPr>
        <p:sp>
          <p:nvSpPr>
            <p:cNvPr id="10" name="Freeform 9"/>
            <p:cNvSpPr>
              <a:spLocks/>
            </p:cNvSpPr>
            <p:nvPr/>
          </p:nvSpPr>
          <p:spPr bwMode="hidden">
            <a:xfrm>
              <a:off x="4810006" y="4497661"/>
              <a:ext cx="4295986" cy="1017364"/>
            </a:xfrm>
            <a:custGeom>
              <a:avLst/>
              <a:gdLst>
                <a:gd name="T0" fmla="*/ 2147483647 w 2706"/>
                <a:gd name="T1" fmla="*/ 0 h 640"/>
                <a:gd name="T2" fmla="*/ 2147483647 w 2706"/>
                <a:gd name="T3" fmla="*/ 0 h 640"/>
                <a:gd name="T4" fmla="*/ 2147483647 w 2706"/>
                <a:gd name="T5" fmla="*/ 45484119 h 640"/>
                <a:gd name="T6" fmla="*/ 2147483647 w 2706"/>
                <a:gd name="T7" fmla="*/ 96023265 h 640"/>
                <a:gd name="T8" fmla="*/ 2147483647 w 2706"/>
                <a:gd name="T9" fmla="*/ 151615849 h 640"/>
                <a:gd name="T10" fmla="*/ 2147483647 w 2706"/>
                <a:gd name="T11" fmla="*/ 207208433 h 640"/>
                <a:gd name="T12" fmla="*/ 2147483647 w 2706"/>
                <a:gd name="T13" fmla="*/ 272907893 h 640"/>
                <a:gd name="T14" fmla="*/ 2147483647 w 2706"/>
                <a:gd name="T15" fmla="*/ 338608942 h 640"/>
                <a:gd name="T16" fmla="*/ 2147483647 w 2706"/>
                <a:gd name="T17" fmla="*/ 414416867 h 640"/>
                <a:gd name="T18" fmla="*/ 2147483647 w 2706"/>
                <a:gd name="T19" fmla="*/ 490223202 h 640"/>
                <a:gd name="T20" fmla="*/ 2147483647 w 2706"/>
                <a:gd name="T21" fmla="*/ 490223202 h 640"/>
                <a:gd name="T22" fmla="*/ 2147483647 w 2706"/>
                <a:gd name="T23" fmla="*/ 636785614 h 640"/>
                <a:gd name="T24" fmla="*/ 2147483647 w 2706"/>
                <a:gd name="T25" fmla="*/ 768186122 h 640"/>
                <a:gd name="T26" fmla="*/ 2147483647 w 2706"/>
                <a:gd name="T27" fmla="*/ 889478166 h 640"/>
                <a:gd name="T28" fmla="*/ 1996160218 w 2706"/>
                <a:gd name="T29" fmla="*/ 1005716772 h 640"/>
                <a:gd name="T30" fmla="*/ 1471916569 w 2706"/>
                <a:gd name="T31" fmla="*/ 1106793475 h 640"/>
                <a:gd name="T32" fmla="*/ 962794601 w 2706"/>
                <a:gd name="T33" fmla="*/ 1197763302 h 640"/>
                <a:gd name="T34" fmla="*/ 473836460 w 2706"/>
                <a:gd name="T35" fmla="*/ 1283679692 h 640"/>
                <a:gd name="T36" fmla="*/ 0 w 2706"/>
                <a:gd name="T37" fmla="*/ 1359487617 h 640"/>
                <a:gd name="T38" fmla="*/ 0 w 2706"/>
                <a:gd name="T39" fmla="*/ 1359487617 h 640"/>
                <a:gd name="T40" fmla="*/ 327652280 w 2706"/>
                <a:gd name="T41" fmla="*/ 1404971736 h 640"/>
                <a:gd name="T42" fmla="*/ 640182880 w 2706"/>
                <a:gd name="T43" fmla="*/ 1445402417 h 640"/>
                <a:gd name="T44" fmla="*/ 942630773 w 2706"/>
                <a:gd name="T45" fmla="*/ 1480779661 h 640"/>
                <a:gd name="T46" fmla="*/ 1240038105 w 2706"/>
                <a:gd name="T47" fmla="*/ 1511101877 h 640"/>
                <a:gd name="T48" fmla="*/ 1527364317 w 2706"/>
                <a:gd name="T49" fmla="*/ 1541425682 h 640"/>
                <a:gd name="T50" fmla="*/ 1804609410 w 2706"/>
                <a:gd name="T51" fmla="*/ 1561641023 h 640"/>
                <a:gd name="T52" fmla="*/ 2071771794 w 2706"/>
                <a:gd name="T53" fmla="*/ 1581856364 h 640"/>
                <a:gd name="T54" fmla="*/ 2147483647 w 2706"/>
                <a:gd name="T55" fmla="*/ 1597018266 h 640"/>
                <a:gd name="T56" fmla="*/ 2147483647 w 2706"/>
                <a:gd name="T57" fmla="*/ 1607125142 h 640"/>
                <a:gd name="T58" fmla="*/ 2147483647 w 2706"/>
                <a:gd name="T59" fmla="*/ 1612180169 h 640"/>
                <a:gd name="T60" fmla="*/ 2147483647 w 2706"/>
                <a:gd name="T61" fmla="*/ 1617233607 h 640"/>
                <a:gd name="T62" fmla="*/ 2147483647 w 2706"/>
                <a:gd name="T63" fmla="*/ 1617233607 h 640"/>
                <a:gd name="T64" fmla="*/ 2147483647 w 2706"/>
                <a:gd name="T65" fmla="*/ 1612180169 h 640"/>
                <a:gd name="T66" fmla="*/ 2147483647 w 2706"/>
                <a:gd name="T67" fmla="*/ 1607125142 h 640"/>
                <a:gd name="T68" fmla="*/ 2147483647 w 2706"/>
                <a:gd name="T69" fmla="*/ 1597018266 h 640"/>
                <a:gd name="T70" fmla="*/ 2147483647 w 2706"/>
                <a:gd name="T71" fmla="*/ 1581856364 h 640"/>
                <a:gd name="T72" fmla="*/ 2147483647 w 2706"/>
                <a:gd name="T73" fmla="*/ 1566694461 h 640"/>
                <a:gd name="T74" fmla="*/ 2147483647 w 2706"/>
                <a:gd name="T75" fmla="*/ 1546479120 h 640"/>
                <a:gd name="T76" fmla="*/ 2147483647 w 2706"/>
                <a:gd name="T77" fmla="*/ 1521210342 h 640"/>
                <a:gd name="T78" fmla="*/ 2147483647 w 2706"/>
                <a:gd name="T79" fmla="*/ 1495941563 h 640"/>
                <a:gd name="T80" fmla="*/ 2147483647 w 2706"/>
                <a:gd name="T81" fmla="*/ 1465617758 h 640"/>
                <a:gd name="T82" fmla="*/ 2147483647 w 2706"/>
                <a:gd name="T83" fmla="*/ 1435295542 h 640"/>
                <a:gd name="T84" fmla="*/ 2147483647 w 2706"/>
                <a:gd name="T85" fmla="*/ 1399918298 h 640"/>
                <a:gd name="T86" fmla="*/ 2147483647 w 2706"/>
                <a:gd name="T87" fmla="*/ 1364541055 h 640"/>
                <a:gd name="T88" fmla="*/ 2147483647 w 2706"/>
                <a:gd name="T89" fmla="*/ 1324110373 h 640"/>
                <a:gd name="T90" fmla="*/ 2147483647 w 2706"/>
                <a:gd name="T91" fmla="*/ 1283679692 h 640"/>
                <a:gd name="T92" fmla="*/ 2147483647 w 2706"/>
                <a:gd name="T93" fmla="*/ 1238193984 h 640"/>
                <a:gd name="T94" fmla="*/ 2147483647 w 2706"/>
                <a:gd name="T95" fmla="*/ 1192709865 h 640"/>
                <a:gd name="T96" fmla="*/ 2147483647 w 2706"/>
                <a:gd name="T97" fmla="*/ 1091633162 h 640"/>
                <a:gd name="T98" fmla="*/ 2147483647 w 2706"/>
                <a:gd name="T99" fmla="*/ 985501431 h 640"/>
                <a:gd name="T100" fmla="*/ 2147483647 w 2706"/>
                <a:gd name="T101" fmla="*/ 985501431 h 640"/>
                <a:gd name="T102" fmla="*/ 2147483647 w 2706"/>
                <a:gd name="T103" fmla="*/ 980447993 h 640"/>
                <a:gd name="T104" fmla="*/ 2147483647 w 2706"/>
                <a:gd name="T105" fmla="*/ 980447993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11" name="Freeform 18"/>
            <p:cNvSpPr>
              <a:spLocks/>
            </p:cNvSpPr>
            <p:nvPr/>
          </p:nvSpPr>
          <p:spPr bwMode="hidden">
            <a:xfrm>
              <a:off x="-308667" y="4321318"/>
              <a:ext cx="8279020" cy="1207272"/>
            </a:xfrm>
            <a:custGeom>
              <a:avLst/>
              <a:gdLst>
                <a:gd name="T0" fmla="*/ 2147483647 w 5216"/>
                <a:gd name="T1" fmla="*/ 1792249152 h 762"/>
                <a:gd name="T2" fmla="*/ 2147483647 w 5216"/>
                <a:gd name="T3" fmla="*/ 1721965959 h 762"/>
                <a:gd name="T4" fmla="*/ 2147483647 w 5216"/>
                <a:gd name="T5" fmla="*/ 1531193217 h 762"/>
                <a:gd name="T6" fmla="*/ 2147483647 w 5216"/>
                <a:gd name="T7" fmla="*/ 1275158077 h 762"/>
                <a:gd name="T8" fmla="*/ 2147483647 w 5216"/>
                <a:gd name="T9" fmla="*/ 938798156 h 762"/>
                <a:gd name="T10" fmla="*/ 2147483647 w 5216"/>
                <a:gd name="T11" fmla="*/ 743006205 h 762"/>
                <a:gd name="T12" fmla="*/ 2147483647 w 5216"/>
                <a:gd name="T13" fmla="*/ 592396646 h 762"/>
                <a:gd name="T14" fmla="*/ 2147483647 w 5216"/>
                <a:gd name="T15" fmla="*/ 461868679 h 762"/>
                <a:gd name="T16" fmla="*/ 2147483647 w 5216"/>
                <a:gd name="T17" fmla="*/ 351422303 h 762"/>
                <a:gd name="T18" fmla="*/ 2147483647 w 5216"/>
                <a:gd name="T19" fmla="*/ 256035140 h 762"/>
                <a:gd name="T20" fmla="*/ 2147483647 w 5216"/>
                <a:gd name="T21" fmla="*/ 180731153 h 762"/>
                <a:gd name="T22" fmla="*/ 2147483647 w 5216"/>
                <a:gd name="T23" fmla="*/ 70284778 h 762"/>
                <a:gd name="T24" fmla="*/ 2147483647 w 5216"/>
                <a:gd name="T25" fmla="*/ 10040003 h 762"/>
                <a:gd name="T26" fmla="*/ 1622440311 w 5216"/>
                <a:gd name="T27" fmla="*/ 0 h 762"/>
                <a:gd name="T28" fmla="*/ 901914788 w 5216"/>
                <a:gd name="T29" fmla="*/ 25100801 h 762"/>
                <a:gd name="T30" fmla="*/ 277124957 w 5216"/>
                <a:gd name="T31" fmla="*/ 80324781 h 762"/>
                <a:gd name="T32" fmla="*/ 0 w 5216"/>
                <a:gd name="T33" fmla="*/ 120487964 h 762"/>
                <a:gd name="T34" fmla="*/ 791065440 w 5216"/>
                <a:gd name="T35" fmla="*/ 215873542 h 762"/>
                <a:gd name="T36" fmla="*/ 1642595027 w 5216"/>
                <a:gd name="T37" fmla="*/ 351422303 h 762"/>
                <a:gd name="T38" fmla="*/ 2147483647 w 5216"/>
                <a:gd name="T39" fmla="*/ 527132663 h 762"/>
                <a:gd name="T40" fmla="*/ 2147483647 w 5216"/>
                <a:gd name="T41" fmla="*/ 743006205 h 762"/>
                <a:gd name="T42" fmla="*/ 2147483647 w 5216"/>
                <a:gd name="T43" fmla="*/ 948838159 h 762"/>
                <a:gd name="T44" fmla="*/ 2147483647 w 5216"/>
                <a:gd name="T45" fmla="*/ 1295239668 h 762"/>
                <a:gd name="T46" fmla="*/ 2147483647 w 5216"/>
                <a:gd name="T47" fmla="*/ 1435807639 h 762"/>
                <a:gd name="T48" fmla="*/ 2147483647 w 5216"/>
                <a:gd name="T49" fmla="*/ 1556295603 h 762"/>
                <a:gd name="T50" fmla="*/ 2147483647 w 5216"/>
                <a:gd name="T51" fmla="*/ 1661721185 h 762"/>
                <a:gd name="T52" fmla="*/ 2147483647 w 5216"/>
                <a:gd name="T53" fmla="*/ 1742045966 h 762"/>
                <a:gd name="T54" fmla="*/ 2147483647 w 5216"/>
                <a:gd name="T55" fmla="*/ 1812330743 h 762"/>
                <a:gd name="T56" fmla="*/ 2147483647 w 5216"/>
                <a:gd name="T57" fmla="*/ 1857513135 h 762"/>
                <a:gd name="T58" fmla="*/ 2147483647 w 5216"/>
                <a:gd name="T59" fmla="*/ 1892655524 h 762"/>
                <a:gd name="T60" fmla="*/ 2147483647 w 5216"/>
                <a:gd name="T61" fmla="*/ 1912737115 h 762"/>
                <a:gd name="T62" fmla="*/ 2147483647 w 5216"/>
                <a:gd name="T63" fmla="*/ 1912737115 h 762"/>
                <a:gd name="T64" fmla="*/ 2147483647 w 5216"/>
                <a:gd name="T65" fmla="*/ 1902697112 h 762"/>
                <a:gd name="T66" fmla="*/ 2147483647 w 5216"/>
                <a:gd name="T67" fmla="*/ 1877594727 h 762"/>
                <a:gd name="T68" fmla="*/ 2147483647 w 5216"/>
                <a:gd name="T69" fmla="*/ 1837433128 h 762"/>
                <a:gd name="T70" fmla="*/ 2147483647 w 5216"/>
                <a:gd name="T71" fmla="*/ 1792249152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12" name="Freeform 22"/>
            <p:cNvSpPr>
              <a:spLocks/>
            </p:cNvSpPr>
            <p:nvPr/>
          </p:nvSpPr>
          <p:spPr bwMode="hidden">
            <a:xfrm>
              <a:off x="4286" y="4334883"/>
              <a:ext cx="8165219" cy="1105538"/>
            </a:xfrm>
            <a:custGeom>
              <a:avLst/>
              <a:gdLst>
                <a:gd name="T0" fmla="*/ 0 w 5144"/>
                <a:gd name="T1" fmla="*/ 177634787 h 694"/>
                <a:gd name="T2" fmla="*/ 0 w 5144"/>
                <a:gd name="T3" fmla="*/ 177634787 h 694"/>
                <a:gd name="T4" fmla="*/ 45353157 w 5144"/>
                <a:gd name="T5" fmla="*/ 167484228 h 694"/>
                <a:gd name="T6" fmla="*/ 181412626 w 5144"/>
                <a:gd name="T7" fmla="*/ 142107830 h 694"/>
                <a:gd name="T8" fmla="*/ 413216590 w 5144"/>
                <a:gd name="T9" fmla="*/ 106580872 h 694"/>
                <a:gd name="T10" fmla="*/ 564393779 w 5144"/>
                <a:gd name="T11" fmla="*/ 86279754 h 694"/>
                <a:gd name="T12" fmla="*/ 740766636 w 5144"/>
                <a:gd name="T13" fmla="*/ 65978635 h 694"/>
                <a:gd name="T14" fmla="*/ 937295394 w 5144"/>
                <a:gd name="T15" fmla="*/ 50752796 h 694"/>
                <a:gd name="T16" fmla="*/ 1164061177 w 5144"/>
                <a:gd name="T17" fmla="*/ 35526957 h 694"/>
                <a:gd name="T18" fmla="*/ 1410982860 w 5144"/>
                <a:gd name="T19" fmla="*/ 20301119 h 694"/>
                <a:gd name="T20" fmla="*/ 1688139980 w 5144"/>
                <a:gd name="T21" fmla="*/ 10150559 h 694"/>
                <a:gd name="T22" fmla="*/ 1990494357 w 5144"/>
                <a:gd name="T23" fmla="*/ 5075280 h 694"/>
                <a:gd name="T24" fmla="*/ 2147483647 w 5144"/>
                <a:gd name="T25" fmla="*/ 0 h 694"/>
                <a:gd name="T26" fmla="*/ 2147483647 w 5144"/>
                <a:gd name="T27" fmla="*/ 5075280 h 694"/>
                <a:gd name="T28" fmla="*/ 2147483647 w 5144"/>
                <a:gd name="T29" fmla="*/ 15225839 h 694"/>
                <a:gd name="T30" fmla="*/ 2147483647 w 5144"/>
                <a:gd name="T31" fmla="*/ 35526957 h 694"/>
                <a:gd name="T32" fmla="*/ 2147483647 w 5144"/>
                <a:gd name="T33" fmla="*/ 60903356 h 694"/>
                <a:gd name="T34" fmla="*/ 2147483647 w 5144"/>
                <a:gd name="T35" fmla="*/ 101505593 h 694"/>
                <a:gd name="T36" fmla="*/ 2147483647 w 5144"/>
                <a:gd name="T37" fmla="*/ 147183109 h 694"/>
                <a:gd name="T38" fmla="*/ 2147483647 w 5144"/>
                <a:gd name="T39" fmla="*/ 203011185 h 694"/>
                <a:gd name="T40" fmla="*/ 2147483647 w 5144"/>
                <a:gd name="T41" fmla="*/ 268988228 h 694"/>
                <a:gd name="T42" fmla="*/ 2147483647 w 5144"/>
                <a:gd name="T43" fmla="*/ 350192702 h 694"/>
                <a:gd name="T44" fmla="*/ 2147483647 w 5144"/>
                <a:gd name="T45" fmla="*/ 441547735 h 694"/>
                <a:gd name="T46" fmla="*/ 2147483647 w 5144"/>
                <a:gd name="T47" fmla="*/ 548128608 h 694"/>
                <a:gd name="T48" fmla="*/ 2147483647 w 5144"/>
                <a:gd name="T49" fmla="*/ 675009006 h 694"/>
                <a:gd name="T50" fmla="*/ 2147483647 w 5144"/>
                <a:gd name="T51" fmla="*/ 812041556 h 694"/>
                <a:gd name="T52" fmla="*/ 2147483647 w 5144"/>
                <a:gd name="T53" fmla="*/ 964299945 h 694"/>
                <a:gd name="T54" fmla="*/ 2147483647 w 5144"/>
                <a:gd name="T55" fmla="*/ 1136857860 h 694"/>
                <a:gd name="T56" fmla="*/ 2147483647 w 5144"/>
                <a:gd name="T57" fmla="*/ 1324643206 h 694"/>
                <a:gd name="T58" fmla="*/ 2147483647 w 5144"/>
                <a:gd name="T59" fmla="*/ 1532729671 h 694"/>
                <a:gd name="T60" fmla="*/ 2147483647 w 5144"/>
                <a:gd name="T61" fmla="*/ 1761115662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13" name="Freeform 26"/>
            <p:cNvSpPr>
              <a:spLocks/>
            </p:cNvSpPr>
            <p:nvPr/>
          </p:nvSpPr>
          <p:spPr bwMode="hidden">
            <a:xfrm>
              <a:off x="4155651" y="4314537"/>
              <a:ext cx="4940859" cy="929191"/>
            </a:xfrm>
            <a:custGeom>
              <a:avLst/>
              <a:gdLst>
                <a:gd name="T0" fmla="*/ 0 w 3112"/>
                <a:gd name="T1" fmla="*/ 1478417662 h 584"/>
                <a:gd name="T2" fmla="*/ 0 w 3112"/>
                <a:gd name="T3" fmla="*/ 1478417662 h 584"/>
                <a:gd name="T4" fmla="*/ 226865130 w 3112"/>
                <a:gd name="T5" fmla="*/ 1417660663 h 584"/>
                <a:gd name="T6" fmla="*/ 846963574 w 3112"/>
                <a:gd name="T7" fmla="*/ 1260705347 h 584"/>
                <a:gd name="T8" fmla="*/ 1275487831 w 3112"/>
                <a:gd name="T9" fmla="*/ 1154381393 h 584"/>
                <a:gd name="T10" fmla="*/ 1769549916 w 3112"/>
                <a:gd name="T11" fmla="*/ 1037930213 h 584"/>
                <a:gd name="T12" fmla="*/ 2147483647 w 3112"/>
                <a:gd name="T13" fmla="*/ 911353397 h 584"/>
                <a:gd name="T14" fmla="*/ 2147483647 w 3112"/>
                <a:gd name="T15" fmla="*/ 774650944 h 584"/>
                <a:gd name="T16" fmla="*/ 2147483647 w 3112"/>
                <a:gd name="T17" fmla="*/ 643009718 h 584"/>
                <a:gd name="T18" fmla="*/ 2147483647 w 3112"/>
                <a:gd name="T19" fmla="*/ 511370084 h 584"/>
                <a:gd name="T20" fmla="*/ 2147483647 w 3112"/>
                <a:gd name="T21" fmla="*/ 389856086 h 584"/>
                <a:gd name="T22" fmla="*/ 2147483647 w 3112"/>
                <a:gd name="T23" fmla="*/ 273406496 h 584"/>
                <a:gd name="T24" fmla="*/ 2147483647 w 3112"/>
                <a:gd name="T25" fmla="*/ 222775133 h 584"/>
                <a:gd name="T26" fmla="*/ 2147483647 w 3112"/>
                <a:gd name="T27" fmla="*/ 172143770 h 584"/>
                <a:gd name="T28" fmla="*/ 2147483647 w 3112"/>
                <a:gd name="T29" fmla="*/ 131639635 h 584"/>
                <a:gd name="T30" fmla="*/ 2147483647 w 3112"/>
                <a:gd name="T31" fmla="*/ 91135499 h 584"/>
                <a:gd name="T32" fmla="*/ 2147483647 w 3112"/>
                <a:gd name="T33" fmla="*/ 60756999 h 584"/>
                <a:gd name="T34" fmla="*/ 2147483647 w 3112"/>
                <a:gd name="T35" fmla="*/ 35441318 h 584"/>
                <a:gd name="T36" fmla="*/ 2147483647 w 3112"/>
                <a:gd name="T37" fmla="*/ 15188454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useBgFill="1">
          <p:nvSpPr>
            <p:cNvPr id="14" name="Freeform 10"/>
            <p:cNvSpPr>
              <a:spLocks/>
            </p:cNvSpPr>
            <p:nvPr/>
          </p:nvSpPr>
          <p:spPr bwMode="hidden">
            <a:xfrm>
              <a:off x="-3905251" y="4294188"/>
              <a:ext cx="13027839" cy="1892300"/>
            </a:xfrm>
            <a:custGeom>
              <a:avLst/>
              <a:gdLst>
                <a:gd name="T0" fmla="*/ 2147483647 w 8196"/>
                <a:gd name="T1" fmla="*/ 1290320000 h 1192"/>
                <a:gd name="T2" fmla="*/ 2147483647 w 8196"/>
                <a:gd name="T3" fmla="*/ 1436489063 h 1192"/>
                <a:gd name="T4" fmla="*/ 2147483647 w 8196"/>
                <a:gd name="T5" fmla="*/ 1562496875 h 1192"/>
                <a:gd name="T6" fmla="*/ 2147483647 w 8196"/>
                <a:gd name="T7" fmla="*/ 1678424063 h 1192"/>
                <a:gd name="T8" fmla="*/ 2147483647 w 8196"/>
                <a:gd name="T9" fmla="*/ 1769149688 h 1192"/>
                <a:gd name="T10" fmla="*/ 2147483647 w 8196"/>
                <a:gd name="T11" fmla="*/ 1839714063 h 1192"/>
                <a:gd name="T12" fmla="*/ 2147483647 w 8196"/>
                <a:gd name="T13" fmla="*/ 1890117188 h 1192"/>
                <a:gd name="T14" fmla="*/ 2147483647 w 8196"/>
                <a:gd name="T15" fmla="*/ 1920359063 h 1192"/>
                <a:gd name="T16" fmla="*/ 2147483647 w 8196"/>
                <a:gd name="T17" fmla="*/ 1915318750 h 1192"/>
                <a:gd name="T18" fmla="*/ 2147483647 w 8196"/>
                <a:gd name="T19" fmla="*/ 1890117188 h 1192"/>
                <a:gd name="T20" fmla="*/ 2147483647 w 8196"/>
                <a:gd name="T21" fmla="*/ 1829633438 h 1192"/>
                <a:gd name="T22" fmla="*/ 2147483647 w 8196"/>
                <a:gd name="T23" fmla="*/ 1738907813 h 1192"/>
                <a:gd name="T24" fmla="*/ 2147483647 w 8196"/>
                <a:gd name="T25" fmla="*/ 1617940313 h 1192"/>
                <a:gd name="T26" fmla="*/ 2147483647 w 8196"/>
                <a:gd name="T27" fmla="*/ 1456650313 h 1192"/>
                <a:gd name="T28" fmla="*/ 2147483647 w 8196"/>
                <a:gd name="T29" fmla="*/ 1260078125 h 1192"/>
                <a:gd name="T30" fmla="*/ 2147483647 w 8196"/>
                <a:gd name="T31" fmla="*/ 1023183438 h 1192"/>
                <a:gd name="T32" fmla="*/ 2147483647 w 8196"/>
                <a:gd name="T33" fmla="*/ 745966250 h 1192"/>
                <a:gd name="T34" fmla="*/ 2147483647 w 8196"/>
                <a:gd name="T35" fmla="*/ 604837500 h 1192"/>
                <a:gd name="T36" fmla="*/ 2147483647 w 8196"/>
                <a:gd name="T37" fmla="*/ 372983125 h 1192"/>
                <a:gd name="T38" fmla="*/ 2147483647 w 8196"/>
                <a:gd name="T39" fmla="*/ 206652813 h 1192"/>
                <a:gd name="T40" fmla="*/ 2147483647 w 8196"/>
                <a:gd name="T41" fmla="*/ 90725625 h 1192"/>
                <a:gd name="T42" fmla="*/ 2147483647 w 8196"/>
                <a:gd name="T43" fmla="*/ 25201563 h 1192"/>
                <a:gd name="T44" fmla="*/ 2147483647 w 8196"/>
                <a:gd name="T45" fmla="*/ 0 h 1192"/>
                <a:gd name="T46" fmla="*/ 2147483647 w 8196"/>
                <a:gd name="T47" fmla="*/ 10080625 h 1192"/>
                <a:gd name="T48" fmla="*/ 2147483647 w 8196"/>
                <a:gd name="T49" fmla="*/ 50403125 h 1192"/>
                <a:gd name="T50" fmla="*/ 1809063908 w 8196"/>
                <a:gd name="T51" fmla="*/ 110886875 h 1192"/>
                <a:gd name="T52" fmla="*/ 1339111161 w 8196"/>
                <a:gd name="T53" fmla="*/ 186491563 h 1192"/>
                <a:gd name="T54" fmla="*/ 944958629 w 8196"/>
                <a:gd name="T55" fmla="*/ 272176875 h 1192"/>
                <a:gd name="T56" fmla="*/ 626603132 w 8196"/>
                <a:gd name="T57" fmla="*/ 362902500 h 1192"/>
                <a:gd name="T58" fmla="*/ 373939989 w 8196"/>
                <a:gd name="T59" fmla="*/ 443547500 h 1192"/>
                <a:gd name="T60" fmla="*/ 121278436 w 8196"/>
                <a:gd name="T61" fmla="*/ 544353750 h 1192"/>
                <a:gd name="T62" fmla="*/ 0 w 8196"/>
                <a:gd name="T63" fmla="*/ 604837500 h 1192"/>
                <a:gd name="T64" fmla="*/ 2147483647 w 8196"/>
                <a:gd name="T65" fmla="*/ 2147483647 h 1192"/>
                <a:gd name="T66" fmla="*/ 2147483647 w 8196"/>
                <a:gd name="T67" fmla="*/ 2147483647 h 1192"/>
                <a:gd name="T68" fmla="*/ 2147483647 w 8196"/>
                <a:gd name="T69" fmla="*/ 1285279688 h 1192"/>
                <a:gd name="T70" fmla="*/ 2147483647 w 8196"/>
                <a:gd name="T71" fmla="*/ 1290320000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grpSp>
    </p:spTree>
    <p:extLst>
      <p:ext uri="{BB962C8B-B14F-4D97-AF65-F5344CB8AC3E}">
        <p14:creationId xmlns:p14="http://schemas.microsoft.com/office/powerpoint/2010/main" val="1907753809"/>
      </p:ext>
    </p:extLst>
  </p:cSld>
  <p:clrMapOvr>
    <a:masterClrMapping/>
  </p:clrMapOvr>
  <p:timing>
    <p:tnLst>
      <p:par>
        <p:cTn id="1" dur="indefinite" restart="never" nodeType="tmRoot"/>
      </p:par>
    </p:tnLst>
  </p:timing>
</p:sldLayout>
</file>

<file path=ppt/slideLayouts/slideLayout4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a:prstGeom prst="rect">
            <a:avLst/>
          </a:prstGeom>
        </p:spPr>
        <p:txBody>
          <a:bodyPr lIns="91408" tIns="45704" rIns="91408" bIns="45704"/>
          <a:lstStyle>
            <a:lvl1pPr>
              <a:defRPr>
                <a:latin typeface="Calibri"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lIns="91408" tIns="45704" rIns="91408" bIns="45704"/>
          <a:lstStyle>
            <a:lvl1pPr marL="0" indent="0" algn="ctr">
              <a:buNone/>
              <a:defRPr>
                <a:latin typeface="Calibri" pitchFamily="34" charset="0"/>
              </a:defRPr>
            </a:lvl1pPr>
            <a:lvl2pPr marL="457036" indent="0" algn="ctr">
              <a:buNone/>
              <a:defRPr/>
            </a:lvl2pPr>
            <a:lvl3pPr marL="914074" indent="0" algn="ctr">
              <a:buNone/>
              <a:defRPr/>
            </a:lvl3pPr>
            <a:lvl4pPr marL="1371109" indent="0" algn="ctr">
              <a:buNone/>
              <a:defRPr/>
            </a:lvl4pPr>
            <a:lvl5pPr marL="1828148" indent="0" algn="ctr">
              <a:buNone/>
              <a:defRPr/>
            </a:lvl5pPr>
            <a:lvl6pPr marL="2285186" indent="0" algn="ctr">
              <a:buNone/>
              <a:defRPr/>
            </a:lvl6pPr>
            <a:lvl7pPr marL="2742224" indent="0" algn="ctr">
              <a:buNone/>
              <a:defRPr/>
            </a:lvl7pPr>
            <a:lvl8pPr marL="3199260" indent="0" algn="ctr">
              <a:buNone/>
              <a:defRPr/>
            </a:lvl8pPr>
            <a:lvl9pPr marL="3656296" indent="0" algn="ctr">
              <a:buNone/>
              <a:defRPr/>
            </a:lvl9pPr>
          </a:lstStyle>
          <a:p>
            <a:r>
              <a:rPr lang="en-US" dirty="0" smtClean="0"/>
              <a:t>Click to edit Master subtitle style</a:t>
            </a:r>
            <a:endParaRPr lang="en-US" dirty="0"/>
          </a:p>
        </p:txBody>
      </p:sp>
      <p:sp>
        <p:nvSpPr>
          <p:cNvPr id="4" name="Slide Number Placeholder 3"/>
          <p:cNvSpPr>
            <a:spLocks noGrp="1"/>
          </p:cNvSpPr>
          <p:nvPr>
            <p:ph type="sldNum" sz="quarter" idx="10"/>
          </p:nvPr>
        </p:nvSpPr>
        <p:spPr/>
        <p:txBody>
          <a:bodyPr/>
          <a:lstStyle>
            <a:lvl1pPr>
              <a:defRPr/>
            </a:lvl1pPr>
          </a:lstStyle>
          <a:p>
            <a:fld id="{CAA375C8-B8A6-414C-9596-2968C4F92D0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52885288"/>
      </p:ext>
    </p:extLst>
  </p:cSld>
  <p:clrMapOvr>
    <a:masterClrMapping/>
  </p:clrMapOvr>
  <p:transition spd="slow"/>
</p:sldLayout>
</file>

<file path=ppt/slideLayouts/slideLayout4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408" tIns="45704" rIns="91408" bIns="45704"/>
          <a:lstStyle>
            <a:lvl1pPr>
              <a:defRPr>
                <a:latin typeface="Calibr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lIns="91408" tIns="45704" rIns="91408" bIns="45704"/>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lvl1pPr>
              <a:defRPr/>
            </a:lvl1pPr>
          </a:lstStyle>
          <a:p>
            <a:fld id="{F3E39A23-40B7-4211-9297-640B8173F70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15612435"/>
      </p:ext>
    </p:extLst>
  </p:cSld>
  <p:clrMapOvr>
    <a:masterClrMapping/>
  </p:clrMapOvr>
  <p:transition spd="slow"/>
</p:sldLayout>
</file>

<file path=ppt/slideLayouts/slideLayout4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a:prstGeom prst="rect">
            <a:avLst/>
          </a:prstGeom>
        </p:spPr>
        <p:txBody>
          <a:bodyPr lIns="91408" tIns="45704" rIns="91408" bIns="45704" anchor="t"/>
          <a:lstStyle>
            <a:lvl1pPr algn="l">
              <a:defRPr sz="4000" b="1" cap="all">
                <a:latin typeface="Calibri"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7"/>
            <a:ext cx="7772400" cy="1500187"/>
          </a:xfrm>
          <a:prstGeom prst="rect">
            <a:avLst/>
          </a:prstGeom>
        </p:spPr>
        <p:txBody>
          <a:bodyPr lIns="91408" tIns="45704" rIns="91408" bIns="45704" anchor="b"/>
          <a:lstStyle>
            <a:lvl1pPr marL="0" indent="0">
              <a:buNone/>
              <a:defRPr sz="2000">
                <a:latin typeface="Calibri" pitchFamily="34" charset="0"/>
              </a:defRPr>
            </a:lvl1pPr>
            <a:lvl2pPr marL="457036" indent="0">
              <a:buNone/>
              <a:defRPr sz="1800"/>
            </a:lvl2pPr>
            <a:lvl3pPr marL="914074" indent="0">
              <a:buNone/>
              <a:defRPr sz="1600"/>
            </a:lvl3pPr>
            <a:lvl4pPr marL="1371109" indent="0">
              <a:buNone/>
              <a:defRPr sz="1400"/>
            </a:lvl4pPr>
            <a:lvl5pPr marL="1828148" indent="0">
              <a:buNone/>
              <a:defRPr sz="1400"/>
            </a:lvl5pPr>
            <a:lvl6pPr marL="2285186" indent="0">
              <a:buNone/>
              <a:defRPr sz="1400"/>
            </a:lvl6pPr>
            <a:lvl7pPr marL="2742224" indent="0">
              <a:buNone/>
              <a:defRPr sz="1400"/>
            </a:lvl7pPr>
            <a:lvl8pPr marL="3199260" indent="0">
              <a:buNone/>
              <a:defRPr sz="1400"/>
            </a:lvl8pPr>
            <a:lvl9pPr marL="3656296" indent="0">
              <a:buNone/>
              <a:defRPr sz="1400"/>
            </a:lvl9pPr>
          </a:lstStyle>
          <a:p>
            <a:pPr lvl="0"/>
            <a:r>
              <a:rPr lang="en-US" dirty="0"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33FB7A42-DED6-4B66-B27C-B442F19C9D4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13142980"/>
      </p:ext>
    </p:extLst>
  </p:cSld>
  <p:clrMapOvr>
    <a:masterClrMapping/>
  </p:clrMapOvr>
  <p:transition spd="slow"/>
</p:sldLayout>
</file>

<file path=ppt/slideLayouts/slideLayout4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408" tIns="45704" rIns="91408" bIns="45704"/>
          <a:lstStyle>
            <a:lvl1pPr>
              <a:defRPr>
                <a:latin typeface="Calibri"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lIns="91408" tIns="45704" rIns="91408" bIns="45704"/>
          <a:lstStyle>
            <a:lvl1pPr>
              <a:defRPr sz="2800">
                <a:latin typeface="Calibri" pitchFamily="34" charset="0"/>
              </a:defRPr>
            </a:lvl1pPr>
            <a:lvl2pPr>
              <a:defRPr sz="2400">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lIns="91408" tIns="45704" rIns="91408" bIns="45704"/>
          <a:lstStyle>
            <a:lvl1pPr>
              <a:defRPr sz="2800">
                <a:latin typeface="Calibri" pitchFamily="34" charset="0"/>
              </a:defRPr>
            </a:lvl1pPr>
            <a:lvl2pPr>
              <a:defRPr sz="2400">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4"/>
          <p:cNvSpPr>
            <a:spLocks noGrp="1"/>
          </p:cNvSpPr>
          <p:nvPr>
            <p:ph type="sldNum" sz="quarter" idx="10"/>
          </p:nvPr>
        </p:nvSpPr>
        <p:spPr/>
        <p:txBody>
          <a:bodyPr/>
          <a:lstStyle>
            <a:lvl1pPr>
              <a:defRPr/>
            </a:lvl1pPr>
          </a:lstStyle>
          <a:p>
            <a:fld id="{C7327BD8-28A7-42D9-91DC-0BD29197FD8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40656524"/>
      </p:ext>
    </p:extLst>
  </p:cSld>
  <p:clrMapOvr>
    <a:masterClrMapping/>
  </p:clrMapOvr>
  <p:transition spd="slow"/>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solidFill>
                <a:srgbClr val="FFFFFF">
                  <a:lumMod val="65000"/>
                </a:srgbClr>
              </a:solidFill>
            </a:endParaRPr>
          </a:p>
        </p:txBody>
      </p:sp>
      <p:sp>
        <p:nvSpPr>
          <p:cNvPr id="4" name="Footer Placeholder 3"/>
          <p:cNvSpPr>
            <a:spLocks noGrp="1"/>
          </p:cNvSpPr>
          <p:nvPr>
            <p:ph type="ftr" sz="quarter" idx="11"/>
          </p:nvPr>
        </p:nvSpPr>
        <p:spPr/>
        <p:txBody>
          <a:bodyPr/>
          <a:lstStyle>
            <a:lvl1pPr>
              <a:defRPr/>
            </a:lvl1pPr>
          </a:lstStyle>
          <a:p>
            <a:endParaRPr lang="en-US" dirty="0">
              <a:solidFill>
                <a:srgbClr val="FFFFFF">
                  <a:lumMod val="65000"/>
                </a:srgbClr>
              </a:solidFill>
            </a:endParaRPr>
          </a:p>
        </p:txBody>
      </p:sp>
      <p:sp>
        <p:nvSpPr>
          <p:cNvPr id="5" name="Slide Number Placeholder 4"/>
          <p:cNvSpPr>
            <a:spLocks noGrp="1"/>
          </p:cNvSpPr>
          <p:nvPr>
            <p:ph type="sldNum" sz="quarter" idx="12"/>
          </p:nvPr>
        </p:nvSpPr>
        <p:spPr/>
        <p:txBody>
          <a:bodyPr/>
          <a:lstStyle>
            <a:lvl1pPr>
              <a:defRPr/>
            </a:lvl1pPr>
          </a:lstStyle>
          <a:p>
            <a:fld id="{F1F6FF14-FC6A-41B6-B2DC-884C6B7C3F2E}" type="slidenum">
              <a:rPr lang="en-US">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545487098"/>
      </p:ext>
    </p:extLst>
  </p:cSld>
  <p:clrMapOvr>
    <a:masterClrMapping/>
  </p:clrMapOvr>
  <p:timing>
    <p:tnLst>
      <p:par>
        <p:cTn id="1" dur="indefinite" restart="never" nodeType="tmRoot"/>
      </p:par>
    </p:tnLst>
  </p:timing>
</p:sldLayout>
</file>

<file path=ppt/slideLayouts/slideLayout4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408" tIns="45704" rIns="91408" bIns="45704"/>
          <a:lstStyle>
            <a:lvl1pPr>
              <a:defRPr>
                <a:latin typeface="Calibri"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7"/>
            <a:ext cx="4040188" cy="639762"/>
          </a:xfrm>
          <a:prstGeom prst="rect">
            <a:avLst/>
          </a:prstGeom>
        </p:spPr>
        <p:txBody>
          <a:bodyPr lIns="91408" tIns="45704" rIns="91408" bIns="45704" anchor="b"/>
          <a:lstStyle>
            <a:lvl1pPr marL="0" indent="0">
              <a:buNone/>
              <a:defRPr sz="2400" b="1">
                <a:latin typeface="Calibri" pitchFamily="34" charset="0"/>
              </a:defRPr>
            </a:lvl1pPr>
            <a:lvl2pPr marL="457036" indent="0">
              <a:buNone/>
              <a:defRPr sz="2000" b="1"/>
            </a:lvl2pPr>
            <a:lvl3pPr marL="914074" indent="0">
              <a:buNone/>
              <a:defRPr sz="1800" b="1"/>
            </a:lvl3pPr>
            <a:lvl4pPr marL="1371109" indent="0">
              <a:buNone/>
              <a:defRPr sz="1600" b="1"/>
            </a:lvl4pPr>
            <a:lvl5pPr marL="1828148" indent="0">
              <a:buNone/>
              <a:defRPr sz="1600" b="1"/>
            </a:lvl5pPr>
            <a:lvl6pPr marL="2285186" indent="0">
              <a:buNone/>
              <a:defRPr sz="1600" b="1"/>
            </a:lvl6pPr>
            <a:lvl7pPr marL="2742224" indent="0">
              <a:buNone/>
              <a:defRPr sz="1600" b="1"/>
            </a:lvl7pPr>
            <a:lvl8pPr marL="3199260" indent="0">
              <a:buNone/>
              <a:defRPr sz="1600" b="1"/>
            </a:lvl8pPr>
            <a:lvl9pPr marL="3656296"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9"/>
            <a:ext cx="4040188" cy="3951288"/>
          </a:xfrm>
          <a:prstGeom prst="rect">
            <a:avLst/>
          </a:prstGeom>
        </p:spPr>
        <p:txBody>
          <a:bodyPr lIns="91408" tIns="45704" rIns="91408" bIns="45704"/>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600">
                <a:latin typeface="Calibri"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9" y="1535117"/>
            <a:ext cx="4041775" cy="639762"/>
          </a:xfrm>
          <a:prstGeom prst="rect">
            <a:avLst/>
          </a:prstGeom>
        </p:spPr>
        <p:txBody>
          <a:bodyPr lIns="91408" tIns="45704" rIns="91408" bIns="45704" anchor="b"/>
          <a:lstStyle>
            <a:lvl1pPr marL="0" indent="0">
              <a:buNone/>
              <a:defRPr sz="2400" b="1">
                <a:latin typeface="Calibri" pitchFamily="34" charset="0"/>
              </a:defRPr>
            </a:lvl1pPr>
            <a:lvl2pPr marL="457036" indent="0">
              <a:buNone/>
              <a:defRPr sz="2000" b="1"/>
            </a:lvl2pPr>
            <a:lvl3pPr marL="914074" indent="0">
              <a:buNone/>
              <a:defRPr sz="1800" b="1"/>
            </a:lvl3pPr>
            <a:lvl4pPr marL="1371109" indent="0">
              <a:buNone/>
              <a:defRPr sz="1600" b="1"/>
            </a:lvl4pPr>
            <a:lvl5pPr marL="1828148" indent="0">
              <a:buNone/>
              <a:defRPr sz="1600" b="1"/>
            </a:lvl5pPr>
            <a:lvl6pPr marL="2285186" indent="0">
              <a:buNone/>
              <a:defRPr sz="1600" b="1"/>
            </a:lvl6pPr>
            <a:lvl7pPr marL="2742224" indent="0">
              <a:buNone/>
              <a:defRPr sz="1600" b="1"/>
            </a:lvl7pPr>
            <a:lvl8pPr marL="3199260" indent="0">
              <a:buNone/>
              <a:defRPr sz="1600" b="1"/>
            </a:lvl8pPr>
            <a:lvl9pPr marL="3656296"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9" y="2174879"/>
            <a:ext cx="4041775" cy="3951288"/>
          </a:xfrm>
          <a:prstGeom prst="rect">
            <a:avLst/>
          </a:prstGeom>
        </p:spPr>
        <p:txBody>
          <a:bodyPr lIns="91408" tIns="45704" rIns="91408" bIns="45704"/>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600">
                <a:latin typeface="Calibri"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0"/>
          </p:nvPr>
        </p:nvSpPr>
        <p:spPr/>
        <p:txBody>
          <a:bodyPr/>
          <a:lstStyle>
            <a:lvl1pPr>
              <a:defRPr/>
            </a:lvl1pPr>
          </a:lstStyle>
          <a:p>
            <a:fld id="{3A266D90-3981-4093-81BE-44DA27ADB71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75777078"/>
      </p:ext>
    </p:extLst>
  </p:cSld>
  <p:clrMapOvr>
    <a:masterClrMapping/>
  </p:clrMapOvr>
  <p:transition spd="slow"/>
</p:sldLayout>
</file>

<file path=ppt/slideLayouts/slideLayout4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408" tIns="45704" rIns="91408" bIns="45704"/>
          <a:lstStyle>
            <a:lvl1pPr>
              <a:defRPr>
                <a:latin typeface="Calibri" pitchFamily="34" charset="0"/>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a:lvl1pPr>
          </a:lstStyle>
          <a:p>
            <a:fld id="{2AFFFB95-CE35-474D-ABAD-6D34310FEAE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83696250"/>
      </p:ext>
    </p:extLst>
  </p:cSld>
  <p:clrMapOvr>
    <a:masterClrMapping/>
  </p:clrMapOvr>
  <p:transition spd="slow"/>
</p:sldLayout>
</file>

<file path=ppt/slideLayouts/slideLayout4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54182D3D-C849-46F0-8E6E-128CA1AA733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52449529"/>
      </p:ext>
    </p:extLst>
  </p:cSld>
  <p:clrMapOvr>
    <a:masterClrMapping/>
  </p:clrMapOvr>
  <p:transition spd="slow"/>
</p:sldLayout>
</file>

<file path=ppt/slideLayouts/slideLayout4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a:prstGeom prst="rect">
            <a:avLst/>
          </a:prstGeom>
        </p:spPr>
        <p:txBody>
          <a:bodyPr lIns="91408" tIns="45704" rIns="91408" bIns="45704" anchor="b"/>
          <a:lstStyle>
            <a:lvl1pPr algn="l">
              <a:defRPr sz="2000" b="1">
                <a:latin typeface="Calibr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4"/>
            <a:ext cx="5111750" cy="5853113"/>
          </a:xfrm>
          <a:prstGeom prst="rect">
            <a:avLst/>
          </a:prstGeom>
        </p:spPr>
        <p:txBody>
          <a:bodyPr lIns="91408" tIns="45704" rIns="91408" bIns="45704"/>
          <a:lstStyle>
            <a:lvl1pPr>
              <a:defRPr sz="3200">
                <a:latin typeface="Calibri" pitchFamily="34" charset="0"/>
              </a:defRPr>
            </a:lvl1pPr>
            <a:lvl2pPr>
              <a:defRPr sz="2800">
                <a:latin typeface="Calibri" pitchFamily="34" charset="0"/>
              </a:defRPr>
            </a:lvl2pPr>
            <a:lvl3pPr>
              <a:defRPr sz="2400">
                <a:latin typeface="Calibri" pitchFamily="34" charset="0"/>
              </a:defRPr>
            </a:lvl3pPr>
            <a:lvl4pPr>
              <a:defRPr sz="2000">
                <a:latin typeface="Calibri" pitchFamily="34" charset="0"/>
              </a:defRPr>
            </a:lvl4pPr>
            <a:lvl5pPr>
              <a:defRPr sz="2000">
                <a:latin typeface="Calibri"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4" y="1435104"/>
            <a:ext cx="3008313" cy="4691063"/>
          </a:xfrm>
          <a:prstGeom prst="rect">
            <a:avLst/>
          </a:prstGeom>
        </p:spPr>
        <p:txBody>
          <a:bodyPr lIns="91408" tIns="45704" rIns="91408" bIns="45704"/>
          <a:lstStyle>
            <a:lvl1pPr marL="0" indent="0">
              <a:buNone/>
              <a:defRPr sz="1400">
                <a:latin typeface="Calibri" pitchFamily="34" charset="0"/>
              </a:defRPr>
            </a:lvl1pPr>
            <a:lvl2pPr marL="457036" indent="0">
              <a:buNone/>
              <a:defRPr sz="1200"/>
            </a:lvl2pPr>
            <a:lvl3pPr marL="914074" indent="0">
              <a:buNone/>
              <a:defRPr sz="1000"/>
            </a:lvl3pPr>
            <a:lvl4pPr marL="1371109" indent="0">
              <a:buNone/>
              <a:defRPr sz="900"/>
            </a:lvl4pPr>
            <a:lvl5pPr marL="1828148" indent="0">
              <a:buNone/>
              <a:defRPr sz="900"/>
            </a:lvl5pPr>
            <a:lvl6pPr marL="2285186" indent="0">
              <a:buNone/>
              <a:defRPr sz="900"/>
            </a:lvl6pPr>
            <a:lvl7pPr marL="2742224" indent="0">
              <a:buNone/>
              <a:defRPr sz="900"/>
            </a:lvl7pPr>
            <a:lvl8pPr marL="3199260" indent="0">
              <a:buNone/>
              <a:defRPr sz="900"/>
            </a:lvl8pPr>
            <a:lvl9pPr marL="3656296" indent="0">
              <a:buNone/>
              <a:defRPr sz="900"/>
            </a:lvl9pPr>
          </a:lstStyle>
          <a:p>
            <a:pPr lvl="0"/>
            <a:r>
              <a:rPr lang="en-US" dirty="0"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F35A0ECC-CEDE-4C09-9C65-04FAA06789B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33292217"/>
      </p:ext>
    </p:extLst>
  </p:cSld>
  <p:clrMapOvr>
    <a:masterClrMapping/>
  </p:clrMapOvr>
  <p:transition spd="slow"/>
</p:sldLayout>
</file>

<file path=ppt/slideLayouts/slideLayout4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4"/>
            <a:ext cx="5486400" cy="566738"/>
          </a:xfrm>
          <a:prstGeom prst="rect">
            <a:avLst/>
          </a:prstGeom>
        </p:spPr>
        <p:txBody>
          <a:bodyPr lIns="91408" tIns="45704" rIns="91408" bIns="45704" anchor="b"/>
          <a:lstStyle>
            <a:lvl1pPr algn="l">
              <a:defRPr sz="2000" b="1">
                <a:latin typeface="Calibri" pitchFamily="34" charset="0"/>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lIns="91408" tIns="45704" rIns="91408" bIns="45704"/>
          <a:lstStyle>
            <a:lvl1pPr marL="0" indent="0">
              <a:buNone/>
              <a:defRPr sz="3200">
                <a:latin typeface="Calibri" pitchFamily="34" charset="0"/>
              </a:defRPr>
            </a:lvl1pPr>
            <a:lvl2pPr marL="457036" indent="0">
              <a:buNone/>
              <a:defRPr sz="2800"/>
            </a:lvl2pPr>
            <a:lvl3pPr marL="914074" indent="0">
              <a:buNone/>
              <a:defRPr sz="2400"/>
            </a:lvl3pPr>
            <a:lvl4pPr marL="1371109" indent="0">
              <a:buNone/>
              <a:defRPr sz="2000"/>
            </a:lvl4pPr>
            <a:lvl5pPr marL="1828148" indent="0">
              <a:buNone/>
              <a:defRPr sz="2000"/>
            </a:lvl5pPr>
            <a:lvl6pPr marL="2285186" indent="0">
              <a:buNone/>
              <a:defRPr sz="2000"/>
            </a:lvl6pPr>
            <a:lvl7pPr marL="2742224" indent="0">
              <a:buNone/>
              <a:defRPr sz="2000"/>
            </a:lvl7pPr>
            <a:lvl8pPr marL="3199260" indent="0">
              <a:buNone/>
              <a:defRPr sz="2000"/>
            </a:lvl8pPr>
            <a:lvl9pPr marL="3656296" indent="0">
              <a:buNone/>
              <a:defRPr sz="2000"/>
            </a:lvl9pPr>
          </a:lstStyle>
          <a:p>
            <a:endParaRPr lang="en-US" dirty="0"/>
          </a:p>
        </p:txBody>
      </p:sp>
      <p:sp>
        <p:nvSpPr>
          <p:cNvPr id="4" name="Text Placeholder 3"/>
          <p:cNvSpPr>
            <a:spLocks noGrp="1"/>
          </p:cNvSpPr>
          <p:nvPr>
            <p:ph type="body" sz="half" idx="2"/>
          </p:nvPr>
        </p:nvSpPr>
        <p:spPr>
          <a:xfrm>
            <a:off x="1792288" y="5367342"/>
            <a:ext cx="5486400" cy="804862"/>
          </a:xfrm>
          <a:prstGeom prst="rect">
            <a:avLst/>
          </a:prstGeom>
        </p:spPr>
        <p:txBody>
          <a:bodyPr lIns="91408" tIns="45704" rIns="91408" bIns="45704"/>
          <a:lstStyle>
            <a:lvl1pPr marL="0" indent="0">
              <a:buNone/>
              <a:defRPr sz="1400">
                <a:latin typeface="Calibri" pitchFamily="34" charset="0"/>
              </a:defRPr>
            </a:lvl1pPr>
            <a:lvl2pPr marL="457036" indent="0">
              <a:buNone/>
              <a:defRPr sz="1200"/>
            </a:lvl2pPr>
            <a:lvl3pPr marL="914074" indent="0">
              <a:buNone/>
              <a:defRPr sz="1000"/>
            </a:lvl3pPr>
            <a:lvl4pPr marL="1371109" indent="0">
              <a:buNone/>
              <a:defRPr sz="900"/>
            </a:lvl4pPr>
            <a:lvl5pPr marL="1828148" indent="0">
              <a:buNone/>
              <a:defRPr sz="900"/>
            </a:lvl5pPr>
            <a:lvl6pPr marL="2285186" indent="0">
              <a:buNone/>
              <a:defRPr sz="900"/>
            </a:lvl6pPr>
            <a:lvl7pPr marL="2742224" indent="0">
              <a:buNone/>
              <a:defRPr sz="900"/>
            </a:lvl7pPr>
            <a:lvl8pPr marL="3199260" indent="0">
              <a:buNone/>
              <a:defRPr sz="900"/>
            </a:lvl8pPr>
            <a:lvl9pPr marL="3656296" indent="0">
              <a:buNone/>
              <a:defRPr sz="900"/>
            </a:lvl9pPr>
          </a:lstStyle>
          <a:p>
            <a:pPr lvl="0"/>
            <a:r>
              <a:rPr lang="en-US" dirty="0"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5BAB7F31-9458-46AA-9E1F-790F4BDFF5B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28159463"/>
      </p:ext>
    </p:extLst>
  </p:cSld>
  <p:clrMapOvr>
    <a:masterClrMapping/>
  </p:clrMapOvr>
  <p:transition spd="slow"/>
</p:sldLayout>
</file>

<file path=ppt/slideLayouts/slideLayout4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408" tIns="45704" rIns="91408" bIns="45704"/>
          <a:lstStyle>
            <a:lvl1pPr>
              <a:defRPr>
                <a:latin typeface="Calibri"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lIns="91408" tIns="45704" rIns="91408" bIns="45704"/>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lvl1pPr>
              <a:defRPr/>
            </a:lvl1pPr>
          </a:lstStyle>
          <a:p>
            <a:fld id="{828E9212-3DBF-42DF-9A48-04A73AE9AE4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79771066"/>
      </p:ext>
    </p:extLst>
  </p:cSld>
  <p:clrMapOvr>
    <a:masterClrMapping/>
  </p:clrMapOvr>
  <p:transition spd="slow"/>
</p:sldLayout>
</file>

<file path=ppt/slideLayouts/slideLayout4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a:prstGeom prst="rect">
            <a:avLst/>
          </a:prstGeom>
        </p:spPr>
        <p:txBody>
          <a:bodyPr vert="eaVert" lIns="91408" tIns="45704" rIns="91408" bIns="45704"/>
          <a:lstStyle>
            <a:lvl1pPr>
              <a:defRPr>
                <a:latin typeface="Calibri"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42"/>
            <a:ext cx="6019800" cy="5851525"/>
          </a:xfrm>
          <a:prstGeom prst="rect">
            <a:avLst/>
          </a:prstGeom>
        </p:spPr>
        <p:txBody>
          <a:bodyPr vert="eaVert" lIns="91408" tIns="45704" rIns="91408" bIns="45704"/>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lvl1pPr>
              <a:defRPr/>
            </a:lvl1pPr>
          </a:lstStyle>
          <a:p>
            <a:fld id="{34F20BD5-17AD-4815-BF6F-7FEAA3CDD35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46555057"/>
      </p:ext>
    </p:extLst>
  </p:cSld>
  <p:clrMapOvr>
    <a:masterClrMapping/>
  </p:clrMapOvr>
  <p:transition spd="slow"/>
</p:sldLayout>
</file>

<file path=ppt/slideLayouts/slideLayout43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2"/>
            <a:ext cx="8229600" cy="5851525"/>
          </a:xfrm>
          <a:prstGeom prst="rect">
            <a:avLst/>
          </a:prstGeom>
        </p:spPr>
        <p:txBody>
          <a:bodyPr lIns="91408" tIns="45704" rIns="91408" bIns="45704"/>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Slide Number Placeholder 2"/>
          <p:cNvSpPr>
            <a:spLocks noGrp="1"/>
          </p:cNvSpPr>
          <p:nvPr>
            <p:ph type="sldNum" sz="quarter" idx="10"/>
          </p:nvPr>
        </p:nvSpPr>
        <p:spPr>
          <a:xfrm>
            <a:off x="7086600" y="6324600"/>
            <a:ext cx="1905000" cy="457200"/>
          </a:xfrm>
        </p:spPr>
        <p:txBody>
          <a:bodyPr/>
          <a:lstStyle>
            <a:lvl1pPr>
              <a:defRPr/>
            </a:lvl1pPr>
          </a:lstStyle>
          <a:p>
            <a:fld id="{A260BD05-DA31-4CB3-9242-05A12C5118A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22095816"/>
      </p:ext>
    </p:extLst>
  </p:cSld>
  <p:clrMapOvr>
    <a:masterClrMapping/>
  </p:clrMapOvr>
  <p:transition spd="slow"/>
</p:sldLayout>
</file>

<file path=ppt/slideLayouts/slideLayout438.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408" tIns="45704" rIns="91408" bIns="45704"/>
          <a:lstStyle>
            <a:lvl1pPr>
              <a:defRPr>
                <a:latin typeface="Calibri" pitchFamily="34" charset="0"/>
              </a:defRPr>
            </a:lvl1pPr>
          </a:lstStyle>
          <a:p>
            <a:r>
              <a:rPr lang="en-US" dirty="0" smtClean="0"/>
              <a:t>Click to edit Master title style</a:t>
            </a:r>
            <a:endParaRPr lang="en-US" dirty="0"/>
          </a:p>
        </p:txBody>
      </p:sp>
      <p:sp>
        <p:nvSpPr>
          <p:cNvPr id="3" name="Text Placeholder 2"/>
          <p:cNvSpPr>
            <a:spLocks noGrp="1"/>
          </p:cNvSpPr>
          <p:nvPr>
            <p:ph type="body" sz="half" idx="1"/>
          </p:nvPr>
        </p:nvSpPr>
        <p:spPr>
          <a:xfrm>
            <a:off x="457200" y="1600200"/>
            <a:ext cx="4038600" cy="4525963"/>
          </a:xfrm>
          <a:prstGeom prst="rect">
            <a:avLst/>
          </a:prstGeom>
        </p:spPr>
        <p:txBody>
          <a:bodyPr lIns="91408" tIns="45704" rIns="91408" bIns="45704"/>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quarter" idx="2"/>
          </p:nvPr>
        </p:nvSpPr>
        <p:spPr>
          <a:xfrm>
            <a:off x="4648200" y="1600204"/>
            <a:ext cx="4038600" cy="2185988"/>
          </a:xfrm>
          <a:prstGeom prst="rect">
            <a:avLst/>
          </a:prstGeom>
        </p:spPr>
        <p:txBody>
          <a:bodyPr lIns="91408" tIns="45704" rIns="91408" bIns="45704"/>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Content Placeholder 4"/>
          <p:cNvSpPr>
            <a:spLocks noGrp="1"/>
          </p:cNvSpPr>
          <p:nvPr>
            <p:ph sz="quarter" idx="3"/>
          </p:nvPr>
        </p:nvSpPr>
        <p:spPr>
          <a:xfrm>
            <a:off x="4648200" y="3938592"/>
            <a:ext cx="4038600" cy="2187575"/>
          </a:xfrm>
          <a:prstGeom prst="rect">
            <a:avLst/>
          </a:prstGeom>
        </p:spPr>
        <p:txBody>
          <a:bodyPr lIns="91408" tIns="45704" rIns="91408" bIns="45704"/>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0"/>
          </p:nvPr>
        </p:nvSpPr>
        <p:spPr>
          <a:xfrm>
            <a:off x="7086600" y="6324600"/>
            <a:ext cx="1905000" cy="457200"/>
          </a:xfrm>
        </p:spPr>
        <p:txBody>
          <a:bodyPr/>
          <a:lstStyle>
            <a:lvl1pPr>
              <a:defRPr/>
            </a:lvl1pPr>
          </a:lstStyle>
          <a:p>
            <a:fld id="{3CC42DC2-59D5-4C50-9DDA-48489F2F3DF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16485838"/>
      </p:ext>
    </p:extLst>
  </p:cSld>
  <p:clrMapOvr>
    <a:masterClrMapping/>
  </p:clrMapOvr>
  <p:transition spd="slow"/>
</p:sldLayout>
</file>

<file path=ppt/slideLayouts/slideLayout43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408" tIns="45704" rIns="91408" bIns="45704"/>
          <a:lstStyle>
            <a:lvl1pPr>
              <a:defRPr>
                <a:latin typeface="Calibri" pitchFamily="34" charset="0"/>
              </a:defRPr>
            </a:lvl1pPr>
          </a:lstStyle>
          <a:p>
            <a:r>
              <a:rPr lang="en-US" dirty="0" smtClean="0"/>
              <a:t>Click to edit Master title style</a:t>
            </a:r>
            <a:endParaRPr lang="en-US" dirty="0"/>
          </a:p>
        </p:txBody>
      </p:sp>
      <p:sp>
        <p:nvSpPr>
          <p:cNvPr id="3" name="Table Placeholder 2"/>
          <p:cNvSpPr>
            <a:spLocks noGrp="1"/>
          </p:cNvSpPr>
          <p:nvPr>
            <p:ph type="tbl" idx="1"/>
          </p:nvPr>
        </p:nvSpPr>
        <p:spPr>
          <a:xfrm>
            <a:off x="457200" y="1600200"/>
            <a:ext cx="8229600" cy="4525963"/>
          </a:xfrm>
          <a:prstGeom prst="rect">
            <a:avLst/>
          </a:prstGeom>
        </p:spPr>
        <p:txBody>
          <a:bodyPr lIns="91408" tIns="45704" rIns="91408" bIns="45704"/>
          <a:lstStyle>
            <a:lvl1pPr>
              <a:defRPr>
                <a:latin typeface="Calibri" pitchFamily="34" charset="0"/>
              </a:defRPr>
            </a:lvl1pPr>
          </a:lstStyle>
          <a:p>
            <a:endParaRPr lang="en-US" dirty="0"/>
          </a:p>
        </p:txBody>
      </p:sp>
      <p:sp>
        <p:nvSpPr>
          <p:cNvPr id="4" name="Slide Number Placeholder 3"/>
          <p:cNvSpPr>
            <a:spLocks noGrp="1"/>
          </p:cNvSpPr>
          <p:nvPr>
            <p:ph type="sldNum" sz="quarter" idx="10"/>
          </p:nvPr>
        </p:nvSpPr>
        <p:spPr>
          <a:xfrm>
            <a:off x="7086600" y="6324600"/>
            <a:ext cx="1905000" cy="457200"/>
          </a:xfrm>
        </p:spPr>
        <p:txBody>
          <a:bodyPr/>
          <a:lstStyle>
            <a:lvl1pPr>
              <a:defRPr/>
            </a:lvl1pPr>
          </a:lstStyle>
          <a:p>
            <a:fld id="{1A657AAF-591A-45BE-910E-821F2A75470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46443953"/>
      </p:ext>
    </p:extLst>
  </p:cSld>
  <p:clrMapOvr>
    <a:masterClrMapping/>
  </p:clrMapOvr>
  <p:transition spd="slow"/>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solidFill>
                <a:srgbClr val="FFFFFF">
                  <a:lumMod val="65000"/>
                </a:srgbClr>
              </a:solidFill>
            </a:endParaRPr>
          </a:p>
        </p:txBody>
      </p:sp>
      <p:sp>
        <p:nvSpPr>
          <p:cNvPr id="3" name="Footer Placeholder 2"/>
          <p:cNvSpPr>
            <a:spLocks noGrp="1"/>
          </p:cNvSpPr>
          <p:nvPr>
            <p:ph type="ftr" sz="quarter" idx="11"/>
          </p:nvPr>
        </p:nvSpPr>
        <p:spPr/>
        <p:txBody>
          <a:bodyPr/>
          <a:lstStyle>
            <a:lvl1pPr>
              <a:defRPr/>
            </a:lvl1pPr>
          </a:lstStyle>
          <a:p>
            <a:endParaRPr lang="en-US" dirty="0">
              <a:solidFill>
                <a:srgbClr val="FFFFFF">
                  <a:lumMod val="65000"/>
                </a:srgbClr>
              </a:solidFill>
            </a:endParaRPr>
          </a:p>
        </p:txBody>
      </p:sp>
      <p:sp>
        <p:nvSpPr>
          <p:cNvPr id="4" name="Slide Number Placeholder 3"/>
          <p:cNvSpPr>
            <a:spLocks noGrp="1"/>
          </p:cNvSpPr>
          <p:nvPr>
            <p:ph type="sldNum" sz="quarter" idx="12"/>
          </p:nvPr>
        </p:nvSpPr>
        <p:spPr/>
        <p:txBody>
          <a:bodyPr/>
          <a:lstStyle>
            <a:lvl1pPr>
              <a:defRPr/>
            </a:lvl1pPr>
          </a:lstStyle>
          <a:p>
            <a:fld id="{8579F915-29B1-4ADF-B1F4-B9108899500C}" type="slidenum">
              <a:rPr lang="en-US">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3857217641"/>
      </p:ext>
    </p:extLst>
  </p:cSld>
  <p:clrMapOvr>
    <a:masterClrMapping/>
  </p:clrMapOvr>
  <p:timing>
    <p:tnLst>
      <p:par>
        <p:cTn id="1" dur="indefinite" restart="never" nodeType="tmRoot"/>
      </p:par>
    </p:tnLst>
  </p:timing>
</p:sldLayout>
</file>

<file path=ppt/slideLayouts/slideLayout44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2" descr="title_imagery_no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1175" y="0"/>
            <a:ext cx="3552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5"/>
          <p:cNvSpPr txBox="1">
            <a:spLocks noChangeArrowheads="1"/>
          </p:cNvSpPr>
          <p:nvPr/>
        </p:nvSpPr>
        <p:spPr bwMode="auto">
          <a:xfrm>
            <a:off x="376238" y="5418138"/>
            <a:ext cx="5033962" cy="78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algn="ctr" eaLnBrk="1" hangingPunct="1">
              <a:spcBef>
                <a:spcPct val="50000"/>
              </a:spcBef>
              <a:defRPr/>
            </a:pPr>
            <a:r>
              <a:rPr lang="en-US" sz="1800" dirty="0" smtClean="0">
                <a:solidFill>
                  <a:srgbClr val="000000"/>
                </a:solidFill>
              </a:rPr>
              <a:t>MOD Aviation Fuel Committee</a:t>
            </a:r>
          </a:p>
          <a:p>
            <a:pPr algn="ctr" eaLnBrk="1" hangingPunct="1">
              <a:spcBef>
                <a:spcPct val="50000"/>
              </a:spcBef>
              <a:defRPr/>
            </a:pPr>
            <a:r>
              <a:rPr lang="en-US" sz="1800" dirty="0" smtClean="0">
                <a:solidFill>
                  <a:srgbClr val="000000"/>
                </a:solidFill>
              </a:rPr>
              <a:t>March 19, 2013</a:t>
            </a:r>
          </a:p>
        </p:txBody>
      </p:sp>
      <p:grpSp>
        <p:nvGrpSpPr>
          <p:cNvPr id="4" name="Group 6"/>
          <p:cNvGrpSpPr>
            <a:grpSpLocks/>
          </p:cNvGrpSpPr>
          <p:nvPr/>
        </p:nvGrpSpPr>
        <p:grpSpPr bwMode="auto">
          <a:xfrm>
            <a:off x="5873750" y="269875"/>
            <a:ext cx="2895600" cy="911225"/>
            <a:chOff x="3700" y="170"/>
            <a:chExt cx="1824" cy="574"/>
          </a:xfrm>
        </p:grpSpPr>
        <p:pic>
          <p:nvPicPr>
            <p:cNvPr id="5" name="Picture 7" descr="NEW FAA LOGO"/>
            <p:cNvPicPr>
              <a:picLocks noChangeAspect="1" noChangeArrowheads="1"/>
            </p:cNvPicPr>
            <p:nvPr userDrawn="1"/>
          </p:nvPicPr>
          <p:blipFill>
            <a:blip r:embed="rId3">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700" y="170"/>
              <a:ext cx="573" cy="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8"/>
            <p:cNvSpPr txBox="1">
              <a:spLocks noChangeArrowheads="1"/>
            </p:cNvSpPr>
            <p:nvPr userDrawn="1"/>
          </p:nvSpPr>
          <p:spPr bwMode="ltGray">
            <a:xfrm>
              <a:off x="4288" y="288"/>
              <a:ext cx="1236" cy="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lnSpc>
                  <a:spcPct val="85000"/>
                </a:lnSpc>
                <a:defRPr/>
              </a:pPr>
              <a:r>
                <a:rPr lang="en-US" sz="1800" b="1" smtClean="0">
                  <a:solidFill>
                    <a:srgbClr val="FFFFFF"/>
                  </a:solidFill>
                </a:rPr>
                <a:t>Federal Aviation</a:t>
              </a:r>
            </a:p>
            <a:p>
              <a:pPr eaLnBrk="1" hangingPunct="1">
                <a:lnSpc>
                  <a:spcPct val="85000"/>
                </a:lnSpc>
                <a:defRPr/>
              </a:pPr>
              <a:r>
                <a:rPr lang="en-US" sz="1800" b="1" smtClean="0">
                  <a:solidFill>
                    <a:srgbClr val="FFFFFF"/>
                  </a:solidFill>
                </a:rPr>
                <a:t>Administration</a:t>
              </a:r>
            </a:p>
          </p:txBody>
        </p:sp>
      </p:grpSp>
      <p:sp>
        <p:nvSpPr>
          <p:cNvPr id="7" name="Text Box 25"/>
          <p:cNvSpPr txBox="1">
            <a:spLocks noChangeArrowheads="1"/>
          </p:cNvSpPr>
          <p:nvPr/>
        </p:nvSpPr>
        <p:spPr bwMode="auto">
          <a:xfrm>
            <a:off x="696913" y="2971800"/>
            <a:ext cx="433705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algn="ctr" eaLnBrk="1" hangingPunct="1">
              <a:spcBef>
                <a:spcPct val="50000"/>
              </a:spcBef>
              <a:defRPr/>
            </a:pPr>
            <a:r>
              <a:rPr lang="en-US" b="1" dirty="0" smtClean="0">
                <a:solidFill>
                  <a:srgbClr val="000066"/>
                </a:solidFill>
              </a:rPr>
              <a:t>Mark Rumizen</a:t>
            </a:r>
          </a:p>
          <a:p>
            <a:pPr algn="ctr" eaLnBrk="1" hangingPunct="1">
              <a:spcBef>
                <a:spcPct val="50000"/>
              </a:spcBef>
              <a:defRPr/>
            </a:pPr>
            <a:r>
              <a:rPr lang="en-US" sz="2000" b="1" dirty="0" smtClean="0">
                <a:solidFill>
                  <a:srgbClr val="000066"/>
                </a:solidFill>
              </a:rPr>
              <a:t>Senior Technical Specialist</a:t>
            </a:r>
          </a:p>
          <a:p>
            <a:pPr algn="ctr" eaLnBrk="1" hangingPunct="1">
              <a:spcBef>
                <a:spcPct val="50000"/>
              </a:spcBef>
              <a:defRPr/>
            </a:pPr>
            <a:r>
              <a:rPr lang="en-US" sz="2000" b="1" dirty="0" smtClean="0">
                <a:solidFill>
                  <a:srgbClr val="000066"/>
                </a:solidFill>
              </a:rPr>
              <a:t>Aircraft Certification Service</a:t>
            </a:r>
          </a:p>
        </p:txBody>
      </p:sp>
    </p:spTree>
    <p:extLst>
      <p:ext uri="{BB962C8B-B14F-4D97-AF65-F5344CB8AC3E}">
        <p14:creationId xmlns:p14="http://schemas.microsoft.com/office/powerpoint/2010/main" val="2700054442"/>
      </p:ext>
    </p:extLst>
  </p:cSld>
  <p:clrMapOvr>
    <a:masterClrMapping/>
  </p:clrMapOvr>
</p:sldLayout>
</file>

<file path=ppt/slideLayouts/slideLayout4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Box 3"/>
          <p:cNvSpPr txBox="1"/>
          <p:nvPr userDrawn="1"/>
        </p:nvSpPr>
        <p:spPr>
          <a:xfrm>
            <a:off x="139700" y="6096000"/>
            <a:ext cx="2679700" cy="738664"/>
          </a:xfrm>
          <a:prstGeom prst="rect">
            <a:avLst/>
          </a:prstGeom>
          <a:solidFill>
            <a:srgbClr val="003366"/>
          </a:solidFill>
        </p:spPr>
        <p:txBody>
          <a:bodyPr wrap="square" rtlCol="0">
            <a:spAutoFit/>
          </a:bodyPr>
          <a:lstStyle/>
          <a:p>
            <a:r>
              <a:rPr lang="en-US" sz="1400" b="1" dirty="0" smtClean="0">
                <a:solidFill>
                  <a:srgbClr val="FFFFFF"/>
                </a:solidFill>
              </a:rPr>
              <a:t>Mohan Gupta</a:t>
            </a:r>
          </a:p>
          <a:p>
            <a:r>
              <a:rPr lang="en-US" sz="1400" b="1" dirty="0" smtClean="0">
                <a:solidFill>
                  <a:srgbClr val="FFFFFF"/>
                </a:solidFill>
              </a:rPr>
              <a:t>Mark Rumizen</a:t>
            </a:r>
          </a:p>
          <a:p>
            <a:r>
              <a:rPr lang="en-US" sz="1400" b="1" dirty="0" smtClean="0">
                <a:solidFill>
                  <a:srgbClr val="FFFFFF"/>
                </a:solidFill>
              </a:rPr>
              <a:t>July 2, 2014</a:t>
            </a:r>
            <a:endParaRPr lang="en-US" sz="1400" b="1" dirty="0">
              <a:solidFill>
                <a:srgbClr val="FFFFFF"/>
              </a:solidFill>
            </a:endParaRPr>
          </a:p>
        </p:txBody>
      </p:sp>
      <p:sp>
        <p:nvSpPr>
          <p:cNvPr id="5" name="TextBox 4"/>
          <p:cNvSpPr txBox="1"/>
          <p:nvPr userDrawn="1"/>
        </p:nvSpPr>
        <p:spPr>
          <a:xfrm>
            <a:off x="139700" y="6087291"/>
            <a:ext cx="2679700" cy="738664"/>
          </a:xfrm>
          <a:prstGeom prst="rect">
            <a:avLst/>
          </a:prstGeom>
          <a:solidFill>
            <a:srgbClr val="003366"/>
          </a:solidFill>
        </p:spPr>
        <p:txBody>
          <a:bodyPr wrap="square" rtlCol="0">
            <a:spAutoFit/>
          </a:bodyPr>
          <a:lstStyle/>
          <a:p>
            <a:endParaRPr lang="en-US" sz="1400" b="1" dirty="0" smtClean="0">
              <a:solidFill>
                <a:srgbClr val="FFFFFF"/>
              </a:solidFill>
            </a:endParaRPr>
          </a:p>
          <a:p>
            <a:endParaRPr lang="en-US" sz="1400" b="1" dirty="0" smtClean="0">
              <a:solidFill>
                <a:srgbClr val="FFFFFF"/>
              </a:solidFill>
            </a:endParaRPr>
          </a:p>
          <a:p>
            <a:endParaRPr lang="en-US" sz="1400" b="1" dirty="0" smtClean="0">
              <a:solidFill>
                <a:srgbClr val="FFFFFF"/>
              </a:solidFill>
            </a:endParaRPr>
          </a:p>
        </p:txBody>
      </p:sp>
      <p:sp>
        <p:nvSpPr>
          <p:cNvPr id="6" name="TextBox 5"/>
          <p:cNvSpPr txBox="1"/>
          <p:nvPr userDrawn="1"/>
        </p:nvSpPr>
        <p:spPr>
          <a:xfrm>
            <a:off x="0" y="6033259"/>
            <a:ext cx="4373779" cy="738664"/>
          </a:xfrm>
          <a:prstGeom prst="rect">
            <a:avLst/>
          </a:prstGeom>
          <a:noFill/>
        </p:spPr>
        <p:txBody>
          <a:bodyPr wrap="square" rtlCol="0">
            <a:spAutoFit/>
          </a:bodyPr>
          <a:lstStyle/>
          <a:p>
            <a:r>
              <a:rPr lang="en-US" sz="1400" b="1" dirty="0" smtClean="0">
                <a:solidFill>
                  <a:srgbClr val="FFFFFF"/>
                </a:solidFill>
              </a:rPr>
              <a:t>National Jet Fuels Combustion Program</a:t>
            </a:r>
          </a:p>
          <a:p>
            <a:r>
              <a:rPr lang="en-US" sz="1400" b="1" dirty="0" smtClean="0">
                <a:solidFill>
                  <a:srgbClr val="FFFFFF"/>
                </a:solidFill>
              </a:rPr>
              <a:t>DLR Briefing</a:t>
            </a:r>
          </a:p>
          <a:p>
            <a:r>
              <a:rPr lang="en-US" sz="1400" b="1" dirty="0" smtClean="0">
                <a:solidFill>
                  <a:srgbClr val="FFFFFF"/>
                </a:solidFill>
              </a:rPr>
              <a:t>November 13, 2014</a:t>
            </a:r>
            <a:endParaRPr lang="en-US" sz="1400" b="1" dirty="0">
              <a:solidFill>
                <a:srgbClr val="FFFFFF"/>
              </a:solidFill>
            </a:endParaRPr>
          </a:p>
        </p:txBody>
      </p:sp>
    </p:spTree>
    <p:extLst>
      <p:ext uri="{BB962C8B-B14F-4D97-AF65-F5344CB8AC3E}">
        <p14:creationId xmlns:p14="http://schemas.microsoft.com/office/powerpoint/2010/main" val="107415561"/>
      </p:ext>
    </p:extLst>
  </p:cSld>
  <p:clrMapOvr>
    <a:masterClrMapping/>
  </p:clrMapOvr>
  <p:timing>
    <p:tnLst>
      <p:par>
        <p:cTn id="1" dur="indefinite" restart="never" nodeType="tmRoot"/>
      </p:par>
    </p:tnLst>
  </p:timing>
</p:sldLayout>
</file>

<file path=ppt/slideLayouts/slideLayout4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331910042"/>
      </p:ext>
    </p:extLst>
  </p:cSld>
  <p:clrMapOvr>
    <a:masterClrMapping/>
  </p:clrMapOvr>
</p:sldLayout>
</file>

<file path=ppt/slideLayouts/slideLayout4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22642596"/>
      </p:ext>
    </p:extLst>
  </p:cSld>
  <p:clrMapOvr>
    <a:masterClrMapping/>
  </p:clrMapOvr>
</p:sldLayout>
</file>

<file path=ppt/slideLayouts/slideLayout4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61479375"/>
      </p:ext>
    </p:extLst>
  </p:cSld>
  <p:clrMapOvr>
    <a:masterClrMapping/>
  </p:clrMapOvr>
</p:sldLayout>
</file>

<file path=ppt/slideLayouts/slideLayout4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TextBox 3"/>
          <p:cNvSpPr txBox="1"/>
          <p:nvPr userDrawn="1"/>
        </p:nvSpPr>
        <p:spPr>
          <a:xfrm>
            <a:off x="139700" y="6096000"/>
            <a:ext cx="2679700" cy="738664"/>
          </a:xfrm>
          <a:prstGeom prst="rect">
            <a:avLst/>
          </a:prstGeom>
          <a:solidFill>
            <a:srgbClr val="003366"/>
          </a:solidFill>
        </p:spPr>
        <p:txBody>
          <a:bodyPr wrap="square" rtlCol="0">
            <a:spAutoFit/>
          </a:bodyPr>
          <a:lstStyle/>
          <a:p>
            <a:endParaRPr lang="en-US" sz="1400" b="1" dirty="0" smtClean="0">
              <a:solidFill>
                <a:srgbClr val="FFFFFF"/>
              </a:solidFill>
            </a:endParaRPr>
          </a:p>
          <a:p>
            <a:endParaRPr lang="en-US" sz="1400" b="1" dirty="0" smtClean="0">
              <a:solidFill>
                <a:srgbClr val="FFFFFF"/>
              </a:solidFill>
            </a:endParaRPr>
          </a:p>
          <a:p>
            <a:endParaRPr lang="en-US" sz="1400" b="1" dirty="0" smtClean="0">
              <a:solidFill>
                <a:srgbClr val="FFFFFF"/>
              </a:solidFill>
            </a:endParaRPr>
          </a:p>
        </p:txBody>
      </p:sp>
    </p:spTree>
    <p:extLst>
      <p:ext uri="{BB962C8B-B14F-4D97-AF65-F5344CB8AC3E}">
        <p14:creationId xmlns:p14="http://schemas.microsoft.com/office/powerpoint/2010/main" val="3793616477"/>
      </p:ext>
    </p:extLst>
  </p:cSld>
  <p:clrMapOvr>
    <a:masterClrMapping/>
  </p:clrMapOvr>
  <p:timing>
    <p:tnLst>
      <p:par>
        <p:cTn id="1" dur="indefinite" restart="never" nodeType="tmRoot"/>
      </p:par>
    </p:tnLst>
  </p:timing>
</p:sldLayout>
</file>

<file path=ppt/slideLayouts/slideLayout4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Box 1"/>
          <p:cNvSpPr txBox="1"/>
          <p:nvPr userDrawn="1"/>
        </p:nvSpPr>
        <p:spPr>
          <a:xfrm>
            <a:off x="139700" y="6096000"/>
            <a:ext cx="2679700" cy="738664"/>
          </a:xfrm>
          <a:prstGeom prst="rect">
            <a:avLst/>
          </a:prstGeom>
          <a:solidFill>
            <a:srgbClr val="003366"/>
          </a:solidFill>
        </p:spPr>
        <p:txBody>
          <a:bodyPr wrap="square" rtlCol="0">
            <a:spAutoFit/>
          </a:bodyPr>
          <a:lstStyle/>
          <a:p>
            <a:endParaRPr lang="en-US" sz="1400" b="1" dirty="0" smtClean="0">
              <a:solidFill>
                <a:srgbClr val="FFFFFF"/>
              </a:solidFill>
            </a:endParaRPr>
          </a:p>
          <a:p>
            <a:endParaRPr lang="en-US" sz="1400" b="1" dirty="0" smtClean="0">
              <a:solidFill>
                <a:srgbClr val="FFFFFF"/>
              </a:solidFill>
            </a:endParaRPr>
          </a:p>
          <a:p>
            <a:endParaRPr lang="en-US" sz="1400" b="1" dirty="0" smtClean="0">
              <a:solidFill>
                <a:srgbClr val="FFFFFF"/>
              </a:solidFill>
            </a:endParaRPr>
          </a:p>
        </p:txBody>
      </p:sp>
    </p:spTree>
    <p:extLst>
      <p:ext uri="{BB962C8B-B14F-4D97-AF65-F5344CB8AC3E}">
        <p14:creationId xmlns:p14="http://schemas.microsoft.com/office/powerpoint/2010/main" val="1890042542"/>
      </p:ext>
    </p:extLst>
  </p:cSld>
  <p:clrMapOvr>
    <a:masterClrMapping/>
  </p:clrMapOvr>
  <p:timing>
    <p:tnLst>
      <p:par>
        <p:cTn id="1" dur="indefinite" restart="never" nodeType="tmRoot"/>
      </p:par>
    </p:tnLst>
  </p:timing>
</p:sldLayout>
</file>

<file path=ppt/slideLayouts/slideLayout4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Box 4"/>
          <p:cNvSpPr txBox="1"/>
          <p:nvPr userDrawn="1"/>
        </p:nvSpPr>
        <p:spPr>
          <a:xfrm>
            <a:off x="139700" y="6096000"/>
            <a:ext cx="2679700" cy="738664"/>
          </a:xfrm>
          <a:prstGeom prst="rect">
            <a:avLst/>
          </a:prstGeom>
          <a:solidFill>
            <a:srgbClr val="003366"/>
          </a:solidFill>
        </p:spPr>
        <p:txBody>
          <a:bodyPr wrap="square" rtlCol="0">
            <a:spAutoFit/>
          </a:bodyPr>
          <a:lstStyle/>
          <a:p>
            <a:endParaRPr lang="en-US" sz="1400" b="1" dirty="0" smtClean="0">
              <a:solidFill>
                <a:srgbClr val="FFFFFF"/>
              </a:solidFill>
            </a:endParaRPr>
          </a:p>
          <a:p>
            <a:endParaRPr lang="en-US" sz="1400" b="1" dirty="0" smtClean="0">
              <a:solidFill>
                <a:srgbClr val="FFFFFF"/>
              </a:solidFill>
            </a:endParaRPr>
          </a:p>
          <a:p>
            <a:endParaRPr lang="en-US" sz="1400" b="1" dirty="0" smtClean="0">
              <a:solidFill>
                <a:srgbClr val="FFFFFF"/>
              </a:solidFill>
            </a:endParaRPr>
          </a:p>
        </p:txBody>
      </p:sp>
    </p:spTree>
    <p:extLst>
      <p:ext uri="{BB962C8B-B14F-4D97-AF65-F5344CB8AC3E}">
        <p14:creationId xmlns:p14="http://schemas.microsoft.com/office/powerpoint/2010/main" val="2922848828"/>
      </p:ext>
    </p:extLst>
  </p:cSld>
  <p:clrMapOvr>
    <a:masterClrMapping/>
  </p:clrMapOvr>
  <p:timing>
    <p:tnLst>
      <p:par>
        <p:cTn id="1" dur="indefinite" restart="never" nodeType="tmRoot"/>
      </p:par>
    </p:tnLst>
  </p:timing>
</p:sldLayout>
</file>

<file path=ppt/slideLayouts/slideLayout4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10159947"/>
      </p:ext>
    </p:extLst>
  </p:cSld>
  <p:clrMapOvr>
    <a:masterClrMapping/>
  </p:clrMapOvr>
  <p:timing>
    <p:tnLst>
      <p:par>
        <p:cTn id="1" dur="indefinite" restart="never" nodeType="tmRoot"/>
      </p:par>
    </p:tnLst>
  </p:timing>
</p:sldLayout>
</file>

<file path=ppt/slideLayouts/slideLayout4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42109225"/>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4"/>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36" indent="0">
              <a:buNone/>
              <a:defRPr sz="2800"/>
            </a:lvl2pPr>
            <a:lvl3pPr marL="914074" indent="0">
              <a:buNone/>
              <a:defRPr sz="2400"/>
            </a:lvl3pPr>
            <a:lvl4pPr marL="1371109" indent="0">
              <a:buNone/>
              <a:defRPr sz="2000"/>
            </a:lvl4pPr>
            <a:lvl5pPr marL="1828148" indent="0">
              <a:buNone/>
              <a:defRPr sz="2000"/>
            </a:lvl5pPr>
            <a:lvl6pPr marL="2285186" indent="0">
              <a:buNone/>
              <a:defRPr sz="2000"/>
            </a:lvl6pPr>
            <a:lvl7pPr marL="2742224" indent="0">
              <a:buNone/>
              <a:defRPr sz="2000"/>
            </a:lvl7pPr>
            <a:lvl8pPr marL="3199260" indent="0">
              <a:buNone/>
              <a:defRPr sz="2000"/>
            </a:lvl8pPr>
            <a:lvl9pPr marL="3656296"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42"/>
            <a:ext cx="5486400" cy="804862"/>
          </a:xfrm>
        </p:spPr>
        <p:txBody>
          <a:bodyPr/>
          <a:lstStyle>
            <a:lvl1pPr marL="0" indent="0">
              <a:buNone/>
              <a:defRPr sz="1400"/>
            </a:lvl1pPr>
            <a:lvl2pPr marL="457036" indent="0">
              <a:buNone/>
              <a:defRPr sz="1200"/>
            </a:lvl2pPr>
            <a:lvl3pPr marL="914074" indent="0">
              <a:buNone/>
              <a:defRPr sz="1000"/>
            </a:lvl3pPr>
            <a:lvl4pPr marL="1371109" indent="0">
              <a:buNone/>
              <a:defRPr sz="900"/>
            </a:lvl4pPr>
            <a:lvl5pPr marL="1828148" indent="0">
              <a:buNone/>
              <a:defRPr sz="900"/>
            </a:lvl5pPr>
            <a:lvl6pPr marL="2285186" indent="0">
              <a:buNone/>
              <a:defRPr sz="900"/>
            </a:lvl6pPr>
            <a:lvl7pPr marL="2742224" indent="0">
              <a:buNone/>
              <a:defRPr sz="900"/>
            </a:lvl7pPr>
            <a:lvl8pPr marL="3199260" indent="0">
              <a:buNone/>
              <a:defRPr sz="900"/>
            </a:lvl8pPr>
            <a:lvl9pPr marL="3656296"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solidFill>
                <a:srgbClr val="FFFFFF">
                  <a:lumMod val="65000"/>
                </a:srgbClr>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FFFFFF">
                  <a:lumMod val="65000"/>
                </a:srgbClr>
              </a:solidFill>
            </a:endParaRPr>
          </a:p>
        </p:txBody>
      </p:sp>
      <p:sp>
        <p:nvSpPr>
          <p:cNvPr id="7" name="Slide Number Placeholder 6"/>
          <p:cNvSpPr>
            <a:spLocks noGrp="1"/>
          </p:cNvSpPr>
          <p:nvPr>
            <p:ph type="sldNum" sz="quarter" idx="12"/>
          </p:nvPr>
        </p:nvSpPr>
        <p:spPr/>
        <p:txBody>
          <a:bodyPr/>
          <a:lstStyle>
            <a:lvl1pPr>
              <a:defRPr/>
            </a:lvl1pPr>
          </a:lstStyle>
          <a:p>
            <a:fld id="{9187D554-CBC1-41AB-90CF-337CEC897EAA}" type="slidenum">
              <a:rPr lang="en-US">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2346762305"/>
      </p:ext>
    </p:extLst>
  </p:cSld>
  <p:clrMapOvr>
    <a:masterClrMapping/>
  </p:clrMapOvr>
  <p:timing>
    <p:tnLst>
      <p:par>
        <p:cTn id="1" dur="indefinite" restart="never" nodeType="tmRoot"/>
      </p:par>
    </p:tnLst>
  </p:timing>
</p:sldLayout>
</file>

<file path=ppt/slideLayouts/slideLayout4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3388" y="344488"/>
            <a:ext cx="2117725" cy="55546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28625" y="344488"/>
            <a:ext cx="6202363" cy="55546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97079429"/>
      </p:ext>
    </p:extLst>
  </p:cSld>
  <p:clrMapOvr>
    <a:masterClrMapping/>
  </p:clrMapOvr>
  <p:timing>
    <p:tnLst>
      <p:par>
        <p:cTn id="1" dur="indefinite" restart="never" nodeType="tmRoot"/>
      </p:par>
    </p:tnLst>
  </p:timing>
</p:sldLayout>
</file>

<file path=ppt/slideLayouts/slideLayout4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a:latin typeface="Calibri"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atin typeface="Calibri"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Slide Number Placeholder 3"/>
          <p:cNvSpPr>
            <a:spLocks noGrp="1"/>
          </p:cNvSpPr>
          <p:nvPr>
            <p:ph type="sldNum" sz="quarter" idx="10"/>
          </p:nvPr>
        </p:nvSpPr>
        <p:spPr/>
        <p:txBody>
          <a:bodyPr/>
          <a:lstStyle>
            <a:lvl1pPr>
              <a:defRPr>
                <a:cs typeface="Arial" charset="0"/>
              </a:defRPr>
            </a:lvl1pPr>
          </a:lstStyle>
          <a:p>
            <a:pPr>
              <a:defRPr/>
            </a:pPr>
            <a:fld id="{C4F4DFFA-6CD4-4766-86AB-2CA138FA337C}" type="slidenum">
              <a:rPr lang="en-US"/>
              <a:pPr>
                <a:defRPr/>
              </a:pPr>
              <a:t>‹#›</a:t>
            </a:fld>
            <a:endParaRPr lang="en-US" dirty="0"/>
          </a:p>
        </p:txBody>
      </p:sp>
    </p:spTree>
    <p:extLst>
      <p:ext uri="{BB962C8B-B14F-4D97-AF65-F5344CB8AC3E}">
        <p14:creationId xmlns:p14="http://schemas.microsoft.com/office/powerpoint/2010/main" val="1030875458"/>
      </p:ext>
    </p:extLst>
  </p:cSld>
  <p:clrMapOvr>
    <a:masterClrMapping/>
  </p:clrMapOvr>
  <p:transition spd="slow"/>
</p:sldLayout>
</file>

<file path=ppt/slideLayouts/slideLayout4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alibr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lvl1pPr>
              <a:defRPr>
                <a:cs typeface="Arial" charset="0"/>
              </a:defRPr>
            </a:lvl1pPr>
          </a:lstStyle>
          <a:p>
            <a:pPr>
              <a:defRPr/>
            </a:pPr>
            <a:fld id="{95BFFFEA-F32E-4386-9E2D-C184B7B1F3FB}" type="slidenum">
              <a:rPr lang="en-US"/>
              <a:pPr>
                <a:defRPr/>
              </a:pPr>
              <a:t>‹#›</a:t>
            </a:fld>
            <a:endParaRPr lang="en-US" dirty="0"/>
          </a:p>
        </p:txBody>
      </p:sp>
    </p:spTree>
    <p:extLst>
      <p:ext uri="{BB962C8B-B14F-4D97-AF65-F5344CB8AC3E}">
        <p14:creationId xmlns:p14="http://schemas.microsoft.com/office/powerpoint/2010/main" val="1959522593"/>
      </p:ext>
    </p:extLst>
  </p:cSld>
  <p:clrMapOvr>
    <a:masterClrMapping/>
  </p:clrMapOvr>
  <p:transition spd="slow"/>
</p:sldLayout>
</file>

<file path=ppt/slideLayouts/slideLayout4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atin typeface="Calibri"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atin typeface="Calibri"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Slide Number Placeholder 3"/>
          <p:cNvSpPr>
            <a:spLocks noGrp="1"/>
          </p:cNvSpPr>
          <p:nvPr>
            <p:ph type="sldNum" sz="quarter" idx="10"/>
          </p:nvPr>
        </p:nvSpPr>
        <p:spPr/>
        <p:txBody>
          <a:bodyPr/>
          <a:lstStyle>
            <a:lvl1pPr>
              <a:defRPr>
                <a:cs typeface="Arial" charset="0"/>
              </a:defRPr>
            </a:lvl1pPr>
          </a:lstStyle>
          <a:p>
            <a:pPr>
              <a:defRPr/>
            </a:pPr>
            <a:fld id="{D1EA6750-3AC2-466D-A5C8-4B565EE7ADA3}" type="slidenum">
              <a:rPr lang="en-US"/>
              <a:pPr>
                <a:defRPr/>
              </a:pPr>
              <a:t>‹#›</a:t>
            </a:fld>
            <a:endParaRPr lang="en-US" dirty="0"/>
          </a:p>
        </p:txBody>
      </p:sp>
    </p:spTree>
    <p:extLst>
      <p:ext uri="{BB962C8B-B14F-4D97-AF65-F5344CB8AC3E}">
        <p14:creationId xmlns:p14="http://schemas.microsoft.com/office/powerpoint/2010/main" val="58237351"/>
      </p:ext>
    </p:extLst>
  </p:cSld>
  <p:clrMapOvr>
    <a:masterClrMapping/>
  </p:clrMapOvr>
  <p:transition spd="slow"/>
</p:sldLayout>
</file>

<file path=ppt/slideLayouts/slideLayout4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alibri"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atin typeface="Calibri" pitchFamily="34" charset="0"/>
              </a:defRPr>
            </a:lvl1pPr>
            <a:lvl2pPr>
              <a:defRPr sz="2400">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atin typeface="Calibri" pitchFamily="34" charset="0"/>
              </a:defRPr>
            </a:lvl1pPr>
            <a:lvl2pPr>
              <a:defRPr sz="2400">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4"/>
          <p:cNvSpPr>
            <a:spLocks noGrp="1"/>
          </p:cNvSpPr>
          <p:nvPr>
            <p:ph type="sldNum" sz="quarter" idx="10"/>
          </p:nvPr>
        </p:nvSpPr>
        <p:spPr/>
        <p:txBody>
          <a:bodyPr/>
          <a:lstStyle>
            <a:lvl1pPr>
              <a:defRPr>
                <a:cs typeface="Arial" charset="0"/>
              </a:defRPr>
            </a:lvl1pPr>
          </a:lstStyle>
          <a:p>
            <a:pPr>
              <a:defRPr/>
            </a:pPr>
            <a:fld id="{8FF0FBB6-C556-472C-8488-86C548A46EE9}" type="slidenum">
              <a:rPr lang="en-US"/>
              <a:pPr>
                <a:defRPr/>
              </a:pPr>
              <a:t>‹#›</a:t>
            </a:fld>
            <a:endParaRPr lang="en-US" dirty="0"/>
          </a:p>
        </p:txBody>
      </p:sp>
    </p:spTree>
    <p:extLst>
      <p:ext uri="{BB962C8B-B14F-4D97-AF65-F5344CB8AC3E}">
        <p14:creationId xmlns:p14="http://schemas.microsoft.com/office/powerpoint/2010/main" val="2489524072"/>
      </p:ext>
    </p:extLst>
  </p:cSld>
  <p:clrMapOvr>
    <a:masterClrMapping/>
  </p:clrMapOvr>
  <p:transition spd="slow"/>
</p:sldLayout>
</file>

<file path=ppt/slideLayouts/slideLayout4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alibri"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atin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600">
                <a:latin typeface="Calibri"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atin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600">
                <a:latin typeface="Calibri"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0"/>
          </p:nvPr>
        </p:nvSpPr>
        <p:spPr/>
        <p:txBody>
          <a:bodyPr/>
          <a:lstStyle>
            <a:lvl1pPr>
              <a:defRPr>
                <a:cs typeface="Arial" charset="0"/>
              </a:defRPr>
            </a:lvl1pPr>
          </a:lstStyle>
          <a:p>
            <a:pPr>
              <a:defRPr/>
            </a:pPr>
            <a:fld id="{B12041E9-8730-48DA-80E3-0C69DC1E74FD}" type="slidenum">
              <a:rPr lang="en-US"/>
              <a:pPr>
                <a:defRPr/>
              </a:pPr>
              <a:t>‹#›</a:t>
            </a:fld>
            <a:endParaRPr lang="en-US" dirty="0"/>
          </a:p>
        </p:txBody>
      </p:sp>
    </p:spTree>
    <p:extLst>
      <p:ext uri="{BB962C8B-B14F-4D97-AF65-F5344CB8AC3E}">
        <p14:creationId xmlns:p14="http://schemas.microsoft.com/office/powerpoint/2010/main" val="757841952"/>
      </p:ext>
    </p:extLst>
  </p:cSld>
  <p:clrMapOvr>
    <a:masterClrMapping/>
  </p:clrMapOvr>
  <p:transition spd="slow"/>
</p:sldLayout>
</file>

<file path=ppt/slideLayouts/slideLayout4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alibri" pitchFamily="34" charset="0"/>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a:cs typeface="Arial" charset="0"/>
              </a:defRPr>
            </a:lvl1pPr>
          </a:lstStyle>
          <a:p>
            <a:pPr>
              <a:defRPr/>
            </a:pPr>
            <a:fld id="{1EE28A2B-FA2B-4A63-AB75-8E7394040423}" type="slidenum">
              <a:rPr lang="en-US"/>
              <a:pPr>
                <a:defRPr/>
              </a:pPr>
              <a:t>‹#›</a:t>
            </a:fld>
            <a:endParaRPr lang="en-US" dirty="0"/>
          </a:p>
        </p:txBody>
      </p:sp>
    </p:spTree>
    <p:extLst>
      <p:ext uri="{BB962C8B-B14F-4D97-AF65-F5344CB8AC3E}">
        <p14:creationId xmlns:p14="http://schemas.microsoft.com/office/powerpoint/2010/main" val="1288741364"/>
      </p:ext>
    </p:extLst>
  </p:cSld>
  <p:clrMapOvr>
    <a:masterClrMapping/>
  </p:clrMapOvr>
  <p:transition spd="slow"/>
</p:sldLayout>
</file>

<file path=ppt/slideLayouts/slideLayout4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cs typeface="Arial" charset="0"/>
              </a:defRPr>
            </a:lvl1pPr>
          </a:lstStyle>
          <a:p>
            <a:pPr>
              <a:defRPr/>
            </a:pPr>
            <a:fld id="{B538AC22-69A8-45C9-A7FA-D17E742EA5C5}" type="slidenum">
              <a:rPr lang="en-US"/>
              <a:pPr>
                <a:defRPr/>
              </a:pPr>
              <a:t>‹#›</a:t>
            </a:fld>
            <a:endParaRPr lang="en-US" dirty="0"/>
          </a:p>
        </p:txBody>
      </p:sp>
    </p:spTree>
    <p:extLst>
      <p:ext uri="{BB962C8B-B14F-4D97-AF65-F5344CB8AC3E}">
        <p14:creationId xmlns:p14="http://schemas.microsoft.com/office/powerpoint/2010/main" val="2873083740"/>
      </p:ext>
    </p:extLst>
  </p:cSld>
  <p:clrMapOvr>
    <a:masterClrMapping/>
  </p:clrMapOvr>
  <p:transition spd="slow"/>
</p:sldLayout>
</file>

<file path=ppt/slideLayouts/slideLayout4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Calibr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atin typeface="Calibri" pitchFamily="34" charset="0"/>
              </a:defRPr>
            </a:lvl1pPr>
            <a:lvl2pPr>
              <a:defRPr sz="2800">
                <a:latin typeface="Calibri" pitchFamily="34" charset="0"/>
              </a:defRPr>
            </a:lvl2pPr>
            <a:lvl3pPr>
              <a:defRPr sz="2400">
                <a:latin typeface="Calibri" pitchFamily="34" charset="0"/>
              </a:defRPr>
            </a:lvl3pPr>
            <a:lvl4pPr>
              <a:defRPr sz="2000">
                <a:latin typeface="Calibri" pitchFamily="34" charset="0"/>
              </a:defRPr>
            </a:lvl4pPr>
            <a:lvl5pPr>
              <a:defRPr sz="2000">
                <a:latin typeface="Calibri"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atin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Slide Number Placeholder 4"/>
          <p:cNvSpPr>
            <a:spLocks noGrp="1"/>
          </p:cNvSpPr>
          <p:nvPr>
            <p:ph type="sldNum" sz="quarter" idx="10"/>
          </p:nvPr>
        </p:nvSpPr>
        <p:spPr/>
        <p:txBody>
          <a:bodyPr/>
          <a:lstStyle>
            <a:lvl1pPr>
              <a:defRPr>
                <a:cs typeface="Arial" charset="0"/>
              </a:defRPr>
            </a:lvl1pPr>
          </a:lstStyle>
          <a:p>
            <a:pPr>
              <a:defRPr/>
            </a:pPr>
            <a:fld id="{A32216AB-4D0F-4C77-8E19-468FD36009EE}" type="slidenum">
              <a:rPr lang="en-US"/>
              <a:pPr>
                <a:defRPr/>
              </a:pPr>
              <a:t>‹#›</a:t>
            </a:fld>
            <a:endParaRPr lang="en-US" dirty="0"/>
          </a:p>
        </p:txBody>
      </p:sp>
    </p:spTree>
    <p:extLst>
      <p:ext uri="{BB962C8B-B14F-4D97-AF65-F5344CB8AC3E}">
        <p14:creationId xmlns:p14="http://schemas.microsoft.com/office/powerpoint/2010/main" val="15032955"/>
      </p:ext>
    </p:extLst>
  </p:cSld>
  <p:clrMapOvr>
    <a:masterClrMapping/>
  </p:clrMapOvr>
  <p:transition spd="slow"/>
</p:sldLayout>
</file>

<file path=ppt/slideLayouts/slideLayout4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Calibri" pitchFamily="34" charset="0"/>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atin typeface="Calibri"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Slide Number Placeholder 4"/>
          <p:cNvSpPr>
            <a:spLocks noGrp="1"/>
          </p:cNvSpPr>
          <p:nvPr>
            <p:ph type="sldNum" sz="quarter" idx="10"/>
          </p:nvPr>
        </p:nvSpPr>
        <p:spPr/>
        <p:txBody>
          <a:bodyPr/>
          <a:lstStyle>
            <a:lvl1pPr>
              <a:defRPr>
                <a:cs typeface="Arial" charset="0"/>
              </a:defRPr>
            </a:lvl1pPr>
          </a:lstStyle>
          <a:p>
            <a:pPr>
              <a:defRPr/>
            </a:pPr>
            <a:fld id="{C9C90432-1ECD-4F36-91D7-C3722C95DA51}" type="slidenum">
              <a:rPr lang="en-US"/>
              <a:pPr>
                <a:defRPr/>
              </a:pPr>
              <a:t>‹#›</a:t>
            </a:fld>
            <a:endParaRPr lang="en-US" dirty="0"/>
          </a:p>
        </p:txBody>
      </p:sp>
    </p:spTree>
    <p:extLst>
      <p:ext uri="{BB962C8B-B14F-4D97-AF65-F5344CB8AC3E}">
        <p14:creationId xmlns:p14="http://schemas.microsoft.com/office/powerpoint/2010/main" val="3697233685"/>
      </p:ext>
    </p:extLst>
  </p:cSld>
  <p:clrMapOvr>
    <a:masterClrMapping/>
  </p:clrMapOvr>
  <p:transition spd="slow"/>
</p:sldLayout>
</file>

<file path=ppt/slideLayouts/slideLayout46.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4"/>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4"/>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92"/>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92"/>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a:ln/>
        </p:spPr>
        <p:txBody>
          <a:bodyPr/>
          <a:lstStyle>
            <a:lvl1pPr>
              <a:defRPr/>
            </a:lvl1pPr>
          </a:lstStyle>
          <a:p>
            <a:pPr>
              <a:defRPr/>
            </a:pPr>
            <a:endParaRPr lang="en-US" dirty="0">
              <a:solidFill>
                <a:srgbClr val="FFFFFF">
                  <a:lumMod val="65000"/>
                </a:srgbClr>
              </a:solidFill>
            </a:endParaRPr>
          </a:p>
        </p:txBody>
      </p:sp>
      <p:sp>
        <p:nvSpPr>
          <p:cNvPr id="8" name="Rectangle 10"/>
          <p:cNvSpPr>
            <a:spLocks noGrp="1" noChangeArrowheads="1"/>
          </p:cNvSpPr>
          <p:nvPr>
            <p:ph type="ftr" sz="quarter" idx="11"/>
          </p:nvPr>
        </p:nvSpPr>
        <p:spPr>
          <a:ln/>
        </p:spPr>
        <p:txBody>
          <a:bodyPr/>
          <a:lstStyle>
            <a:lvl1pPr>
              <a:defRPr/>
            </a:lvl1pPr>
          </a:lstStyle>
          <a:p>
            <a:pPr>
              <a:defRPr/>
            </a:pPr>
            <a:endParaRPr lang="en-US" dirty="0">
              <a:solidFill>
                <a:srgbClr val="FFFFFF">
                  <a:lumMod val="65000"/>
                </a:srgbClr>
              </a:solidFill>
            </a:endParaRPr>
          </a:p>
        </p:txBody>
      </p:sp>
      <p:sp>
        <p:nvSpPr>
          <p:cNvPr id="9" name="Rectangle 11"/>
          <p:cNvSpPr>
            <a:spLocks noGrp="1" noChangeArrowheads="1"/>
          </p:cNvSpPr>
          <p:nvPr>
            <p:ph type="sldNum" sz="quarter" idx="12"/>
          </p:nvPr>
        </p:nvSpPr>
        <p:spPr>
          <a:ln/>
        </p:spPr>
        <p:txBody>
          <a:bodyPr/>
          <a:lstStyle>
            <a:lvl1pPr>
              <a:defRPr/>
            </a:lvl1pPr>
          </a:lstStyle>
          <a:p>
            <a:pPr>
              <a:defRPr/>
            </a:pPr>
            <a:fld id="{5B6B2C6A-CDC5-43B3-82E2-A956377D50BC}" type="slidenum">
              <a:rPr lang="en-US">
                <a:solidFill>
                  <a:srgbClr val="FFFFFF">
                    <a:lumMod val="65000"/>
                  </a:srgbClr>
                </a:solidFill>
              </a:rPr>
              <a:pPr>
                <a:defRPr/>
              </a:pPr>
              <a:t>‹#›</a:t>
            </a:fld>
            <a:endParaRPr lang="en-US" dirty="0">
              <a:solidFill>
                <a:srgbClr val="FFFFFF">
                  <a:lumMod val="65000"/>
                </a:srgbClr>
              </a:solidFill>
            </a:endParaRPr>
          </a:p>
        </p:txBody>
      </p:sp>
    </p:spTree>
    <p:extLst>
      <p:ext uri="{BB962C8B-B14F-4D97-AF65-F5344CB8AC3E}">
        <p14:creationId xmlns:p14="http://schemas.microsoft.com/office/powerpoint/2010/main" val="1692473907"/>
      </p:ext>
    </p:extLst>
  </p:cSld>
  <p:clrMapOvr>
    <a:masterClrMapping/>
  </p:clrMapOvr>
  <p:timing>
    <p:tnLst>
      <p:par>
        <p:cTn id="1" dur="indefinite" restart="never" nodeType="tmRoot"/>
      </p:par>
    </p:tnLst>
  </p:timing>
</p:sldLayout>
</file>

<file path=ppt/slideLayouts/slideLayout4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alibri"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lvl1pPr>
              <a:defRPr>
                <a:cs typeface="Arial" charset="0"/>
              </a:defRPr>
            </a:lvl1pPr>
          </a:lstStyle>
          <a:p>
            <a:pPr>
              <a:defRPr/>
            </a:pPr>
            <a:fld id="{7A28B610-5B1C-4A9C-8C4F-0A4166EC5317}" type="slidenum">
              <a:rPr lang="en-US"/>
              <a:pPr>
                <a:defRPr/>
              </a:pPr>
              <a:t>‹#›</a:t>
            </a:fld>
            <a:endParaRPr lang="en-US" dirty="0"/>
          </a:p>
        </p:txBody>
      </p:sp>
    </p:spTree>
    <p:extLst>
      <p:ext uri="{BB962C8B-B14F-4D97-AF65-F5344CB8AC3E}">
        <p14:creationId xmlns:p14="http://schemas.microsoft.com/office/powerpoint/2010/main" val="1253429534"/>
      </p:ext>
    </p:extLst>
  </p:cSld>
  <p:clrMapOvr>
    <a:masterClrMapping/>
  </p:clrMapOvr>
  <p:transition spd="slow"/>
</p:sldLayout>
</file>

<file path=ppt/slideLayouts/slideLayout4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lvl1pPr>
              <a:defRPr>
                <a:latin typeface="Calibri"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lvl1pPr>
              <a:defRPr>
                <a:cs typeface="Arial" charset="0"/>
              </a:defRPr>
            </a:lvl1pPr>
          </a:lstStyle>
          <a:p>
            <a:pPr>
              <a:defRPr/>
            </a:pPr>
            <a:fld id="{7D1007B5-D1AE-4BC7-90DB-0C8DF94DCCCB}" type="slidenum">
              <a:rPr lang="en-US"/>
              <a:pPr>
                <a:defRPr/>
              </a:pPr>
              <a:t>‹#›</a:t>
            </a:fld>
            <a:endParaRPr lang="en-US" dirty="0"/>
          </a:p>
        </p:txBody>
      </p:sp>
    </p:spTree>
    <p:extLst>
      <p:ext uri="{BB962C8B-B14F-4D97-AF65-F5344CB8AC3E}">
        <p14:creationId xmlns:p14="http://schemas.microsoft.com/office/powerpoint/2010/main" val="2024687248"/>
      </p:ext>
    </p:extLst>
  </p:cSld>
  <p:clrMapOvr>
    <a:masterClrMapping/>
  </p:clrMapOvr>
  <p:transition spd="slow"/>
</p:sldLayout>
</file>

<file path=ppt/slideLayouts/slideLayout46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Slide Number Placeholder 2"/>
          <p:cNvSpPr>
            <a:spLocks noGrp="1"/>
          </p:cNvSpPr>
          <p:nvPr>
            <p:ph type="sldNum" sz="quarter" idx="10"/>
          </p:nvPr>
        </p:nvSpPr>
        <p:spPr/>
        <p:txBody>
          <a:bodyPr/>
          <a:lstStyle>
            <a:lvl1pPr>
              <a:defRPr>
                <a:cs typeface="Arial" charset="0"/>
              </a:defRPr>
            </a:lvl1pPr>
          </a:lstStyle>
          <a:p>
            <a:pPr>
              <a:defRPr/>
            </a:pPr>
            <a:fld id="{7BB4C95B-C526-40E9-95E1-747245AA0D6F}" type="slidenum">
              <a:rPr lang="en-US"/>
              <a:pPr>
                <a:defRPr/>
              </a:pPr>
              <a:t>‹#›</a:t>
            </a:fld>
            <a:endParaRPr lang="en-US" dirty="0"/>
          </a:p>
        </p:txBody>
      </p:sp>
    </p:spTree>
    <p:extLst>
      <p:ext uri="{BB962C8B-B14F-4D97-AF65-F5344CB8AC3E}">
        <p14:creationId xmlns:p14="http://schemas.microsoft.com/office/powerpoint/2010/main" val="1458400057"/>
      </p:ext>
    </p:extLst>
  </p:cSld>
  <p:clrMapOvr>
    <a:masterClrMapping/>
  </p:clrMapOvr>
  <p:transition spd="slow"/>
</p:sldLayout>
</file>

<file path=ppt/slideLayouts/slideLayout46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alibri" pitchFamily="34" charset="0"/>
              </a:defRPr>
            </a:lvl1pPr>
          </a:lstStyle>
          <a:p>
            <a:r>
              <a:rPr lang="en-US" dirty="0" smtClean="0"/>
              <a:t>Click to edit Master title style</a:t>
            </a:r>
            <a:endParaRPr lang="en-US" dirty="0"/>
          </a:p>
        </p:txBody>
      </p:sp>
      <p:sp>
        <p:nvSpPr>
          <p:cNvPr id="3" name="Text Placeholder 2"/>
          <p:cNvSpPr>
            <a:spLocks noGrp="1"/>
          </p:cNvSpPr>
          <p:nvPr>
            <p:ph type="body" sz="half" idx="1"/>
          </p:nvPr>
        </p:nvSpPr>
        <p:spPr>
          <a:xfrm>
            <a:off x="457200" y="1600200"/>
            <a:ext cx="4038600" cy="4525963"/>
          </a:xfrm>
          <a:prstGeom prst="rect">
            <a:avLst/>
          </a:prstGeo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quarter" idx="2"/>
          </p:nvPr>
        </p:nvSpPr>
        <p:spPr>
          <a:xfrm>
            <a:off x="4648200" y="1600200"/>
            <a:ext cx="4038600" cy="2185988"/>
          </a:xfrm>
          <a:prstGeom prst="rect">
            <a:avLst/>
          </a:prstGeo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Content Placeholder 4"/>
          <p:cNvSpPr>
            <a:spLocks noGrp="1"/>
          </p:cNvSpPr>
          <p:nvPr>
            <p:ph sz="quarter" idx="3"/>
          </p:nvPr>
        </p:nvSpPr>
        <p:spPr>
          <a:xfrm>
            <a:off x="4648200" y="3938588"/>
            <a:ext cx="4038600" cy="2187575"/>
          </a:xfrm>
          <a:prstGeom prst="rect">
            <a:avLst/>
          </a:prstGeo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0"/>
          </p:nvPr>
        </p:nvSpPr>
        <p:spPr/>
        <p:txBody>
          <a:bodyPr/>
          <a:lstStyle>
            <a:lvl1pPr>
              <a:defRPr>
                <a:cs typeface="Arial" charset="0"/>
              </a:defRPr>
            </a:lvl1pPr>
          </a:lstStyle>
          <a:p>
            <a:pPr>
              <a:defRPr/>
            </a:pPr>
            <a:fld id="{A89DD6F2-22DE-40BD-B470-EF9259BE3D62}" type="slidenum">
              <a:rPr lang="en-US"/>
              <a:pPr>
                <a:defRPr/>
              </a:pPr>
              <a:t>‹#›</a:t>
            </a:fld>
            <a:endParaRPr lang="en-US" dirty="0"/>
          </a:p>
        </p:txBody>
      </p:sp>
    </p:spTree>
    <p:extLst>
      <p:ext uri="{BB962C8B-B14F-4D97-AF65-F5344CB8AC3E}">
        <p14:creationId xmlns:p14="http://schemas.microsoft.com/office/powerpoint/2010/main" val="1840476686"/>
      </p:ext>
    </p:extLst>
  </p:cSld>
  <p:clrMapOvr>
    <a:masterClrMapping/>
  </p:clrMapOvr>
  <p:transition spd="slow"/>
</p:sldLayout>
</file>

<file path=ppt/slideLayouts/slideLayout46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alibri" pitchFamily="34" charset="0"/>
              </a:defRPr>
            </a:lvl1pPr>
          </a:lstStyle>
          <a:p>
            <a:r>
              <a:rPr lang="en-US" dirty="0" smtClean="0"/>
              <a:t>Click to edit Master title style</a:t>
            </a:r>
            <a:endParaRPr lang="en-US" dirty="0"/>
          </a:p>
        </p:txBody>
      </p:sp>
      <p:sp>
        <p:nvSpPr>
          <p:cNvPr id="3" name="Table Placeholder 2"/>
          <p:cNvSpPr>
            <a:spLocks noGrp="1"/>
          </p:cNvSpPr>
          <p:nvPr>
            <p:ph type="tbl" idx="1"/>
          </p:nvPr>
        </p:nvSpPr>
        <p:spPr>
          <a:xfrm>
            <a:off x="457200" y="1600200"/>
            <a:ext cx="8229600" cy="4525963"/>
          </a:xfrm>
          <a:prstGeom prst="rect">
            <a:avLst/>
          </a:prstGeom>
        </p:spPr>
        <p:txBody>
          <a:bodyPr/>
          <a:lstStyle>
            <a:lvl1pPr>
              <a:defRPr>
                <a:latin typeface="Calibri" pitchFamily="34" charset="0"/>
              </a:defRPr>
            </a:lvl1pPr>
          </a:lstStyle>
          <a:p>
            <a:pPr lvl="0"/>
            <a:endParaRPr lang="en-US" noProof="0" dirty="0"/>
          </a:p>
        </p:txBody>
      </p:sp>
      <p:sp>
        <p:nvSpPr>
          <p:cNvPr id="4" name="Slide Number Placeholder 3"/>
          <p:cNvSpPr>
            <a:spLocks noGrp="1"/>
          </p:cNvSpPr>
          <p:nvPr>
            <p:ph type="sldNum" sz="quarter" idx="10"/>
          </p:nvPr>
        </p:nvSpPr>
        <p:spPr/>
        <p:txBody>
          <a:bodyPr/>
          <a:lstStyle>
            <a:lvl1pPr>
              <a:defRPr>
                <a:cs typeface="Arial" charset="0"/>
              </a:defRPr>
            </a:lvl1pPr>
          </a:lstStyle>
          <a:p>
            <a:pPr>
              <a:defRPr/>
            </a:pPr>
            <a:fld id="{DCCC5549-DA6D-4EDC-A02E-1DE54E3476AD}" type="slidenum">
              <a:rPr lang="en-US"/>
              <a:pPr>
                <a:defRPr/>
              </a:pPr>
              <a:t>‹#›</a:t>
            </a:fld>
            <a:endParaRPr lang="en-US" dirty="0"/>
          </a:p>
        </p:txBody>
      </p:sp>
    </p:spTree>
    <p:extLst>
      <p:ext uri="{BB962C8B-B14F-4D97-AF65-F5344CB8AC3E}">
        <p14:creationId xmlns:p14="http://schemas.microsoft.com/office/powerpoint/2010/main" val="2370174320"/>
      </p:ext>
    </p:extLst>
  </p:cSld>
  <p:clrMapOvr>
    <a:masterClrMapping/>
  </p:clrMapOvr>
  <p:transition spd="slow"/>
</p:sldLayout>
</file>

<file path=ppt/slideLayouts/slideLayout465.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5" name="Picture 6" descr="SU_Seal_Gray2.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76388" y="184150"/>
            <a:ext cx="6065837" cy="606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6410325"/>
            <a:ext cx="9155113" cy="457200"/>
          </a:xfrm>
          <a:prstGeom prst="rect">
            <a:avLst/>
          </a:prstGeom>
          <a:solidFill>
            <a:srgbClr val="8C1515"/>
          </a:solidFill>
          <a:ln>
            <a:solidFill>
              <a:srgbClr val="8C1515"/>
            </a:solidFill>
          </a:ln>
        </p:spPr>
        <p:style>
          <a:lnRef idx="1">
            <a:schemeClr val="accent1"/>
          </a:lnRef>
          <a:fillRef idx="3">
            <a:schemeClr val="accent1"/>
          </a:fillRef>
          <a:effectRef idx="2">
            <a:schemeClr val="accent1"/>
          </a:effectRef>
          <a:fontRef idx="minor">
            <a:schemeClr val="lt1"/>
          </a:fontRef>
        </p:style>
        <p:txBody>
          <a:bodyPr anchor="ctr"/>
          <a:lstStyle/>
          <a:p>
            <a:pPr algn="ctr" eaLnBrk="0" fontAlgn="auto" hangingPunct="0">
              <a:spcBef>
                <a:spcPts val="0"/>
              </a:spcBef>
              <a:spcAft>
                <a:spcPts val="0"/>
              </a:spcAft>
              <a:defRPr/>
            </a:pPr>
            <a:endParaRPr lang="en-US" sz="2400">
              <a:solidFill>
                <a:srgbClr val="FFFFFF"/>
              </a:solidFill>
            </a:endParaRPr>
          </a:p>
        </p:txBody>
      </p:sp>
      <p:pic>
        <p:nvPicPr>
          <p:cNvPr id="7" name="Picture 14" descr="SUSig_White.eps"/>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51663" y="6510338"/>
            <a:ext cx="1819275"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57200" y="2604370"/>
            <a:ext cx="8229600" cy="824631"/>
          </a:xfrm>
          <a:prstGeom prst="rect">
            <a:avLst/>
          </a:prstGeom>
        </p:spPr>
        <p:txBody>
          <a:bodyPr>
            <a:noAutofit/>
          </a:bodyPr>
          <a:lstStyle>
            <a:lvl1pPr algn="ctr">
              <a:defRPr sz="3600">
                <a:solidFill>
                  <a:schemeClr val="tx1"/>
                </a:solidFill>
              </a:defRPr>
            </a:lvl1pPr>
          </a:lstStyle>
          <a:p>
            <a:r>
              <a:rPr lang="en-US" smtClean="0"/>
              <a:t>Click to edit Master title style</a:t>
            </a:r>
            <a:endParaRPr lang="en-US" dirty="0"/>
          </a:p>
        </p:txBody>
      </p:sp>
      <p:sp>
        <p:nvSpPr>
          <p:cNvPr id="12" name="Text Placeholder 33"/>
          <p:cNvSpPr>
            <a:spLocks noGrp="1"/>
          </p:cNvSpPr>
          <p:nvPr>
            <p:ph type="body" sz="quarter" idx="18"/>
          </p:nvPr>
        </p:nvSpPr>
        <p:spPr>
          <a:xfrm>
            <a:off x="1603375" y="4798696"/>
            <a:ext cx="6059488" cy="274320"/>
          </a:xfrm>
          <a:prstGeom prst="rect">
            <a:avLst/>
          </a:prstGeom>
        </p:spPr>
        <p:txBody>
          <a:bodyPr wrap="none" anchor="ctr" anchorCtr="1">
            <a:noAutofit/>
          </a:bodyPr>
          <a:lstStyle>
            <a:lvl1pPr algn="ctr">
              <a:buNone/>
              <a:defRPr sz="1800" cap="none" spc="0" baseline="0">
                <a:solidFill>
                  <a:schemeClr val="tx1">
                    <a:lumMod val="65000"/>
                    <a:lumOff val="35000"/>
                  </a:schemeClr>
                </a:solidFill>
              </a:defRPr>
            </a:lvl1pPr>
            <a:lvl2pPr>
              <a:buNone/>
              <a:defRPr/>
            </a:lvl2pPr>
            <a:lvl3pPr>
              <a:buNone/>
              <a:defRPr/>
            </a:lvl3pPr>
            <a:lvl4pPr>
              <a:buNone/>
              <a:defRPr/>
            </a:lvl4pPr>
            <a:lvl5pPr>
              <a:buNone/>
              <a:defRPr/>
            </a:lvl5pPr>
          </a:lstStyle>
          <a:p>
            <a:pPr lvl="0"/>
            <a:r>
              <a:rPr lang="en-US" smtClean="0"/>
              <a:t>Click to edit Master text styles</a:t>
            </a:r>
          </a:p>
        </p:txBody>
      </p:sp>
      <p:sp>
        <p:nvSpPr>
          <p:cNvPr id="13" name="Subtitle 2"/>
          <p:cNvSpPr>
            <a:spLocks noGrp="1"/>
          </p:cNvSpPr>
          <p:nvPr>
            <p:ph type="subTitle" idx="1"/>
          </p:nvPr>
        </p:nvSpPr>
        <p:spPr>
          <a:xfrm>
            <a:off x="457200" y="3429001"/>
            <a:ext cx="8229600" cy="615863"/>
          </a:xfrm>
          <a:prstGeom prst="rect">
            <a:avLst/>
          </a:prstGeom>
        </p:spPr>
        <p:txBody>
          <a:bodyPr>
            <a:noAutofit/>
          </a:bodyPr>
          <a:lstStyle>
            <a:lvl1pPr marL="0" indent="0" algn="ctr">
              <a:buNone/>
              <a:defRPr sz="2400" cap="small" spc="300">
                <a:solidFill>
                  <a:srgbClr val="A4001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976763448"/>
      </p:ext>
    </p:extLst>
  </p:cSld>
  <p:clrMapOvr>
    <a:masterClrMapping/>
  </p:clrMapOvr>
  <p:transition spd="slow">
    <p:fade/>
  </p:transition>
</p:sldLayout>
</file>

<file path=ppt/slideLayouts/slideLayout466.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pic>
        <p:nvPicPr>
          <p:cNvPr id="5" name="Picture 6" descr="SU_Seal_Gray2.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76388" y="184150"/>
            <a:ext cx="6065837" cy="606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6410325"/>
            <a:ext cx="9155113" cy="457200"/>
          </a:xfrm>
          <a:prstGeom prst="rect">
            <a:avLst/>
          </a:prstGeom>
          <a:solidFill>
            <a:srgbClr val="8C1515"/>
          </a:solidFill>
          <a:ln>
            <a:solidFill>
              <a:srgbClr val="8C1515"/>
            </a:solidFill>
          </a:ln>
        </p:spPr>
        <p:style>
          <a:lnRef idx="1">
            <a:schemeClr val="accent1"/>
          </a:lnRef>
          <a:fillRef idx="3">
            <a:schemeClr val="accent1"/>
          </a:fillRef>
          <a:effectRef idx="2">
            <a:schemeClr val="accent1"/>
          </a:effectRef>
          <a:fontRef idx="minor">
            <a:schemeClr val="lt1"/>
          </a:fontRef>
        </p:style>
        <p:txBody>
          <a:bodyPr anchor="ctr"/>
          <a:lstStyle/>
          <a:p>
            <a:pPr algn="ctr" eaLnBrk="0" fontAlgn="auto" hangingPunct="0">
              <a:spcBef>
                <a:spcPts val="0"/>
              </a:spcBef>
              <a:spcAft>
                <a:spcPts val="0"/>
              </a:spcAft>
              <a:defRPr/>
            </a:pPr>
            <a:endParaRPr lang="en-US" sz="2400">
              <a:solidFill>
                <a:srgbClr val="FFFFFF"/>
              </a:solidFill>
            </a:endParaRPr>
          </a:p>
        </p:txBody>
      </p:sp>
      <p:pic>
        <p:nvPicPr>
          <p:cNvPr id="8" name="Picture 14" descr="SUSig_White.eps"/>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50075" y="6510338"/>
            <a:ext cx="1817688"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1"/>
          <p:cNvSpPr>
            <a:spLocks noGrp="1"/>
          </p:cNvSpPr>
          <p:nvPr>
            <p:ph type="title"/>
          </p:nvPr>
        </p:nvSpPr>
        <p:spPr>
          <a:xfrm>
            <a:off x="1603378" y="2051687"/>
            <a:ext cx="2954337" cy="1234440"/>
          </a:xfrm>
          <a:prstGeom prst="rect">
            <a:avLst/>
          </a:prstGeom>
        </p:spPr>
        <p:txBody>
          <a:bodyPr/>
          <a:lstStyle>
            <a:lvl1pPr algn="r">
              <a:defRPr sz="2000" b="1">
                <a:solidFill>
                  <a:schemeClr val="tx1"/>
                </a:solidFill>
              </a:defRPr>
            </a:lvl1pPr>
          </a:lstStyle>
          <a:p>
            <a:r>
              <a:rPr lang="en-US" smtClean="0"/>
              <a:t>Click to edit Master title style</a:t>
            </a:r>
            <a:endParaRPr lang="en-US" dirty="0"/>
          </a:p>
        </p:txBody>
      </p:sp>
      <p:sp>
        <p:nvSpPr>
          <p:cNvPr id="13" name="Text Placeholder 3"/>
          <p:cNvSpPr>
            <a:spLocks noGrp="1"/>
          </p:cNvSpPr>
          <p:nvPr>
            <p:ph type="body" sz="half" idx="2"/>
          </p:nvPr>
        </p:nvSpPr>
        <p:spPr>
          <a:xfrm>
            <a:off x="1603378" y="3429000"/>
            <a:ext cx="2954337" cy="1243967"/>
          </a:xfrm>
          <a:prstGeom prst="rect">
            <a:avLst/>
          </a:prstGeom>
        </p:spPr>
        <p:txBody>
          <a:bodyPr/>
          <a:lstStyle>
            <a:lvl1pPr marL="0" indent="0" algn="r">
              <a:buNone/>
              <a:defRPr sz="1200" cap="all" spc="300">
                <a:solidFill>
                  <a:srgbClr val="A4001D"/>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Picture Placeholder 16"/>
          <p:cNvSpPr>
            <a:spLocks noGrp="1"/>
          </p:cNvSpPr>
          <p:nvPr>
            <p:ph type="pic" sz="quarter" idx="13"/>
          </p:nvPr>
        </p:nvSpPr>
        <p:spPr>
          <a:xfrm>
            <a:off x="4665662" y="2046816"/>
            <a:ext cx="1951038" cy="2601384"/>
          </a:xfrm>
          <a:prstGeom prst="rect">
            <a:avLst/>
          </a:prstGeom>
          <a:blipFill rotWithShape="1">
            <a:blip r:embed="rId4"/>
            <a:stretch>
              <a:fillRect/>
            </a:stretch>
          </a:blipFill>
          <a:effectLst>
            <a:outerShdw blurRad="50800" dist="25400" dir="2700000" algn="tl" rotWithShape="0">
              <a:prstClr val="black">
                <a:alpha val="36000"/>
              </a:prstClr>
            </a:outerShdw>
          </a:effectLst>
        </p:spPr>
        <p:style>
          <a:lnRef idx="3">
            <a:schemeClr val="lt1"/>
          </a:lnRef>
          <a:fillRef idx="1">
            <a:schemeClr val="accent5"/>
          </a:fillRef>
          <a:effectRef idx="1">
            <a:schemeClr val="accent5"/>
          </a:effectRef>
          <a:fontRef idx="none"/>
        </p:style>
        <p:txBody>
          <a:bodyPr/>
          <a:lstStyle>
            <a:lvl1pPr>
              <a:buNone/>
              <a:defRPr sz="1200"/>
            </a:lvl1pPr>
          </a:lstStyle>
          <a:p>
            <a:pPr lvl="0"/>
            <a:r>
              <a:rPr lang="en-US" noProof="0" smtClean="0"/>
              <a:t>Drag picture to placeholder or click icon to add</a:t>
            </a:r>
            <a:endParaRPr lang="en-US" noProof="0" dirty="0"/>
          </a:p>
        </p:txBody>
      </p:sp>
    </p:spTree>
    <p:extLst>
      <p:ext uri="{BB962C8B-B14F-4D97-AF65-F5344CB8AC3E}">
        <p14:creationId xmlns:p14="http://schemas.microsoft.com/office/powerpoint/2010/main" val="920462626"/>
      </p:ext>
    </p:extLst>
  </p:cSld>
  <p:clrMapOvr>
    <a:masterClrMapping/>
  </p:clrMapOvr>
  <p:transition spd="slow">
    <p:fade/>
  </p:transition>
</p:sldLayout>
</file>

<file path=ppt/slideLayouts/slideLayout467.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48776" y="479388"/>
            <a:ext cx="7707862" cy="650699"/>
          </a:xfrm>
          <a:prstGeom prst="rect">
            <a:avLst/>
          </a:prstGeom>
        </p:spPr>
        <p:txBody>
          <a:bodyPr/>
          <a:lstStyle>
            <a:lvl1pPr algn="l">
              <a:defRPr sz="2400">
                <a:solidFill>
                  <a:schemeClr val="bg2"/>
                </a:solidFill>
              </a:defRPr>
            </a:lvl1pPr>
          </a:lstStyle>
          <a:p>
            <a:r>
              <a:rPr lang="en-US" smtClean="0"/>
              <a:t>Click to edit Master title style</a:t>
            </a:r>
            <a:endParaRPr lang="en-US" dirty="0"/>
          </a:p>
        </p:txBody>
      </p:sp>
      <p:sp>
        <p:nvSpPr>
          <p:cNvPr id="7" name="Content Placeholder 6"/>
          <p:cNvSpPr>
            <a:spLocks noGrp="1"/>
          </p:cNvSpPr>
          <p:nvPr>
            <p:ph sz="quarter" idx="10"/>
          </p:nvPr>
        </p:nvSpPr>
        <p:spPr>
          <a:xfrm>
            <a:off x="955678" y="1211580"/>
            <a:ext cx="7700963" cy="5012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66486379"/>
      </p:ext>
    </p:extLst>
  </p:cSld>
  <p:clrMapOvr>
    <a:masterClrMapping/>
  </p:clrMapOvr>
  <p:transition spd="slow">
    <p:fade/>
  </p:transition>
</p:sldLayout>
</file>

<file path=ppt/slideLayouts/slideLayout468.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5" name="Slide Number Placeholder 22"/>
          <p:cNvSpPr txBox="1">
            <a:spLocks/>
          </p:cNvSpPr>
          <p:nvPr/>
        </p:nvSpPr>
        <p:spPr>
          <a:xfrm>
            <a:off x="60325" y="11113"/>
            <a:ext cx="457200" cy="609600"/>
          </a:xfrm>
          <a:prstGeom prst="rect">
            <a:avLst/>
          </a:prstGeom>
        </p:spPr>
        <p:txBody>
          <a:bodyPr wrap="none" lIns="45720" tIns="0" rIns="45720" bIns="0" anchor="ctr" anchorCtr="1"/>
          <a:lstStyle>
            <a:lvl1pPr algn="ctr" eaLnBrk="1" latinLnBrk="0" hangingPunct="1">
              <a:defRPr kumimoji="0" sz="1200">
                <a:solidFill>
                  <a:schemeClr val="tx1">
                    <a:lumMod val="50000"/>
                    <a:lumOff val="50000"/>
                  </a:schemeClr>
                </a:solidFill>
              </a:defRPr>
            </a:lvl1pPr>
          </a:lstStyle>
          <a:p>
            <a:pPr fontAlgn="auto">
              <a:spcBef>
                <a:spcPts val="0"/>
              </a:spcBef>
              <a:spcAft>
                <a:spcPts val="0"/>
              </a:spcAft>
              <a:defRPr/>
            </a:pPr>
            <a:fld id="{07EE223C-D488-3D4C-A97D-8D96718BA5F4}" type="slidenum">
              <a:rPr lang="en-US" sz="1000" smtClean="0">
                <a:solidFill>
                  <a:srgbClr val="000000">
                    <a:lumMod val="50000"/>
                    <a:lumOff val="50000"/>
                  </a:srgbClr>
                </a:solidFill>
                <a:latin typeface="Source Sans Pro"/>
              </a:rPr>
              <a:pPr fontAlgn="auto">
                <a:spcBef>
                  <a:spcPts val="0"/>
                </a:spcBef>
                <a:spcAft>
                  <a:spcPts val="0"/>
                </a:spcAft>
                <a:defRPr/>
              </a:pPr>
              <a:t>‹#›</a:t>
            </a:fld>
            <a:endParaRPr lang="en-US" sz="1000" dirty="0">
              <a:solidFill>
                <a:srgbClr val="000000">
                  <a:lumMod val="50000"/>
                  <a:lumOff val="50000"/>
                </a:srgbClr>
              </a:solidFill>
              <a:latin typeface="Source Sans Pro"/>
            </a:endParaRPr>
          </a:p>
        </p:txBody>
      </p:sp>
      <p:sp>
        <p:nvSpPr>
          <p:cNvPr id="7" name="Title 1"/>
          <p:cNvSpPr>
            <a:spLocks noGrp="1"/>
          </p:cNvSpPr>
          <p:nvPr>
            <p:ph type="title"/>
          </p:nvPr>
        </p:nvSpPr>
        <p:spPr>
          <a:xfrm>
            <a:off x="948776" y="479388"/>
            <a:ext cx="7707862" cy="650699"/>
          </a:xfrm>
          <a:prstGeom prst="rect">
            <a:avLst/>
          </a:prstGeom>
        </p:spPr>
        <p:txBody>
          <a:bodyPr/>
          <a:lstStyle>
            <a:lvl1pPr algn="l">
              <a:defRPr sz="2400">
                <a:solidFill>
                  <a:schemeClr val="bg2"/>
                </a:solidFill>
              </a:defRPr>
            </a:lvl1pPr>
          </a:lstStyle>
          <a:p>
            <a:r>
              <a:rPr lang="en-US" smtClean="0"/>
              <a:t>Click to edit Master title style</a:t>
            </a:r>
            <a:endParaRPr lang="en-US" dirty="0"/>
          </a:p>
        </p:txBody>
      </p:sp>
      <p:sp>
        <p:nvSpPr>
          <p:cNvPr id="14" name="Content Placeholder 13"/>
          <p:cNvSpPr>
            <a:spLocks noGrp="1"/>
          </p:cNvSpPr>
          <p:nvPr>
            <p:ph sz="quarter" idx="10"/>
          </p:nvPr>
        </p:nvSpPr>
        <p:spPr>
          <a:xfrm>
            <a:off x="949328" y="1211580"/>
            <a:ext cx="3787775" cy="5012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Content Placeholder 15"/>
          <p:cNvSpPr>
            <a:spLocks noGrp="1"/>
          </p:cNvSpPr>
          <p:nvPr>
            <p:ph sz="quarter" idx="11"/>
          </p:nvPr>
        </p:nvSpPr>
        <p:spPr>
          <a:xfrm>
            <a:off x="4876800" y="1211580"/>
            <a:ext cx="3779838" cy="5012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80938387"/>
      </p:ext>
    </p:extLst>
  </p:cSld>
  <p:clrMapOvr>
    <a:masterClrMapping/>
  </p:clrMapOvr>
  <p:transition spd="slow">
    <p:fade/>
  </p:transition>
</p:sldLayout>
</file>

<file path=ppt/slideLayouts/slideLayout469.xml><?xml version="1.0" encoding="utf-8"?>
<p:sldLayout xmlns:a="http://schemas.openxmlformats.org/drawingml/2006/main" xmlns:r="http://schemas.openxmlformats.org/officeDocument/2006/relationships" xmlns:p="http://schemas.openxmlformats.org/presentationml/2006/main" preserve="1">
  <p:cSld name="Two Content Horizontal">
    <p:spTree>
      <p:nvGrpSpPr>
        <p:cNvPr id="1" name=""/>
        <p:cNvGrpSpPr/>
        <p:nvPr/>
      </p:nvGrpSpPr>
      <p:grpSpPr>
        <a:xfrm>
          <a:off x="0" y="0"/>
          <a:ext cx="0" cy="0"/>
          <a:chOff x="0" y="0"/>
          <a:chExt cx="0" cy="0"/>
        </a:xfrm>
      </p:grpSpPr>
      <p:sp>
        <p:nvSpPr>
          <p:cNvPr id="7" name="Title 1"/>
          <p:cNvSpPr>
            <a:spLocks noGrp="1"/>
          </p:cNvSpPr>
          <p:nvPr>
            <p:ph type="title"/>
          </p:nvPr>
        </p:nvSpPr>
        <p:spPr>
          <a:xfrm>
            <a:off x="948776" y="479388"/>
            <a:ext cx="7707862" cy="650699"/>
          </a:xfrm>
          <a:prstGeom prst="rect">
            <a:avLst/>
          </a:prstGeom>
        </p:spPr>
        <p:txBody>
          <a:bodyPr/>
          <a:lstStyle>
            <a:lvl1pPr algn="l">
              <a:defRPr sz="2400">
                <a:solidFill>
                  <a:schemeClr val="bg2"/>
                </a:solidFill>
              </a:defRPr>
            </a:lvl1pPr>
          </a:lstStyle>
          <a:p>
            <a:r>
              <a:rPr lang="en-US" smtClean="0"/>
              <a:t>Click to edit Master title style</a:t>
            </a:r>
            <a:endParaRPr lang="en-US" dirty="0"/>
          </a:p>
        </p:txBody>
      </p:sp>
      <p:sp>
        <p:nvSpPr>
          <p:cNvPr id="12" name="Content Placeholder 11"/>
          <p:cNvSpPr>
            <a:spLocks noGrp="1"/>
          </p:cNvSpPr>
          <p:nvPr>
            <p:ph sz="quarter" idx="10"/>
          </p:nvPr>
        </p:nvSpPr>
        <p:spPr>
          <a:xfrm>
            <a:off x="948777" y="1211581"/>
            <a:ext cx="7707862" cy="242214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Content Placeholder 13"/>
          <p:cNvSpPr>
            <a:spLocks noGrp="1"/>
          </p:cNvSpPr>
          <p:nvPr>
            <p:ph sz="quarter" idx="11"/>
          </p:nvPr>
        </p:nvSpPr>
        <p:spPr>
          <a:xfrm>
            <a:off x="949328" y="3788418"/>
            <a:ext cx="7707313" cy="242214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62792466"/>
      </p:ext>
    </p:extLst>
  </p:cSld>
  <p:clrMapOvr>
    <a:masterClrMapping/>
  </p:clrMapOvr>
  <p:transition spd="slow">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D2F68"/>
        </a:solidFill>
        <a:effectLst/>
      </p:bgPr>
    </p:bg>
    <p:spTree>
      <p:nvGrpSpPr>
        <p:cNvPr id="1" name=""/>
        <p:cNvGrpSpPr/>
        <p:nvPr/>
      </p:nvGrpSpPr>
      <p:grpSpPr>
        <a:xfrm>
          <a:off x="0" y="0"/>
          <a:ext cx="0" cy="0"/>
          <a:chOff x="0" y="0"/>
          <a:chExt cx="0" cy="0"/>
        </a:xfrm>
      </p:grpSpPr>
      <p:pic>
        <p:nvPicPr>
          <p:cNvPr id="4" name="Picture 1078" descr="title_imagery_no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1175" y="0"/>
            <a:ext cx="3552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1080"/>
          <p:cNvGrpSpPr>
            <a:grpSpLocks/>
          </p:cNvGrpSpPr>
          <p:nvPr/>
        </p:nvGrpSpPr>
        <p:grpSpPr bwMode="auto">
          <a:xfrm>
            <a:off x="5873750" y="269879"/>
            <a:ext cx="2895600" cy="911225"/>
            <a:chOff x="3700" y="170"/>
            <a:chExt cx="1824" cy="574"/>
          </a:xfrm>
        </p:grpSpPr>
        <p:pic>
          <p:nvPicPr>
            <p:cNvPr id="6" name="Picture 1079" descr="NEW FAA LOGO"/>
            <p:cNvPicPr>
              <a:picLocks noChangeAspect="1" noChangeArrowheads="1"/>
            </p:cNvPicPr>
            <p:nvPr userDrawn="1"/>
          </p:nvPicPr>
          <p:blipFill>
            <a:blip r:embed="rId3">
              <a:clrChange>
                <a:clrFrom>
                  <a:srgbClr val="DF1F06"/>
                </a:clrFrom>
                <a:clrTo>
                  <a:srgbClr val="DF1F06">
                    <a:alpha val="0"/>
                  </a:srgbClr>
                </a:clrTo>
              </a:clrChange>
              <a:extLst>
                <a:ext uri="{28A0092B-C50C-407E-A947-70E740481C1C}">
                  <a14:useLocalDpi xmlns:a14="http://schemas.microsoft.com/office/drawing/2010/main" val="0"/>
                </a:ext>
              </a:extLst>
            </a:blip>
            <a:srcRect/>
            <a:stretch>
              <a:fillRect/>
            </a:stretch>
          </p:blipFill>
          <p:spPr bwMode="auto">
            <a:xfrm>
              <a:off x="3700" y="170"/>
              <a:ext cx="573" cy="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071"/>
            <p:cNvSpPr txBox="1">
              <a:spLocks noChangeArrowheads="1"/>
            </p:cNvSpPr>
            <p:nvPr userDrawn="1"/>
          </p:nvSpPr>
          <p:spPr bwMode="ltGray">
            <a:xfrm>
              <a:off x="4288" y="288"/>
              <a:ext cx="1236"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lnSpc>
                  <a:spcPts val="1500"/>
                </a:lnSpc>
                <a:spcBef>
                  <a:spcPct val="50000"/>
                </a:spcBef>
                <a:defRPr/>
              </a:pPr>
              <a:r>
                <a:rPr lang="en-US" sz="1800" b="1" dirty="0">
                  <a:solidFill>
                    <a:srgbClr val="FFFFFF"/>
                  </a:solidFill>
                  <a:cs typeface="+mn-cs"/>
                </a:rPr>
                <a:t>Federal Aviation</a:t>
              </a:r>
            </a:p>
            <a:p>
              <a:pPr eaLnBrk="1" hangingPunct="1">
                <a:lnSpc>
                  <a:spcPts val="1500"/>
                </a:lnSpc>
                <a:spcBef>
                  <a:spcPct val="50000"/>
                </a:spcBef>
                <a:defRPr/>
              </a:pPr>
              <a:r>
                <a:rPr lang="en-US" sz="1800" b="1" dirty="0">
                  <a:solidFill>
                    <a:srgbClr val="FFFFFF"/>
                  </a:solidFill>
                  <a:cs typeface="+mn-cs"/>
                </a:rPr>
                <a:t>Administration</a:t>
              </a:r>
            </a:p>
          </p:txBody>
        </p:sp>
      </p:grpSp>
      <p:sp>
        <p:nvSpPr>
          <p:cNvPr id="8" name="TextBox 7"/>
          <p:cNvSpPr txBox="1">
            <a:spLocks noChangeArrowheads="1"/>
          </p:cNvSpPr>
          <p:nvPr/>
        </p:nvSpPr>
        <p:spPr bwMode="auto">
          <a:xfrm>
            <a:off x="449672" y="3536950"/>
            <a:ext cx="4925194"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8" tIns="45704" rIns="91408" bIns="45704">
            <a:spAutoFit/>
          </a:bodyPr>
          <a:lstStyle>
            <a:lvl1pPr eaLnBrk="0" hangingPunct="0">
              <a:spcBef>
                <a:spcPct val="50000"/>
              </a:spcBef>
              <a:buChar char="•"/>
              <a:defRPr sz="2400">
                <a:solidFill>
                  <a:schemeClr val="tx1"/>
                </a:solidFill>
                <a:latin typeface="Arial" charset="0"/>
              </a:defRPr>
            </a:lvl1pPr>
            <a:lvl2pPr marL="742950" indent="-285750" eaLnBrk="0" hangingPunct="0">
              <a:spcBef>
                <a:spcPct val="50000"/>
              </a:spcBef>
              <a:buChar char="•"/>
              <a:defRPr sz="2400">
                <a:solidFill>
                  <a:schemeClr val="tx1"/>
                </a:solidFill>
                <a:latin typeface="Arial" charset="0"/>
              </a:defRPr>
            </a:lvl2pPr>
            <a:lvl3pPr marL="1143000" indent="-228600" eaLnBrk="0" hangingPunct="0">
              <a:spcBef>
                <a:spcPct val="50000"/>
              </a:spcBef>
              <a:buChar char="•"/>
              <a:defRPr sz="2400">
                <a:solidFill>
                  <a:schemeClr val="tx1"/>
                </a:solidFill>
                <a:latin typeface="Arial" charset="0"/>
              </a:defRPr>
            </a:lvl3pPr>
            <a:lvl4pPr marL="1600200" indent="-228600" eaLnBrk="0" hangingPunct="0">
              <a:spcBef>
                <a:spcPct val="50000"/>
              </a:spcBef>
              <a:buChar char="•"/>
              <a:defRPr sz="2400">
                <a:solidFill>
                  <a:schemeClr val="tx1"/>
                </a:solidFill>
                <a:latin typeface="Arial" charset="0"/>
              </a:defRPr>
            </a:lvl4pPr>
            <a:lvl5pPr marL="2057400" indent="-228600" eaLnBrk="0" hangingPunct="0">
              <a:spcBef>
                <a:spcPct val="50000"/>
              </a:spcBef>
              <a:buChar char="•"/>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algn="ctr" eaLnBrk="1" hangingPunct="1">
              <a:buFontTx/>
              <a:buNone/>
              <a:defRPr/>
            </a:pPr>
            <a:r>
              <a:rPr lang="en-US" sz="1800" b="1" dirty="0" smtClean="0">
                <a:solidFill>
                  <a:schemeClr val="bg1"/>
                </a:solidFill>
              </a:rPr>
              <a:t>ASTM </a:t>
            </a:r>
            <a:r>
              <a:rPr lang="en-US" sz="1800" b="1" dirty="0">
                <a:solidFill>
                  <a:schemeClr val="bg1"/>
                </a:solidFill>
              </a:rPr>
              <a:t>Aviation </a:t>
            </a:r>
            <a:r>
              <a:rPr lang="en-US" sz="1800" b="1" dirty="0" smtClean="0">
                <a:solidFill>
                  <a:schemeClr val="bg1"/>
                </a:solidFill>
              </a:rPr>
              <a:t>Fuel Subcommittee Meeting</a:t>
            </a:r>
            <a:endParaRPr lang="en-US" sz="1800" b="1" dirty="0">
              <a:solidFill>
                <a:schemeClr val="bg1"/>
              </a:solidFill>
            </a:endParaRPr>
          </a:p>
          <a:p>
            <a:pPr algn="ctr" eaLnBrk="1" hangingPunct="1">
              <a:buFontTx/>
              <a:buNone/>
              <a:defRPr/>
            </a:pPr>
            <a:r>
              <a:rPr lang="en-US" sz="1800" b="1" dirty="0" smtClean="0">
                <a:solidFill>
                  <a:schemeClr val="bg1"/>
                </a:solidFill>
              </a:rPr>
              <a:t>December</a:t>
            </a:r>
            <a:r>
              <a:rPr lang="en-US" sz="1800" b="1" baseline="0" dirty="0" smtClean="0">
                <a:solidFill>
                  <a:schemeClr val="bg1"/>
                </a:solidFill>
              </a:rPr>
              <a:t> 9</a:t>
            </a:r>
            <a:r>
              <a:rPr lang="en-US" sz="1800" b="1" dirty="0" smtClean="0">
                <a:solidFill>
                  <a:schemeClr val="bg1"/>
                </a:solidFill>
              </a:rPr>
              <a:t>, </a:t>
            </a:r>
            <a:r>
              <a:rPr lang="en-US" sz="1800" b="1" dirty="0">
                <a:solidFill>
                  <a:schemeClr val="bg1"/>
                </a:solidFill>
              </a:rPr>
              <a:t>2013</a:t>
            </a:r>
          </a:p>
        </p:txBody>
      </p:sp>
      <p:sp>
        <p:nvSpPr>
          <p:cNvPr id="9" name="TextBox 8"/>
          <p:cNvSpPr txBox="1">
            <a:spLocks noChangeArrowheads="1"/>
          </p:cNvSpPr>
          <p:nvPr/>
        </p:nvSpPr>
        <p:spPr bwMode="auto">
          <a:xfrm>
            <a:off x="1599351" y="5249866"/>
            <a:ext cx="2625838" cy="464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8" tIns="45704" rIns="91408" bIns="45704">
            <a:spAutoFit/>
          </a:bodyPr>
          <a:lstStyle>
            <a:lvl1pPr eaLnBrk="0" hangingPunct="0">
              <a:spcBef>
                <a:spcPct val="50000"/>
              </a:spcBef>
              <a:buChar char="•"/>
              <a:defRPr sz="2400">
                <a:solidFill>
                  <a:schemeClr val="tx1"/>
                </a:solidFill>
                <a:latin typeface="Arial" charset="0"/>
              </a:defRPr>
            </a:lvl1pPr>
            <a:lvl2pPr marL="742950" indent="-285750" eaLnBrk="0" hangingPunct="0">
              <a:spcBef>
                <a:spcPct val="50000"/>
              </a:spcBef>
              <a:buChar char="•"/>
              <a:defRPr sz="2400">
                <a:solidFill>
                  <a:schemeClr val="tx1"/>
                </a:solidFill>
                <a:latin typeface="Arial" charset="0"/>
              </a:defRPr>
            </a:lvl2pPr>
            <a:lvl3pPr marL="1143000" indent="-228600" eaLnBrk="0" hangingPunct="0">
              <a:spcBef>
                <a:spcPct val="50000"/>
              </a:spcBef>
              <a:buChar char="•"/>
              <a:defRPr sz="2400">
                <a:solidFill>
                  <a:schemeClr val="tx1"/>
                </a:solidFill>
                <a:latin typeface="Arial" charset="0"/>
              </a:defRPr>
            </a:lvl3pPr>
            <a:lvl4pPr marL="1600200" indent="-228600" eaLnBrk="0" hangingPunct="0">
              <a:spcBef>
                <a:spcPct val="50000"/>
              </a:spcBef>
              <a:buChar char="•"/>
              <a:defRPr sz="2400">
                <a:solidFill>
                  <a:schemeClr val="tx1"/>
                </a:solidFill>
                <a:latin typeface="Arial" charset="0"/>
              </a:defRPr>
            </a:lvl4pPr>
            <a:lvl5pPr marL="2057400" indent="-228600" eaLnBrk="0" hangingPunct="0">
              <a:spcBef>
                <a:spcPct val="50000"/>
              </a:spcBef>
              <a:buChar char="•"/>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algn="ctr" eaLnBrk="1" hangingPunct="1">
              <a:lnSpc>
                <a:spcPts val="1000"/>
              </a:lnSpc>
              <a:buFontTx/>
              <a:buNone/>
              <a:defRPr/>
            </a:pPr>
            <a:r>
              <a:rPr lang="en-US" sz="1400" dirty="0" smtClean="0">
                <a:solidFill>
                  <a:schemeClr val="bg1"/>
                </a:solidFill>
              </a:rPr>
              <a:t>Peter White, Manager</a:t>
            </a:r>
            <a:endParaRPr lang="en-US" sz="1400" dirty="0">
              <a:solidFill>
                <a:schemeClr val="bg1"/>
              </a:solidFill>
            </a:endParaRPr>
          </a:p>
          <a:p>
            <a:pPr algn="ctr" eaLnBrk="1" hangingPunct="1">
              <a:lnSpc>
                <a:spcPts val="1000"/>
              </a:lnSpc>
              <a:buFontTx/>
              <a:buNone/>
              <a:defRPr/>
            </a:pPr>
            <a:r>
              <a:rPr lang="en-US" sz="1400" dirty="0" smtClean="0">
                <a:solidFill>
                  <a:schemeClr val="bg1"/>
                </a:solidFill>
              </a:rPr>
              <a:t>Fuels </a:t>
            </a:r>
            <a:r>
              <a:rPr lang="en-US" sz="1400" dirty="0">
                <a:solidFill>
                  <a:schemeClr val="bg1"/>
                </a:solidFill>
              </a:rPr>
              <a:t>Program Office,  AIR-20</a:t>
            </a:r>
          </a:p>
        </p:txBody>
      </p:sp>
      <p:sp>
        <p:nvSpPr>
          <p:cNvPr id="63490" name="Rectangle 1026"/>
          <p:cNvSpPr>
            <a:spLocks noGrp="1" noChangeArrowheads="1"/>
          </p:cNvSpPr>
          <p:nvPr>
            <p:ph type="ctrTitle"/>
          </p:nvPr>
        </p:nvSpPr>
        <p:spPr>
          <a:xfrm>
            <a:off x="446088" y="312738"/>
            <a:ext cx="4983162" cy="1395412"/>
          </a:xfrm>
        </p:spPr>
        <p:txBody>
          <a:bodyPr anchor="t"/>
          <a:lstStyle>
            <a:lvl1pPr>
              <a:defRPr>
                <a:solidFill>
                  <a:schemeClr val="bg1"/>
                </a:solidFill>
              </a:defRPr>
            </a:lvl1pPr>
          </a:lstStyle>
          <a:p>
            <a:r>
              <a:rPr lang="en-US" smtClean="0"/>
              <a:t>Click to edit Master title style</a:t>
            </a:r>
            <a:endParaRPr lang="en-US"/>
          </a:p>
        </p:txBody>
      </p:sp>
      <p:sp>
        <p:nvSpPr>
          <p:cNvPr id="63491" name="Rectangle 1027"/>
          <p:cNvSpPr>
            <a:spLocks noGrp="1" noChangeArrowheads="1"/>
          </p:cNvSpPr>
          <p:nvPr>
            <p:ph type="subTitle" idx="1"/>
          </p:nvPr>
        </p:nvSpPr>
        <p:spPr>
          <a:xfrm>
            <a:off x="449264" y="1754188"/>
            <a:ext cx="4951412" cy="1752600"/>
          </a:xfrm>
        </p:spPr>
        <p:txBody>
          <a:bodyPr/>
          <a:lstStyle>
            <a:lvl1pPr marL="0" indent="0">
              <a:buFontTx/>
              <a:buNone/>
              <a:defRPr sz="3200">
                <a:solidFill>
                  <a:schemeClr val="bg2"/>
                </a:solidFill>
              </a:defRPr>
            </a:lvl1pPr>
          </a:lstStyle>
          <a:p>
            <a:r>
              <a:rPr lang="en-US" smtClean="0"/>
              <a:t>Click to edit Master subtitle style</a:t>
            </a:r>
            <a:endParaRPr lang="en-US"/>
          </a:p>
        </p:txBody>
      </p:sp>
    </p:spTree>
    <p:extLst>
      <p:ext uri="{BB962C8B-B14F-4D97-AF65-F5344CB8AC3E}">
        <p14:creationId xmlns:p14="http://schemas.microsoft.com/office/powerpoint/2010/main" val="1784301475"/>
      </p:ext>
    </p:extLst>
  </p:cSld>
  <p:clrMapOvr>
    <a:masterClrMapping/>
  </p:clrMapOvr>
</p:sldLayout>
</file>

<file path=ppt/slideLayouts/slideLayout470.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7" name="Title 1"/>
          <p:cNvSpPr>
            <a:spLocks noGrp="1"/>
          </p:cNvSpPr>
          <p:nvPr>
            <p:ph type="title"/>
          </p:nvPr>
        </p:nvSpPr>
        <p:spPr>
          <a:xfrm>
            <a:off x="948776" y="479388"/>
            <a:ext cx="7707862" cy="650699"/>
          </a:xfrm>
          <a:prstGeom prst="rect">
            <a:avLst/>
          </a:prstGeom>
        </p:spPr>
        <p:txBody>
          <a:bodyPr/>
          <a:lstStyle>
            <a:lvl1pPr algn="l">
              <a:defRPr sz="2400">
                <a:solidFill>
                  <a:schemeClr val="bg2"/>
                </a:solidFill>
              </a:defRPr>
            </a:lvl1pPr>
          </a:lstStyle>
          <a:p>
            <a:r>
              <a:rPr lang="en-US" smtClean="0"/>
              <a:t>Click to edit Master title style</a:t>
            </a:r>
            <a:endParaRPr lang="en-US" dirty="0"/>
          </a:p>
        </p:txBody>
      </p:sp>
      <p:sp>
        <p:nvSpPr>
          <p:cNvPr id="3" name="Content Placeholder 2"/>
          <p:cNvSpPr>
            <a:spLocks noGrp="1"/>
          </p:cNvSpPr>
          <p:nvPr>
            <p:ph sz="quarter" idx="10"/>
          </p:nvPr>
        </p:nvSpPr>
        <p:spPr>
          <a:xfrm>
            <a:off x="949328" y="1211580"/>
            <a:ext cx="3787775" cy="5012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11"/>
          </p:nvPr>
        </p:nvSpPr>
        <p:spPr>
          <a:xfrm>
            <a:off x="4876800" y="1211582"/>
            <a:ext cx="3779838" cy="24307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2"/>
          </p:nvPr>
        </p:nvSpPr>
        <p:spPr>
          <a:xfrm>
            <a:off x="4876800" y="3783329"/>
            <a:ext cx="3779838" cy="24403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43887859"/>
      </p:ext>
    </p:extLst>
  </p:cSld>
  <p:clrMapOvr>
    <a:masterClrMapping/>
  </p:clrMapOvr>
  <p:transition spd="slow">
    <p:fade/>
  </p:transition>
</p:sldLayout>
</file>

<file path=ppt/slideLayouts/slideLayout471.xml><?xml version="1.0" encoding="utf-8"?>
<p:sldLayout xmlns:a="http://schemas.openxmlformats.org/drawingml/2006/main" xmlns:r="http://schemas.openxmlformats.org/officeDocument/2006/relationships" xmlns:p="http://schemas.openxmlformats.org/presentationml/2006/main" preserve="1">
  <p:cSld name="Four Content">
    <p:spTree>
      <p:nvGrpSpPr>
        <p:cNvPr id="1" name=""/>
        <p:cNvGrpSpPr/>
        <p:nvPr/>
      </p:nvGrpSpPr>
      <p:grpSpPr>
        <a:xfrm>
          <a:off x="0" y="0"/>
          <a:ext cx="0" cy="0"/>
          <a:chOff x="0" y="0"/>
          <a:chExt cx="0" cy="0"/>
        </a:xfrm>
      </p:grpSpPr>
      <p:sp>
        <p:nvSpPr>
          <p:cNvPr id="7" name="Title 1"/>
          <p:cNvSpPr>
            <a:spLocks noGrp="1"/>
          </p:cNvSpPr>
          <p:nvPr>
            <p:ph type="title"/>
          </p:nvPr>
        </p:nvSpPr>
        <p:spPr>
          <a:xfrm>
            <a:off x="948776" y="479388"/>
            <a:ext cx="7707862" cy="650699"/>
          </a:xfrm>
          <a:prstGeom prst="rect">
            <a:avLst/>
          </a:prstGeom>
        </p:spPr>
        <p:txBody>
          <a:bodyPr/>
          <a:lstStyle>
            <a:lvl1pPr algn="l">
              <a:defRPr sz="2400">
                <a:solidFill>
                  <a:schemeClr val="bg2"/>
                </a:solidFill>
              </a:defRPr>
            </a:lvl1pPr>
          </a:lstStyle>
          <a:p>
            <a:r>
              <a:rPr lang="en-US" smtClean="0"/>
              <a:t>Click to edit Master title style</a:t>
            </a:r>
            <a:endParaRPr lang="en-US" dirty="0"/>
          </a:p>
        </p:txBody>
      </p:sp>
      <p:sp>
        <p:nvSpPr>
          <p:cNvPr id="4" name="Content Placeholder 3"/>
          <p:cNvSpPr>
            <a:spLocks noGrp="1"/>
          </p:cNvSpPr>
          <p:nvPr>
            <p:ph sz="quarter" idx="10"/>
          </p:nvPr>
        </p:nvSpPr>
        <p:spPr>
          <a:xfrm>
            <a:off x="949328" y="1211582"/>
            <a:ext cx="3787775" cy="24307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1"/>
          </p:nvPr>
        </p:nvSpPr>
        <p:spPr>
          <a:xfrm>
            <a:off x="955678" y="3787484"/>
            <a:ext cx="3781425" cy="24361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12"/>
          </p:nvPr>
        </p:nvSpPr>
        <p:spPr>
          <a:xfrm>
            <a:off x="4876800" y="1211582"/>
            <a:ext cx="3779838" cy="24307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5" name="Content Placeholder 14"/>
          <p:cNvSpPr>
            <a:spLocks noGrp="1"/>
          </p:cNvSpPr>
          <p:nvPr>
            <p:ph sz="quarter" idx="13"/>
          </p:nvPr>
        </p:nvSpPr>
        <p:spPr>
          <a:xfrm>
            <a:off x="4876800" y="3787484"/>
            <a:ext cx="3779838" cy="24361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1440944"/>
      </p:ext>
    </p:extLst>
  </p:cSld>
  <p:clrMapOvr>
    <a:masterClrMapping/>
  </p:clrMapOvr>
  <p:transition spd="slow">
    <p:fade/>
  </p:transition>
</p:sldLayout>
</file>

<file path=ppt/slideLayouts/slideLayout47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xfrm>
            <a:off x="241300" y="6477000"/>
            <a:ext cx="1905000" cy="228600"/>
          </a:xfrm>
          <a:prstGeom prst="rect">
            <a:avLst/>
          </a:prstGeom>
          <a:ln/>
        </p:spPr>
        <p:txBody>
          <a:bodyPr/>
          <a:lstStyle>
            <a:lvl1pPr>
              <a:defRPr/>
            </a:lvl1pPr>
          </a:lstStyle>
          <a:p>
            <a:pPr eaLnBrk="0" hangingPunct="0">
              <a:defRPr/>
            </a:pPr>
            <a:endParaRPr lang="en-US" sz="2400">
              <a:solidFill>
                <a:srgbClr val="000000"/>
              </a:solidFill>
              <a:latin typeface="Verdana" pitchFamily="-111" charset="0"/>
            </a:endParaRPr>
          </a:p>
        </p:txBody>
      </p:sp>
      <p:sp>
        <p:nvSpPr>
          <p:cNvPr id="5" name="Rectangle 5"/>
          <p:cNvSpPr>
            <a:spLocks noGrp="1" noChangeArrowheads="1"/>
          </p:cNvSpPr>
          <p:nvPr>
            <p:ph type="ftr" sz="quarter" idx="11"/>
          </p:nvPr>
        </p:nvSpPr>
        <p:spPr>
          <a:xfrm>
            <a:off x="3124200" y="6477000"/>
            <a:ext cx="2895600" cy="228600"/>
          </a:xfrm>
          <a:prstGeom prst="rect">
            <a:avLst/>
          </a:prstGeom>
          <a:ln/>
        </p:spPr>
        <p:txBody>
          <a:bodyPr/>
          <a:lstStyle>
            <a:lvl1pPr>
              <a:defRPr/>
            </a:lvl1pPr>
          </a:lstStyle>
          <a:p>
            <a:pPr eaLnBrk="0" hangingPunct="0">
              <a:defRPr/>
            </a:pPr>
            <a:endParaRPr lang="en-US" sz="2400">
              <a:solidFill>
                <a:srgbClr val="000000"/>
              </a:solidFill>
              <a:latin typeface="Verdana" pitchFamily="-111" charset="0"/>
            </a:endParaRPr>
          </a:p>
        </p:txBody>
      </p:sp>
      <p:sp>
        <p:nvSpPr>
          <p:cNvPr id="6" name="Rectangle 6"/>
          <p:cNvSpPr>
            <a:spLocks noGrp="1" noChangeArrowheads="1"/>
          </p:cNvSpPr>
          <p:nvPr>
            <p:ph type="sldNum" sz="quarter" idx="12"/>
          </p:nvPr>
        </p:nvSpPr>
        <p:spPr>
          <a:ln/>
        </p:spPr>
        <p:txBody>
          <a:bodyPr/>
          <a:lstStyle>
            <a:lvl1pPr>
              <a:defRPr/>
            </a:lvl1pPr>
          </a:lstStyle>
          <a:p>
            <a:pPr>
              <a:defRPr/>
            </a:pPr>
            <a:fld id="{44471481-7402-A040-9886-86823DD8BC8A}" type="slidenum">
              <a:rPr lang="en-US">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val="3978380378"/>
      </p:ext>
    </p:extLst>
  </p:cSld>
  <p:clrMapOvr>
    <a:masterClrMapping/>
  </p:clrMapOvr>
</p:sldLayout>
</file>

<file path=ppt/slideLayouts/slideLayout47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8" name="Content Placeholder 7"/>
          <p:cNvSpPr>
            <a:spLocks noGrp="1"/>
          </p:cNvSpPr>
          <p:nvPr>
            <p:ph sz="quarter" idx="10"/>
          </p:nvPr>
        </p:nvSpPr>
        <p:spPr>
          <a:xfrm>
            <a:off x="381000" y="838200"/>
            <a:ext cx="8382000" cy="5257800"/>
          </a:xfrm>
          <a:prstGeom prst="rect">
            <a:avLst/>
          </a:prstGeom>
        </p:spPr>
        <p:txBody>
          <a:bodyPr vert="horz"/>
          <a:lstStyle>
            <a:lvl1pPr>
              <a:buClr>
                <a:srgbClr val="FF0000"/>
              </a:buClr>
              <a:defRPr sz="2400"/>
            </a:lvl1pPr>
            <a:lvl2pPr>
              <a:defRPr lang="en-US" sz="2000" b="0" kern="1200" baseline="0" dirty="0" smtClean="0">
                <a:solidFill>
                  <a:srgbClr val="0000CC"/>
                </a:solidFill>
                <a:latin typeface="+mj-lt"/>
                <a:ea typeface="+mj-ea"/>
                <a:cs typeface="+mj-cs"/>
              </a:defRPr>
            </a:lvl2pPr>
            <a:lvl3pPr>
              <a:defRPr sz="18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36522393"/>
      </p:ext>
    </p:extLst>
  </p:cSld>
  <p:clrMapOvr>
    <a:masterClrMapping/>
  </p:clrMapOvr>
</p:sldLayout>
</file>

<file path=ppt/slideLayouts/slideLayout474.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282949"/>
            <a:ext cx="7772400" cy="1362075"/>
          </a:xfrm>
        </p:spPr>
        <p:txBody>
          <a:bodyPr anchor="t"/>
          <a:lstStyle>
            <a:lvl1pPr algn="l">
              <a:defRPr sz="32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342900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xfrm>
            <a:off x="241300" y="6477000"/>
            <a:ext cx="1905000" cy="228600"/>
          </a:xfrm>
          <a:prstGeom prst="rect">
            <a:avLst/>
          </a:prstGeom>
          <a:ln/>
        </p:spPr>
        <p:txBody>
          <a:bodyPr/>
          <a:lstStyle>
            <a:lvl1pPr>
              <a:defRPr/>
            </a:lvl1pPr>
          </a:lstStyle>
          <a:p>
            <a:pPr eaLnBrk="0" hangingPunct="0">
              <a:defRPr/>
            </a:pPr>
            <a:endParaRPr lang="en-US" sz="2400">
              <a:solidFill>
                <a:srgbClr val="000000"/>
              </a:solidFill>
              <a:latin typeface="Verdana" pitchFamily="-111" charset="0"/>
            </a:endParaRPr>
          </a:p>
        </p:txBody>
      </p:sp>
      <p:sp>
        <p:nvSpPr>
          <p:cNvPr id="5" name="Rectangle 5"/>
          <p:cNvSpPr>
            <a:spLocks noGrp="1" noChangeArrowheads="1"/>
          </p:cNvSpPr>
          <p:nvPr>
            <p:ph type="ftr" sz="quarter" idx="11"/>
          </p:nvPr>
        </p:nvSpPr>
        <p:spPr>
          <a:xfrm>
            <a:off x="3124200" y="6477000"/>
            <a:ext cx="2895600" cy="228600"/>
          </a:xfrm>
          <a:prstGeom prst="rect">
            <a:avLst/>
          </a:prstGeom>
          <a:ln/>
        </p:spPr>
        <p:txBody>
          <a:bodyPr/>
          <a:lstStyle>
            <a:lvl1pPr>
              <a:defRPr/>
            </a:lvl1pPr>
          </a:lstStyle>
          <a:p>
            <a:pPr eaLnBrk="0" hangingPunct="0">
              <a:defRPr/>
            </a:pPr>
            <a:endParaRPr lang="en-US" sz="2400">
              <a:solidFill>
                <a:srgbClr val="000000"/>
              </a:solidFill>
              <a:latin typeface="Verdana" pitchFamily="-111" charset="0"/>
            </a:endParaRPr>
          </a:p>
        </p:txBody>
      </p:sp>
      <p:sp>
        <p:nvSpPr>
          <p:cNvPr id="6" name="Rectangle 6"/>
          <p:cNvSpPr>
            <a:spLocks noGrp="1" noChangeArrowheads="1"/>
          </p:cNvSpPr>
          <p:nvPr>
            <p:ph type="sldNum" sz="quarter" idx="12"/>
          </p:nvPr>
        </p:nvSpPr>
        <p:spPr>
          <a:ln/>
        </p:spPr>
        <p:txBody>
          <a:bodyPr/>
          <a:lstStyle>
            <a:lvl1pPr>
              <a:defRPr/>
            </a:lvl1pPr>
          </a:lstStyle>
          <a:p>
            <a:pPr>
              <a:defRPr/>
            </a:pPr>
            <a:fld id="{F99831C2-BE02-4C49-9648-A8FAD364040D}" type="slidenum">
              <a:rPr lang="en-US">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val="1701062484"/>
      </p:ext>
    </p:extLst>
  </p:cSld>
  <p:clrMapOvr>
    <a:masterClrMapping/>
  </p:clrMapOvr>
</p:sldLayout>
</file>

<file path=ppt/slideLayouts/slideLayout47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cstate="print"/>
          <a:stretch>
            <a:fillRect/>
          </a:stretch>
        </p:blipFill>
        <p:spPr bwMode="auto">
          <a:xfrm>
            <a:off x="0" y="-3706"/>
            <a:ext cx="915785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8" name="Picture 7" descr="NISTlogo_oneline_white.png"/>
          <p:cNvPicPr>
            <a:picLocks noChangeAspect="1"/>
          </p:cNvPicPr>
          <p:nvPr userDrawn="1"/>
        </p:nvPicPr>
        <p:blipFill>
          <a:blip r:embed="rId3" cstate="print"/>
          <a:stretch>
            <a:fillRect/>
          </a:stretch>
        </p:blipFill>
        <p:spPr>
          <a:xfrm>
            <a:off x="5181600" y="6553200"/>
            <a:ext cx="3203555" cy="112780"/>
          </a:xfrm>
          <a:prstGeom prst="rect">
            <a:avLst/>
          </a:prstGeom>
        </p:spPr>
      </p:pic>
      <p:pic>
        <p:nvPicPr>
          <p:cNvPr id="9" name="Picture 8" descr="whitenist.png"/>
          <p:cNvPicPr>
            <a:picLocks noChangeAspect="1"/>
          </p:cNvPicPr>
          <p:nvPr userDrawn="1"/>
        </p:nvPicPr>
        <p:blipFill>
          <a:blip r:embed="rId4" cstate="print"/>
          <a:stretch>
            <a:fillRect/>
          </a:stretch>
        </p:blipFill>
        <p:spPr>
          <a:xfrm>
            <a:off x="457200" y="6517561"/>
            <a:ext cx="706516" cy="188039"/>
          </a:xfrm>
          <a:prstGeom prst="rect">
            <a:avLst/>
          </a:prstGeom>
        </p:spPr>
      </p:pic>
    </p:spTree>
    <p:extLst>
      <p:ext uri="{BB962C8B-B14F-4D97-AF65-F5344CB8AC3E}">
        <p14:creationId xmlns:p14="http://schemas.microsoft.com/office/powerpoint/2010/main" val="2689935930"/>
      </p:ext>
    </p:extLst>
  </p:cSld>
  <p:clrMapOvr>
    <a:masterClrMapping/>
  </p:clrMapOvr>
  <p:timing>
    <p:tnLst>
      <p:par>
        <p:cTn id="1" dur="indefinite" restart="never" nodeType="tmRoot"/>
      </p:par>
    </p:tnLst>
  </p:timing>
</p:sldLayout>
</file>

<file path=ppt/slideLayouts/slideLayout4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n-US">
              <a:solidFill>
                <a:prstClr val="black"/>
              </a:solidFill>
              <a:latin typeface="Calibri"/>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fontAlgn="auto">
              <a:spcBef>
                <a:spcPts val="0"/>
              </a:spcBef>
              <a:spcAft>
                <a:spcPts val="0"/>
              </a:spcAft>
            </a:pPr>
            <a:fld id="{8A959F34-7A9B-4793-8E35-0DDB08BD866A}" type="slidenum">
              <a:rPr lang="en-US" smtClean="0">
                <a:solidFill>
                  <a:prstClr val="black"/>
                </a:solidFill>
                <a:latin typeface="Calibri"/>
              </a:rPr>
              <a:pPr fontAlgn="auto">
                <a:spcBef>
                  <a:spcPts val="0"/>
                </a:spcBef>
                <a:spcAft>
                  <a:spcPts val="0"/>
                </a:spcAft>
              </a:pPr>
              <a:t>‹#›</a:t>
            </a:fld>
            <a:endParaRPr lang="en-US">
              <a:solidFill>
                <a:prstClr val="black"/>
              </a:solidFill>
              <a:latin typeface="Calibri"/>
            </a:endParaRPr>
          </a:p>
        </p:txBody>
      </p:sp>
    </p:spTree>
    <p:extLst>
      <p:ext uri="{BB962C8B-B14F-4D97-AF65-F5344CB8AC3E}">
        <p14:creationId xmlns:p14="http://schemas.microsoft.com/office/powerpoint/2010/main" val="3362017462"/>
      </p:ext>
    </p:extLst>
  </p:cSld>
  <p:clrMapOvr>
    <a:masterClrMapping/>
  </p:clrMapOvr>
  <p:timing>
    <p:tnLst>
      <p:par>
        <p:cTn id="1" dur="indefinite" restart="never" nodeType="tmRoot"/>
      </p:par>
    </p:tnLst>
  </p:timing>
</p:sldLayout>
</file>

<file path=ppt/slideLayouts/slideLayout47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cstate="print"/>
          <a:stretch>
            <a:fillRect/>
          </a:stretch>
        </p:blipFill>
        <p:spPr bwMode="auto">
          <a:xfrm>
            <a:off x="0" y="-3706"/>
            <a:ext cx="915785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descr="NISTlogo_oneline_white.png"/>
          <p:cNvPicPr>
            <a:picLocks noChangeAspect="1"/>
          </p:cNvPicPr>
          <p:nvPr userDrawn="1"/>
        </p:nvPicPr>
        <p:blipFill>
          <a:blip r:embed="rId3" cstate="print"/>
          <a:stretch>
            <a:fillRect/>
          </a:stretch>
        </p:blipFill>
        <p:spPr>
          <a:xfrm>
            <a:off x="5181600" y="6553200"/>
            <a:ext cx="3203555" cy="112780"/>
          </a:xfrm>
          <a:prstGeom prst="rect">
            <a:avLst/>
          </a:prstGeom>
        </p:spPr>
      </p:pic>
      <p:pic>
        <p:nvPicPr>
          <p:cNvPr id="9" name="Picture 8" descr="whitenist.png"/>
          <p:cNvPicPr>
            <a:picLocks noChangeAspect="1"/>
          </p:cNvPicPr>
          <p:nvPr userDrawn="1"/>
        </p:nvPicPr>
        <p:blipFill>
          <a:blip r:embed="rId4" cstate="print"/>
          <a:stretch>
            <a:fillRect/>
          </a:stretch>
        </p:blipFill>
        <p:spPr>
          <a:xfrm>
            <a:off x="457200" y="6517561"/>
            <a:ext cx="706516" cy="188039"/>
          </a:xfrm>
          <a:prstGeom prst="rect">
            <a:avLst/>
          </a:prstGeom>
        </p:spPr>
      </p:pic>
      <p:sp>
        <p:nvSpPr>
          <p:cNvPr id="10" name="Content Placeholder 1"/>
          <p:cNvSpPr>
            <a:spLocks noGrp="1"/>
          </p:cNvSpPr>
          <p:nvPr>
            <p:ph idx="13"/>
          </p:nvPr>
        </p:nvSpPr>
        <p:spPr>
          <a:xfrm>
            <a:off x="457200" y="1600200"/>
            <a:ext cx="8229600" cy="4525963"/>
          </a:xfrm>
        </p:spPr>
        <p:txBody>
          <a:bodyPr/>
          <a:lstStyle/>
          <a:p>
            <a:endParaRPr lang="en-US"/>
          </a:p>
        </p:txBody>
      </p:sp>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235854958"/>
      </p:ext>
    </p:extLst>
  </p:cSld>
  <p:clrMapOvr>
    <a:masterClrMapping/>
  </p:clrMapOvr>
  <p:timing>
    <p:tnLst>
      <p:par>
        <p:cTn id="1" dur="indefinite" restart="never" nodeType="tmRoot"/>
      </p:par>
    </p:tnLst>
  </p:timing>
</p:sldLayout>
</file>

<file path=ppt/slideLayouts/slideLayout4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fld id="{0F921ED2-70C0-4724-9251-21BF400BB1C2}" type="datetimeFigureOut">
              <a:rPr lang="en-US" smtClean="0">
                <a:solidFill>
                  <a:prstClr val="black"/>
                </a:solidFill>
                <a:latin typeface="Calibri"/>
              </a:rPr>
              <a:pPr fontAlgn="auto">
                <a:spcBef>
                  <a:spcPts val="0"/>
                </a:spcBef>
                <a:spcAft>
                  <a:spcPts val="0"/>
                </a:spcAft>
              </a:pPr>
              <a:t>3/4/2015</a:t>
            </a:fld>
            <a:endParaRPr lang="en-US">
              <a:solidFill>
                <a:prstClr val="black"/>
              </a:solidFill>
              <a:latin typeface="Calibri"/>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n-US">
              <a:solidFill>
                <a:prstClr val="black"/>
              </a:solidFill>
              <a:latin typeface="Calibri"/>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fontAlgn="auto">
              <a:spcBef>
                <a:spcPts val="0"/>
              </a:spcBef>
              <a:spcAft>
                <a:spcPts val="0"/>
              </a:spcAft>
            </a:pPr>
            <a:fld id="{8A959F34-7A9B-4793-8E35-0DDB08BD866A}" type="slidenum">
              <a:rPr lang="en-US" smtClean="0">
                <a:solidFill>
                  <a:prstClr val="black"/>
                </a:solidFill>
                <a:latin typeface="Calibri"/>
              </a:rPr>
              <a:pPr fontAlgn="auto">
                <a:spcBef>
                  <a:spcPts val="0"/>
                </a:spcBef>
                <a:spcAft>
                  <a:spcPts val="0"/>
                </a:spcAft>
              </a:pPr>
              <a:t>‹#›</a:t>
            </a:fld>
            <a:endParaRPr lang="en-US">
              <a:solidFill>
                <a:prstClr val="black"/>
              </a:solidFill>
              <a:latin typeface="Calibri"/>
            </a:endParaRPr>
          </a:p>
        </p:txBody>
      </p:sp>
    </p:spTree>
    <p:extLst>
      <p:ext uri="{BB962C8B-B14F-4D97-AF65-F5344CB8AC3E}">
        <p14:creationId xmlns:p14="http://schemas.microsoft.com/office/powerpoint/2010/main" val="3848019546"/>
      </p:ext>
    </p:extLst>
  </p:cSld>
  <p:clrMapOvr>
    <a:masterClrMapping/>
  </p:clrMapOvr>
  <p:timing>
    <p:tnLst>
      <p:par>
        <p:cTn id="1" dur="indefinite" restart="never" nodeType="tmRoot"/>
      </p:par>
    </p:tnLst>
  </p:timing>
</p:sldLayout>
</file>

<file path=ppt/slideLayouts/slideLayout4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fld id="{0F921ED2-70C0-4724-9251-21BF400BB1C2}" type="datetimeFigureOut">
              <a:rPr lang="en-US" smtClean="0">
                <a:solidFill>
                  <a:prstClr val="black"/>
                </a:solidFill>
                <a:latin typeface="Calibri"/>
              </a:rPr>
              <a:pPr fontAlgn="auto">
                <a:spcBef>
                  <a:spcPts val="0"/>
                </a:spcBef>
                <a:spcAft>
                  <a:spcPts val="0"/>
                </a:spcAft>
              </a:pPr>
              <a:t>3/4/2015</a:t>
            </a:fld>
            <a:endParaRPr lang="en-US">
              <a:solidFill>
                <a:prstClr val="black"/>
              </a:solidFill>
              <a:latin typeface="Calibri"/>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n-US">
              <a:solidFill>
                <a:prstClr val="black"/>
              </a:solidFill>
              <a:latin typeface="Calibri"/>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pPr fontAlgn="auto">
              <a:spcBef>
                <a:spcPts val="0"/>
              </a:spcBef>
              <a:spcAft>
                <a:spcPts val="0"/>
              </a:spcAft>
            </a:pPr>
            <a:fld id="{8A959F34-7A9B-4793-8E35-0DDB08BD866A}" type="slidenum">
              <a:rPr lang="en-US" smtClean="0">
                <a:solidFill>
                  <a:prstClr val="black"/>
                </a:solidFill>
                <a:latin typeface="Calibri"/>
              </a:rPr>
              <a:pPr fontAlgn="auto">
                <a:spcBef>
                  <a:spcPts val="0"/>
                </a:spcBef>
                <a:spcAft>
                  <a:spcPts val="0"/>
                </a:spcAft>
              </a:pPr>
              <a:t>‹#›</a:t>
            </a:fld>
            <a:endParaRPr lang="en-US">
              <a:solidFill>
                <a:prstClr val="black"/>
              </a:solidFill>
              <a:latin typeface="Calibri"/>
            </a:endParaRPr>
          </a:p>
        </p:txBody>
      </p:sp>
    </p:spTree>
    <p:extLst>
      <p:ext uri="{BB962C8B-B14F-4D97-AF65-F5344CB8AC3E}">
        <p14:creationId xmlns:p14="http://schemas.microsoft.com/office/powerpoint/2010/main" val="1912111595"/>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sldNum" sz="quarter" idx="10"/>
          </p:nvPr>
        </p:nvSpPr>
        <p:spPr/>
        <p:txBody>
          <a:bodyPr/>
          <a:lstStyle>
            <a:lvl1pPr marL="0" indent="0">
              <a:buFont typeface="Arial" pitchFamily="34" charset="0"/>
              <a:buNone/>
              <a:defRPr/>
            </a:lvl1pPr>
          </a:lstStyle>
          <a:p>
            <a:fld id="{751F6C23-09E7-49DE-9A61-5612C2B43DD6}" type="slidenum">
              <a:rPr lang="en-US" smtClean="0"/>
              <a:t>‹#›</a:t>
            </a:fld>
            <a:endParaRPr lang="en-US"/>
          </a:p>
        </p:txBody>
      </p:sp>
    </p:spTree>
    <p:extLst>
      <p:ext uri="{BB962C8B-B14F-4D97-AF65-F5344CB8AC3E}">
        <p14:creationId xmlns:p14="http://schemas.microsoft.com/office/powerpoint/2010/main" val="1557499728"/>
      </p:ext>
    </p:extLst>
  </p:cSld>
  <p:clrMapOvr>
    <a:masterClrMapping/>
  </p:clrMapOvr>
  <p:timing>
    <p:tnLst>
      <p:par>
        <p:cTn id="1" dur="indefinite" restart="never" nodeType="tmRoot"/>
      </p:par>
    </p:tnLst>
  </p:timing>
</p:sldLayout>
</file>

<file path=ppt/slideLayouts/slideLayout4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fld id="{0F921ED2-70C0-4724-9251-21BF400BB1C2}" type="datetimeFigureOut">
              <a:rPr lang="en-US" smtClean="0">
                <a:solidFill>
                  <a:prstClr val="black"/>
                </a:solidFill>
                <a:latin typeface="Calibri"/>
              </a:rPr>
              <a:pPr fontAlgn="auto">
                <a:spcBef>
                  <a:spcPts val="0"/>
                </a:spcBef>
                <a:spcAft>
                  <a:spcPts val="0"/>
                </a:spcAft>
              </a:pPr>
              <a:t>3/4/2015</a:t>
            </a:fld>
            <a:endParaRPr lang="en-US">
              <a:solidFill>
                <a:prstClr val="black"/>
              </a:solidFill>
              <a:latin typeface="Calibri"/>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n-US">
              <a:solidFill>
                <a:prstClr val="black"/>
              </a:solidFill>
              <a:latin typeface="Calibri"/>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fontAlgn="auto">
              <a:spcBef>
                <a:spcPts val="0"/>
              </a:spcBef>
              <a:spcAft>
                <a:spcPts val="0"/>
              </a:spcAft>
            </a:pPr>
            <a:fld id="{8A959F34-7A9B-4793-8E35-0DDB08BD866A}" type="slidenum">
              <a:rPr lang="en-US" smtClean="0">
                <a:solidFill>
                  <a:prstClr val="black"/>
                </a:solidFill>
                <a:latin typeface="Calibri"/>
              </a:rPr>
              <a:pPr fontAlgn="auto">
                <a:spcBef>
                  <a:spcPts val="0"/>
                </a:spcBef>
                <a:spcAft>
                  <a:spcPts val="0"/>
                </a:spcAft>
              </a:pPr>
              <a:t>‹#›</a:t>
            </a:fld>
            <a:endParaRPr lang="en-US">
              <a:solidFill>
                <a:prstClr val="black"/>
              </a:solidFill>
              <a:latin typeface="Calibri"/>
            </a:endParaRPr>
          </a:p>
        </p:txBody>
      </p:sp>
    </p:spTree>
    <p:extLst>
      <p:ext uri="{BB962C8B-B14F-4D97-AF65-F5344CB8AC3E}">
        <p14:creationId xmlns:p14="http://schemas.microsoft.com/office/powerpoint/2010/main" val="966782551"/>
      </p:ext>
    </p:extLst>
  </p:cSld>
  <p:clrMapOvr>
    <a:masterClrMapping/>
  </p:clrMapOvr>
  <p:timing>
    <p:tnLst>
      <p:par>
        <p:cTn id="1" dur="indefinite" restart="never" nodeType="tmRoot"/>
      </p:par>
    </p:tnLst>
  </p:timing>
</p:sldLayout>
</file>

<file path=ppt/slideLayouts/slideLayout4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fld id="{0F921ED2-70C0-4724-9251-21BF400BB1C2}" type="datetimeFigureOut">
              <a:rPr lang="en-US" smtClean="0">
                <a:solidFill>
                  <a:prstClr val="black"/>
                </a:solidFill>
                <a:latin typeface="Calibri"/>
              </a:rPr>
              <a:pPr fontAlgn="auto">
                <a:spcBef>
                  <a:spcPts val="0"/>
                </a:spcBef>
                <a:spcAft>
                  <a:spcPts val="0"/>
                </a:spcAft>
              </a:pPr>
              <a:t>3/4/2015</a:t>
            </a:fld>
            <a:endParaRPr lang="en-US">
              <a:solidFill>
                <a:prstClr val="black"/>
              </a:solidFill>
              <a:latin typeface="Calibri"/>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n-US">
              <a:solidFill>
                <a:prstClr val="black"/>
              </a:solidFill>
              <a:latin typeface="Calibri"/>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fontAlgn="auto">
              <a:spcBef>
                <a:spcPts val="0"/>
              </a:spcBef>
              <a:spcAft>
                <a:spcPts val="0"/>
              </a:spcAft>
            </a:pPr>
            <a:fld id="{8A959F34-7A9B-4793-8E35-0DDB08BD866A}" type="slidenum">
              <a:rPr lang="en-US" smtClean="0">
                <a:solidFill>
                  <a:prstClr val="black"/>
                </a:solidFill>
                <a:latin typeface="Calibri"/>
              </a:rPr>
              <a:pPr fontAlgn="auto">
                <a:spcBef>
                  <a:spcPts val="0"/>
                </a:spcBef>
                <a:spcAft>
                  <a:spcPts val="0"/>
                </a:spcAft>
              </a:pPr>
              <a:t>‹#›</a:t>
            </a:fld>
            <a:endParaRPr lang="en-US">
              <a:solidFill>
                <a:prstClr val="black"/>
              </a:solidFill>
              <a:latin typeface="Calibri"/>
            </a:endParaRPr>
          </a:p>
        </p:txBody>
      </p:sp>
    </p:spTree>
    <p:extLst>
      <p:ext uri="{BB962C8B-B14F-4D97-AF65-F5344CB8AC3E}">
        <p14:creationId xmlns:p14="http://schemas.microsoft.com/office/powerpoint/2010/main" val="2120015163"/>
      </p:ext>
    </p:extLst>
  </p:cSld>
  <p:clrMapOvr>
    <a:masterClrMapping/>
  </p:clrMapOvr>
</p:sldLayout>
</file>

<file path=ppt/slideLayouts/slideLayout4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fld id="{0F921ED2-70C0-4724-9251-21BF400BB1C2}" type="datetimeFigureOut">
              <a:rPr lang="en-US" smtClean="0">
                <a:solidFill>
                  <a:prstClr val="black"/>
                </a:solidFill>
                <a:latin typeface="Calibri"/>
              </a:rPr>
              <a:pPr fontAlgn="auto">
                <a:spcBef>
                  <a:spcPts val="0"/>
                </a:spcBef>
                <a:spcAft>
                  <a:spcPts val="0"/>
                </a:spcAft>
              </a:pPr>
              <a:t>3/4/2015</a:t>
            </a:fld>
            <a:endParaRPr lang="en-US">
              <a:solidFill>
                <a:prstClr val="black"/>
              </a:solidFill>
              <a:latin typeface="Calibri"/>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n-US">
              <a:solidFill>
                <a:prstClr val="black"/>
              </a:solidFill>
              <a:latin typeface="Calibri"/>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fontAlgn="auto">
              <a:spcBef>
                <a:spcPts val="0"/>
              </a:spcBef>
              <a:spcAft>
                <a:spcPts val="0"/>
              </a:spcAft>
            </a:pPr>
            <a:fld id="{8A959F34-7A9B-4793-8E35-0DDB08BD866A}" type="slidenum">
              <a:rPr lang="en-US" smtClean="0">
                <a:solidFill>
                  <a:prstClr val="black"/>
                </a:solidFill>
                <a:latin typeface="Calibri"/>
              </a:rPr>
              <a:pPr fontAlgn="auto">
                <a:spcBef>
                  <a:spcPts val="0"/>
                </a:spcBef>
                <a:spcAft>
                  <a:spcPts val="0"/>
                </a:spcAft>
              </a:pPr>
              <a:t>‹#›</a:t>
            </a:fld>
            <a:endParaRPr lang="en-US">
              <a:solidFill>
                <a:prstClr val="black"/>
              </a:solidFill>
              <a:latin typeface="Calibri"/>
            </a:endParaRPr>
          </a:p>
        </p:txBody>
      </p:sp>
    </p:spTree>
    <p:extLst>
      <p:ext uri="{BB962C8B-B14F-4D97-AF65-F5344CB8AC3E}">
        <p14:creationId xmlns:p14="http://schemas.microsoft.com/office/powerpoint/2010/main" val="4018475800"/>
      </p:ext>
    </p:extLst>
  </p:cSld>
  <p:clrMapOvr>
    <a:masterClrMapping/>
  </p:clrMapOvr>
</p:sldLayout>
</file>

<file path=ppt/slideLayouts/slideLayout4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fld id="{0F921ED2-70C0-4724-9251-21BF400BB1C2}" type="datetimeFigureOut">
              <a:rPr lang="en-US" smtClean="0">
                <a:solidFill>
                  <a:prstClr val="black"/>
                </a:solidFill>
                <a:latin typeface="Calibri"/>
              </a:rPr>
              <a:pPr fontAlgn="auto">
                <a:spcBef>
                  <a:spcPts val="0"/>
                </a:spcBef>
                <a:spcAft>
                  <a:spcPts val="0"/>
                </a:spcAft>
              </a:pPr>
              <a:t>3/4/2015</a:t>
            </a:fld>
            <a:endParaRPr lang="en-US">
              <a:solidFill>
                <a:prstClr val="black"/>
              </a:solidFill>
              <a:latin typeface="Calibri"/>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n-US">
              <a:solidFill>
                <a:prstClr val="black"/>
              </a:solidFill>
              <a:latin typeface="Calibri"/>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fontAlgn="auto">
              <a:spcBef>
                <a:spcPts val="0"/>
              </a:spcBef>
              <a:spcAft>
                <a:spcPts val="0"/>
              </a:spcAft>
            </a:pPr>
            <a:fld id="{8A959F34-7A9B-4793-8E35-0DDB08BD866A}" type="slidenum">
              <a:rPr lang="en-US" smtClean="0">
                <a:solidFill>
                  <a:prstClr val="black"/>
                </a:solidFill>
                <a:latin typeface="Calibri"/>
              </a:rPr>
              <a:pPr fontAlgn="auto">
                <a:spcBef>
                  <a:spcPts val="0"/>
                </a:spcBef>
                <a:spcAft>
                  <a:spcPts val="0"/>
                </a:spcAft>
              </a:pPr>
              <a:t>‹#›</a:t>
            </a:fld>
            <a:endParaRPr lang="en-US">
              <a:solidFill>
                <a:prstClr val="black"/>
              </a:solidFill>
              <a:latin typeface="Calibri"/>
            </a:endParaRPr>
          </a:p>
        </p:txBody>
      </p:sp>
    </p:spTree>
    <p:extLst>
      <p:ext uri="{BB962C8B-B14F-4D97-AF65-F5344CB8AC3E}">
        <p14:creationId xmlns:p14="http://schemas.microsoft.com/office/powerpoint/2010/main" val="1026329932"/>
      </p:ext>
    </p:extLst>
  </p:cSld>
  <p:clrMapOvr>
    <a:masterClrMapping/>
  </p:clrMapOvr>
</p:sldLayout>
</file>

<file path=ppt/slideLayouts/slideLayout4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fld id="{0F921ED2-70C0-4724-9251-21BF400BB1C2}" type="datetimeFigureOut">
              <a:rPr lang="en-US" smtClean="0">
                <a:solidFill>
                  <a:prstClr val="black"/>
                </a:solidFill>
                <a:latin typeface="Calibri"/>
              </a:rPr>
              <a:pPr fontAlgn="auto">
                <a:spcBef>
                  <a:spcPts val="0"/>
                </a:spcBef>
                <a:spcAft>
                  <a:spcPts val="0"/>
                </a:spcAft>
              </a:pPr>
              <a:t>3/4/2015</a:t>
            </a:fld>
            <a:endParaRPr lang="en-US">
              <a:solidFill>
                <a:prstClr val="black"/>
              </a:solidFill>
              <a:latin typeface="Calibri"/>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n-US">
              <a:solidFill>
                <a:prstClr val="black"/>
              </a:solidFill>
              <a:latin typeface="Calibri"/>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fontAlgn="auto">
              <a:spcBef>
                <a:spcPts val="0"/>
              </a:spcBef>
              <a:spcAft>
                <a:spcPts val="0"/>
              </a:spcAft>
            </a:pPr>
            <a:fld id="{8A959F34-7A9B-4793-8E35-0DDB08BD866A}" type="slidenum">
              <a:rPr lang="en-US" smtClean="0">
                <a:solidFill>
                  <a:prstClr val="black"/>
                </a:solidFill>
                <a:latin typeface="Calibri"/>
              </a:rPr>
              <a:pPr fontAlgn="auto">
                <a:spcBef>
                  <a:spcPts val="0"/>
                </a:spcBef>
                <a:spcAft>
                  <a:spcPts val="0"/>
                </a:spcAft>
              </a:pPr>
              <a:t>‹#›</a:t>
            </a:fld>
            <a:endParaRPr lang="en-US">
              <a:solidFill>
                <a:prstClr val="black"/>
              </a:solidFill>
              <a:latin typeface="Calibri"/>
            </a:endParaRPr>
          </a:p>
        </p:txBody>
      </p:sp>
    </p:spTree>
    <p:extLst>
      <p:ext uri="{BB962C8B-B14F-4D97-AF65-F5344CB8AC3E}">
        <p14:creationId xmlns:p14="http://schemas.microsoft.com/office/powerpoint/2010/main" val="1114142440"/>
      </p:ext>
    </p:extLst>
  </p:cSld>
  <p:clrMapOvr>
    <a:masterClrMapping/>
  </p:clrMapOvr>
</p:sldLayout>
</file>

<file path=ppt/slideLayouts/slideLayout4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fld id="{0F921ED2-70C0-4724-9251-21BF400BB1C2}" type="datetimeFigureOut">
              <a:rPr lang="en-US" smtClean="0">
                <a:solidFill>
                  <a:prstClr val="black"/>
                </a:solidFill>
                <a:latin typeface="Calibri"/>
              </a:rPr>
              <a:pPr fontAlgn="auto">
                <a:spcBef>
                  <a:spcPts val="0"/>
                </a:spcBef>
                <a:spcAft>
                  <a:spcPts val="0"/>
                </a:spcAft>
              </a:pPr>
              <a:t>3/4/2015</a:t>
            </a:fld>
            <a:endParaRPr lang="en-US">
              <a:solidFill>
                <a:prstClr val="black"/>
              </a:solidFill>
              <a:latin typeface="Calibri"/>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n-US">
              <a:solidFill>
                <a:prstClr val="black"/>
              </a:solidFill>
              <a:latin typeface="Calibri"/>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fontAlgn="auto">
              <a:spcBef>
                <a:spcPts val="0"/>
              </a:spcBef>
              <a:spcAft>
                <a:spcPts val="0"/>
              </a:spcAft>
            </a:pPr>
            <a:fld id="{8A959F34-7A9B-4793-8E35-0DDB08BD866A}" type="slidenum">
              <a:rPr lang="en-US" smtClean="0">
                <a:solidFill>
                  <a:prstClr val="black"/>
                </a:solidFill>
                <a:latin typeface="Calibri"/>
              </a:rPr>
              <a:pPr fontAlgn="auto">
                <a:spcBef>
                  <a:spcPts val="0"/>
                </a:spcBef>
                <a:spcAft>
                  <a:spcPts val="0"/>
                </a:spcAft>
              </a:pPr>
              <a:t>‹#›</a:t>
            </a:fld>
            <a:endParaRPr lang="en-US">
              <a:solidFill>
                <a:prstClr val="black"/>
              </a:solidFill>
              <a:latin typeface="Calibri"/>
            </a:endParaRPr>
          </a:p>
        </p:txBody>
      </p:sp>
    </p:spTree>
    <p:extLst>
      <p:ext uri="{BB962C8B-B14F-4D97-AF65-F5344CB8AC3E}">
        <p14:creationId xmlns:p14="http://schemas.microsoft.com/office/powerpoint/2010/main" val="413344434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7"/>
            <a:ext cx="7772400" cy="1500187"/>
          </a:xfrm>
        </p:spPr>
        <p:txBody>
          <a:bodyPr anchor="b"/>
          <a:lstStyle>
            <a:lvl1pPr marL="0" indent="0">
              <a:buNone/>
              <a:defRPr sz="2000"/>
            </a:lvl1pPr>
            <a:lvl2pPr marL="457036" indent="0">
              <a:buNone/>
              <a:defRPr sz="1800"/>
            </a:lvl2pPr>
            <a:lvl3pPr marL="914074" indent="0">
              <a:buNone/>
              <a:defRPr sz="1600"/>
            </a:lvl3pPr>
            <a:lvl4pPr marL="1371109" indent="0">
              <a:buNone/>
              <a:defRPr sz="1400"/>
            </a:lvl4pPr>
            <a:lvl5pPr marL="1828148" indent="0">
              <a:buNone/>
              <a:defRPr sz="1400"/>
            </a:lvl5pPr>
            <a:lvl6pPr marL="2285186" indent="0">
              <a:buNone/>
              <a:defRPr sz="1400"/>
            </a:lvl6pPr>
            <a:lvl7pPr marL="2742224" indent="0">
              <a:buNone/>
              <a:defRPr sz="1400"/>
            </a:lvl7pPr>
            <a:lvl8pPr marL="3199260" indent="0">
              <a:buNone/>
              <a:defRPr sz="1400"/>
            </a:lvl8pPr>
            <a:lvl9pPr marL="3656296" indent="0">
              <a:buNone/>
              <a:defRPr sz="1400"/>
            </a:lvl9pPr>
          </a:lstStyle>
          <a:p>
            <a:pPr lvl="0"/>
            <a:r>
              <a:rPr lang="en-US" smtClean="0"/>
              <a:t>Click to edit Master text styles</a:t>
            </a:r>
          </a:p>
        </p:txBody>
      </p:sp>
      <p:sp>
        <p:nvSpPr>
          <p:cNvPr id="4" name="Rectangle 11"/>
          <p:cNvSpPr>
            <a:spLocks noGrp="1" noChangeArrowheads="1"/>
          </p:cNvSpPr>
          <p:nvPr>
            <p:ph type="sldNum" sz="quarter" idx="10"/>
          </p:nvPr>
        </p:nvSpPr>
        <p:spPr/>
        <p:txBody>
          <a:bodyPr/>
          <a:lstStyle>
            <a:lvl1pPr>
              <a:defRPr/>
            </a:lvl1pPr>
          </a:lstStyle>
          <a:p>
            <a:fld id="{751F6C23-09E7-49DE-9A61-5612C2B43DD6}" type="slidenum">
              <a:rPr lang="en-US" smtClean="0"/>
              <a:t>‹#›</a:t>
            </a:fld>
            <a:endParaRPr lang="en-US"/>
          </a:p>
        </p:txBody>
      </p:sp>
    </p:spTree>
    <p:extLst>
      <p:ext uri="{BB962C8B-B14F-4D97-AF65-F5344CB8AC3E}">
        <p14:creationId xmlns:p14="http://schemas.microsoft.com/office/powerpoint/2010/main" val="3200401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09463" y="6248400"/>
            <a:ext cx="1737360" cy="457200"/>
          </a:xfrm>
          <a:prstGeom prst="rect">
            <a:avLst/>
          </a:prstGeom>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6546A370-824D-43DC-8994-0AB2257E51B0}" type="slidenum">
              <a:rPr lang="en-US" smtClean="0"/>
              <a:pPr>
                <a:defRPr/>
              </a:pPr>
              <a:t>‹#›</a:t>
            </a:fld>
            <a:endParaRPr lang="en-US"/>
          </a:p>
        </p:txBody>
      </p:sp>
      <p:sp>
        <p:nvSpPr>
          <p:cNvPr id="5" name="Rounded Rectangle 11"/>
          <p:cNvSpPr/>
          <p:nvPr userDrawn="1"/>
        </p:nvSpPr>
        <p:spPr>
          <a:xfrm>
            <a:off x="228604" y="228600"/>
            <a:ext cx="8696325" cy="1316038"/>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08" tIns="45704" rIns="91408" bIns="45704" anchor="ctr"/>
          <a:lstStyle/>
          <a:p>
            <a:pPr algn="ctr" fontAlgn="auto">
              <a:spcBef>
                <a:spcPts val="0"/>
              </a:spcBef>
              <a:spcAft>
                <a:spcPts val="0"/>
              </a:spcAft>
              <a:defRPr/>
            </a:pPr>
            <a:endParaRPr lang="en-US"/>
          </a:p>
        </p:txBody>
      </p:sp>
      <p:grpSp>
        <p:nvGrpSpPr>
          <p:cNvPr id="6" name="Group 15"/>
          <p:cNvGrpSpPr>
            <a:grpSpLocks noChangeAspect="1"/>
          </p:cNvGrpSpPr>
          <p:nvPr userDrawn="1"/>
        </p:nvGrpSpPr>
        <p:grpSpPr bwMode="auto">
          <a:xfrm>
            <a:off x="217488" y="1247779"/>
            <a:ext cx="8723312" cy="442913"/>
            <a:chOff x="-3905251" y="4294188"/>
            <a:chExt cx="13027839" cy="1892300"/>
          </a:xfrm>
        </p:grpSpPr>
        <p:sp>
          <p:nvSpPr>
            <p:cNvPr id="7" name="Freeform 14"/>
            <p:cNvSpPr>
              <a:spLocks/>
            </p:cNvSpPr>
            <p:nvPr/>
          </p:nvSpPr>
          <p:spPr bwMode="hidden">
            <a:xfrm>
              <a:off x="4810006" y="4497661"/>
              <a:ext cx="4295986" cy="1017364"/>
            </a:xfrm>
            <a:custGeom>
              <a:avLst/>
              <a:gdLst>
                <a:gd name="T0" fmla="*/ 2147483647 w 2706"/>
                <a:gd name="T1" fmla="*/ 0 h 640"/>
                <a:gd name="T2" fmla="*/ 2147483647 w 2706"/>
                <a:gd name="T3" fmla="*/ 0 h 640"/>
                <a:gd name="T4" fmla="*/ 2147483647 w 2706"/>
                <a:gd name="T5" fmla="*/ 45484119 h 640"/>
                <a:gd name="T6" fmla="*/ 2147483647 w 2706"/>
                <a:gd name="T7" fmla="*/ 96023265 h 640"/>
                <a:gd name="T8" fmla="*/ 2147483647 w 2706"/>
                <a:gd name="T9" fmla="*/ 151615849 h 640"/>
                <a:gd name="T10" fmla="*/ 2147483647 w 2706"/>
                <a:gd name="T11" fmla="*/ 207208433 h 640"/>
                <a:gd name="T12" fmla="*/ 2147483647 w 2706"/>
                <a:gd name="T13" fmla="*/ 272907893 h 640"/>
                <a:gd name="T14" fmla="*/ 2147483647 w 2706"/>
                <a:gd name="T15" fmla="*/ 338608942 h 640"/>
                <a:gd name="T16" fmla="*/ 2147483647 w 2706"/>
                <a:gd name="T17" fmla="*/ 414416867 h 640"/>
                <a:gd name="T18" fmla="*/ 2147483647 w 2706"/>
                <a:gd name="T19" fmla="*/ 490223202 h 640"/>
                <a:gd name="T20" fmla="*/ 2147483647 w 2706"/>
                <a:gd name="T21" fmla="*/ 490223202 h 640"/>
                <a:gd name="T22" fmla="*/ 2147483647 w 2706"/>
                <a:gd name="T23" fmla="*/ 636785614 h 640"/>
                <a:gd name="T24" fmla="*/ 2147483647 w 2706"/>
                <a:gd name="T25" fmla="*/ 768186122 h 640"/>
                <a:gd name="T26" fmla="*/ 2147483647 w 2706"/>
                <a:gd name="T27" fmla="*/ 889478166 h 640"/>
                <a:gd name="T28" fmla="*/ 1996160218 w 2706"/>
                <a:gd name="T29" fmla="*/ 1005716772 h 640"/>
                <a:gd name="T30" fmla="*/ 1471916569 w 2706"/>
                <a:gd name="T31" fmla="*/ 1106793475 h 640"/>
                <a:gd name="T32" fmla="*/ 962794601 w 2706"/>
                <a:gd name="T33" fmla="*/ 1197763302 h 640"/>
                <a:gd name="T34" fmla="*/ 473836460 w 2706"/>
                <a:gd name="T35" fmla="*/ 1283679692 h 640"/>
                <a:gd name="T36" fmla="*/ 0 w 2706"/>
                <a:gd name="T37" fmla="*/ 1359487617 h 640"/>
                <a:gd name="T38" fmla="*/ 0 w 2706"/>
                <a:gd name="T39" fmla="*/ 1359487617 h 640"/>
                <a:gd name="T40" fmla="*/ 327652280 w 2706"/>
                <a:gd name="T41" fmla="*/ 1404971736 h 640"/>
                <a:gd name="T42" fmla="*/ 640182880 w 2706"/>
                <a:gd name="T43" fmla="*/ 1445402417 h 640"/>
                <a:gd name="T44" fmla="*/ 942630773 w 2706"/>
                <a:gd name="T45" fmla="*/ 1480779661 h 640"/>
                <a:gd name="T46" fmla="*/ 1240038105 w 2706"/>
                <a:gd name="T47" fmla="*/ 1511101877 h 640"/>
                <a:gd name="T48" fmla="*/ 1527364317 w 2706"/>
                <a:gd name="T49" fmla="*/ 1541425682 h 640"/>
                <a:gd name="T50" fmla="*/ 1804609410 w 2706"/>
                <a:gd name="T51" fmla="*/ 1561641023 h 640"/>
                <a:gd name="T52" fmla="*/ 2071771794 w 2706"/>
                <a:gd name="T53" fmla="*/ 1581856364 h 640"/>
                <a:gd name="T54" fmla="*/ 2147483647 w 2706"/>
                <a:gd name="T55" fmla="*/ 1597018266 h 640"/>
                <a:gd name="T56" fmla="*/ 2147483647 w 2706"/>
                <a:gd name="T57" fmla="*/ 1607125142 h 640"/>
                <a:gd name="T58" fmla="*/ 2147483647 w 2706"/>
                <a:gd name="T59" fmla="*/ 1612180169 h 640"/>
                <a:gd name="T60" fmla="*/ 2147483647 w 2706"/>
                <a:gd name="T61" fmla="*/ 1617233607 h 640"/>
                <a:gd name="T62" fmla="*/ 2147483647 w 2706"/>
                <a:gd name="T63" fmla="*/ 1617233607 h 640"/>
                <a:gd name="T64" fmla="*/ 2147483647 w 2706"/>
                <a:gd name="T65" fmla="*/ 1612180169 h 640"/>
                <a:gd name="T66" fmla="*/ 2147483647 w 2706"/>
                <a:gd name="T67" fmla="*/ 1607125142 h 640"/>
                <a:gd name="T68" fmla="*/ 2147483647 w 2706"/>
                <a:gd name="T69" fmla="*/ 1597018266 h 640"/>
                <a:gd name="T70" fmla="*/ 2147483647 w 2706"/>
                <a:gd name="T71" fmla="*/ 1581856364 h 640"/>
                <a:gd name="T72" fmla="*/ 2147483647 w 2706"/>
                <a:gd name="T73" fmla="*/ 1566694461 h 640"/>
                <a:gd name="T74" fmla="*/ 2147483647 w 2706"/>
                <a:gd name="T75" fmla="*/ 1546479120 h 640"/>
                <a:gd name="T76" fmla="*/ 2147483647 w 2706"/>
                <a:gd name="T77" fmla="*/ 1521210342 h 640"/>
                <a:gd name="T78" fmla="*/ 2147483647 w 2706"/>
                <a:gd name="T79" fmla="*/ 1495941563 h 640"/>
                <a:gd name="T80" fmla="*/ 2147483647 w 2706"/>
                <a:gd name="T81" fmla="*/ 1465617758 h 640"/>
                <a:gd name="T82" fmla="*/ 2147483647 w 2706"/>
                <a:gd name="T83" fmla="*/ 1435295542 h 640"/>
                <a:gd name="T84" fmla="*/ 2147483647 w 2706"/>
                <a:gd name="T85" fmla="*/ 1399918298 h 640"/>
                <a:gd name="T86" fmla="*/ 2147483647 w 2706"/>
                <a:gd name="T87" fmla="*/ 1364541055 h 640"/>
                <a:gd name="T88" fmla="*/ 2147483647 w 2706"/>
                <a:gd name="T89" fmla="*/ 1324110373 h 640"/>
                <a:gd name="T90" fmla="*/ 2147483647 w 2706"/>
                <a:gd name="T91" fmla="*/ 1283679692 h 640"/>
                <a:gd name="T92" fmla="*/ 2147483647 w 2706"/>
                <a:gd name="T93" fmla="*/ 1238193984 h 640"/>
                <a:gd name="T94" fmla="*/ 2147483647 w 2706"/>
                <a:gd name="T95" fmla="*/ 1192709865 h 640"/>
                <a:gd name="T96" fmla="*/ 2147483647 w 2706"/>
                <a:gd name="T97" fmla="*/ 1091633162 h 640"/>
                <a:gd name="T98" fmla="*/ 2147483647 w 2706"/>
                <a:gd name="T99" fmla="*/ 985501431 h 640"/>
                <a:gd name="T100" fmla="*/ 2147483647 w 2706"/>
                <a:gd name="T101" fmla="*/ 985501431 h 640"/>
                <a:gd name="T102" fmla="*/ 2147483647 w 2706"/>
                <a:gd name="T103" fmla="*/ 980447993 h 640"/>
                <a:gd name="T104" fmla="*/ 2147483647 w 2706"/>
                <a:gd name="T105" fmla="*/ 980447993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18"/>
            <p:cNvSpPr>
              <a:spLocks/>
            </p:cNvSpPr>
            <p:nvPr/>
          </p:nvSpPr>
          <p:spPr bwMode="hidden">
            <a:xfrm>
              <a:off x="-308667" y="4321318"/>
              <a:ext cx="8279020" cy="1207272"/>
            </a:xfrm>
            <a:custGeom>
              <a:avLst/>
              <a:gdLst>
                <a:gd name="T0" fmla="*/ 2147483647 w 5216"/>
                <a:gd name="T1" fmla="*/ 1792249152 h 762"/>
                <a:gd name="T2" fmla="*/ 2147483647 w 5216"/>
                <a:gd name="T3" fmla="*/ 1721965959 h 762"/>
                <a:gd name="T4" fmla="*/ 2147483647 w 5216"/>
                <a:gd name="T5" fmla="*/ 1531193217 h 762"/>
                <a:gd name="T6" fmla="*/ 2147483647 w 5216"/>
                <a:gd name="T7" fmla="*/ 1275158077 h 762"/>
                <a:gd name="T8" fmla="*/ 2147483647 w 5216"/>
                <a:gd name="T9" fmla="*/ 938798156 h 762"/>
                <a:gd name="T10" fmla="*/ 2147483647 w 5216"/>
                <a:gd name="T11" fmla="*/ 743006205 h 762"/>
                <a:gd name="T12" fmla="*/ 2147483647 w 5216"/>
                <a:gd name="T13" fmla="*/ 592396646 h 762"/>
                <a:gd name="T14" fmla="*/ 2147483647 w 5216"/>
                <a:gd name="T15" fmla="*/ 461868679 h 762"/>
                <a:gd name="T16" fmla="*/ 2147483647 w 5216"/>
                <a:gd name="T17" fmla="*/ 351422303 h 762"/>
                <a:gd name="T18" fmla="*/ 2147483647 w 5216"/>
                <a:gd name="T19" fmla="*/ 256035140 h 762"/>
                <a:gd name="T20" fmla="*/ 2147483647 w 5216"/>
                <a:gd name="T21" fmla="*/ 180731153 h 762"/>
                <a:gd name="T22" fmla="*/ 2147483647 w 5216"/>
                <a:gd name="T23" fmla="*/ 70284778 h 762"/>
                <a:gd name="T24" fmla="*/ 2147483647 w 5216"/>
                <a:gd name="T25" fmla="*/ 10040003 h 762"/>
                <a:gd name="T26" fmla="*/ 1622440311 w 5216"/>
                <a:gd name="T27" fmla="*/ 0 h 762"/>
                <a:gd name="T28" fmla="*/ 901914788 w 5216"/>
                <a:gd name="T29" fmla="*/ 25100801 h 762"/>
                <a:gd name="T30" fmla="*/ 277124957 w 5216"/>
                <a:gd name="T31" fmla="*/ 80324781 h 762"/>
                <a:gd name="T32" fmla="*/ 0 w 5216"/>
                <a:gd name="T33" fmla="*/ 120487964 h 762"/>
                <a:gd name="T34" fmla="*/ 791065440 w 5216"/>
                <a:gd name="T35" fmla="*/ 215873542 h 762"/>
                <a:gd name="T36" fmla="*/ 1642595027 w 5216"/>
                <a:gd name="T37" fmla="*/ 351422303 h 762"/>
                <a:gd name="T38" fmla="*/ 2147483647 w 5216"/>
                <a:gd name="T39" fmla="*/ 527132663 h 762"/>
                <a:gd name="T40" fmla="*/ 2147483647 w 5216"/>
                <a:gd name="T41" fmla="*/ 743006205 h 762"/>
                <a:gd name="T42" fmla="*/ 2147483647 w 5216"/>
                <a:gd name="T43" fmla="*/ 948838159 h 762"/>
                <a:gd name="T44" fmla="*/ 2147483647 w 5216"/>
                <a:gd name="T45" fmla="*/ 1295239668 h 762"/>
                <a:gd name="T46" fmla="*/ 2147483647 w 5216"/>
                <a:gd name="T47" fmla="*/ 1435807639 h 762"/>
                <a:gd name="T48" fmla="*/ 2147483647 w 5216"/>
                <a:gd name="T49" fmla="*/ 1556295603 h 762"/>
                <a:gd name="T50" fmla="*/ 2147483647 w 5216"/>
                <a:gd name="T51" fmla="*/ 1661721185 h 762"/>
                <a:gd name="T52" fmla="*/ 2147483647 w 5216"/>
                <a:gd name="T53" fmla="*/ 1742045966 h 762"/>
                <a:gd name="T54" fmla="*/ 2147483647 w 5216"/>
                <a:gd name="T55" fmla="*/ 1812330743 h 762"/>
                <a:gd name="T56" fmla="*/ 2147483647 w 5216"/>
                <a:gd name="T57" fmla="*/ 1857513135 h 762"/>
                <a:gd name="T58" fmla="*/ 2147483647 w 5216"/>
                <a:gd name="T59" fmla="*/ 1892655524 h 762"/>
                <a:gd name="T60" fmla="*/ 2147483647 w 5216"/>
                <a:gd name="T61" fmla="*/ 1912737115 h 762"/>
                <a:gd name="T62" fmla="*/ 2147483647 w 5216"/>
                <a:gd name="T63" fmla="*/ 1912737115 h 762"/>
                <a:gd name="T64" fmla="*/ 2147483647 w 5216"/>
                <a:gd name="T65" fmla="*/ 1902697112 h 762"/>
                <a:gd name="T66" fmla="*/ 2147483647 w 5216"/>
                <a:gd name="T67" fmla="*/ 1877594727 h 762"/>
                <a:gd name="T68" fmla="*/ 2147483647 w 5216"/>
                <a:gd name="T69" fmla="*/ 1837433128 h 762"/>
                <a:gd name="T70" fmla="*/ 2147483647 w 5216"/>
                <a:gd name="T71" fmla="*/ 1792249152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22"/>
            <p:cNvSpPr>
              <a:spLocks/>
            </p:cNvSpPr>
            <p:nvPr/>
          </p:nvSpPr>
          <p:spPr bwMode="hidden">
            <a:xfrm>
              <a:off x="4286" y="4334883"/>
              <a:ext cx="8165219" cy="1105538"/>
            </a:xfrm>
            <a:custGeom>
              <a:avLst/>
              <a:gdLst>
                <a:gd name="T0" fmla="*/ 0 w 5144"/>
                <a:gd name="T1" fmla="*/ 177634787 h 694"/>
                <a:gd name="T2" fmla="*/ 0 w 5144"/>
                <a:gd name="T3" fmla="*/ 177634787 h 694"/>
                <a:gd name="T4" fmla="*/ 45353157 w 5144"/>
                <a:gd name="T5" fmla="*/ 167484228 h 694"/>
                <a:gd name="T6" fmla="*/ 181412626 w 5144"/>
                <a:gd name="T7" fmla="*/ 142107830 h 694"/>
                <a:gd name="T8" fmla="*/ 413216590 w 5144"/>
                <a:gd name="T9" fmla="*/ 106580872 h 694"/>
                <a:gd name="T10" fmla="*/ 564393779 w 5144"/>
                <a:gd name="T11" fmla="*/ 86279754 h 694"/>
                <a:gd name="T12" fmla="*/ 740766636 w 5144"/>
                <a:gd name="T13" fmla="*/ 65978635 h 694"/>
                <a:gd name="T14" fmla="*/ 937295394 w 5144"/>
                <a:gd name="T15" fmla="*/ 50752796 h 694"/>
                <a:gd name="T16" fmla="*/ 1164061177 w 5144"/>
                <a:gd name="T17" fmla="*/ 35526957 h 694"/>
                <a:gd name="T18" fmla="*/ 1410982860 w 5144"/>
                <a:gd name="T19" fmla="*/ 20301119 h 694"/>
                <a:gd name="T20" fmla="*/ 1688139980 w 5144"/>
                <a:gd name="T21" fmla="*/ 10150559 h 694"/>
                <a:gd name="T22" fmla="*/ 1990494357 w 5144"/>
                <a:gd name="T23" fmla="*/ 5075280 h 694"/>
                <a:gd name="T24" fmla="*/ 2147483647 w 5144"/>
                <a:gd name="T25" fmla="*/ 0 h 694"/>
                <a:gd name="T26" fmla="*/ 2147483647 w 5144"/>
                <a:gd name="T27" fmla="*/ 5075280 h 694"/>
                <a:gd name="T28" fmla="*/ 2147483647 w 5144"/>
                <a:gd name="T29" fmla="*/ 15225839 h 694"/>
                <a:gd name="T30" fmla="*/ 2147483647 w 5144"/>
                <a:gd name="T31" fmla="*/ 35526957 h 694"/>
                <a:gd name="T32" fmla="*/ 2147483647 w 5144"/>
                <a:gd name="T33" fmla="*/ 60903356 h 694"/>
                <a:gd name="T34" fmla="*/ 2147483647 w 5144"/>
                <a:gd name="T35" fmla="*/ 101505593 h 694"/>
                <a:gd name="T36" fmla="*/ 2147483647 w 5144"/>
                <a:gd name="T37" fmla="*/ 147183109 h 694"/>
                <a:gd name="T38" fmla="*/ 2147483647 w 5144"/>
                <a:gd name="T39" fmla="*/ 203011185 h 694"/>
                <a:gd name="T40" fmla="*/ 2147483647 w 5144"/>
                <a:gd name="T41" fmla="*/ 268988228 h 694"/>
                <a:gd name="T42" fmla="*/ 2147483647 w 5144"/>
                <a:gd name="T43" fmla="*/ 350192702 h 694"/>
                <a:gd name="T44" fmla="*/ 2147483647 w 5144"/>
                <a:gd name="T45" fmla="*/ 441547735 h 694"/>
                <a:gd name="T46" fmla="*/ 2147483647 w 5144"/>
                <a:gd name="T47" fmla="*/ 548128608 h 694"/>
                <a:gd name="T48" fmla="*/ 2147483647 w 5144"/>
                <a:gd name="T49" fmla="*/ 675009006 h 694"/>
                <a:gd name="T50" fmla="*/ 2147483647 w 5144"/>
                <a:gd name="T51" fmla="*/ 812041556 h 694"/>
                <a:gd name="T52" fmla="*/ 2147483647 w 5144"/>
                <a:gd name="T53" fmla="*/ 964299945 h 694"/>
                <a:gd name="T54" fmla="*/ 2147483647 w 5144"/>
                <a:gd name="T55" fmla="*/ 1136857860 h 694"/>
                <a:gd name="T56" fmla="*/ 2147483647 w 5144"/>
                <a:gd name="T57" fmla="*/ 1324643206 h 694"/>
                <a:gd name="T58" fmla="*/ 2147483647 w 5144"/>
                <a:gd name="T59" fmla="*/ 1532729671 h 694"/>
                <a:gd name="T60" fmla="*/ 2147483647 w 5144"/>
                <a:gd name="T61" fmla="*/ 1761115662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 name="Freeform 26"/>
            <p:cNvSpPr>
              <a:spLocks/>
            </p:cNvSpPr>
            <p:nvPr/>
          </p:nvSpPr>
          <p:spPr bwMode="hidden">
            <a:xfrm>
              <a:off x="4155651" y="4314537"/>
              <a:ext cx="4940859" cy="929191"/>
            </a:xfrm>
            <a:custGeom>
              <a:avLst/>
              <a:gdLst>
                <a:gd name="T0" fmla="*/ 0 w 3112"/>
                <a:gd name="T1" fmla="*/ 1478417662 h 584"/>
                <a:gd name="T2" fmla="*/ 0 w 3112"/>
                <a:gd name="T3" fmla="*/ 1478417662 h 584"/>
                <a:gd name="T4" fmla="*/ 226865130 w 3112"/>
                <a:gd name="T5" fmla="*/ 1417660663 h 584"/>
                <a:gd name="T6" fmla="*/ 846963574 w 3112"/>
                <a:gd name="T7" fmla="*/ 1260705347 h 584"/>
                <a:gd name="T8" fmla="*/ 1275487831 w 3112"/>
                <a:gd name="T9" fmla="*/ 1154381393 h 584"/>
                <a:gd name="T10" fmla="*/ 1769549916 w 3112"/>
                <a:gd name="T11" fmla="*/ 1037930213 h 584"/>
                <a:gd name="T12" fmla="*/ 2147483647 w 3112"/>
                <a:gd name="T13" fmla="*/ 911353397 h 584"/>
                <a:gd name="T14" fmla="*/ 2147483647 w 3112"/>
                <a:gd name="T15" fmla="*/ 774650944 h 584"/>
                <a:gd name="T16" fmla="*/ 2147483647 w 3112"/>
                <a:gd name="T17" fmla="*/ 643009718 h 584"/>
                <a:gd name="T18" fmla="*/ 2147483647 w 3112"/>
                <a:gd name="T19" fmla="*/ 511370084 h 584"/>
                <a:gd name="T20" fmla="*/ 2147483647 w 3112"/>
                <a:gd name="T21" fmla="*/ 389856086 h 584"/>
                <a:gd name="T22" fmla="*/ 2147483647 w 3112"/>
                <a:gd name="T23" fmla="*/ 273406496 h 584"/>
                <a:gd name="T24" fmla="*/ 2147483647 w 3112"/>
                <a:gd name="T25" fmla="*/ 222775133 h 584"/>
                <a:gd name="T26" fmla="*/ 2147483647 w 3112"/>
                <a:gd name="T27" fmla="*/ 172143770 h 584"/>
                <a:gd name="T28" fmla="*/ 2147483647 w 3112"/>
                <a:gd name="T29" fmla="*/ 131639635 h 584"/>
                <a:gd name="T30" fmla="*/ 2147483647 w 3112"/>
                <a:gd name="T31" fmla="*/ 91135499 h 584"/>
                <a:gd name="T32" fmla="*/ 2147483647 w 3112"/>
                <a:gd name="T33" fmla="*/ 60756999 h 584"/>
                <a:gd name="T34" fmla="*/ 2147483647 w 3112"/>
                <a:gd name="T35" fmla="*/ 35441318 h 584"/>
                <a:gd name="T36" fmla="*/ 2147483647 w 3112"/>
                <a:gd name="T37" fmla="*/ 15188454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useBgFill="1">
          <p:nvSpPr>
            <p:cNvPr id="11" name="Freeform 10"/>
            <p:cNvSpPr>
              <a:spLocks/>
            </p:cNvSpPr>
            <p:nvPr/>
          </p:nvSpPr>
          <p:spPr bwMode="hidden">
            <a:xfrm>
              <a:off x="-3905251" y="4294188"/>
              <a:ext cx="13027839" cy="1892300"/>
            </a:xfrm>
            <a:custGeom>
              <a:avLst/>
              <a:gdLst>
                <a:gd name="T0" fmla="*/ 2147483647 w 8196"/>
                <a:gd name="T1" fmla="*/ 1290320000 h 1192"/>
                <a:gd name="T2" fmla="*/ 2147483647 w 8196"/>
                <a:gd name="T3" fmla="*/ 1436489063 h 1192"/>
                <a:gd name="T4" fmla="*/ 2147483647 w 8196"/>
                <a:gd name="T5" fmla="*/ 1562496875 h 1192"/>
                <a:gd name="T6" fmla="*/ 2147483647 w 8196"/>
                <a:gd name="T7" fmla="*/ 1678424063 h 1192"/>
                <a:gd name="T8" fmla="*/ 2147483647 w 8196"/>
                <a:gd name="T9" fmla="*/ 1769149688 h 1192"/>
                <a:gd name="T10" fmla="*/ 2147483647 w 8196"/>
                <a:gd name="T11" fmla="*/ 1839714063 h 1192"/>
                <a:gd name="T12" fmla="*/ 2147483647 w 8196"/>
                <a:gd name="T13" fmla="*/ 1890117188 h 1192"/>
                <a:gd name="T14" fmla="*/ 2147483647 w 8196"/>
                <a:gd name="T15" fmla="*/ 1920359063 h 1192"/>
                <a:gd name="T16" fmla="*/ 2147483647 w 8196"/>
                <a:gd name="T17" fmla="*/ 1915318750 h 1192"/>
                <a:gd name="T18" fmla="*/ 2147483647 w 8196"/>
                <a:gd name="T19" fmla="*/ 1890117188 h 1192"/>
                <a:gd name="T20" fmla="*/ 2147483647 w 8196"/>
                <a:gd name="T21" fmla="*/ 1829633438 h 1192"/>
                <a:gd name="T22" fmla="*/ 2147483647 w 8196"/>
                <a:gd name="T23" fmla="*/ 1738907813 h 1192"/>
                <a:gd name="T24" fmla="*/ 2147483647 w 8196"/>
                <a:gd name="T25" fmla="*/ 1617940313 h 1192"/>
                <a:gd name="T26" fmla="*/ 2147483647 w 8196"/>
                <a:gd name="T27" fmla="*/ 1456650313 h 1192"/>
                <a:gd name="T28" fmla="*/ 2147483647 w 8196"/>
                <a:gd name="T29" fmla="*/ 1260078125 h 1192"/>
                <a:gd name="T30" fmla="*/ 2147483647 w 8196"/>
                <a:gd name="T31" fmla="*/ 1023183438 h 1192"/>
                <a:gd name="T32" fmla="*/ 2147483647 w 8196"/>
                <a:gd name="T33" fmla="*/ 745966250 h 1192"/>
                <a:gd name="T34" fmla="*/ 2147483647 w 8196"/>
                <a:gd name="T35" fmla="*/ 604837500 h 1192"/>
                <a:gd name="T36" fmla="*/ 2147483647 w 8196"/>
                <a:gd name="T37" fmla="*/ 372983125 h 1192"/>
                <a:gd name="T38" fmla="*/ 2147483647 w 8196"/>
                <a:gd name="T39" fmla="*/ 206652813 h 1192"/>
                <a:gd name="T40" fmla="*/ 2147483647 w 8196"/>
                <a:gd name="T41" fmla="*/ 90725625 h 1192"/>
                <a:gd name="T42" fmla="*/ 2147483647 w 8196"/>
                <a:gd name="T43" fmla="*/ 25201563 h 1192"/>
                <a:gd name="T44" fmla="*/ 2147483647 w 8196"/>
                <a:gd name="T45" fmla="*/ 0 h 1192"/>
                <a:gd name="T46" fmla="*/ 2147483647 w 8196"/>
                <a:gd name="T47" fmla="*/ 10080625 h 1192"/>
                <a:gd name="T48" fmla="*/ 2147483647 w 8196"/>
                <a:gd name="T49" fmla="*/ 50403125 h 1192"/>
                <a:gd name="T50" fmla="*/ 1809063908 w 8196"/>
                <a:gd name="T51" fmla="*/ 110886875 h 1192"/>
                <a:gd name="T52" fmla="*/ 1339111161 w 8196"/>
                <a:gd name="T53" fmla="*/ 186491563 h 1192"/>
                <a:gd name="T54" fmla="*/ 944958629 w 8196"/>
                <a:gd name="T55" fmla="*/ 272176875 h 1192"/>
                <a:gd name="T56" fmla="*/ 626603132 w 8196"/>
                <a:gd name="T57" fmla="*/ 362902500 h 1192"/>
                <a:gd name="T58" fmla="*/ 373939989 w 8196"/>
                <a:gd name="T59" fmla="*/ 443547500 h 1192"/>
                <a:gd name="T60" fmla="*/ 121278436 w 8196"/>
                <a:gd name="T61" fmla="*/ 544353750 h 1192"/>
                <a:gd name="T62" fmla="*/ 0 w 8196"/>
                <a:gd name="T63" fmla="*/ 604837500 h 1192"/>
                <a:gd name="T64" fmla="*/ 2147483647 w 8196"/>
                <a:gd name="T65" fmla="*/ 2147483647 h 1192"/>
                <a:gd name="T66" fmla="*/ 2147483647 w 8196"/>
                <a:gd name="T67" fmla="*/ 2147483647 h 1192"/>
                <a:gd name="T68" fmla="*/ 2147483647 w 8196"/>
                <a:gd name="T69" fmla="*/ 1285279688 h 1192"/>
                <a:gd name="T70" fmla="*/ 2147483647 w 8196"/>
                <a:gd name="T71" fmla="*/ 1290320000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2" name="Group 5"/>
          <p:cNvGrpSpPr>
            <a:grpSpLocks noChangeAspect="1"/>
          </p:cNvGrpSpPr>
          <p:nvPr userDrawn="1"/>
        </p:nvGrpSpPr>
        <p:grpSpPr bwMode="auto">
          <a:xfrm>
            <a:off x="7696200" y="5875338"/>
            <a:ext cx="1276350" cy="830262"/>
            <a:chOff x="96" y="72"/>
            <a:chExt cx="1379" cy="896"/>
          </a:xfrm>
        </p:grpSpPr>
        <p:sp>
          <p:nvSpPr>
            <p:cNvPr id="13" name="AutoShape 4"/>
            <p:cNvSpPr>
              <a:spLocks noChangeAspect="1" noChangeArrowheads="1" noTextEdit="1"/>
            </p:cNvSpPr>
            <p:nvPr/>
          </p:nvSpPr>
          <p:spPr bwMode="auto">
            <a:xfrm>
              <a:off x="96" y="72"/>
              <a:ext cx="1377" cy="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14"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 y="72"/>
              <a:ext cx="1379"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572154357"/>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4"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7"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sldNum" sz="quarter" idx="10"/>
          </p:nvPr>
        </p:nvSpPr>
        <p:spPr/>
        <p:txBody>
          <a:bodyPr/>
          <a:lstStyle>
            <a:lvl1pPr>
              <a:defRPr/>
            </a:lvl1pPr>
          </a:lstStyle>
          <a:p>
            <a:fld id="{751F6C23-09E7-49DE-9A61-5612C2B43DD6}" type="slidenum">
              <a:rPr lang="en-US" smtClean="0"/>
              <a:t>‹#›</a:t>
            </a:fld>
            <a:endParaRPr lang="en-US"/>
          </a:p>
        </p:txBody>
      </p:sp>
    </p:spTree>
    <p:extLst>
      <p:ext uri="{BB962C8B-B14F-4D97-AF65-F5344CB8AC3E}">
        <p14:creationId xmlns:p14="http://schemas.microsoft.com/office/powerpoint/2010/main" val="63709077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7"/>
            <a:ext cx="4040188" cy="639762"/>
          </a:xfrm>
        </p:spPr>
        <p:txBody>
          <a:bodyPr anchor="b"/>
          <a:lstStyle>
            <a:lvl1pPr marL="0" indent="0">
              <a:buNone/>
              <a:defRPr sz="2400" b="1"/>
            </a:lvl1pPr>
            <a:lvl2pPr marL="457036" indent="0">
              <a:buNone/>
              <a:defRPr sz="2000" b="1"/>
            </a:lvl2pPr>
            <a:lvl3pPr marL="914074" indent="0">
              <a:buNone/>
              <a:defRPr sz="1800" b="1"/>
            </a:lvl3pPr>
            <a:lvl4pPr marL="1371109" indent="0">
              <a:buNone/>
              <a:defRPr sz="1600" b="1"/>
            </a:lvl4pPr>
            <a:lvl5pPr marL="1828148" indent="0">
              <a:buNone/>
              <a:defRPr sz="1600" b="1"/>
            </a:lvl5pPr>
            <a:lvl6pPr marL="2285186" indent="0">
              <a:buNone/>
              <a:defRPr sz="1600" b="1"/>
            </a:lvl6pPr>
            <a:lvl7pPr marL="2742224" indent="0">
              <a:buNone/>
              <a:defRPr sz="1600" b="1"/>
            </a:lvl7pPr>
            <a:lvl8pPr marL="3199260" indent="0">
              <a:buNone/>
              <a:defRPr sz="1600" b="1"/>
            </a:lvl8pPr>
            <a:lvl9pPr marL="365629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9"/>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7"/>
            <a:ext cx="4041775" cy="639762"/>
          </a:xfrm>
        </p:spPr>
        <p:txBody>
          <a:bodyPr anchor="b"/>
          <a:lstStyle>
            <a:lvl1pPr marL="0" indent="0">
              <a:buNone/>
              <a:defRPr sz="2400" b="1"/>
            </a:lvl1pPr>
            <a:lvl2pPr marL="457036" indent="0">
              <a:buNone/>
              <a:defRPr sz="2000" b="1"/>
            </a:lvl2pPr>
            <a:lvl3pPr marL="914074" indent="0">
              <a:buNone/>
              <a:defRPr sz="1800" b="1"/>
            </a:lvl3pPr>
            <a:lvl4pPr marL="1371109" indent="0">
              <a:buNone/>
              <a:defRPr sz="1600" b="1"/>
            </a:lvl4pPr>
            <a:lvl5pPr marL="1828148" indent="0">
              <a:buNone/>
              <a:defRPr sz="1600" b="1"/>
            </a:lvl5pPr>
            <a:lvl6pPr marL="2285186" indent="0">
              <a:buNone/>
              <a:defRPr sz="1600" b="1"/>
            </a:lvl6pPr>
            <a:lvl7pPr marL="2742224" indent="0">
              <a:buNone/>
              <a:defRPr sz="1600" b="1"/>
            </a:lvl7pPr>
            <a:lvl8pPr marL="3199260" indent="0">
              <a:buNone/>
              <a:defRPr sz="1600" b="1"/>
            </a:lvl8pPr>
            <a:lvl9pPr marL="365629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9"/>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1"/>
          <p:cNvSpPr>
            <a:spLocks noGrp="1" noChangeArrowheads="1"/>
          </p:cNvSpPr>
          <p:nvPr>
            <p:ph type="sldNum" sz="quarter" idx="10"/>
          </p:nvPr>
        </p:nvSpPr>
        <p:spPr/>
        <p:txBody>
          <a:bodyPr/>
          <a:lstStyle>
            <a:lvl1pPr>
              <a:defRPr/>
            </a:lvl1pPr>
          </a:lstStyle>
          <a:p>
            <a:fld id="{751F6C23-09E7-49DE-9A61-5612C2B43DD6}" type="slidenum">
              <a:rPr lang="en-US" smtClean="0"/>
              <a:t>‹#›</a:t>
            </a:fld>
            <a:endParaRPr lang="en-US"/>
          </a:p>
        </p:txBody>
      </p:sp>
    </p:spTree>
    <p:extLst>
      <p:ext uri="{BB962C8B-B14F-4D97-AF65-F5344CB8AC3E}">
        <p14:creationId xmlns:p14="http://schemas.microsoft.com/office/powerpoint/2010/main" val="286578568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1"/>
          <p:cNvSpPr>
            <a:spLocks noGrp="1" noChangeArrowheads="1"/>
          </p:cNvSpPr>
          <p:nvPr>
            <p:ph type="sldNum" sz="quarter" idx="10"/>
          </p:nvPr>
        </p:nvSpPr>
        <p:spPr/>
        <p:txBody>
          <a:bodyPr/>
          <a:lstStyle>
            <a:lvl1pPr>
              <a:defRPr/>
            </a:lvl1pPr>
          </a:lstStyle>
          <a:p>
            <a:fld id="{751F6C23-09E7-49DE-9A61-5612C2B43DD6}" type="slidenum">
              <a:rPr lang="en-US" smtClean="0"/>
              <a:t>‹#›</a:t>
            </a:fld>
            <a:endParaRPr lang="en-US"/>
          </a:p>
        </p:txBody>
      </p:sp>
    </p:spTree>
    <p:extLst>
      <p:ext uri="{BB962C8B-B14F-4D97-AF65-F5344CB8AC3E}">
        <p14:creationId xmlns:p14="http://schemas.microsoft.com/office/powerpoint/2010/main" val="311222708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sldNum" sz="quarter" idx="10"/>
          </p:nvPr>
        </p:nvSpPr>
        <p:spPr/>
        <p:txBody>
          <a:bodyPr/>
          <a:lstStyle>
            <a:lvl1pPr>
              <a:defRPr/>
            </a:lvl1pPr>
          </a:lstStyle>
          <a:p>
            <a:fld id="{751F6C23-09E7-49DE-9A61-5612C2B43DD6}" type="slidenum">
              <a:rPr lang="en-US" smtClean="0"/>
              <a:t>‹#›</a:t>
            </a:fld>
            <a:endParaRPr lang="en-US"/>
          </a:p>
        </p:txBody>
      </p:sp>
    </p:spTree>
    <p:extLst>
      <p:ext uri="{BB962C8B-B14F-4D97-AF65-F5344CB8AC3E}">
        <p14:creationId xmlns:p14="http://schemas.microsoft.com/office/powerpoint/2010/main" val="96149190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4"/>
            <a:ext cx="3008313" cy="4691063"/>
          </a:xfrm>
        </p:spPr>
        <p:txBody>
          <a:bodyPr/>
          <a:lstStyle>
            <a:lvl1pPr marL="0" indent="0">
              <a:buNone/>
              <a:defRPr sz="1400"/>
            </a:lvl1pPr>
            <a:lvl2pPr marL="457036" indent="0">
              <a:buNone/>
              <a:defRPr sz="1200"/>
            </a:lvl2pPr>
            <a:lvl3pPr marL="914074" indent="0">
              <a:buNone/>
              <a:defRPr sz="1000"/>
            </a:lvl3pPr>
            <a:lvl4pPr marL="1371109" indent="0">
              <a:buNone/>
              <a:defRPr sz="900"/>
            </a:lvl4pPr>
            <a:lvl5pPr marL="1828148" indent="0">
              <a:buNone/>
              <a:defRPr sz="900"/>
            </a:lvl5pPr>
            <a:lvl6pPr marL="2285186" indent="0">
              <a:buNone/>
              <a:defRPr sz="900"/>
            </a:lvl6pPr>
            <a:lvl7pPr marL="2742224" indent="0">
              <a:buNone/>
              <a:defRPr sz="900"/>
            </a:lvl7pPr>
            <a:lvl8pPr marL="3199260" indent="0">
              <a:buNone/>
              <a:defRPr sz="900"/>
            </a:lvl8pPr>
            <a:lvl9pPr marL="3656296" indent="0">
              <a:buNone/>
              <a:defRPr sz="900"/>
            </a:lvl9pPr>
          </a:lstStyle>
          <a:p>
            <a:pPr lvl="0"/>
            <a:r>
              <a:rPr lang="en-US" smtClean="0"/>
              <a:t>Click to edit Master text styles</a:t>
            </a:r>
          </a:p>
        </p:txBody>
      </p:sp>
      <p:sp>
        <p:nvSpPr>
          <p:cNvPr id="5" name="Rectangle 11"/>
          <p:cNvSpPr>
            <a:spLocks noGrp="1" noChangeArrowheads="1"/>
          </p:cNvSpPr>
          <p:nvPr>
            <p:ph type="sldNum" sz="quarter" idx="10"/>
          </p:nvPr>
        </p:nvSpPr>
        <p:spPr/>
        <p:txBody>
          <a:bodyPr/>
          <a:lstStyle>
            <a:lvl1pPr>
              <a:defRPr/>
            </a:lvl1pPr>
          </a:lstStyle>
          <a:p>
            <a:fld id="{751F6C23-09E7-49DE-9A61-5612C2B43DD6}" type="slidenum">
              <a:rPr lang="en-US" smtClean="0"/>
              <a:t>‹#›</a:t>
            </a:fld>
            <a:endParaRPr lang="en-US"/>
          </a:p>
        </p:txBody>
      </p:sp>
    </p:spTree>
    <p:extLst>
      <p:ext uri="{BB962C8B-B14F-4D97-AF65-F5344CB8AC3E}">
        <p14:creationId xmlns:p14="http://schemas.microsoft.com/office/powerpoint/2010/main" val="364995284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4"/>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36" indent="0">
              <a:buNone/>
              <a:defRPr sz="2800"/>
            </a:lvl2pPr>
            <a:lvl3pPr marL="914074" indent="0">
              <a:buNone/>
              <a:defRPr sz="2400"/>
            </a:lvl3pPr>
            <a:lvl4pPr marL="1371109" indent="0">
              <a:buNone/>
              <a:defRPr sz="2000"/>
            </a:lvl4pPr>
            <a:lvl5pPr marL="1828148" indent="0">
              <a:buNone/>
              <a:defRPr sz="2000"/>
            </a:lvl5pPr>
            <a:lvl6pPr marL="2285186" indent="0">
              <a:buNone/>
              <a:defRPr sz="2000"/>
            </a:lvl6pPr>
            <a:lvl7pPr marL="2742224" indent="0">
              <a:buNone/>
              <a:defRPr sz="2000"/>
            </a:lvl7pPr>
            <a:lvl8pPr marL="3199260" indent="0">
              <a:buNone/>
              <a:defRPr sz="2000"/>
            </a:lvl8pPr>
            <a:lvl9pPr marL="3656296"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42"/>
            <a:ext cx="5486400" cy="804862"/>
          </a:xfrm>
        </p:spPr>
        <p:txBody>
          <a:bodyPr/>
          <a:lstStyle>
            <a:lvl1pPr marL="0" indent="0">
              <a:buNone/>
              <a:defRPr sz="1400"/>
            </a:lvl1pPr>
            <a:lvl2pPr marL="457036" indent="0">
              <a:buNone/>
              <a:defRPr sz="1200"/>
            </a:lvl2pPr>
            <a:lvl3pPr marL="914074" indent="0">
              <a:buNone/>
              <a:defRPr sz="1000"/>
            </a:lvl3pPr>
            <a:lvl4pPr marL="1371109" indent="0">
              <a:buNone/>
              <a:defRPr sz="900"/>
            </a:lvl4pPr>
            <a:lvl5pPr marL="1828148" indent="0">
              <a:buNone/>
              <a:defRPr sz="900"/>
            </a:lvl5pPr>
            <a:lvl6pPr marL="2285186" indent="0">
              <a:buNone/>
              <a:defRPr sz="900"/>
            </a:lvl6pPr>
            <a:lvl7pPr marL="2742224" indent="0">
              <a:buNone/>
              <a:defRPr sz="900"/>
            </a:lvl7pPr>
            <a:lvl8pPr marL="3199260" indent="0">
              <a:buNone/>
              <a:defRPr sz="900"/>
            </a:lvl8pPr>
            <a:lvl9pPr marL="3656296" indent="0">
              <a:buNone/>
              <a:defRPr sz="900"/>
            </a:lvl9pPr>
          </a:lstStyle>
          <a:p>
            <a:pPr lvl="0"/>
            <a:r>
              <a:rPr lang="en-US" smtClean="0"/>
              <a:t>Click to edit Master text styles</a:t>
            </a:r>
          </a:p>
        </p:txBody>
      </p:sp>
      <p:sp>
        <p:nvSpPr>
          <p:cNvPr id="5" name="Rectangle 11"/>
          <p:cNvSpPr>
            <a:spLocks noGrp="1" noChangeArrowheads="1"/>
          </p:cNvSpPr>
          <p:nvPr>
            <p:ph type="sldNum" sz="quarter" idx="10"/>
          </p:nvPr>
        </p:nvSpPr>
        <p:spPr/>
        <p:txBody>
          <a:bodyPr/>
          <a:lstStyle>
            <a:lvl1pPr>
              <a:defRPr/>
            </a:lvl1pPr>
          </a:lstStyle>
          <a:p>
            <a:fld id="{751F6C23-09E7-49DE-9A61-5612C2B43DD6}" type="slidenum">
              <a:rPr lang="en-US" smtClean="0"/>
              <a:t>‹#›</a:t>
            </a:fld>
            <a:endParaRPr lang="en-US"/>
          </a:p>
        </p:txBody>
      </p:sp>
    </p:spTree>
    <p:extLst>
      <p:ext uri="{BB962C8B-B14F-4D97-AF65-F5344CB8AC3E}">
        <p14:creationId xmlns:p14="http://schemas.microsoft.com/office/powerpoint/2010/main" val="327754158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sldNum" sz="quarter" idx="10"/>
          </p:nvPr>
        </p:nvSpPr>
        <p:spPr/>
        <p:txBody>
          <a:bodyPr/>
          <a:lstStyle>
            <a:lvl1pPr>
              <a:defRPr/>
            </a:lvl1pPr>
          </a:lstStyle>
          <a:p>
            <a:fld id="{751F6C23-09E7-49DE-9A61-5612C2B43DD6}" type="slidenum">
              <a:rPr lang="en-US" smtClean="0"/>
              <a:t>‹#›</a:t>
            </a:fld>
            <a:endParaRPr lang="en-US"/>
          </a:p>
        </p:txBody>
      </p:sp>
    </p:spTree>
    <p:extLst>
      <p:ext uri="{BB962C8B-B14F-4D97-AF65-F5344CB8AC3E}">
        <p14:creationId xmlns:p14="http://schemas.microsoft.com/office/powerpoint/2010/main" val="21550651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3392" y="344492"/>
            <a:ext cx="2117725" cy="55546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28629" y="344492"/>
            <a:ext cx="6202363" cy="55546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sldNum" sz="quarter" idx="10"/>
          </p:nvPr>
        </p:nvSpPr>
        <p:spPr/>
        <p:txBody>
          <a:bodyPr/>
          <a:lstStyle>
            <a:lvl1pPr>
              <a:defRPr/>
            </a:lvl1pPr>
          </a:lstStyle>
          <a:p>
            <a:fld id="{751F6C23-09E7-49DE-9A61-5612C2B43DD6}" type="slidenum">
              <a:rPr lang="en-US" smtClean="0"/>
              <a:t>‹#›</a:t>
            </a:fld>
            <a:endParaRPr lang="en-US"/>
          </a:p>
        </p:txBody>
      </p:sp>
    </p:spTree>
    <p:extLst>
      <p:ext uri="{BB962C8B-B14F-4D97-AF65-F5344CB8AC3E}">
        <p14:creationId xmlns:p14="http://schemas.microsoft.com/office/powerpoint/2010/main" val="197096068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28625" y="344492"/>
            <a:ext cx="8472488" cy="5554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11"/>
          <p:cNvSpPr>
            <a:spLocks noGrp="1" noChangeArrowheads="1"/>
          </p:cNvSpPr>
          <p:nvPr>
            <p:ph type="sldNum" sz="quarter" idx="10"/>
          </p:nvPr>
        </p:nvSpPr>
        <p:spPr/>
        <p:txBody>
          <a:bodyPr/>
          <a:lstStyle>
            <a:lvl1pPr>
              <a:defRPr/>
            </a:lvl1pPr>
          </a:lstStyle>
          <a:p>
            <a:fld id="{751F6C23-09E7-49DE-9A61-5612C2B43DD6}" type="slidenum">
              <a:rPr lang="en-US" smtClean="0"/>
              <a:t>‹#›</a:t>
            </a:fld>
            <a:endParaRPr lang="en-US"/>
          </a:p>
        </p:txBody>
      </p:sp>
    </p:spTree>
    <p:extLst>
      <p:ext uri="{BB962C8B-B14F-4D97-AF65-F5344CB8AC3E}">
        <p14:creationId xmlns:p14="http://schemas.microsoft.com/office/powerpoint/2010/main" val="70344736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8625" y="344488"/>
            <a:ext cx="8472488"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95304" y="1508125"/>
            <a:ext cx="3948113"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7" y="1508125"/>
            <a:ext cx="3949700"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sldNum" sz="quarter" idx="10"/>
          </p:nvPr>
        </p:nvSpPr>
        <p:spPr/>
        <p:txBody>
          <a:bodyPr/>
          <a:lstStyle>
            <a:lvl1pPr>
              <a:defRPr/>
            </a:lvl1pPr>
          </a:lstStyle>
          <a:p>
            <a:fld id="{751F6C23-09E7-49DE-9A61-5612C2B43DD6}" type="slidenum">
              <a:rPr lang="en-US" smtClean="0"/>
              <a:t>‹#›</a:t>
            </a:fld>
            <a:endParaRPr lang="en-US"/>
          </a:p>
        </p:txBody>
      </p:sp>
    </p:spTree>
    <p:extLst>
      <p:ext uri="{BB962C8B-B14F-4D97-AF65-F5344CB8AC3E}">
        <p14:creationId xmlns:p14="http://schemas.microsoft.com/office/powerpoint/2010/main" val="3590554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4"/>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36" indent="0">
              <a:buNone/>
              <a:defRPr sz="2800"/>
            </a:lvl2pPr>
            <a:lvl3pPr marL="914074" indent="0">
              <a:buNone/>
              <a:defRPr sz="2400"/>
            </a:lvl3pPr>
            <a:lvl4pPr marL="1371109" indent="0">
              <a:buNone/>
              <a:defRPr sz="2000"/>
            </a:lvl4pPr>
            <a:lvl5pPr marL="1828148" indent="0">
              <a:buNone/>
              <a:defRPr sz="2000"/>
            </a:lvl5pPr>
            <a:lvl6pPr marL="2285186" indent="0">
              <a:buNone/>
              <a:defRPr sz="2000"/>
            </a:lvl6pPr>
            <a:lvl7pPr marL="2742224" indent="0">
              <a:buNone/>
              <a:defRPr sz="2000"/>
            </a:lvl7pPr>
            <a:lvl8pPr marL="3199260" indent="0">
              <a:buNone/>
              <a:defRPr sz="2000"/>
            </a:lvl8pPr>
            <a:lvl9pPr marL="3656296"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42"/>
            <a:ext cx="5486400" cy="804862"/>
          </a:xfrm>
        </p:spPr>
        <p:txBody>
          <a:bodyPr/>
          <a:lstStyle>
            <a:lvl1pPr marL="0" indent="0">
              <a:buNone/>
              <a:defRPr sz="1400"/>
            </a:lvl1pPr>
            <a:lvl2pPr marL="457036" indent="0">
              <a:buNone/>
              <a:defRPr sz="1200"/>
            </a:lvl2pPr>
            <a:lvl3pPr marL="914074" indent="0">
              <a:buNone/>
              <a:defRPr sz="1000"/>
            </a:lvl3pPr>
            <a:lvl4pPr marL="1371109" indent="0">
              <a:buNone/>
              <a:defRPr sz="900"/>
            </a:lvl4pPr>
            <a:lvl5pPr marL="1828148" indent="0">
              <a:buNone/>
              <a:defRPr sz="900"/>
            </a:lvl5pPr>
            <a:lvl6pPr marL="2285186" indent="0">
              <a:buNone/>
              <a:defRPr sz="900"/>
            </a:lvl6pPr>
            <a:lvl7pPr marL="2742224" indent="0">
              <a:buNone/>
              <a:defRPr sz="900"/>
            </a:lvl7pPr>
            <a:lvl8pPr marL="3199260" indent="0">
              <a:buNone/>
              <a:defRPr sz="900"/>
            </a:lvl8pPr>
            <a:lvl9pPr marL="3656296"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509463" y="6248400"/>
            <a:ext cx="1737360" cy="457200"/>
          </a:xfrm>
          <a:prstGeom prst="rect">
            <a:avLst/>
          </a:prstGeom>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C8203352-0323-400D-9581-063E91B5A644}" type="slidenum">
              <a:rPr lang="en-US" smtClean="0"/>
              <a:pPr>
                <a:defRPr/>
              </a:pPr>
              <a:t>‹#›</a:t>
            </a:fld>
            <a:endParaRPr lang="en-US"/>
          </a:p>
        </p:txBody>
      </p:sp>
      <p:sp>
        <p:nvSpPr>
          <p:cNvPr id="8" name="Rounded Rectangle 14"/>
          <p:cNvSpPr/>
          <p:nvPr userDrawn="1"/>
        </p:nvSpPr>
        <p:spPr>
          <a:xfrm>
            <a:off x="228604" y="228604"/>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08" tIns="45704" rIns="91408" bIns="45704" anchor="ctr"/>
          <a:lstStyle/>
          <a:p>
            <a:pPr algn="ctr" fontAlgn="auto">
              <a:spcBef>
                <a:spcPts val="0"/>
              </a:spcBef>
              <a:spcAft>
                <a:spcPts val="0"/>
              </a:spcAft>
              <a:defRPr/>
            </a:pPr>
            <a:endParaRPr lang="en-US"/>
          </a:p>
        </p:txBody>
      </p:sp>
      <p:grpSp>
        <p:nvGrpSpPr>
          <p:cNvPr id="9" name="Group 8"/>
          <p:cNvGrpSpPr>
            <a:grpSpLocks noChangeAspect="1"/>
          </p:cNvGrpSpPr>
          <p:nvPr userDrawn="1"/>
        </p:nvGrpSpPr>
        <p:grpSpPr bwMode="auto">
          <a:xfrm>
            <a:off x="211138" y="5354642"/>
            <a:ext cx="8723312" cy="1330325"/>
            <a:chOff x="-3905250" y="4294188"/>
            <a:chExt cx="13011150" cy="1892300"/>
          </a:xfrm>
        </p:grpSpPr>
        <p:sp>
          <p:nvSpPr>
            <p:cNvPr id="10" name="Freeform 14"/>
            <p:cNvSpPr>
              <a:spLocks/>
            </p:cNvSpPr>
            <p:nvPr/>
          </p:nvSpPr>
          <p:spPr bwMode="hidden">
            <a:xfrm>
              <a:off x="4810681" y="4499676"/>
              <a:ext cx="4295219" cy="1016152"/>
            </a:xfrm>
            <a:custGeom>
              <a:avLst/>
              <a:gdLst>
                <a:gd name="T0" fmla="*/ 2147483647 w 2706"/>
                <a:gd name="T1" fmla="*/ 0 h 640"/>
                <a:gd name="T2" fmla="*/ 2147483647 w 2706"/>
                <a:gd name="T3" fmla="*/ 0 h 640"/>
                <a:gd name="T4" fmla="*/ 2147483647 w 2706"/>
                <a:gd name="T5" fmla="*/ 45375950 h 640"/>
                <a:gd name="T6" fmla="*/ 2147483647 w 2706"/>
                <a:gd name="T7" fmla="*/ 95794554 h 640"/>
                <a:gd name="T8" fmla="*/ 2147483647 w 2706"/>
                <a:gd name="T9" fmla="*/ 151254225 h 640"/>
                <a:gd name="T10" fmla="*/ 2147483647 w 2706"/>
                <a:gd name="T11" fmla="*/ 206713896 h 640"/>
                <a:gd name="T12" fmla="*/ 2147483647 w 2706"/>
                <a:gd name="T13" fmla="*/ 272258876 h 640"/>
                <a:gd name="T14" fmla="*/ 2147483647 w 2706"/>
                <a:gd name="T15" fmla="*/ 337802267 h 640"/>
                <a:gd name="T16" fmla="*/ 2147483647 w 2706"/>
                <a:gd name="T17" fmla="*/ 413429380 h 640"/>
                <a:gd name="T18" fmla="*/ 2147483647 w 2706"/>
                <a:gd name="T19" fmla="*/ 489056492 h 640"/>
                <a:gd name="T20" fmla="*/ 2147483647 w 2706"/>
                <a:gd name="T21" fmla="*/ 489056492 h 640"/>
                <a:gd name="T22" fmla="*/ 2147483647 w 2706"/>
                <a:gd name="T23" fmla="*/ 635269651 h 640"/>
                <a:gd name="T24" fmla="*/ 2147483647 w 2706"/>
                <a:gd name="T25" fmla="*/ 766356435 h 640"/>
                <a:gd name="T26" fmla="*/ 2147483647 w 2706"/>
                <a:gd name="T27" fmla="*/ 887361085 h 640"/>
                <a:gd name="T28" fmla="*/ 1995446684 w 2706"/>
                <a:gd name="T29" fmla="*/ 1003323081 h 640"/>
                <a:gd name="T30" fmla="*/ 1471390284 w 2706"/>
                <a:gd name="T31" fmla="*/ 1104158702 h 640"/>
                <a:gd name="T32" fmla="*/ 962451277 w 2706"/>
                <a:gd name="T33" fmla="*/ 1194912190 h 640"/>
                <a:gd name="T34" fmla="*/ 473666148 w 2706"/>
                <a:gd name="T35" fmla="*/ 1280623023 h 640"/>
                <a:gd name="T36" fmla="*/ 0 w 2706"/>
                <a:gd name="T37" fmla="*/ 1356250136 h 640"/>
                <a:gd name="T38" fmla="*/ 0 w 2706"/>
                <a:gd name="T39" fmla="*/ 1356250136 h 640"/>
                <a:gd name="T40" fmla="*/ 327535052 w 2706"/>
                <a:gd name="T41" fmla="*/ 1401626086 h 640"/>
                <a:gd name="T42" fmla="*/ 639954298 w 2706"/>
                <a:gd name="T43" fmla="*/ 1441960969 h 640"/>
                <a:gd name="T44" fmla="*/ 942294224 w 2706"/>
                <a:gd name="T45" fmla="*/ 1477253198 h 640"/>
                <a:gd name="T46" fmla="*/ 1239596076 w 2706"/>
                <a:gd name="T47" fmla="*/ 1507504361 h 640"/>
                <a:gd name="T48" fmla="*/ 1526818609 w 2706"/>
                <a:gd name="T49" fmla="*/ 1537755524 h 640"/>
                <a:gd name="T50" fmla="*/ 1803964996 w 2706"/>
                <a:gd name="T51" fmla="*/ 1557922965 h 640"/>
                <a:gd name="T52" fmla="*/ 2071032063 w 2706"/>
                <a:gd name="T53" fmla="*/ 1578090407 h 640"/>
                <a:gd name="T54" fmla="*/ 2147483647 w 2706"/>
                <a:gd name="T55" fmla="*/ 1593215194 h 640"/>
                <a:gd name="T56" fmla="*/ 2147483647 w 2706"/>
                <a:gd name="T57" fmla="*/ 1603298915 h 640"/>
                <a:gd name="T58" fmla="*/ 2147483647 w 2706"/>
                <a:gd name="T59" fmla="*/ 1608341570 h 640"/>
                <a:gd name="T60" fmla="*/ 2147483647 w 2706"/>
                <a:gd name="T61" fmla="*/ 1613382636 h 640"/>
                <a:gd name="T62" fmla="*/ 2147483647 w 2706"/>
                <a:gd name="T63" fmla="*/ 1613382636 h 640"/>
                <a:gd name="T64" fmla="*/ 2147483647 w 2706"/>
                <a:gd name="T65" fmla="*/ 1608341570 h 640"/>
                <a:gd name="T66" fmla="*/ 2147483647 w 2706"/>
                <a:gd name="T67" fmla="*/ 1603298915 h 640"/>
                <a:gd name="T68" fmla="*/ 2147483647 w 2706"/>
                <a:gd name="T69" fmla="*/ 1593215194 h 640"/>
                <a:gd name="T70" fmla="*/ 2147483647 w 2706"/>
                <a:gd name="T71" fmla="*/ 1578090407 h 640"/>
                <a:gd name="T72" fmla="*/ 2147483647 w 2706"/>
                <a:gd name="T73" fmla="*/ 1562964032 h 640"/>
                <a:gd name="T74" fmla="*/ 2147483647 w 2706"/>
                <a:gd name="T75" fmla="*/ 1542796590 h 640"/>
                <a:gd name="T76" fmla="*/ 2147483647 w 2706"/>
                <a:gd name="T77" fmla="*/ 1517588082 h 640"/>
                <a:gd name="T78" fmla="*/ 2147483647 w 2706"/>
                <a:gd name="T79" fmla="*/ 1492379573 h 640"/>
                <a:gd name="T80" fmla="*/ 2147483647 w 2706"/>
                <a:gd name="T81" fmla="*/ 1462128411 h 640"/>
                <a:gd name="T82" fmla="*/ 2147483647 w 2706"/>
                <a:gd name="T83" fmla="*/ 1431877248 h 640"/>
                <a:gd name="T84" fmla="*/ 2147483647 w 2706"/>
                <a:gd name="T85" fmla="*/ 1396585019 h 640"/>
                <a:gd name="T86" fmla="*/ 2147483647 w 2706"/>
                <a:gd name="T87" fmla="*/ 1361291202 h 640"/>
                <a:gd name="T88" fmla="*/ 2147483647 w 2706"/>
                <a:gd name="T89" fmla="*/ 1320956319 h 640"/>
                <a:gd name="T90" fmla="*/ 2147483647 w 2706"/>
                <a:gd name="T91" fmla="*/ 1280623023 h 640"/>
                <a:gd name="T92" fmla="*/ 2147483647 w 2706"/>
                <a:gd name="T93" fmla="*/ 1235245485 h 640"/>
                <a:gd name="T94" fmla="*/ 2147483647 w 2706"/>
                <a:gd name="T95" fmla="*/ 1189869535 h 640"/>
                <a:gd name="T96" fmla="*/ 2147483647 w 2706"/>
                <a:gd name="T97" fmla="*/ 1089033914 h 640"/>
                <a:gd name="T98" fmla="*/ 2147483647 w 2706"/>
                <a:gd name="T99" fmla="*/ 983155639 h 640"/>
                <a:gd name="T100" fmla="*/ 2147483647 w 2706"/>
                <a:gd name="T101" fmla="*/ 983155639 h 640"/>
                <a:gd name="T102" fmla="*/ 2147483647 w 2706"/>
                <a:gd name="T103" fmla="*/ 978112985 h 640"/>
                <a:gd name="T104" fmla="*/ 2147483647 w 2706"/>
                <a:gd name="T105" fmla="*/ 978112985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18"/>
            <p:cNvSpPr>
              <a:spLocks/>
            </p:cNvSpPr>
            <p:nvPr/>
          </p:nvSpPr>
          <p:spPr bwMode="hidden">
            <a:xfrm>
              <a:off x="-308538" y="4319027"/>
              <a:ext cx="8280254" cy="1208092"/>
            </a:xfrm>
            <a:custGeom>
              <a:avLst/>
              <a:gdLst>
                <a:gd name="T0" fmla="*/ 2147483647 w 5216"/>
                <a:gd name="T1" fmla="*/ 1794685668 h 762"/>
                <a:gd name="T2" fmla="*/ 2147483647 w 5216"/>
                <a:gd name="T3" fmla="*/ 1724305590 h 762"/>
                <a:gd name="T4" fmla="*/ 2147483647 w 5216"/>
                <a:gd name="T5" fmla="*/ 1533274853 h 762"/>
                <a:gd name="T6" fmla="*/ 2147483647 w 5216"/>
                <a:gd name="T7" fmla="*/ 1276891413 h 762"/>
                <a:gd name="T8" fmla="*/ 2147483647 w 5216"/>
                <a:gd name="T9" fmla="*/ 940073143 h 762"/>
                <a:gd name="T10" fmla="*/ 2147483647 w 5216"/>
                <a:gd name="T11" fmla="*/ 744015032 h 762"/>
                <a:gd name="T12" fmla="*/ 2147483647 w 5216"/>
                <a:gd name="T13" fmla="*/ 593201710 h 762"/>
                <a:gd name="T14" fmla="*/ 2147483647 w 5216"/>
                <a:gd name="T15" fmla="*/ 462496302 h 762"/>
                <a:gd name="T16" fmla="*/ 2147483647 w 5216"/>
                <a:gd name="T17" fmla="*/ 351898809 h 762"/>
                <a:gd name="T18" fmla="*/ 2147483647 w 5216"/>
                <a:gd name="T19" fmla="*/ 256383440 h 762"/>
                <a:gd name="T20" fmla="*/ 2147483647 w 5216"/>
                <a:gd name="T21" fmla="*/ 180975987 h 762"/>
                <a:gd name="T22" fmla="*/ 2147483647 w 5216"/>
                <a:gd name="T23" fmla="*/ 70380079 h 762"/>
                <a:gd name="T24" fmla="*/ 2147483647 w 5216"/>
                <a:gd name="T25" fmla="*/ 10054750 h 762"/>
                <a:gd name="T26" fmla="*/ 1622923434 w 5216"/>
                <a:gd name="T27" fmla="*/ 0 h 762"/>
                <a:gd name="T28" fmla="*/ 902184155 w 5216"/>
                <a:gd name="T29" fmla="*/ 25135289 h 762"/>
                <a:gd name="T30" fmla="*/ 277207537 w 5216"/>
                <a:gd name="T31" fmla="*/ 80434829 h 762"/>
                <a:gd name="T32" fmla="*/ 0 w 5216"/>
                <a:gd name="T33" fmla="*/ 120650658 h 762"/>
                <a:gd name="T34" fmla="*/ 791300823 w 5216"/>
                <a:gd name="T35" fmla="*/ 216166026 h 762"/>
                <a:gd name="T36" fmla="*/ 1643084329 w 5216"/>
                <a:gd name="T37" fmla="*/ 351898809 h 762"/>
                <a:gd name="T38" fmla="*/ 2147483647 w 5216"/>
                <a:gd name="T39" fmla="*/ 527849006 h 762"/>
                <a:gd name="T40" fmla="*/ 2147483647 w 5216"/>
                <a:gd name="T41" fmla="*/ 744015032 h 762"/>
                <a:gd name="T42" fmla="*/ 2147483647 w 5216"/>
                <a:gd name="T43" fmla="*/ 950127893 h 762"/>
                <a:gd name="T44" fmla="*/ 2147483647 w 5216"/>
                <a:gd name="T45" fmla="*/ 1296999327 h 762"/>
                <a:gd name="T46" fmla="*/ 2147483647 w 5216"/>
                <a:gd name="T47" fmla="*/ 1437759485 h 762"/>
                <a:gd name="T48" fmla="*/ 2147483647 w 5216"/>
                <a:gd name="T49" fmla="*/ 1558410142 h 762"/>
                <a:gd name="T50" fmla="*/ 2147483647 w 5216"/>
                <a:gd name="T51" fmla="*/ 1663980261 h 762"/>
                <a:gd name="T52" fmla="*/ 2147483647 w 5216"/>
                <a:gd name="T53" fmla="*/ 1744413504 h 762"/>
                <a:gd name="T54" fmla="*/ 2147483647 w 5216"/>
                <a:gd name="T55" fmla="*/ 1814793583 h 762"/>
                <a:gd name="T56" fmla="*/ 2147483647 w 5216"/>
                <a:gd name="T57" fmla="*/ 1860038372 h 762"/>
                <a:gd name="T58" fmla="*/ 2147483647 w 5216"/>
                <a:gd name="T59" fmla="*/ 1895228412 h 762"/>
                <a:gd name="T60" fmla="*/ 2147483647 w 5216"/>
                <a:gd name="T61" fmla="*/ 1915336326 h 762"/>
                <a:gd name="T62" fmla="*/ 2147483647 w 5216"/>
                <a:gd name="T63" fmla="*/ 1915336326 h 762"/>
                <a:gd name="T64" fmla="*/ 2147483647 w 5216"/>
                <a:gd name="T65" fmla="*/ 1905281576 h 762"/>
                <a:gd name="T66" fmla="*/ 2147483647 w 5216"/>
                <a:gd name="T67" fmla="*/ 1880146287 h 762"/>
                <a:gd name="T68" fmla="*/ 2147483647 w 5216"/>
                <a:gd name="T69" fmla="*/ 1839928872 h 762"/>
                <a:gd name="T70" fmla="*/ 2147483647 w 5216"/>
                <a:gd name="T71" fmla="*/ 1794685668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22"/>
            <p:cNvSpPr>
              <a:spLocks/>
            </p:cNvSpPr>
            <p:nvPr/>
          </p:nvSpPr>
          <p:spPr bwMode="hidden">
            <a:xfrm>
              <a:off x="4014" y="4334834"/>
              <a:ext cx="8164231" cy="1101960"/>
            </a:xfrm>
            <a:custGeom>
              <a:avLst/>
              <a:gdLst>
                <a:gd name="T0" fmla="*/ 0 w 5144"/>
                <a:gd name="T1" fmla="*/ 176486674 h 694"/>
                <a:gd name="T2" fmla="*/ 0 w 5144"/>
                <a:gd name="T3" fmla="*/ 176486674 h 694"/>
                <a:gd name="T4" fmla="*/ 45341320 w 5144"/>
                <a:gd name="T5" fmla="*/ 166400724 h 694"/>
                <a:gd name="T6" fmla="*/ 181368455 w 5144"/>
                <a:gd name="T7" fmla="*/ 141189022 h 694"/>
                <a:gd name="T8" fmla="*/ 413115802 w 5144"/>
                <a:gd name="T9" fmla="*/ 105891370 h 694"/>
                <a:gd name="T10" fmla="*/ 564257240 w 5144"/>
                <a:gd name="T11" fmla="*/ 85722643 h 694"/>
                <a:gd name="T12" fmla="*/ 740586536 w 5144"/>
                <a:gd name="T13" fmla="*/ 65552329 h 694"/>
                <a:gd name="T14" fmla="*/ 937069294 w 5144"/>
                <a:gd name="T15" fmla="*/ 50424991 h 694"/>
                <a:gd name="T16" fmla="*/ 1163779069 w 5144"/>
                <a:gd name="T17" fmla="*/ 35297652 h 694"/>
                <a:gd name="T18" fmla="*/ 1410642306 w 5144"/>
                <a:gd name="T19" fmla="*/ 20170314 h 694"/>
                <a:gd name="T20" fmla="*/ 1687732560 w 5144"/>
                <a:gd name="T21" fmla="*/ 10084363 h 694"/>
                <a:gd name="T22" fmla="*/ 1990012261 w 5144"/>
                <a:gd name="T23" fmla="*/ 5042975 h 694"/>
                <a:gd name="T24" fmla="*/ 2147483647 w 5144"/>
                <a:gd name="T25" fmla="*/ 0 h 694"/>
                <a:gd name="T26" fmla="*/ 2147483647 w 5144"/>
                <a:gd name="T27" fmla="*/ 5042975 h 694"/>
                <a:gd name="T28" fmla="*/ 2147483647 w 5144"/>
                <a:gd name="T29" fmla="*/ 15127339 h 694"/>
                <a:gd name="T30" fmla="*/ 2147483647 w 5144"/>
                <a:gd name="T31" fmla="*/ 35297652 h 694"/>
                <a:gd name="T32" fmla="*/ 2147483647 w 5144"/>
                <a:gd name="T33" fmla="*/ 60509354 h 694"/>
                <a:gd name="T34" fmla="*/ 2147483647 w 5144"/>
                <a:gd name="T35" fmla="*/ 100849982 h 694"/>
                <a:gd name="T36" fmla="*/ 2147483647 w 5144"/>
                <a:gd name="T37" fmla="*/ 146231997 h 694"/>
                <a:gd name="T38" fmla="*/ 2147483647 w 5144"/>
                <a:gd name="T39" fmla="*/ 201698376 h 694"/>
                <a:gd name="T40" fmla="*/ 2147483647 w 5144"/>
                <a:gd name="T41" fmla="*/ 267250705 h 694"/>
                <a:gd name="T42" fmla="*/ 2147483647 w 5144"/>
                <a:gd name="T43" fmla="*/ 347930373 h 694"/>
                <a:gd name="T44" fmla="*/ 2147483647 w 5144"/>
                <a:gd name="T45" fmla="*/ 438694404 h 694"/>
                <a:gd name="T46" fmla="*/ 2147483647 w 5144"/>
                <a:gd name="T47" fmla="*/ 544585774 h 694"/>
                <a:gd name="T48" fmla="*/ 2147483647 w 5144"/>
                <a:gd name="T49" fmla="*/ 670647457 h 694"/>
                <a:gd name="T50" fmla="*/ 2147483647 w 5144"/>
                <a:gd name="T51" fmla="*/ 806793504 h 694"/>
                <a:gd name="T52" fmla="*/ 2147483647 w 5144"/>
                <a:gd name="T53" fmla="*/ 958068477 h 694"/>
                <a:gd name="T54" fmla="*/ 2147483647 w 5144"/>
                <a:gd name="T55" fmla="*/ 1129512176 h 694"/>
                <a:gd name="T56" fmla="*/ 2147483647 w 5144"/>
                <a:gd name="T57" fmla="*/ 1316083213 h 694"/>
                <a:gd name="T58" fmla="*/ 2147483647 w 5144"/>
                <a:gd name="T59" fmla="*/ 1522824565 h 694"/>
                <a:gd name="T60" fmla="*/ 2147483647 w 5144"/>
                <a:gd name="T61" fmla="*/ 1749734642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 name="Freeform 26"/>
            <p:cNvSpPr>
              <a:spLocks/>
            </p:cNvSpPr>
            <p:nvPr/>
          </p:nvSpPr>
          <p:spPr bwMode="hidden">
            <a:xfrm>
              <a:off x="4157164" y="4316769"/>
              <a:ext cx="4939265" cy="925827"/>
            </a:xfrm>
            <a:custGeom>
              <a:avLst/>
              <a:gdLst>
                <a:gd name="T0" fmla="*/ 0 w 3112"/>
                <a:gd name="T1" fmla="*/ 1467732250 h 584"/>
                <a:gd name="T2" fmla="*/ 0 w 3112"/>
                <a:gd name="T3" fmla="*/ 1467732250 h 584"/>
                <a:gd name="T4" fmla="*/ 226718930 w 3112"/>
                <a:gd name="T5" fmla="*/ 1407413987 h 584"/>
                <a:gd name="T6" fmla="*/ 846417337 w 3112"/>
                <a:gd name="T7" fmla="*/ 1251592864 h 584"/>
                <a:gd name="T8" fmla="*/ 1274665262 w 3112"/>
                <a:gd name="T9" fmla="*/ 1146037488 h 584"/>
                <a:gd name="T10" fmla="*/ 1768409238 w 3112"/>
                <a:gd name="T11" fmla="*/ 1030428012 h 584"/>
                <a:gd name="T12" fmla="*/ 2147483647 w 3112"/>
                <a:gd name="T13" fmla="*/ 904766021 h 584"/>
                <a:gd name="T14" fmla="*/ 2147483647 w 3112"/>
                <a:gd name="T15" fmla="*/ 769051514 h 584"/>
                <a:gd name="T16" fmla="*/ 2147483647 w 3112"/>
                <a:gd name="T17" fmla="*/ 638362472 h 584"/>
                <a:gd name="T18" fmla="*/ 2147483647 w 3112"/>
                <a:gd name="T19" fmla="*/ 507675016 h 584"/>
                <a:gd name="T20" fmla="*/ 2147483647 w 3112"/>
                <a:gd name="T21" fmla="*/ 387038490 h 584"/>
                <a:gd name="T22" fmla="*/ 2147483647 w 3112"/>
                <a:gd name="T23" fmla="*/ 271430599 h 584"/>
                <a:gd name="T24" fmla="*/ 2147483647 w 3112"/>
                <a:gd name="T25" fmla="*/ 221164851 h 584"/>
                <a:gd name="T26" fmla="*/ 2147483647 w 3112"/>
                <a:gd name="T27" fmla="*/ 170900689 h 584"/>
                <a:gd name="T28" fmla="*/ 2147483647 w 3112"/>
                <a:gd name="T29" fmla="*/ 130689042 h 584"/>
                <a:gd name="T30" fmla="*/ 2147483647 w 3112"/>
                <a:gd name="T31" fmla="*/ 90477395 h 584"/>
                <a:gd name="T32" fmla="*/ 2147483647 w 3112"/>
                <a:gd name="T33" fmla="*/ 60318263 h 584"/>
                <a:gd name="T34" fmla="*/ 2147483647 w 3112"/>
                <a:gd name="T35" fmla="*/ 35184597 h 584"/>
                <a:gd name="T36" fmla="*/ 2147483647 w 3112"/>
                <a:gd name="T37" fmla="*/ 15079566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useBgFill="1">
          <p:nvSpPr>
            <p:cNvPr id="14" name="Freeform 20"/>
            <p:cNvSpPr>
              <a:spLocks/>
            </p:cNvSpPr>
            <p:nvPr/>
          </p:nvSpPr>
          <p:spPr bwMode="hidden">
            <a:xfrm>
              <a:off x="-3905250" y="4294188"/>
              <a:ext cx="13011150" cy="1892300"/>
            </a:xfrm>
            <a:custGeom>
              <a:avLst/>
              <a:gdLst>
                <a:gd name="T0" fmla="*/ 2147483647 w 8196"/>
                <a:gd name="T1" fmla="*/ 1290320000 h 1192"/>
                <a:gd name="T2" fmla="*/ 2147483647 w 8196"/>
                <a:gd name="T3" fmla="*/ 1436489063 h 1192"/>
                <a:gd name="T4" fmla="*/ 2147483647 w 8196"/>
                <a:gd name="T5" fmla="*/ 1562496875 h 1192"/>
                <a:gd name="T6" fmla="*/ 2147483647 w 8196"/>
                <a:gd name="T7" fmla="*/ 1678424063 h 1192"/>
                <a:gd name="T8" fmla="*/ 2147483647 w 8196"/>
                <a:gd name="T9" fmla="*/ 1769149688 h 1192"/>
                <a:gd name="T10" fmla="*/ 2147483647 w 8196"/>
                <a:gd name="T11" fmla="*/ 1839714063 h 1192"/>
                <a:gd name="T12" fmla="*/ 2147483647 w 8196"/>
                <a:gd name="T13" fmla="*/ 1890117188 h 1192"/>
                <a:gd name="T14" fmla="*/ 2147483647 w 8196"/>
                <a:gd name="T15" fmla="*/ 1920359063 h 1192"/>
                <a:gd name="T16" fmla="*/ 2147483647 w 8196"/>
                <a:gd name="T17" fmla="*/ 1915318750 h 1192"/>
                <a:gd name="T18" fmla="*/ 2147483647 w 8196"/>
                <a:gd name="T19" fmla="*/ 1890117188 h 1192"/>
                <a:gd name="T20" fmla="*/ 2147483647 w 8196"/>
                <a:gd name="T21" fmla="*/ 1829633438 h 1192"/>
                <a:gd name="T22" fmla="*/ 2147483647 w 8196"/>
                <a:gd name="T23" fmla="*/ 1738907813 h 1192"/>
                <a:gd name="T24" fmla="*/ 2147483647 w 8196"/>
                <a:gd name="T25" fmla="*/ 1617940313 h 1192"/>
                <a:gd name="T26" fmla="*/ 2147483647 w 8196"/>
                <a:gd name="T27" fmla="*/ 1456650313 h 1192"/>
                <a:gd name="T28" fmla="*/ 2147483647 w 8196"/>
                <a:gd name="T29" fmla="*/ 1260078125 h 1192"/>
                <a:gd name="T30" fmla="*/ 2147483647 w 8196"/>
                <a:gd name="T31" fmla="*/ 1023183438 h 1192"/>
                <a:gd name="T32" fmla="*/ 2147483647 w 8196"/>
                <a:gd name="T33" fmla="*/ 745966250 h 1192"/>
                <a:gd name="T34" fmla="*/ 2147483647 w 8196"/>
                <a:gd name="T35" fmla="*/ 604837500 h 1192"/>
                <a:gd name="T36" fmla="*/ 2147483647 w 8196"/>
                <a:gd name="T37" fmla="*/ 372983125 h 1192"/>
                <a:gd name="T38" fmla="*/ 2147483647 w 8196"/>
                <a:gd name="T39" fmla="*/ 206652813 h 1192"/>
                <a:gd name="T40" fmla="*/ 2147483647 w 8196"/>
                <a:gd name="T41" fmla="*/ 90725625 h 1192"/>
                <a:gd name="T42" fmla="*/ 2147483647 w 8196"/>
                <a:gd name="T43" fmla="*/ 25201563 h 1192"/>
                <a:gd name="T44" fmla="*/ 2147483647 w 8196"/>
                <a:gd name="T45" fmla="*/ 0 h 1192"/>
                <a:gd name="T46" fmla="*/ 2147483647 w 8196"/>
                <a:gd name="T47" fmla="*/ 10080625 h 1192"/>
                <a:gd name="T48" fmla="*/ 2147483647 w 8196"/>
                <a:gd name="T49" fmla="*/ 50403125 h 1192"/>
                <a:gd name="T50" fmla="*/ 1804431875 w 8196"/>
                <a:gd name="T51" fmla="*/ 110886875 h 1192"/>
                <a:gd name="T52" fmla="*/ 1335682813 w 8196"/>
                <a:gd name="T53" fmla="*/ 186491563 h 1192"/>
                <a:gd name="T54" fmla="*/ 942538438 w 8196"/>
                <a:gd name="T55" fmla="*/ 272176875 h 1192"/>
                <a:gd name="T56" fmla="*/ 624998750 w 8196"/>
                <a:gd name="T57" fmla="*/ 362902500 h 1192"/>
                <a:gd name="T58" fmla="*/ 372983125 w 8196"/>
                <a:gd name="T59" fmla="*/ 443547500 h 1192"/>
                <a:gd name="T60" fmla="*/ 120967500 w 8196"/>
                <a:gd name="T61" fmla="*/ 544353750 h 1192"/>
                <a:gd name="T62" fmla="*/ 0 w 8196"/>
                <a:gd name="T63" fmla="*/ 604837500 h 1192"/>
                <a:gd name="T64" fmla="*/ 2147483647 w 8196"/>
                <a:gd name="T65" fmla="*/ 2147483647 h 1192"/>
                <a:gd name="T66" fmla="*/ 2147483647 w 8196"/>
                <a:gd name="T67" fmla="*/ 2147483647 h 1192"/>
                <a:gd name="T68" fmla="*/ 2147483647 w 8196"/>
                <a:gd name="T69" fmla="*/ 1285279688 h 1192"/>
                <a:gd name="T70" fmla="*/ 2147483647 w 8196"/>
                <a:gd name="T71" fmla="*/ 1290320000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Tree>
    <p:extLst>
      <p:ext uri="{BB962C8B-B14F-4D97-AF65-F5344CB8AC3E}">
        <p14:creationId xmlns:p14="http://schemas.microsoft.com/office/powerpoint/2010/main" val="3550284376"/>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28625" y="344488"/>
            <a:ext cx="8472488"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95300" y="1508129"/>
            <a:ext cx="8050213" cy="2119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5300" y="3779838"/>
            <a:ext cx="8050213" cy="2119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6375508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r>
              <a:rPr lang="en-US" noProof="0" smtClean="0"/>
              <a:t>Click icon to add table</a:t>
            </a:r>
            <a:endParaRPr lang="en-US" noProof="0"/>
          </a:p>
        </p:txBody>
      </p:sp>
      <p:sp>
        <p:nvSpPr>
          <p:cNvPr id="4" name="Slide Number Placeholder 5"/>
          <p:cNvSpPr>
            <a:spLocks noGrp="1"/>
          </p:cNvSpPr>
          <p:nvPr>
            <p:ph type="sldNum" sz="quarter" idx="10"/>
          </p:nvPr>
        </p:nvSpPr>
        <p:spPr>
          <a:xfrm>
            <a:off x="6553200" y="6245225"/>
            <a:ext cx="2133600" cy="476250"/>
          </a:xfrm>
        </p:spPr>
        <p:txBody>
          <a:bodyPr/>
          <a:lstStyle>
            <a:lvl1pPr>
              <a:defRPr/>
            </a:lvl1pPr>
          </a:lstStyle>
          <a:p>
            <a:fld id="{751F6C23-09E7-49DE-9A61-5612C2B43DD6}" type="slidenum">
              <a:rPr lang="en-US" smtClean="0"/>
              <a:t>‹#›</a:t>
            </a:fld>
            <a:endParaRPr lang="en-US"/>
          </a:p>
        </p:txBody>
      </p:sp>
    </p:spTree>
    <p:extLst>
      <p:ext uri="{BB962C8B-B14F-4D97-AF65-F5344CB8AC3E}">
        <p14:creationId xmlns:p14="http://schemas.microsoft.com/office/powerpoint/2010/main" val="285868878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28625" y="344488"/>
            <a:ext cx="8472488" cy="6096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95300" y="1508125"/>
            <a:ext cx="8050213" cy="4391025"/>
          </a:xfrm>
        </p:spPr>
        <p:txBody>
          <a:bodyPr/>
          <a:lstStyle/>
          <a:p>
            <a:pPr lvl="0"/>
            <a:r>
              <a:rPr lang="en-US" noProof="0" smtClean="0"/>
              <a:t>Click icon to add chart</a:t>
            </a:r>
            <a:endParaRPr lang="en-US" noProof="0"/>
          </a:p>
        </p:txBody>
      </p:sp>
    </p:spTree>
    <p:extLst>
      <p:ext uri="{BB962C8B-B14F-4D97-AF65-F5344CB8AC3E}">
        <p14:creationId xmlns:p14="http://schemas.microsoft.com/office/powerpoint/2010/main" val="268661524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D2F68"/>
        </a:solidFill>
        <a:effectLst/>
      </p:bgPr>
    </p:bg>
    <p:spTree>
      <p:nvGrpSpPr>
        <p:cNvPr id="1" name=""/>
        <p:cNvGrpSpPr/>
        <p:nvPr/>
      </p:nvGrpSpPr>
      <p:grpSpPr>
        <a:xfrm>
          <a:off x="0" y="0"/>
          <a:ext cx="0" cy="0"/>
          <a:chOff x="0" y="0"/>
          <a:chExt cx="0" cy="0"/>
        </a:xfrm>
      </p:grpSpPr>
      <p:pic>
        <p:nvPicPr>
          <p:cNvPr id="4" name="Picture 1078" descr="title_imagery_no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91175" y="0"/>
            <a:ext cx="3552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1080"/>
          <p:cNvGrpSpPr>
            <a:grpSpLocks/>
          </p:cNvGrpSpPr>
          <p:nvPr userDrawn="1"/>
        </p:nvGrpSpPr>
        <p:grpSpPr bwMode="auto">
          <a:xfrm>
            <a:off x="5873750" y="269879"/>
            <a:ext cx="2895600" cy="911225"/>
            <a:chOff x="3700" y="170"/>
            <a:chExt cx="1824" cy="574"/>
          </a:xfrm>
        </p:grpSpPr>
        <p:pic>
          <p:nvPicPr>
            <p:cNvPr id="6" name="Picture 1079" descr="NEW FAA LOGO"/>
            <p:cNvPicPr>
              <a:picLocks noChangeAspect="1" noChangeArrowheads="1"/>
            </p:cNvPicPr>
            <p:nvPr userDrawn="1"/>
          </p:nvPicPr>
          <p:blipFill>
            <a:blip r:embed="rId3" cstate="print">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700" y="170"/>
              <a:ext cx="573" cy="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071"/>
            <p:cNvSpPr txBox="1">
              <a:spLocks noChangeArrowheads="1"/>
            </p:cNvSpPr>
            <p:nvPr userDrawn="1"/>
          </p:nvSpPr>
          <p:spPr bwMode="ltGray">
            <a:xfrm>
              <a:off x="4288" y="288"/>
              <a:ext cx="1236" cy="352"/>
            </a:xfrm>
            <a:prstGeom prst="rect">
              <a:avLst/>
            </a:prstGeom>
            <a:noFill/>
            <a:ln w="9525">
              <a:noFill/>
              <a:miter lim="800000"/>
              <a:headEnd/>
              <a:tailEnd/>
            </a:ln>
            <a:effectLst/>
          </p:spPr>
          <p:txBody>
            <a:bodyPr wrap="none">
              <a:spAutoFit/>
            </a:bodyPr>
            <a:lstStyle/>
            <a:p>
              <a:pPr>
                <a:lnSpc>
                  <a:spcPct val="85000"/>
                </a:lnSpc>
                <a:defRPr/>
              </a:pPr>
              <a:r>
                <a:rPr lang="en-US" sz="1800" b="1">
                  <a:solidFill>
                    <a:schemeClr val="bg1"/>
                  </a:solidFill>
                </a:rPr>
                <a:t>Federal Aviation</a:t>
              </a:r>
            </a:p>
            <a:p>
              <a:pPr>
                <a:lnSpc>
                  <a:spcPct val="85000"/>
                </a:lnSpc>
                <a:defRPr/>
              </a:pPr>
              <a:r>
                <a:rPr lang="en-US" sz="1800" b="1">
                  <a:solidFill>
                    <a:schemeClr val="bg1"/>
                  </a:solidFill>
                </a:rPr>
                <a:t>Administration</a:t>
              </a:r>
            </a:p>
          </p:txBody>
        </p:sp>
      </p:grpSp>
      <p:sp>
        <p:nvSpPr>
          <p:cNvPr id="63490" name="Rectangle 1026"/>
          <p:cNvSpPr>
            <a:spLocks noGrp="1" noChangeArrowheads="1"/>
          </p:cNvSpPr>
          <p:nvPr>
            <p:ph type="ctrTitle"/>
          </p:nvPr>
        </p:nvSpPr>
        <p:spPr>
          <a:xfrm>
            <a:off x="446088" y="312738"/>
            <a:ext cx="4983162" cy="1395412"/>
          </a:xfrm>
        </p:spPr>
        <p:txBody>
          <a:bodyPr anchor="t"/>
          <a:lstStyle>
            <a:lvl1pPr>
              <a:defRPr>
                <a:solidFill>
                  <a:schemeClr val="bg1"/>
                </a:solidFill>
              </a:defRPr>
            </a:lvl1pPr>
          </a:lstStyle>
          <a:p>
            <a:r>
              <a:rPr lang="en-US" smtClean="0"/>
              <a:t>Click to edit Master title style</a:t>
            </a:r>
            <a:endParaRPr lang="en-US"/>
          </a:p>
        </p:txBody>
      </p:sp>
      <p:sp>
        <p:nvSpPr>
          <p:cNvPr id="63491" name="Rectangle 1027"/>
          <p:cNvSpPr>
            <a:spLocks noGrp="1" noChangeArrowheads="1"/>
          </p:cNvSpPr>
          <p:nvPr>
            <p:ph type="subTitle" idx="1"/>
          </p:nvPr>
        </p:nvSpPr>
        <p:spPr>
          <a:xfrm>
            <a:off x="449264" y="1754188"/>
            <a:ext cx="4951412" cy="1752600"/>
          </a:xfrm>
        </p:spPr>
        <p:txBody>
          <a:bodyPr/>
          <a:lstStyle>
            <a:lvl1pPr marL="0" indent="0">
              <a:buFontTx/>
              <a:buNone/>
              <a:defRPr sz="3200">
                <a:solidFill>
                  <a:schemeClr val="bg2"/>
                </a:solidFill>
              </a:defRPr>
            </a:lvl1pPr>
          </a:lstStyle>
          <a:p>
            <a:r>
              <a:rPr lang="en-US" smtClean="0"/>
              <a:t>Click to edit Master subtitle style</a:t>
            </a:r>
            <a:endParaRPr lang="en-US"/>
          </a:p>
        </p:txBody>
      </p:sp>
    </p:spTree>
    <p:extLst>
      <p:ext uri="{BB962C8B-B14F-4D97-AF65-F5344CB8AC3E}">
        <p14:creationId xmlns:p14="http://schemas.microsoft.com/office/powerpoint/2010/main" val="340246356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xfrm>
            <a:off x="1422400" y="6223000"/>
            <a:ext cx="1905000" cy="457200"/>
          </a:xfrm>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AAAEF08C-B8C0-413F-B150-F298D061D50D}" type="slidenum">
              <a:rPr lang="en-US"/>
              <a:pPr>
                <a:defRPr/>
              </a:pPr>
              <a:t>‹#›</a:t>
            </a:fld>
            <a:endParaRPr lang="en-US"/>
          </a:p>
        </p:txBody>
      </p:sp>
    </p:spTree>
    <p:extLst>
      <p:ext uri="{BB962C8B-B14F-4D97-AF65-F5344CB8AC3E}">
        <p14:creationId xmlns:p14="http://schemas.microsoft.com/office/powerpoint/2010/main" val="169072263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7"/>
            <a:ext cx="7772400" cy="1500187"/>
          </a:xfrm>
        </p:spPr>
        <p:txBody>
          <a:bodyPr anchor="b"/>
          <a:lstStyle>
            <a:lvl1pPr marL="0" indent="0">
              <a:buNone/>
              <a:defRPr sz="2000"/>
            </a:lvl1pPr>
            <a:lvl2pPr marL="457036" indent="0">
              <a:buNone/>
              <a:defRPr sz="1800"/>
            </a:lvl2pPr>
            <a:lvl3pPr marL="914074" indent="0">
              <a:buNone/>
              <a:defRPr sz="1600"/>
            </a:lvl3pPr>
            <a:lvl4pPr marL="1371109" indent="0">
              <a:buNone/>
              <a:defRPr sz="1400"/>
            </a:lvl4pPr>
            <a:lvl5pPr marL="1828148" indent="0">
              <a:buNone/>
              <a:defRPr sz="1400"/>
            </a:lvl5pPr>
            <a:lvl6pPr marL="2285186" indent="0">
              <a:buNone/>
              <a:defRPr sz="1400"/>
            </a:lvl6pPr>
            <a:lvl7pPr marL="2742224" indent="0">
              <a:buNone/>
              <a:defRPr sz="1400"/>
            </a:lvl7pPr>
            <a:lvl8pPr marL="3199260" indent="0">
              <a:buNone/>
              <a:defRPr sz="1400"/>
            </a:lvl8pPr>
            <a:lvl9pPr marL="3656296" indent="0">
              <a:buNone/>
              <a:defRPr sz="1400"/>
            </a:lvl9pPr>
          </a:lstStyle>
          <a:p>
            <a:pPr lvl="0"/>
            <a:r>
              <a:rPr lang="en-US" smtClean="0"/>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E60EAA80-D079-4648-AE54-124797B3A846}" type="slidenum">
              <a:rPr lang="en-US"/>
              <a:pPr>
                <a:defRPr/>
              </a:pPr>
              <a:t>‹#›</a:t>
            </a:fld>
            <a:endParaRPr lang="en-US"/>
          </a:p>
        </p:txBody>
      </p:sp>
    </p:spTree>
    <p:extLst>
      <p:ext uri="{BB962C8B-B14F-4D97-AF65-F5344CB8AC3E}">
        <p14:creationId xmlns:p14="http://schemas.microsoft.com/office/powerpoint/2010/main" val="153420303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4"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7"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30049F0B-FF3A-4941-9060-5ACC7B83CA73}" type="slidenum">
              <a:rPr lang="en-US"/>
              <a:pPr>
                <a:defRPr/>
              </a:pPr>
              <a:t>‹#›</a:t>
            </a:fld>
            <a:endParaRPr lang="en-US"/>
          </a:p>
        </p:txBody>
      </p:sp>
    </p:spTree>
    <p:extLst>
      <p:ext uri="{BB962C8B-B14F-4D97-AF65-F5344CB8AC3E}">
        <p14:creationId xmlns:p14="http://schemas.microsoft.com/office/powerpoint/2010/main" val="416500041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7"/>
            <a:ext cx="4040188" cy="639762"/>
          </a:xfrm>
        </p:spPr>
        <p:txBody>
          <a:bodyPr anchor="b"/>
          <a:lstStyle>
            <a:lvl1pPr marL="0" indent="0">
              <a:buNone/>
              <a:defRPr sz="2400" b="1"/>
            </a:lvl1pPr>
            <a:lvl2pPr marL="457036" indent="0">
              <a:buNone/>
              <a:defRPr sz="2000" b="1"/>
            </a:lvl2pPr>
            <a:lvl3pPr marL="914074" indent="0">
              <a:buNone/>
              <a:defRPr sz="1800" b="1"/>
            </a:lvl3pPr>
            <a:lvl4pPr marL="1371109" indent="0">
              <a:buNone/>
              <a:defRPr sz="1600" b="1"/>
            </a:lvl4pPr>
            <a:lvl5pPr marL="1828148" indent="0">
              <a:buNone/>
              <a:defRPr sz="1600" b="1"/>
            </a:lvl5pPr>
            <a:lvl6pPr marL="2285186" indent="0">
              <a:buNone/>
              <a:defRPr sz="1600" b="1"/>
            </a:lvl6pPr>
            <a:lvl7pPr marL="2742224" indent="0">
              <a:buNone/>
              <a:defRPr sz="1600" b="1"/>
            </a:lvl7pPr>
            <a:lvl8pPr marL="3199260" indent="0">
              <a:buNone/>
              <a:defRPr sz="1600" b="1"/>
            </a:lvl8pPr>
            <a:lvl9pPr marL="365629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9"/>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7"/>
            <a:ext cx="4041775" cy="639762"/>
          </a:xfrm>
        </p:spPr>
        <p:txBody>
          <a:bodyPr anchor="b"/>
          <a:lstStyle>
            <a:lvl1pPr marL="0" indent="0">
              <a:buNone/>
              <a:defRPr sz="2400" b="1"/>
            </a:lvl1pPr>
            <a:lvl2pPr marL="457036" indent="0">
              <a:buNone/>
              <a:defRPr sz="2000" b="1"/>
            </a:lvl2pPr>
            <a:lvl3pPr marL="914074" indent="0">
              <a:buNone/>
              <a:defRPr sz="1800" b="1"/>
            </a:lvl3pPr>
            <a:lvl4pPr marL="1371109" indent="0">
              <a:buNone/>
              <a:defRPr sz="1600" b="1"/>
            </a:lvl4pPr>
            <a:lvl5pPr marL="1828148" indent="0">
              <a:buNone/>
              <a:defRPr sz="1600" b="1"/>
            </a:lvl5pPr>
            <a:lvl6pPr marL="2285186" indent="0">
              <a:buNone/>
              <a:defRPr sz="1600" b="1"/>
            </a:lvl6pPr>
            <a:lvl7pPr marL="2742224" indent="0">
              <a:buNone/>
              <a:defRPr sz="1600" b="1"/>
            </a:lvl7pPr>
            <a:lvl8pPr marL="3199260" indent="0">
              <a:buNone/>
              <a:defRPr sz="1600" b="1"/>
            </a:lvl8pPr>
            <a:lvl9pPr marL="365629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9"/>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a:ln/>
        </p:spPr>
        <p:txBody>
          <a:bodyPr/>
          <a:lstStyle>
            <a:lvl1pPr>
              <a:defRPr/>
            </a:lvl1pPr>
          </a:lstStyle>
          <a:p>
            <a:pPr>
              <a:defRPr/>
            </a:pPr>
            <a:endParaRPr lang="en-US"/>
          </a:p>
        </p:txBody>
      </p:sp>
      <p:sp>
        <p:nvSpPr>
          <p:cNvPr id="8" name="Rectangle 10"/>
          <p:cNvSpPr>
            <a:spLocks noGrp="1" noChangeArrowheads="1"/>
          </p:cNvSpPr>
          <p:nvPr>
            <p:ph type="ftr" sz="quarter" idx="11"/>
          </p:nvPr>
        </p:nvSpPr>
        <p:spPr>
          <a:ln/>
        </p:spPr>
        <p:txBody>
          <a:bodyPr/>
          <a:lstStyle>
            <a:lvl1pPr>
              <a:defRPr/>
            </a:lvl1pPr>
          </a:lstStyle>
          <a:p>
            <a:pPr>
              <a:defRPr/>
            </a:pPr>
            <a:endParaRPr lang="en-US"/>
          </a:p>
        </p:txBody>
      </p:sp>
      <p:sp>
        <p:nvSpPr>
          <p:cNvPr id="9" name="Rectangle 11"/>
          <p:cNvSpPr>
            <a:spLocks noGrp="1" noChangeArrowheads="1"/>
          </p:cNvSpPr>
          <p:nvPr>
            <p:ph type="sldNum" sz="quarter" idx="12"/>
          </p:nvPr>
        </p:nvSpPr>
        <p:spPr>
          <a:ln/>
        </p:spPr>
        <p:txBody>
          <a:bodyPr/>
          <a:lstStyle>
            <a:lvl1pPr>
              <a:defRPr/>
            </a:lvl1pPr>
          </a:lstStyle>
          <a:p>
            <a:pPr>
              <a:defRPr/>
            </a:pPr>
            <a:fld id="{540AEB85-EF3F-463E-8A70-02859999CA96}" type="slidenum">
              <a:rPr lang="en-US"/>
              <a:pPr>
                <a:defRPr/>
              </a:pPr>
              <a:t>‹#›</a:t>
            </a:fld>
            <a:endParaRPr lang="en-US"/>
          </a:p>
        </p:txBody>
      </p:sp>
    </p:spTree>
    <p:extLst>
      <p:ext uri="{BB962C8B-B14F-4D97-AF65-F5344CB8AC3E}">
        <p14:creationId xmlns:p14="http://schemas.microsoft.com/office/powerpoint/2010/main" val="148165081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dt" sz="half" idx="10"/>
          </p:nvPr>
        </p:nvSpPr>
        <p:spPr>
          <a:ln/>
        </p:spPr>
        <p:txBody>
          <a:bodyPr/>
          <a:lstStyle>
            <a:lvl1pPr>
              <a:defRPr/>
            </a:lvl1pPr>
          </a:lstStyle>
          <a:p>
            <a:pPr>
              <a:defRPr/>
            </a:pPr>
            <a:endParaRPr 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p>
        </p:txBody>
      </p:sp>
      <p:sp>
        <p:nvSpPr>
          <p:cNvPr id="5" name="Rectangle 11"/>
          <p:cNvSpPr>
            <a:spLocks noGrp="1" noChangeArrowheads="1"/>
          </p:cNvSpPr>
          <p:nvPr>
            <p:ph type="sldNum" sz="quarter" idx="12"/>
          </p:nvPr>
        </p:nvSpPr>
        <p:spPr>
          <a:ln/>
        </p:spPr>
        <p:txBody>
          <a:bodyPr/>
          <a:lstStyle>
            <a:lvl1pPr>
              <a:defRPr/>
            </a:lvl1pPr>
          </a:lstStyle>
          <a:p>
            <a:pPr>
              <a:defRPr/>
            </a:pPr>
            <a:fld id="{78E0C7D8-AD6F-426B-A6C2-B9E29D5DE691}" type="slidenum">
              <a:rPr lang="en-US"/>
              <a:pPr>
                <a:defRPr/>
              </a:pPr>
              <a:t>‹#›</a:t>
            </a:fld>
            <a:endParaRPr lang="en-US"/>
          </a:p>
        </p:txBody>
      </p:sp>
    </p:spTree>
    <p:extLst>
      <p:ext uri="{BB962C8B-B14F-4D97-AF65-F5344CB8AC3E}">
        <p14:creationId xmlns:p14="http://schemas.microsoft.com/office/powerpoint/2010/main" val="207444977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p>
        </p:txBody>
      </p:sp>
      <p:sp>
        <p:nvSpPr>
          <p:cNvPr id="3" name="Rectangle 10"/>
          <p:cNvSpPr>
            <a:spLocks noGrp="1" noChangeArrowheads="1"/>
          </p:cNvSpPr>
          <p:nvPr>
            <p:ph type="ftr" sz="quarter" idx="11"/>
          </p:nvPr>
        </p:nvSpPr>
        <p:spPr>
          <a:ln/>
        </p:spPr>
        <p:txBody>
          <a:bodyPr/>
          <a:lstStyle>
            <a:lvl1pPr>
              <a:defRPr/>
            </a:lvl1pPr>
          </a:lstStyle>
          <a:p>
            <a:pPr>
              <a:defRPr/>
            </a:pPr>
            <a:endParaRPr lang="en-US"/>
          </a:p>
        </p:txBody>
      </p:sp>
      <p:sp>
        <p:nvSpPr>
          <p:cNvPr id="4" name="Rectangle 11"/>
          <p:cNvSpPr>
            <a:spLocks noGrp="1" noChangeArrowheads="1"/>
          </p:cNvSpPr>
          <p:nvPr>
            <p:ph type="sldNum" sz="quarter" idx="12"/>
          </p:nvPr>
        </p:nvSpPr>
        <p:spPr>
          <a:ln/>
        </p:spPr>
        <p:txBody>
          <a:bodyPr/>
          <a:lstStyle>
            <a:lvl1pPr>
              <a:defRPr/>
            </a:lvl1pPr>
          </a:lstStyle>
          <a:p>
            <a:pPr>
              <a:defRPr/>
            </a:pPr>
            <a:fld id="{077CBF77-5A1D-4B3C-9823-C71BED155AB1}" type="slidenum">
              <a:rPr lang="en-US"/>
              <a:pPr>
                <a:defRPr/>
              </a:pPr>
              <a:t>‹#›</a:t>
            </a:fld>
            <a:endParaRPr lang="en-US"/>
          </a:p>
        </p:txBody>
      </p:sp>
    </p:spTree>
    <p:extLst>
      <p:ext uri="{BB962C8B-B14F-4D97-AF65-F5344CB8AC3E}">
        <p14:creationId xmlns:p14="http://schemas.microsoft.com/office/powerpoint/2010/main" val="37067283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28625" y="344488"/>
            <a:ext cx="8472488"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95300" y="1508129"/>
            <a:ext cx="8050213" cy="2119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5300" y="3779838"/>
            <a:ext cx="8050213" cy="2119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190290" y="6239773"/>
            <a:ext cx="2785828" cy="457200"/>
          </a:xfrm>
          <a:prstGeom prst="rect">
            <a:avLst/>
          </a:prstGeom>
        </p:spPr>
        <p:txBody>
          <a:bodyPr/>
          <a:lstStyle/>
          <a:p>
            <a:pPr>
              <a:defRPr/>
            </a:pPr>
            <a:endParaRPr lang="en-US" dirty="0"/>
          </a:p>
        </p:txBody>
      </p:sp>
      <p:sp>
        <p:nvSpPr>
          <p:cNvPr id="7" name="Slide Number Placeholder 6"/>
          <p:cNvSpPr>
            <a:spLocks noGrp="1"/>
          </p:cNvSpPr>
          <p:nvPr>
            <p:ph type="sldNum" sz="quarter" idx="12"/>
          </p:nvPr>
        </p:nvSpPr>
        <p:spPr>
          <a:xfrm>
            <a:off x="7073860" y="6248400"/>
            <a:ext cx="1905000" cy="457200"/>
          </a:xfrm>
        </p:spPr>
        <p:txBody>
          <a:bodyPr/>
          <a:lstStyle>
            <a:lvl1pPr>
              <a:defRPr b="1"/>
            </a:lvl1pPr>
          </a:lstStyle>
          <a:p>
            <a:pPr>
              <a:defRPr/>
            </a:pPr>
            <a:fld id="{292508D5-5467-4BDD-BA4C-D3D2C12B0555}" type="slidenum">
              <a:rPr lang="en-US" smtClean="0"/>
              <a:pPr>
                <a:defRPr/>
              </a:pPr>
              <a:t>‹#›</a:t>
            </a:fld>
            <a:endParaRPr lang="en-US"/>
          </a:p>
        </p:txBody>
      </p:sp>
    </p:spTree>
    <p:extLst>
      <p:ext uri="{BB962C8B-B14F-4D97-AF65-F5344CB8AC3E}">
        <p14:creationId xmlns:p14="http://schemas.microsoft.com/office/powerpoint/2010/main" val="1863755085"/>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4"/>
            <a:ext cx="3008313" cy="4691063"/>
          </a:xfrm>
        </p:spPr>
        <p:txBody>
          <a:bodyPr/>
          <a:lstStyle>
            <a:lvl1pPr marL="0" indent="0">
              <a:buNone/>
              <a:defRPr sz="1400"/>
            </a:lvl1pPr>
            <a:lvl2pPr marL="457036" indent="0">
              <a:buNone/>
              <a:defRPr sz="1200"/>
            </a:lvl2pPr>
            <a:lvl3pPr marL="914074" indent="0">
              <a:buNone/>
              <a:defRPr sz="1000"/>
            </a:lvl3pPr>
            <a:lvl4pPr marL="1371109" indent="0">
              <a:buNone/>
              <a:defRPr sz="900"/>
            </a:lvl4pPr>
            <a:lvl5pPr marL="1828148" indent="0">
              <a:buNone/>
              <a:defRPr sz="900"/>
            </a:lvl5pPr>
            <a:lvl6pPr marL="2285186" indent="0">
              <a:buNone/>
              <a:defRPr sz="900"/>
            </a:lvl6pPr>
            <a:lvl7pPr marL="2742224" indent="0">
              <a:buNone/>
              <a:defRPr sz="900"/>
            </a:lvl7pPr>
            <a:lvl8pPr marL="3199260" indent="0">
              <a:buNone/>
              <a:defRPr sz="900"/>
            </a:lvl8pPr>
            <a:lvl9pPr marL="3656296"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4B2F9E02-DEBB-4953-A48B-96D6EC070161}" type="slidenum">
              <a:rPr lang="en-US"/>
              <a:pPr>
                <a:defRPr/>
              </a:pPr>
              <a:t>‹#›</a:t>
            </a:fld>
            <a:endParaRPr lang="en-US"/>
          </a:p>
        </p:txBody>
      </p:sp>
    </p:spTree>
    <p:extLst>
      <p:ext uri="{BB962C8B-B14F-4D97-AF65-F5344CB8AC3E}">
        <p14:creationId xmlns:p14="http://schemas.microsoft.com/office/powerpoint/2010/main" val="315372339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4"/>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36" indent="0">
              <a:buNone/>
              <a:defRPr sz="2800"/>
            </a:lvl2pPr>
            <a:lvl3pPr marL="914074" indent="0">
              <a:buNone/>
              <a:defRPr sz="2400"/>
            </a:lvl3pPr>
            <a:lvl4pPr marL="1371109" indent="0">
              <a:buNone/>
              <a:defRPr sz="2000"/>
            </a:lvl4pPr>
            <a:lvl5pPr marL="1828148" indent="0">
              <a:buNone/>
              <a:defRPr sz="2000"/>
            </a:lvl5pPr>
            <a:lvl6pPr marL="2285186" indent="0">
              <a:buNone/>
              <a:defRPr sz="2000"/>
            </a:lvl6pPr>
            <a:lvl7pPr marL="2742224" indent="0">
              <a:buNone/>
              <a:defRPr sz="2000"/>
            </a:lvl7pPr>
            <a:lvl8pPr marL="3199260" indent="0">
              <a:buNone/>
              <a:defRPr sz="2000"/>
            </a:lvl8pPr>
            <a:lvl9pPr marL="3656296"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42"/>
            <a:ext cx="5486400" cy="804862"/>
          </a:xfrm>
        </p:spPr>
        <p:txBody>
          <a:bodyPr/>
          <a:lstStyle>
            <a:lvl1pPr marL="0" indent="0">
              <a:buNone/>
              <a:defRPr sz="1400"/>
            </a:lvl1pPr>
            <a:lvl2pPr marL="457036" indent="0">
              <a:buNone/>
              <a:defRPr sz="1200"/>
            </a:lvl2pPr>
            <a:lvl3pPr marL="914074" indent="0">
              <a:buNone/>
              <a:defRPr sz="1000"/>
            </a:lvl3pPr>
            <a:lvl4pPr marL="1371109" indent="0">
              <a:buNone/>
              <a:defRPr sz="900"/>
            </a:lvl4pPr>
            <a:lvl5pPr marL="1828148" indent="0">
              <a:buNone/>
              <a:defRPr sz="900"/>
            </a:lvl5pPr>
            <a:lvl6pPr marL="2285186" indent="0">
              <a:buNone/>
              <a:defRPr sz="900"/>
            </a:lvl6pPr>
            <a:lvl7pPr marL="2742224" indent="0">
              <a:buNone/>
              <a:defRPr sz="900"/>
            </a:lvl7pPr>
            <a:lvl8pPr marL="3199260" indent="0">
              <a:buNone/>
              <a:defRPr sz="900"/>
            </a:lvl8pPr>
            <a:lvl9pPr marL="3656296"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E7F687BA-7769-4CD2-8A22-BE0C4ED7C6C4}" type="slidenum">
              <a:rPr lang="en-US"/>
              <a:pPr>
                <a:defRPr/>
              </a:pPr>
              <a:t>‹#›</a:t>
            </a:fld>
            <a:endParaRPr lang="en-US"/>
          </a:p>
        </p:txBody>
      </p:sp>
    </p:spTree>
    <p:extLst>
      <p:ext uri="{BB962C8B-B14F-4D97-AF65-F5344CB8AC3E}">
        <p14:creationId xmlns:p14="http://schemas.microsoft.com/office/powerpoint/2010/main" val="235095867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E413A705-3344-43C7-A43C-99539057738C}" type="slidenum">
              <a:rPr lang="en-US"/>
              <a:pPr>
                <a:defRPr/>
              </a:pPr>
              <a:t>‹#›</a:t>
            </a:fld>
            <a:endParaRPr lang="en-US"/>
          </a:p>
        </p:txBody>
      </p:sp>
    </p:spTree>
    <p:extLst>
      <p:ext uri="{BB962C8B-B14F-4D97-AF65-F5344CB8AC3E}">
        <p14:creationId xmlns:p14="http://schemas.microsoft.com/office/powerpoint/2010/main" val="352276757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3392" y="344492"/>
            <a:ext cx="2117725" cy="55546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28629" y="344492"/>
            <a:ext cx="6202363" cy="55546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3F2D921C-F0BF-4FC6-ADAD-132D81E3A550}" type="slidenum">
              <a:rPr lang="en-US"/>
              <a:pPr>
                <a:defRPr/>
              </a:pPr>
              <a:t>‹#›</a:t>
            </a:fld>
            <a:endParaRPr lang="en-US"/>
          </a:p>
        </p:txBody>
      </p:sp>
    </p:spTree>
    <p:extLst>
      <p:ext uri="{BB962C8B-B14F-4D97-AF65-F5344CB8AC3E}">
        <p14:creationId xmlns:p14="http://schemas.microsoft.com/office/powerpoint/2010/main" val="337842849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D2F68"/>
        </a:solidFill>
        <a:effectLst/>
      </p:bgPr>
    </p:bg>
    <p:spTree>
      <p:nvGrpSpPr>
        <p:cNvPr id="1" name=""/>
        <p:cNvGrpSpPr/>
        <p:nvPr/>
      </p:nvGrpSpPr>
      <p:grpSpPr>
        <a:xfrm>
          <a:off x="0" y="0"/>
          <a:ext cx="0" cy="0"/>
          <a:chOff x="0" y="0"/>
          <a:chExt cx="0" cy="0"/>
        </a:xfrm>
      </p:grpSpPr>
      <p:pic>
        <p:nvPicPr>
          <p:cNvPr id="63545" name="Picture 1081" descr="sunrise_plane_powerpoint"/>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88000" y="0"/>
            <a:ext cx="3556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3490" name="Rectangle 1026"/>
          <p:cNvSpPr>
            <a:spLocks noGrp="1" noChangeArrowheads="1"/>
          </p:cNvSpPr>
          <p:nvPr>
            <p:ph type="ctrTitle"/>
          </p:nvPr>
        </p:nvSpPr>
        <p:spPr>
          <a:xfrm>
            <a:off x="446088" y="312738"/>
            <a:ext cx="4983162" cy="1395412"/>
          </a:xfrm>
        </p:spPr>
        <p:txBody>
          <a:bodyPr anchor="t"/>
          <a:lstStyle>
            <a:lvl1pPr>
              <a:defRPr>
                <a:solidFill>
                  <a:schemeClr val="bg1"/>
                </a:solidFill>
              </a:defRPr>
            </a:lvl1pPr>
          </a:lstStyle>
          <a:p>
            <a:pPr lvl="0"/>
            <a:r>
              <a:rPr lang="en-US" noProof="0" smtClean="0"/>
              <a:t>Click to edit Master title style</a:t>
            </a:r>
          </a:p>
        </p:txBody>
      </p:sp>
      <p:sp>
        <p:nvSpPr>
          <p:cNvPr id="63491" name="Rectangle 1027"/>
          <p:cNvSpPr>
            <a:spLocks noGrp="1" noChangeArrowheads="1"/>
          </p:cNvSpPr>
          <p:nvPr>
            <p:ph type="subTitle" idx="1"/>
          </p:nvPr>
        </p:nvSpPr>
        <p:spPr>
          <a:xfrm>
            <a:off x="449264" y="1754188"/>
            <a:ext cx="4951412" cy="1752600"/>
          </a:xfrm>
        </p:spPr>
        <p:txBody>
          <a:bodyPr/>
          <a:lstStyle>
            <a:lvl1pPr marL="0" indent="0">
              <a:buFontTx/>
              <a:buNone/>
              <a:defRPr sz="3200">
                <a:solidFill>
                  <a:schemeClr val="bg2"/>
                </a:solidFill>
              </a:defRPr>
            </a:lvl1pPr>
          </a:lstStyle>
          <a:p>
            <a:pPr lvl="0"/>
            <a:r>
              <a:rPr lang="en-US" noProof="0" smtClean="0"/>
              <a:t>Click to edit Master subtitle style</a:t>
            </a:r>
          </a:p>
        </p:txBody>
      </p:sp>
      <p:grpSp>
        <p:nvGrpSpPr>
          <p:cNvPr id="63544" name="Group 1080"/>
          <p:cNvGrpSpPr>
            <a:grpSpLocks/>
          </p:cNvGrpSpPr>
          <p:nvPr userDrawn="1"/>
        </p:nvGrpSpPr>
        <p:grpSpPr bwMode="auto">
          <a:xfrm>
            <a:off x="5873750" y="269879"/>
            <a:ext cx="2895600" cy="911225"/>
            <a:chOff x="3700" y="170"/>
            <a:chExt cx="1824" cy="574"/>
          </a:xfrm>
        </p:grpSpPr>
        <p:pic>
          <p:nvPicPr>
            <p:cNvPr id="63543" name="Picture 1079" descr="NEW FAA LOGO"/>
            <p:cNvPicPr>
              <a:picLocks noChangeAspect="1" noChangeArrowheads="1"/>
            </p:cNvPicPr>
            <p:nvPr userDrawn="1"/>
          </p:nvPicPr>
          <p:blipFill>
            <a:blip r:embed="rId3" cstate="print">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700" y="170"/>
              <a:ext cx="573" cy="574"/>
            </a:xfrm>
            <a:prstGeom prst="rect">
              <a:avLst/>
            </a:prstGeom>
            <a:noFill/>
            <a:extLst>
              <a:ext uri="{909E8E84-426E-40DD-AFC4-6F175D3DCCD1}">
                <a14:hiddenFill xmlns:a14="http://schemas.microsoft.com/office/drawing/2010/main">
                  <a:solidFill>
                    <a:srgbClr val="FFFFFF"/>
                  </a:solidFill>
                </a14:hiddenFill>
              </a:ext>
            </a:extLst>
          </p:spPr>
        </p:pic>
        <p:sp>
          <p:nvSpPr>
            <p:cNvPr id="63535" name="Text Box 1071"/>
            <p:cNvSpPr txBox="1">
              <a:spLocks noChangeArrowheads="1"/>
            </p:cNvSpPr>
            <p:nvPr userDrawn="1"/>
          </p:nvSpPr>
          <p:spPr bwMode="ltGray">
            <a:xfrm>
              <a:off x="4288" y="288"/>
              <a:ext cx="1236" cy="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pPr>
              <a:r>
                <a:rPr lang="en-US" sz="1800" b="1">
                  <a:solidFill>
                    <a:srgbClr val="FFFFFF"/>
                  </a:solidFill>
                </a:rPr>
                <a:t>Federal Aviation</a:t>
              </a:r>
            </a:p>
            <a:p>
              <a:pPr>
                <a:lnSpc>
                  <a:spcPct val="85000"/>
                </a:lnSpc>
              </a:pPr>
              <a:r>
                <a:rPr lang="en-US" sz="1800" b="1">
                  <a:solidFill>
                    <a:srgbClr val="FFFFFF"/>
                  </a:solidFill>
                </a:rPr>
                <a:t>Administration</a:t>
              </a:r>
            </a:p>
          </p:txBody>
        </p:sp>
      </p:grpSp>
    </p:spTree>
    <p:extLst>
      <p:ext uri="{BB962C8B-B14F-4D97-AF65-F5344CB8AC3E}">
        <p14:creationId xmlns:p14="http://schemas.microsoft.com/office/powerpoint/2010/main" val="134810585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3F45C4C-4567-4F05-82B0-C32FC8ABD30D}"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82682457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7"/>
            <a:ext cx="7772400" cy="1500187"/>
          </a:xfrm>
        </p:spPr>
        <p:txBody>
          <a:bodyPr anchor="b"/>
          <a:lstStyle>
            <a:lvl1pPr marL="0" indent="0">
              <a:buNone/>
              <a:defRPr sz="2000"/>
            </a:lvl1pPr>
            <a:lvl2pPr marL="457036" indent="0">
              <a:buNone/>
              <a:defRPr sz="1800"/>
            </a:lvl2pPr>
            <a:lvl3pPr marL="914074" indent="0">
              <a:buNone/>
              <a:defRPr sz="1600"/>
            </a:lvl3pPr>
            <a:lvl4pPr marL="1371109" indent="0">
              <a:buNone/>
              <a:defRPr sz="1400"/>
            </a:lvl4pPr>
            <a:lvl5pPr marL="1828148" indent="0">
              <a:buNone/>
              <a:defRPr sz="1400"/>
            </a:lvl5pPr>
            <a:lvl6pPr marL="2285186" indent="0">
              <a:buNone/>
              <a:defRPr sz="1400"/>
            </a:lvl6pPr>
            <a:lvl7pPr marL="2742224" indent="0">
              <a:buNone/>
              <a:defRPr sz="1400"/>
            </a:lvl7pPr>
            <a:lvl8pPr marL="3199260" indent="0">
              <a:buNone/>
              <a:defRPr sz="1400"/>
            </a:lvl8pPr>
            <a:lvl9pPr marL="3656296"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EAFADC4-F8C0-4132-8D81-2857112C17EC}"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46380042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4"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7"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32BC561-2E68-4CC7-B924-F79BA43C4785}"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72168810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7"/>
            <a:ext cx="4040188" cy="639762"/>
          </a:xfrm>
        </p:spPr>
        <p:txBody>
          <a:bodyPr anchor="b"/>
          <a:lstStyle>
            <a:lvl1pPr marL="0" indent="0">
              <a:buNone/>
              <a:defRPr sz="2400" b="1"/>
            </a:lvl1pPr>
            <a:lvl2pPr marL="457036" indent="0">
              <a:buNone/>
              <a:defRPr sz="2000" b="1"/>
            </a:lvl2pPr>
            <a:lvl3pPr marL="914074" indent="0">
              <a:buNone/>
              <a:defRPr sz="1800" b="1"/>
            </a:lvl3pPr>
            <a:lvl4pPr marL="1371109" indent="0">
              <a:buNone/>
              <a:defRPr sz="1600" b="1"/>
            </a:lvl4pPr>
            <a:lvl5pPr marL="1828148" indent="0">
              <a:buNone/>
              <a:defRPr sz="1600" b="1"/>
            </a:lvl5pPr>
            <a:lvl6pPr marL="2285186" indent="0">
              <a:buNone/>
              <a:defRPr sz="1600" b="1"/>
            </a:lvl6pPr>
            <a:lvl7pPr marL="2742224" indent="0">
              <a:buNone/>
              <a:defRPr sz="1600" b="1"/>
            </a:lvl7pPr>
            <a:lvl8pPr marL="3199260" indent="0">
              <a:buNone/>
              <a:defRPr sz="1600" b="1"/>
            </a:lvl8pPr>
            <a:lvl9pPr marL="365629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9"/>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7"/>
            <a:ext cx="4041775" cy="639762"/>
          </a:xfrm>
        </p:spPr>
        <p:txBody>
          <a:bodyPr anchor="b"/>
          <a:lstStyle>
            <a:lvl1pPr marL="0" indent="0">
              <a:buNone/>
              <a:defRPr sz="2400" b="1"/>
            </a:lvl1pPr>
            <a:lvl2pPr marL="457036" indent="0">
              <a:buNone/>
              <a:defRPr sz="2000" b="1"/>
            </a:lvl2pPr>
            <a:lvl3pPr marL="914074" indent="0">
              <a:buNone/>
              <a:defRPr sz="1800" b="1"/>
            </a:lvl3pPr>
            <a:lvl4pPr marL="1371109" indent="0">
              <a:buNone/>
              <a:defRPr sz="1600" b="1"/>
            </a:lvl4pPr>
            <a:lvl5pPr marL="1828148" indent="0">
              <a:buNone/>
              <a:defRPr sz="1600" b="1"/>
            </a:lvl5pPr>
            <a:lvl6pPr marL="2285186" indent="0">
              <a:buNone/>
              <a:defRPr sz="1600" b="1"/>
            </a:lvl6pPr>
            <a:lvl7pPr marL="2742224" indent="0">
              <a:buNone/>
              <a:defRPr sz="1600" b="1"/>
            </a:lvl7pPr>
            <a:lvl8pPr marL="3199260" indent="0">
              <a:buNone/>
              <a:defRPr sz="1600" b="1"/>
            </a:lvl8pPr>
            <a:lvl9pPr marL="365629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9"/>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5D5C3EC4-2F3A-4BAC-B1AF-E56D6370CC25}"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97415704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3CA76735-11BE-40B9-949B-AB0EF1281121}"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9529509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r>
              <a:rPr lang="en-US" noProof="0" smtClean="0"/>
              <a:t>Click icon to add table</a:t>
            </a:r>
            <a:endParaRPr lang="en-US" noProof="0"/>
          </a:p>
        </p:txBody>
      </p:sp>
      <p:sp>
        <p:nvSpPr>
          <p:cNvPr id="4" name="Slide Number Placeholder 5"/>
          <p:cNvSpPr>
            <a:spLocks noGrp="1"/>
          </p:cNvSpPr>
          <p:nvPr>
            <p:ph type="sldNum" sz="quarter" idx="10"/>
          </p:nvPr>
        </p:nvSpPr>
        <p:spPr>
          <a:xfrm>
            <a:off x="6777496" y="6236598"/>
            <a:ext cx="2133600" cy="476250"/>
          </a:xfrm>
        </p:spPr>
        <p:txBody>
          <a:bodyPr/>
          <a:lstStyle>
            <a:lvl1pPr>
              <a:defRPr/>
            </a:lvl1pPr>
          </a:lstStyle>
          <a:p>
            <a:pPr>
              <a:defRPr/>
            </a:pPr>
            <a:fld id="{292508D5-5467-4BDD-BA4C-D3D2C12B0555}" type="slidenum">
              <a:rPr lang="en-US" smtClean="0"/>
              <a:pPr>
                <a:defRPr/>
              </a:pPr>
              <a:t>‹#›</a:t>
            </a:fld>
            <a:endParaRPr lang="en-US"/>
          </a:p>
        </p:txBody>
      </p:sp>
    </p:spTree>
    <p:extLst>
      <p:ext uri="{BB962C8B-B14F-4D97-AF65-F5344CB8AC3E}">
        <p14:creationId xmlns:p14="http://schemas.microsoft.com/office/powerpoint/2010/main" val="514186823"/>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7FCE1D82-182E-4AAA-838E-6A37B6E2032C}"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34579168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4"/>
            <a:ext cx="3008313" cy="4691063"/>
          </a:xfrm>
        </p:spPr>
        <p:txBody>
          <a:bodyPr/>
          <a:lstStyle>
            <a:lvl1pPr marL="0" indent="0">
              <a:buNone/>
              <a:defRPr sz="1400"/>
            </a:lvl1pPr>
            <a:lvl2pPr marL="457036" indent="0">
              <a:buNone/>
              <a:defRPr sz="1200"/>
            </a:lvl2pPr>
            <a:lvl3pPr marL="914074" indent="0">
              <a:buNone/>
              <a:defRPr sz="1000"/>
            </a:lvl3pPr>
            <a:lvl4pPr marL="1371109" indent="0">
              <a:buNone/>
              <a:defRPr sz="900"/>
            </a:lvl4pPr>
            <a:lvl5pPr marL="1828148" indent="0">
              <a:buNone/>
              <a:defRPr sz="900"/>
            </a:lvl5pPr>
            <a:lvl6pPr marL="2285186" indent="0">
              <a:buNone/>
              <a:defRPr sz="900"/>
            </a:lvl6pPr>
            <a:lvl7pPr marL="2742224" indent="0">
              <a:buNone/>
              <a:defRPr sz="900"/>
            </a:lvl7pPr>
            <a:lvl8pPr marL="3199260" indent="0">
              <a:buNone/>
              <a:defRPr sz="900"/>
            </a:lvl8pPr>
            <a:lvl9pPr marL="3656296"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57D710C-BFFB-43B9-9C6E-25C0EDA9A2E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41242334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4"/>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36" indent="0">
              <a:buNone/>
              <a:defRPr sz="2800"/>
            </a:lvl2pPr>
            <a:lvl3pPr marL="914074" indent="0">
              <a:buNone/>
              <a:defRPr sz="2400"/>
            </a:lvl3pPr>
            <a:lvl4pPr marL="1371109" indent="0">
              <a:buNone/>
              <a:defRPr sz="2000"/>
            </a:lvl4pPr>
            <a:lvl5pPr marL="1828148" indent="0">
              <a:buNone/>
              <a:defRPr sz="2000"/>
            </a:lvl5pPr>
            <a:lvl6pPr marL="2285186" indent="0">
              <a:buNone/>
              <a:defRPr sz="2000"/>
            </a:lvl6pPr>
            <a:lvl7pPr marL="2742224" indent="0">
              <a:buNone/>
              <a:defRPr sz="2000"/>
            </a:lvl7pPr>
            <a:lvl8pPr marL="3199260" indent="0">
              <a:buNone/>
              <a:defRPr sz="2000"/>
            </a:lvl8pPr>
            <a:lvl9pPr marL="3656296"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42"/>
            <a:ext cx="5486400" cy="804862"/>
          </a:xfrm>
        </p:spPr>
        <p:txBody>
          <a:bodyPr/>
          <a:lstStyle>
            <a:lvl1pPr marL="0" indent="0">
              <a:buNone/>
              <a:defRPr sz="1400"/>
            </a:lvl1pPr>
            <a:lvl2pPr marL="457036" indent="0">
              <a:buNone/>
              <a:defRPr sz="1200"/>
            </a:lvl2pPr>
            <a:lvl3pPr marL="914074" indent="0">
              <a:buNone/>
              <a:defRPr sz="1000"/>
            </a:lvl3pPr>
            <a:lvl4pPr marL="1371109" indent="0">
              <a:buNone/>
              <a:defRPr sz="900"/>
            </a:lvl4pPr>
            <a:lvl5pPr marL="1828148" indent="0">
              <a:buNone/>
              <a:defRPr sz="900"/>
            </a:lvl5pPr>
            <a:lvl6pPr marL="2285186" indent="0">
              <a:buNone/>
              <a:defRPr sz="900"/>
            </a:lvl6pPr>
            <a:lvl7pPr marL="2742224" indent="0">
              <a:buNone/>
              <a:defRPr sz="900"/>
            </a:lvl7pPr>
            <a:lvl8pPr marL="3199260" indent="0">
              <a:buNone/>
              <a:defRPr sz="900"/>
            </a:lvl8pPr>
            <a:lvl9pPr marL="3656296"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D49D76C-6237-4138-8C81-A73F9F08415E}"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96285977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CDE0130-1D10-4F10-A5C5-BA3D07D4688A}"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10893382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3392" y="344492"/>
            <a:ext cx="2117725" cy="55546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28629" y="344492"/>
            <a:ext cx="6202363" cy="55546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767A1D4-61FB-43FC-9DA8-4DC095FBFB9F}"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64033341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D2F68"/>
        </a:solidFill>
        <a:effectLst/>
      </p:bgPr>
    </p:bg>
    <p:spTree>
      <p:nvGrpSpPr>
        <p:cNvPr id="1" name=""/>
        <p:cNvGrpSpPr/>
        <p:nvPr/>
      </p:nvGrpSpPr>
      <p:grpSpPr>
        <a:xfrm>
          <a:off x="0" y="0"/>
          <a:ext cx="0" cy="0"/>
          <a:chOff x="0" y="0"/>
          <a:chExt cx="0" cy="0"/>
        </a:xfrm>
      </p:grpSpPr>
      <p:pic>
        <p:nvPicPr>
          <p:cNvPr id="4" name="Picture 1078" descr="title_imagery_no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91175" y="0"/>
            <a:ext cx="3552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1080"/>
          <p:cNvGrpSpPr>
            <a:grpSpLocks/>
          </p:cNvGrpSpPr>
          <p:nvPr userDrawn="1"/>
        </p:nvGrpSpPr>
        <p:grpSpPr bwMode="auto">
          <a:xfrm>
            <a:off x="5873750" y="269879"/>
            <a:ext cx="2895600" cy="911225"/>
            <a:chOff x="3700" y="170"/>
            <a:chExt cx="1824" cy="574"/>
          </a:xfrm>
        </p:grpSpPr>
        <p:pic>
          <p:nvPicPr>
            <p:cNvPr id="6" name="Picture 1079" descr="NEW FAA LOGO"/>
            <p:cNvPicPr>
              <a:picLocks noChangeAspect="1" noChangeArrowheads="1"/>
            </p:cNvPicPr>
            <p:nvPr userDrawn="1"/>
          </p:nvPicPr>
          <p:blipFill>
            <a:blip r:embed="rId3" cstate="print">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700" y="170"/>
              <a:ext cx="573" cy="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071"/>
            <p:cNvSpPr txBox="1">
              <a:spLocks noChangeArrowheads="1"/>
            </p:cNvSpPr>
            <p:nvPr userDrawn="1"/>
          </p:nvSpPr>
          <p:spPr bwMode="ltGray">
            <a:xfrm>
              <a:off x="4288" y="288"/>
              <a:ext cx="1236" cy="352"/>
            </a:xfrm>
            <a:prstGeom prst="rect">
              <a:avLst/>
            </a:prstGeom>
            <a:noFill/>
            <a:ln w="9525">
              <a:noFill/>
              <a:miter lim="800000"/>
              <a:headEnd/>
              <a:tailEnd/>
            </a:ln>
            <a:effectLst/>
          </p:spPr>
          <p:txBody>
            <a:bodyPr wrap="none">
              <a:spAutoFit/>
            </a:bodyPr>
            <a:lstStyle/>
            <a:p>
              <a:pPr>
                <a:lnSpc>
                  <a:spcPct val="85000"/>
                </a:lnSpc>
                <a:defRPr/>
              </a:pPr>
              <a:r>
                <a:rPr lang="en-US" sz="1800" b="1">
                  <a:solidFill>
                    <a:srgbClr val="FFFFFF"/>
                  </a:solidFill>
                </a:rPr>
                <a:t>Federal Aviation</a:t>
              </a:r>
            </a:p>
            <a:p>
              <a:pPr>
                <a:lnSpc>
                  <a:spcPct val="85000"/>
                </a:lnSpc>
                <a:defRPr/>
              </a:pPr>
              <a:r>
                <a:rPr lang="en-US" sz="1800" b="1">
                  <a:solidFill>
                    <a:srgbClr val="FFFFFF"/>
                  </a:solidFill>
                </a:rPr>
                <a:t>Administration</a:t>
              </a:r>
            </a:p>
          </p:txBody>
        </p:sp>
      </p:grpSp>
      <p:sp>
        <p:nvSpPr>
          <p:cNvPr id="63490" name="Rectangle 1026"/>
          <p:cNvSpPr>
            <a:spLocks noGrp="1" noChangeArrowheads="1"/>
          </p:cNvSpPr>
          <p:nvPr>
            <p:ph type="ctrTitle"/>
          </p:nvPr>
        </p:nvSpPr>
        <p:spPr>
          <a:xfrm>
            <a:off x="446088" y="312738"/>
            <a:ext cx="4983162" cy="1395412"/>
          </a:xfrm>
        </p:spPr>
        <p:txBody>
          <a:bodyPr anchor="t"/>
          <a:lstStyle>
            <a:lvl1pPr>
              <a:defRPr>
                <a:solidFill>
                  <a:schemeClr val="bg1"/>
                </a:solidFill>
              </a:defRPr>
            </a:lvl1pPr>
          </a:lstStyle>
          <a:p>
            <a:r>
              <a:rPr lang="en-US" smtClean="0"/>
              <a:t>Click to edit Master title style</a:t>
            </a:r>
            <a:endParaRPr lang="en-US"/>
          </a:p>
        </p:txBody>
      </p:sp>
      <p:sp>
        <p:nvSpPr>
          <p:cNvPr id="63491" name="Rectangle 1027"/>
          <p:cNvSpPr>
            <a:spLocks noGrp="1" noChangeArrowheads="1"/>
          </p:cNvSpPr>
          <p:nvPr>
            <p:ph type="subTitle" idx="1"/>
          </p:nvPr>
        </p:nvSpPr>
        <p:spPr>
          <a:xfrm>
            <a:off x="449264" y="1754188"/>
            <a:ext cx="4951412" cy="1752600"/>
          </a:xfrm>
        </p:spPr>
        <p:txBody>
          <a:bodyPr/>
          <a:lstStyle>
            <a:lvl1pPr marL="0" indent="0">
              <a:buFontTx/>
              <a:buNone/>
              <a:defRPr sz="3200">
                <a:solidFill>
                  <a:schemeClr val="bg2"/>
                </a:solidFill>
              </a:defRPr>
            </a:lvl1pPr>
          </a:lstStyle>
          <a:p>
            <a:r>
              <a:rPr lang="en-US" smtClean="0"/>
              <a:t>Click to edit Master subtitle style</a:t>
            </a:r>
            <a:endParaRPr lang="en-US"/>
          </a:p>
        </p:txBody>
      </p:sp>
    </p:spTree>
    <p:extLst>
      <p:ext uri="{BB962C8B-B14F-4D97-AF65-F5344CB8AC3E}">
        <p14:creationId xmlns:p14="http://schemas.microsoft.com/office/powerpoint/2010/main" val="262615837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xfrm>
            <a:off x="1422400" y="6223000"/>
            <a:ext cx="1905000" cy="457200"/>
          </a:xfrm>
          <a:ln/>
        </p:spPr>
        <p:txBody>
          <a:bodyPr/>
          <a:lstStyle>
            <a:lvl1pPr>
              <a:defRPr/>
            </a:lvl1pPr>
          </a:lstStyle>
          <a:p>
            <a:pPr>
              <a:defRPr/>
            </a:pPr>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AAAEF08C-B8C0-413F-B150-F298D061D50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31683850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7"/>
            <a:ext cx="7772400" cy="1500187"/>
          </a:xfrm>
        </p:spPr>
        <p:txBody>
          <a:bodyPr anchor="b"/>
          <a:lstStyle>
            <a:lvl1pPr marL="0" indent="0">
              <a:buNone/>
              <a:defRPr sz="2000"/>
            </a:lvl1pPr>
            <a:lvl2pPr marL="457036" indent="0">
              <a:buNone/>
              <a:defRPr sz="1800"/>
            </a:lvl2pPr>
            <a:lvl3pPr marL="914074" indent="0">
              <a:buNone/>
              <a:defRPr sz="1600"/>
            </a:lvl3pPr>
            <a:lvl4pPr marL="1371109" indent="0">
              <a:buNone/>
              <a:defRPr sz="1400"/>
            </a:lvl4pPr>
            <a:lvl5pPr marL="1828148" indent="0">
              <a:buNone/>
              <a:defRPr sz="1400"/>
            </a:lvl5pPr>
            <a:lvl6pPr marL="2285186" indent="0">
              <a:buNone/>
              <a:defRPr sz="1400"/>
            </a:lvl6pPr>
            <a:lvl7pPr marL="2742224" indent="0">
              <a:buNone/>
              <a:defRPr sz="1400"/>
            </a:lvl7pPr>
            <a:lvl8pPr marL="3199260" indent="0">
              <a:buNone/>
              <a:defRPr sz="1400"/>
            </a:lvl8pPr>
            <a:lvl9pPr marL="3656296" indent="0">
              <a:buNone/>
              <a:defRPr sz="1400"/>
            </a:lvl9pPr>
          </a:lstStyle>
          <a:p>
            <a:pPr lvl="0"/>
            <a:r>
              <a:rPr lang="en-US" smtClean="0"/>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E60EAA80-D079-4648-AE54-124797B3A84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78745701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4"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7"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30049F0B-FF3A-4941-9060-5ACC7B83CA7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14928402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7"/>
            <a:ext cx="4040188" cy="639762"/>
          </a:xfrm>
        </p:spPr>
        <p:txBody>
          <a:bodyPr anchor="b"/>
          <a:lstStyle>
            <a:lvl1pPr marL="0" indent="0">
              <a:buNone/>
              <a:defRPr sz="2400" b="1"/>
            </a:lvl1pPr>
            <a:lvl2pPr marL="457036" indent="0">
              <a:buNone/>
              <a:defRPr sz="2000" b="1"/>
            </a:lvl2pPr>
            <a:lvl3pPr marL="914074" indent="0">
              <a:buNone/>
              <a:defRPr sz="1800" b="1"/>
            </a:lvl3pPr>
            <a:lvl4pPr marL="1371109" indent="0">
              <a:buNone/>
              <a:defRPr sz="1600" b="1"/>
            </a:lvl4pPr>
            <a:lvl5pPr marL="1828148" indent="0">
              <a:buNone/>
              <a:defRPr sz="1600" b="1"/>
            </a:lvl5pPr>
            <a:lvl6pPr marL="2285186" indent="0">
              <a:buNone/>
              <a:defRPr sz="1600" b="1"/>
            </a:lvl6pPr>
            <a:lvl7pPr marL="2742224" indent="0">
              <a:buNone/>
              <a:defRPr sz="1600" b="1"/>
            </a:lvl7pPr>
            <a:lvl8pPr marL="3199260" indent="0">
              <a:buNone/>
              <a:defRPr sz="1600" b="1"/>
            </a:lvl8pPr>
            <a:lvl9pPr marL="365629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9"/>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7"/>
            <a:ext cx="4041775" cy="639762"/>
          </a:xfrm>
        </p:spPr>
        <p:txBody>
          <a:bodyPr anchor="b"/>
          <a:lstStyle>
            <a:lvl1pPr marL="0" indent="0">
              <a:buNone/>
              <a:defRPr sz="2400" b="1"/>
            </a:lvl1pPr>
            <a:lvl2pPr marL="457036" indent="0">
              <a:buNone/>
              <a:defRPr sz="2000" b="1"/>
            </a:lvl2pPr>
            <a:lvl3pPr marL="914074" indent="0">
              <a:buNone/>
              <a:defRPr sz="1800" b="1"/>
            </a:lvl3pPr>
            <a:lvl4pPr marL="1371109" indent="0">
              <a:buNone/>
              <a:defRPr sz="1600" b="1"/>
            </a:lvl4pPr>
            <a:lvl5pPr marL="1828148" indent="0">
              <a:buNone/>
              <a:defRPr sz="1600" b="1"/>
            </a:lvl5pPr>
            <a:lvl6pPr marL="2285186" indent="0">
              <a:buNone/>
              <a:defRPr sz="1600" b="1"/>
            </a:lvl6pPr>
            <a:lvl7pPr marL="2742224" indent="0">
              <a:buNone/>
              <a:defRPr sz="1600" b="1"/>
            </a:lvl7pPr>
            <a:lvl8pPr marL="3199260" indent="0">
              <a:buNone/>
              <a:defRPr sz="1600" b="1"/>
            </a:lvl8pPr>
            <a:lvl9pPr marL="365629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9"/>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11"/>
          <p:cNvSpPr>
            <a:spLocks noGrp="1" noChangeArrowheads="1"/>
          </p:cNvSpPr>
          <p:nvPr>
            <p:ph type="sldNum" sz="quarter" idx="12"/>
          </p:nvPr>
        </p:nvSpPr>
        <p:spPr>
          <a:ln/>
        </p:spPr>
        <p:txBody>
          <a:bodyPr/>
          <a:lstStyle>
            <a:lvl1pPr>
              <a:defRPr/>
            </a:lvl1pPr>
          </a:lstStyle>
          <a:p>
            <a:pPr>
              <a:defRPr/>
            </a:pPr>
            <a:fld id="{540AEB85-EF3F-463E-8A70-02859999CA9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0650304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4" name="Rounded Rectangle 3"/>
          <p:cNvSpPr/>
          <p:nvPr userDrawn="1"/>
        </p:nvSpPr>
        <p:spPr>
          <a:xfrm>
            <a:off x="228604" y="38100"/>
            <a:ext cx="8696325" cy="1316038"/>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08" tIns="45704" rIns="91408" bIns="45704" anchor="ctr"/>
          <a:lstStyle/>
          <a:p>
            <a:pPr algn="ctr" fontAlgn="auto">
              <a:spcBef>
                <a:spcPts val="0"/>
              </a:spcBef>
              <a:spcAft>
                <a:spcPts val="0"/>
              </a:spcAft>
              <a:defRPr/>
            </a:pPr>
            <a:endParaRPr lang="en-US"/>
          </a:p>
        </p:txBody>
      </p:sp>
      <p:grpSp>
        <p:nvGrpSpPr>
          <p:cNvPr id="5" name="Group 15"/>
          <p:cNvGrpSpPr>
            <a:grpSpLocks noChangeAspect="1"/>
          </p:cNvGrpSpPr>
          <p:nvPr userDrawn="1"/>
        </p:nvGrpSpPr>
        <p:grpSpPr bwMode="auto">
          <a:xfrm>
            <a:off x="217488" y="1247779"/>
            <a:ext cx="8723312" cy="442913"/>
            <a:chOff x="-3905251" y="4294188"/>
            <a:chExt cx="13027839" cy="1892300"/>
          </a:xfrm>
        </p:grpSpPr>
        <p:sp>
          <p:nvSpPr>
            <p:cNvPr id="6" name="Freeform 14"/>
            <p:cNvSpPr>
              <a:spLocks/>
            </p:cNvSpPr>
            <p:nvPr/>
          </p:nvSpPr>
          <p:spPr bwMode="hidden">
            <a:xfrm>
              <a:off x="4810006" y="4497661"/>
              <a:ext cx="4295986" cy="1017364"/>
            </a:xfrm>
            <a:custGeom>
              <a:avLst/>
              <a:gdLst>
                <a:gd name="T0" fmla="*/ 2147483647 w 2706"/>
                <a:gd name="T1" fmla="*/ 0 h 640"/>
                <a:gd name="T2" fmla="*/ 2147483647 w 2706"/>
                <a:gd name="T3" fmla="*/ 0 h 640"/>
                <a:gd name="T4" fmla="*/ 2147483647 w 2706"/>
                <a:gd name="T5" fmla="*/ 45484119 h 640"/>
                <a:gd name="T6" fmla="*/ 2147483647 w 2706"/>
                <a:gd name="T7" fmla="*/ 96023265 h 640"/>
                <a:gd name="T8" fmla="*/ 2147483647 w 2706"/>
                <a:gd name="T9" fmla="*/ 151615849 h 640"/>
                <a:gd name="T10" fmla="*/ 2147483647 w 2706"/>
                <a:gd name="T11" fmla="*/ 207208433 h 640"/>
                <a:gd name="T12" fmla="*/ 2147483647 w 2706"/>
                <a:gd name="T13" fmla="*/ 272907893 h 640"/>
                <a:gd name="T14" fmla="*/ 2147483647 w 2706"/>
                <a:gd name="T15" fmla="*/ 338608942 h 640"/>
                <a:gd name="T16" fmla="*/ 2147483647 w 2706"/>
                <a:gd name="T17" fmla="*/ 414416867 h 640"/>
                <a:gd name="T18" fmla="*/ 2147483647 w 2706"/>
                <a:gd name="T19" fmla="*/ 490223202 h 640"/>
                <a:gd name="T20" fmla="*/ 2147483647 w 2706"/>
                <a:gd name="T21" fmla="*/ 490223202 h 640"/>
                <a:gd name="T22" fmla="*/ 2147483647 w 2706"/>
                <a:gd name="T23" fmla="*/ 636785614 h 640"/>
                <a:gd name="T24" fmla="*/ 2147483647 w 2706"/>
                <a:gd name="T25" fmla="*/ 768186122 h 640"/>
                <a:gd name="T26" fmla="*/ 2147483647 w 2706"/>
                <a:gd name="T27" fmla="*/ 889478166 h 640"/>
                <a:gd name="T28" fmla="*/ 1996160218 w 2706"/>
                <a:gd name="T29" fmla="*/ 1005716772 h 640"/>
                <a:gd name="T30" fmla="*/ 1471916569 w 2706"/>
                <a:gd name="T31" fmla="*/ 1106793475 h 640"/>
                <a:gd name="T32" fmla="*/ 962794601 w 2706"/>
                <a:gd name="T33" fmla="*/ 1197763302 h 640"/>
                <a:gd name="T34" fmla="*/ 473836460 w 2706"/>
                <a:gd name="T35" fmla="*/ 1283679692 h 640"/>
                <a:gd name="T36" fmla="*/ 0 w 2706"/>
                <a:gd name="T37" fmla="*/ 1359487617 h 640"/>
                <a:gd name="T38" fmla="*/ 0 w 2706"/>
                <a:gd name="T39" fmla="*/ 1359487617 h 640"/>
                <a:gd name="T40" fmla="*/ 327652280 w 2706"/>
                <a:gd name="T41" fmla="*/ 1404971736 h 640"/>
                <a:gd name="T42" fmla="*/ 640182880 w 2706"/>
                <a:gd name="T43" fmla="*/ 1445402417 h 640"/>
                <a:gd name="T44" fmla="*/ 942630773 w 2706"/>
                <a:gd name="T45" fmla="*/ 1480779661 h 640"/>
                <a:gd name="T46" fmla="*/ 1240038105 w 2706"/>
                <a:gd name="T47" fmla="*/ 1511101877 h 640"/>
                <a:gd name="T48" fmla="*/ 1527364317 w 2706"/>
                <a:gd name="T49" fmla="*/ 1541425682 h 640"/>
                <a:gd name="T50" fmla="*/ 1804609410 w 2706"/>
                <a:gd name="T51" fmla="*/ 1561641023 h 640"/>
                <a:gd name="T52" fmla="*/ 2071771794 w 2706"/>
                <a:gd name="T53" fmla="*/ 1581856364 h 640"/>
                <a:gd name="T54" fmla="*/ 2147483647 w 2706"/>
                <a:gd name="T55" fmla="*/ 1597018266 h 640"/>
                <a:gd name="T56" fmla="*/ 2147483647 w 2706"/>
                <a:gd name="T57" fmla="*/ 1607125142 h 640"/>
                <a:gd name="T58" fmla="*/ 2147483647 w 2706"/>
                <a:gd name="T59" fmla="*/ 1612180169 h 640"/>
                <a:gd name="T60" fmla="*/ 2147483647 w 2706"/>
                <a:gd name="T61" fmla="*/ 1617233607 h 640"/>
                <a:gd name="T62" fmla="*/ 2147483647 w 2706"/>
                <a:gd name="T63" fmla="*/ 1617233607 h 640"/>
                <a:gd name="T64" fmla="*/ 2147483647 w 2706"/>
                <a:gd name="T65" fmla="*/ 1612180169 h 640"/>
                <a:gd name="T66" fmla="*/ 2147483647 w 2706"/>
                <a:gd name="T67" fmla="*/ 1607125142 h 640"/>
                <a:gd name="T68" fmla="*/ 2147483647 w 2706"/>
                <a:gd name="T69" fmla="*/ 1597018266 h 640"/>
                <a:gd name="T70" fmla="*/ 2147483647 w 2706"/>
                <a:gd name="T71" fmla="*/ 1581856364 h 640"/>
                <a:gd name="T72" fmla="*/ 2147483647 w 2706"/>
                <a:gd name="T73" fmla="*/ 1566694461 h 640"/>
                <a:gd name="T74" fmla="*/ 2147483647 w 2706"/>
                <a:gd name="T75" fmla="*/ 1546479120 h 640"/>
                <a:gd name="T76" fmla="*/ 2147483647 w 2706"/>
                <a:gd name="T77" fmla="*/ 1521210342 h 640"/>
                <a:gd name="T78" fmla="*/ 2147483647 w 2706"/>
                <a:gd name="T79" fmla="*/ 1495941563 h 640"/>
                <a:gd name="T80" fmla="*/ 2147483647 w 2706"/>
                <a:gd name="T81" fmla="*/ 1465617758 h 640"/>
                <a:gd name="T82" fmla="*/ 2147483647 w 2706"/>
                <a:gd name="T83" fmla="*/ 1435295542 h 640"/>
                <a:gd name="T84" fmla="*/ 2147483647 w 2706"/>
                <a:gd name="T85" fmla="*/ 1399918298 h 640"/>
                <a:gd name="T86" fmla="*/ 2147483647 w 2706"/>
                <a:gd name="T87" fmla="*/ 1364541055 h 640"/>
                <a:gd name="T88" fmla="*/ 2147483647 w 2706"/>
                <a:gd name="T89" fmla="*/ 1324110373 h 640"/>
                <a:gd name="T90" fmla="*/ 2147483647 w 2706"/>
                <a:gd name="T91" fmla="*/ 1283679692 h 640"/>
                <a:gd name="T92" fmla="*/ 2147483647 w 2706"/>
                <a:gd name="T93" fmla="*/ 1238193984 h 640"/>
                <a:gd name="T94" fmla="*/ 2147483647 w 2706"/>
                <a:gd name="T95" fmla="*/ 1192709865 h 640"/>
                <a:gd name="T96" fmla="*/ 2147483647 w 2706"/>
                <a:gd name="T97" fmla="*/ 1091633162 h 640"/>
                <a:gd name="T98" fmla="*/ 2147483647 w 2706"/>
                <a:gd name="T99" fmla="*/ 985501431 h 640"/>
                <a:gd name="T100" fmla="*/ 2147483647 w 2706"/>
                <a:gd name="T101" fmla="*/ 985501431 h 640"/>
                <a:gd name="T102" fmla="*/ 2147483647 w 2706"/>
                <a:gd name="T103" fmla="*/ 980447993 h 640"/>
                <a:gd name="T104" fmla="*/ 2147483647 w 2706"/>
                <a:gd name="T105" fmla="*/ 980447993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Freeform 18"/>
            <p:cNvSpPr>
              <a:spLocks/>
            </p:cNvSpPr>
            <p:nvPr/>
          </p:nvSpPr>
          <p:spPr bwMode="hidden">
            <a:xfrm>
              <a:off x="-308667" y="4321318"/>
              <a:ext cx="8279020" cy="1207272"/>
            </a:xfrm>
            <a:custGeom>
              <a:avLst/>
              <a:gdLst>
                <a:gd name="T0" fmla="*/ 2147483647 w 5216"/>
                <a:gd name="T1" fmla="*/ 1792249152 h 762"/>
                <a:gd name="T2" fmla="*/ 2147483647 w 5216"/>
                <a:gd name="T3" fmla="*/ 1721965959 h 762"/>
                <a:gd name="T4" fmla="*/ 2147483647 w 5216"/>
                <a:gd name="T5" fmla="*/ 1531193217 h 762"/>
                <a:gd name="T6" fmla="*/ 2147483647 w 5216"/>
                <a:gd name="T7" fmla="*/ 1275158077 h 762"/>
                <a:gd name="T8" fmla="*/ 2147483647 w 5216"/>
                <a:gd name="T9" fmla="*/ 938798156 h 762"/>
                <a:gd name="T10" fmla="*/ 2147483647 w 5216"/>
                <a:gd name="T11" fmla="*/ 743006205 h 762"/>
                <a:gd name="T12" fmla="*/ 2147483647 w 5216"/>
                <a:gd name="T13" fmla="*/ 592396646 h 762"/>
                <a:gd name="T14" fmla="*/ 2147483647 w 5216"/>
                <a:gd name="T15" fmla="*/ 461868679 h 762"/>
                <a:gd name="T16" fmla="*/ 2147483647 w 5216"/>
                <a:gd name="T17" fmla="*/ 351422303 h 762"/>
                <a:gd name="T18" fmla="*/ 2147483647 w 5216"/>
                <a:gd name="T19" fmla="*/ 256035140 h 762"/>
                <a:gd name="T20" fmla="*/ 2147483647 w 5216"/>
                <a:gd name="T21" fmla="*/ 180731153 h 762"/>
                <a:gd name="T22" fmla="*/ 2147483647 w 5216"/>
                <a:gd name="T23" fmla="*/ 70284778 h 762"/>
                <a:gd name="T24" fmla="*/ 2147483647 w 5216"/>
                <a:gd name="T25" fmla="*/ 10040003 h 762"/>
                <a:gd name="T26" fmla="*/ 1622440311 w 5216"/>
                <a:gd name="T27" fmla="*/ 0 h 762"/>
                <a:gd name="T28" fmla="*/ 901914788 w 5216"/>
                <a:gd name="T29" fmla="*/ 25100801 h 762"/>
                <a:gd name="T30" fmla="*/ 277124957 w 5216"/>
                <a:gd name="T31" fmla="*/ 80324781 h 762"/>
                <a:gd name="T32" fmla="*/ 0 w 5216"/>
                <a:gd name="T33" fmla="*/ 120487964 h 762"/>
                <a:gd name="T34" fmla="*/ 791065440 w 5216"/>
                <a:gd name="T35" fmla="*/ 215873542 h 762"/>
                <a:gd name="T36" fmla="*/ 1642595027 w 5216"/>
                <a:gd name="T37" fmla="*/ 351422303 h 762"/>
                <a:gd name="T38" fmla="*/ 2147483647 w 5216"/>
                <a:gd name="T39" fmla="*/ 527132663 h 762"/>
                <a:gd name="T40" fmla="*/ 2147483647 w 5216"/>
                <a:gd name="T41" fmla="*/ 743006205 h 762"/>
                <a:gd name="T42" fmla="*/ 2147483647 w 5216"/>
                <a:gd name="T43" fmla="*/ 948838159 h 762"/>
                <a:gd name="T44" fmla="*/ 2147483647 w 5216"/>
                <a:gd name="T45" fmla="*/ 1295239668 h 762"/>
                <a:gd name="T46" fmla="*/ 2147483647 w 5216"/>
                <a:gd name="T47" fmla="*/ 1435807639 h 762"/>
                <a:gd name="T48" fmla="*/ 2147483647 w 5216"/>
                <a:gd name="T49" fmla="*/ 1556295603 h 762"/>
                <a:gd name="T50" fmla="*/ 2147483647 w 5216"/>
                <a:gd name="T51" fmla="*/ 1661721185 h 762"/>
                <a:gd name="T52" fmla="*/ 2147483647 w 5216"/>
                <a:gd name="T53" fmla="*/ 1742045966 h 762"/>
                <a:gd name="T54" fmla="*/ 2147483647 w 5216"/>
                <a:gd name="T55" fmla="*/ 1812330743 h 762"/>
                <a:gd name="T56" fmla="*/ 2147483647 w 5216"/>
                <a:gd name="T57" fmla="*/ 1857513135 h 762"/>
                <a:gd name="T58" fmla="*/ 2147483647 w 5216"/>
                <a:gd name="T59" fmla="*/ 1892655524 h 762"/>
                <a:gd name="T60" fmla="*/ 2147483647 w 5216"/>
                <a:gd name="T61" fmla="*/ 1912737115 h 762"/>
                <a:gd name="T62" fmla="*/ 2147483647 w 5216"/>
                <a:gd name="T63" fmla="*/ 1912737115 h 762"/>
                <a:gd name="T64" fmla="*/ 2147483647 w 5216"/>
                <a:gd name="T65" fmla="*/ 1902697112 h 762"/>
                <a:gd name="T66" fmla="*/ 2147483647 w 5216"/>
                <a:gd name="T67" fmla="*/ 1877594727 h 762"/>
                <a:gd name="T68" fmla="*/ 2147483647 w 5216"/>
                <a:gd name="T69" fmla="*/ 1837433128 h 762"/>
                <a:gd name="T70" fmla="*/ 2147483647 w 5216"/>
                <a:gd name="T71" fmla="*/ 1792249152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22"/>
            <p:cNvSpPr>
              <a:spLocks/>
            </p:cNvSpPr>
            <p:nvPr/>
          </p:nvSpPr>
          <p:spPr bwMode="hidden">
            <a:xfrm>
              <a:off x="4286" y="4334883"/>
              <a:ext cx="8165219" cy="1105538"/>
            </a:xfrm>
            <a:custGeom>
              <a:avLst/>
              <a:gdLst>
                <a:gd name="T0" fmla="*/ 0 w 5144"/>
                <a:gd name="T1" fmla="*/ 177634787 h 694"/>
                <a:gd name="T2" fmla="*/ 0 w 5144"/>
                <a:gd name="T3" fmla="*/ 177634787 h 694"/>
                <a:gd name="T4" fmla="*/ 45353157 w 5144"/>
                <a:gd name="T5" fmla="*/ 167484228 h 694"/>
                <a:gd name="T6" fmla="*/ 181412626 w 5144"/>
                <a:gd name="T7" fmla="*/ 142107830 h 694"/>
                <a:gd name="T8" fmla="*/ 413216590 w 5144"/>
                <a:gd name="T9" fmla="*/ 106580872 h 694"/>
                <a:gd name="T10" fmla="*/ 564393779 w 5144"/>
                <a:gd name="T11" fmla="*/ 86279754 h 694"/>
                <a:gd name="T12" fmla="*/ 740766636 w 5144"/>
                <a:gd name="T13" fmla="*/ 65978635 h 694"/>
                <a:gd name="T14" fmla="*/ 937295394 w 5144"/>
                <a:gd name="T15" fmla="*/ 50752796 h 694"/>
                <a:gd name="T16" fmla="*/ 1164061177 w 5144"/>
                <a:gd name="T17" fmla="*/ 35526957 h 694"/>
                <a:gd name="T18" fmla="*/ 1410982860 w 5144"/>
                <a:gd name="T19" fmla="*/ 20301119 h 694"/>
                <a:gd name="T20" fmla="*/ 1688139980 w 5144"/>
                <a:gd name="T21" fmla="*/ 10150559 h 694"/>
                <a:gd name="T22" fmla="*/ 1990494357 w 5144"/>
                <a:gd name="T23" fmla="*/ 5075280 h 694"/>
                <a:gd name="T24" fmla="*/ 2147483647 w 5144"/>
                <a:gd name="T25" fmla="*/ 0 h 694"/>
                <a:gd name="T26" fmla="*/ 2147483647 w 5144"/>
                <a:gd name="T27" fmla="*/ 5075280 h 694"/>
                <a:gd name="T28" fmla="*/ 2147483647 w 5144"/>
                <a:gd name="T29" fmla="*/ 15225839 h 694"/>
                <a:gd name="T30" fmla="*/ 2147483647 w 5144"/>
                <a:gd name="T31" fmla="*/ 35526957 h 694"/>
                <a:gd name="T32" fmla="*/ 2147483647 w 5144"/>
                <a:gd name="T33" fmla="*/ 60903356 h 694"/>
                <a:gd name="T34" fmla="*/ 2147483647 w 5144"/>
                <a:gd name="T35" fmla="*/ 101505593 h 694"/>
                <a:gd name="T36" fmla="*/ 2147483647 w 5144"/>
                <a:gd name="T37" fmla="*/ 147183109 h 694"/>
                <a:gd name="T38" fmla="*/ 2147483647 w 5144"/>
                <a:gd name="T39" fmla="*/ 203011185 h 694"/>
                <a:gd name="T40" fmla="*/ 2147483647 w 5144"/>
                <a:gd name="T41" fmla="*/ 268988228 h 694"/>
                <a:gd name="T42" fmla="*/ 2147483647 w 5144"/>
                <a:gd name="T43" fmla="*/ 350192702 h 694"/>
                <a:gd name="T44" fmla="*/ 2147483647 w 5144"/>
                <a:gd name="T45" fmla="*/ 441547735 h 694"/>
                <a:gd name="T46" fmla="*/ 2147483647 w 5144"/>
                <a:gd name="T47" fmla="*/ 548128608 h 694"/>
                <a:gd name="T48" fmla="*/ 2147483647 w 5144"/>
                <a:gd name="T49" fmla="*/ 675009006 h 694"/>
                <a:gd name="T50" fmla="*/ 2147483647 w 5144"/>
                <a:gd name="T51" fmla="*/ 812041556 h 694"/>
                <a:gd name="T52" fmla="*/ 2147483647 w 5144"/>
                <a:gd name="T53" fmla="*/ 964299945 h 694"/>
                <a:gd name="T54" fmla="*/ 2147483647 w 5144"/>
                <a:gd name="T55" fmla="*/ 1136857860 h 694"/>
                <a:gd name="T56" fmla="*/ 2147483647 w 5144"/>
                <a:gd name="T57" fmla="*/ 1324643206 h 694"/>
                <a:gd name="T58" fmla="*/ 2147483647 w 5144"/>
                <a:gd name="T59" fmla="*/ 1532729671 h 694"/>
                <a:gd name="T60" fmla="*/ 2147483647 w 5144"/>
                <a:gd name="T61" fmla="*/ 1761115662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 name="Freeform 26"/>
            <p:cNvSpPr>
              <a:spLocks/>
            </p:cNvSpPr>
            <p:nvPr/>
          </p:nvSpPr>
          <p:spPr bwMode="hidden">
            <a:xfrm>
              <a:off x="4155651" y="4314537"/>
              <a:ext cx="4940859" cy="929191"/>
            </a:xfrm>
            <a:custGeom>
              <a:avLst/>
              <a:gdLst>
                <a:gd name="T0" fmla="*/ 0 w 3112"/>
                <a:gd name="T1" fmla="*/ 1478417662 h 584"/>
                <a:gd name="T2" fmla="*/ 0 w 3112"/>
                <a:gd name="T3" fmla="*/ 1478417662 h 584"/>
                <a:gd name="T4" fmla="*/ 226865130 w 3112"/>
                <a:gd name="T5" fmla="*/ 1417660663 h 584"/>
                <a:gd name="T6" fmla="*/ 846963574 w 3112"/>
                <a:gd name="T7" fmla="*/ 1260705347 h 584"/>
                <a:gd name="T8" fmla="*/ 1275487831 w 3112"/>
                <a:gd name="T9" fmla="*/ 1154381393 h 584"/>
                <a:gd name="T10" fmla="*/ 1769549916 w 3112"/>
                <a:gd name="T11" fmla="*/ 1037930213 h 584"/>
                <a:gd name="T12" fmla="*/ 2147483647 w 3112"/>
                <a:gd name="T13" fmla="*/ 911353397 h 584"/>
                <a:gd name="T14" fmla="*/ 2147483647 w 3112"/>
                <a:gd name="T15" fmla="*/ 774650944 h 584"/>
                <a:gd name="T16" fmla="*/ 2147483647 w 3112"/>
                <a:gd name="T17" fmla="*/ 643009718 h 584"/>
                <a:gd name="T18" fmla="*/ 2147483647 w 3112"/>
                <a:gd name="T19" fmla="*/ 511370084 h 584"/>
                <a:gd name="T20" fmla="*/ 2147483647 w 3112"/>
                <a:gd name="T21" fmla="*/ 389856086 h 584"/>
                <a:gd name="T22" fmla="*/ 2147483647 w 3112"/>
                <a:gd name="T23" fmla="*/ 273406496 h 584"/>
                <a:gd name="T24" fmla="*/ 2147483647 w 3112"/>
                <a:gd name="T25" fmla="*/ 222775133 h 584"/>
                <a:gd name="T26" fmla="*/ 2147483647 w 3112"/>
                <a:gd name="T27" fmla="*/ 172143770 h 584"/>
                <a:gd name="T28" fmla="*/ 2147483647 w 3112"/>
                <a:gd name="T29" fmla="*/ 131639635 h 584"/>
                <a:gd name="T30" fmla="*/ 2147483647 w 3112"/>
                <a:gd name="T31" fmla="*/ 91135499 h 584"/>
                <a:gd name="T32" fmla="*/ 2147483647 w 3112"/>
                <a:gd name="T33" fmla="*/ 60756999 h 584"/>
                <a:gd name="T34" fmla="*/ 2147483647 w 3112"/>
                <a:gd name="T35" fmla="*/ 35441318 h 584"/>
                <a:gd name="T36" fmla="*/ 2147483647 w 3112"/>
                <a:gd name="T37" fmla="*/ 15188454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useBgFill="1">
          <p:nvSpPr>
            <p:cNvPr id="10" name="Freeform 10"/>
            <p:cNvSpPr>
              <a:spLocks/>
            </p:cNvSpPr>
            <p:nvPr/>
          </p:nvSpPr>
          <p:spPr bwMode="hidden">
            <a:xfrm>
              <a:off x="-3905251" y="4294188"/>
              <a:ext cx="13027839" cy="1892300"/>
            </a:xfrm>
            <a:custGeom>
              <a:avLst/>
              <a:gdLst>
                <a:gd name="T0" fmla="*/ 2147483647 w 8196"/>
                <a:gd name="T1" fmla="*/ 1290320000 h 1192"/>
                <a:gd name="T2" fmla="*/ 2147483647 w 8196"/>
                <a:gd name="T3" fmla="*/ 1436489063 h 1192"/>
                <a:gd name="T4" fmla="*/ 2147483647 w 8196"/>
                <a:gd name="T5" fmla="*/ 1562496875 h 1192"/>
                <a:gd name="T6" fmla="*/ 2147483647 w 8196"/>
                <a:gd name="T7" fmla="*/ 1678424063 h 1192"/>
                <a:gd name="T8" fmla="*/ 2147483647 w 8196"/>
                <a:gd name="T9" fmla="*/ 1769149688 h 1192"/>
                <a:gd name="T10" fmla="*/ 2147483647 w 8196"/>
                <a:gd name="T11" fmla="*/ 1839714063 h 1192"/>
                <a:gd name="T12" fmla="*/ 2147483647 w 8196"/>
                <a:gd name="T13" fmla="*/ 1890117188 h 1192"/>
                <a:gd name="T14" fmla="*/ 2147483647 w 8196"/>
                <a:gd name="T15" fmla="*/ 1920359063 h 1192"/>
                <a:gd name="T16" fmla="*/ 2147483647 w 8196"/>
                <a:gd name="T17" fmla="*/ 1915318750 h 1192"/>
                <a:gd name="T18" fmla="*/ 2147483647 w 8196"/>
                <a:gd name="T19" fmla="*/ 1890117188 h 1192"/>
                <a:gd name="T20" fmla="*/ 2147483647 w 8196"/>
                <a:gd name="T21" fmla="*/ 1829633438 h 1192"/>
                <a:gd name="T22" fmla="*/ 2147483647 w 8196"/>
                <a:gd name="T23" fmla="*/ 1738907813 h 1192"/>
                <a:gd name="T24" fmla="*/ 2147483647 w 8196"/>
                <a:gd name="T25" fmla="*/ 1617940313 h 1192"/>
                <a:gd name="T26" fmla="*/ 2147483647 w 8196"/>
                <a:gd name="T27" fmla="*/ 1456650313 h 1192"/>
                <a:gd name="T28" fmla="*/ 2147483647 w 8196"/>
                <a:gd name="T29" fmla="*/ 1260078125 h 1192"/>
                <a:gd name="T30" fmla="*/ 2147483647 w 8196"/>
                <a:gd name="T31" fmla="*/ 1023183438 h 1192"/>
                <a:gd name="T32" fmla="*/ 2147483647 w 8196"/>
                <a:gd name="T33" fmla="*/ 745966250 h 1192"/>
                <a:gd name="T34" fmla="*/ 2147483647 w 8196"/>
                <a:gd name="T35" fmla="*/ 604837500 h 1192"/>
                <a:gd name="T36" fmla="*/ 2147483647 w 8196"/>
                <a:gd name="T37" fmla="*/ 372983125 h 1192"/>
                <a:gd name="T38" fmla="*/ 2147483647 w 8196"/>
                <a:gd name="T39" fmla="*/ 206652813 h 1192"/>
                <a:gd name="T40" fmla="*/ 2147483647 w 8196"/>
                <a:gd name="T41" fmla="*/ 90725625 h 1192"/>
                <a:gd name="T42" fmla="*/ 2147483647 w 8196"/>
                <a:gd name="T43" fmla="*/ 25201563 h 1192"/>
                <a:gd name="T44" fmla="*/ 2147483647 w 8196"/>
                <a:gd name="T45" fmla="*/ 0 h 1192"/>
                <a:gd name="T46" fmla="*/ 2147483647 w 8196"/>
                <a:gd name="T47" fmla="*/ 10080625 h 1192"/>
                <a:gd name="T48" fmla="*/ 2147483647 w 8196"/>
                <a:gd name="T49" fmla="*/ 50403125 h 1192"/>
                <a:gd name="T50" fmla="*/ 1809063908 w 8196"/>
                <a:gd name="T51" fmla="*/ 110886875 h 1192"/>
                <a:gd name="T52" fmla="*/ 1339111161 w 8196"/>
                <a:gd name="T53" fmla="*/ 186491563 h 1192"/>
                <a:gd name="T54" fmla="*/ 944958629 w 8196"/>
                <a:gd name="T55" fmla="*/ 272176875 h 1192"/>
                <a:gd name="T56" fmla="*/ 626603132 w 8196"/>
                <a:gd name="T57" fmla="*/ 362902500 h 1192"/>
                <a:gd name="T58" fmla="*/ 373939989 w 8196"/>
                <a:gd name="T59" fmla="*/ 443547500 h 1192"/>
                <a:gd name="T60" fmla="*/ 121278436 w 8196"/>
                <a:gd name="T61" fmla="*/ 544353750 h 1192"/>
                <a:gd name="T62" fmla="*/ 0 w 8196"/>
                <a:gd name="T63" fmla="*/ 604837500 h 1192"/>
                <a:gd name="T64" fmla="*/ 2147483647 w 8196"/>
                <a:gd name="T65" fmla="*/ 2147483647 h 1192"/>
                <a:gd name="T66" fmla="*/ 2147483647 w 8196"/>
                <a:gd name="T67" fmla="*/ 2147483647 h 1192"/>
                <a:gd name="T68" fmla="*/ 2147483647 w 8196"/>
                <a:gd name="T69" fmla="*/ 1285279688 h 1192"/>
                <a:gd name="T70" fmla="*/ 2147483647 w 8196"/>
                <a:gd name="T71" fmla="*/ 1290320000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1" name="Group 5"/>
          <p:cNvGrpSpPr>
            <a:grpSpLocks noChangeAspect="1"/>
          </p:cNvGrpSpPr>
          <p:nvPr userDrawn="1"/>
        </p:nvGrpSpPr>
        <p:grpSpPr bwMode="auto">
          <a:xfrm>
            <a:off x="7696200" y="5875338"/>
            <a:ext cx="1276350" cy="830262"/>
            <a:chOff x="96" y="72"/>
            <a:chExt cx="1379" cy="896"/>
          </a:xfrm>
        </p:grpSpPr>
        <p:sp>
          <p:nvSpPr>
            <p:cNvPr id="12" name="AutoShape 4"/>
            <p:cNvSpPr>
              <a:spLocks noChangeAspect="1" noChangeArrowheads="1" noTextEdit="1"/>
            </p:cNvSpPr>
            <p:nvPr/>
          </p:nvSpPr>
          <p:spPr bwMode="auto">
            <a:xfrm>
              <a:off x="96" y="72"/>
              <a:ext cx="1377" cy="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13"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 y="72"/>
              <a:ext cx="1379"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Content Placeholder 2"/>
          <p:cNvSpPr>
            <a:spLocks noGrp="1"/>
          </p:cNvSpPr>
          <p:nvPr>
            <p:ph idx="1"/>
          </p:nvPr>
        </p:nvSpPr>
        <p:spPr>
          <a:xfrm>
            <a:off x="872071" y="1676400"/>
            <a:ext cx="7408333" cy="4449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a:xfrm>
            <a:off x="457200" y="152400"/>
            <a:ext cx="8229600" cy="1252728"/>
          </a:xfrm>
        </p:spPr>
        <p:txBody>
          <a:bodyPr/>
          <a:lstStyle>
            <a:lvl1pPr>
              <a:defRPr b="1"/>
            </a:lvl1pPr>
          </a:lstStyle>
          <a:p>
            <a:r>
              <a:rPr lang="en-US" dirty="0" smtClean="0"/>
              <a:t>Click to edit Master title style</a:t>
            </a:r>
            <a:endParaRPr lang="en-US" dirty="0"/>
          </a:p>
        </p:txBody>
      </p:sp>
      <p:sp>
        <p:nvSpPr>
          <p:cNvPr id="14" name="Date Placeholder 3"/>
          <p:cNvSpPr>
            <a:spLocks noGrp="1"/>
          </p:cNvSpPr>
          <p:nvPr>
            <p:ph type="dt" sz="half" idx="10"/>
          </p:nvPr>
        </p:nvSpPr>
        <p:spPr bwMode="auto">
          <a:xfrm>
            <a:off x="509463" y="6248400"/>
            <a:ext cx="1737360" cy="4572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numCol="1" anchorCtr="0" compatLnSpc="1">
            <a:prstTxWarp prst="textNoShape">
              <a:avLst/>
            </a:prstTxWarp>
          </a:bodyPr>
          <a:lstStyle>
            <a:lvl1pPr fontAlgn="base">
              <a:spcBef>
                <a:spcPct val="0"/>
              </a:spcBef>
              <a:spcAft>
                <a:spcPct val="0"/>
              </a:spcAft>
              <a:defRPr sz="1400" b="1"/>
            </a:lvl1pPr>
          </a:lstStyle>
          <a:p>
            <a:pPr>
              <a:defRPr/>
            </a:pPr>
            <a:endParaRPr lang="en-US"/>
          </a:p>
        </p:txBody>
      </p:sp>
      <p:sp>
        <p:nvSpPr>
          <p:cNvPr id="15" name="Footer Placeholder 4"/>
          <p:cNvSpPr>
            <a:spLocks noGrp="1"/>
          </p:cNvSpPr>
          <p:nvPr>
            <p:ph type="ftr" sz="quarter" idx="11"/>
          </p:nvPr>
        </p:nvSpPr>
        <p:spPr/>
        <p:txBody>
          <a:bodyPr/>
          <a:lstStyle>
            <a:lvl1pPr>
              <a:defRPr sz="1400" b="1"/>
            </a:lvl1pPr>
          </a:lstStyle>
          <a:p>
            <a:pPr>
              <a:defRPr/>
            </a:pPr>
            <a:endParaRPr lang="en-US"/>
          </a:p>
        </p:txBody>
      </p:sp>
      <p:sp>
        <p:nvSpPr>
          <p:cNvPr id="1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z="1400" b="1"/>
            </a:lvl1pPr>
          </a:lstStyle>
          <a:p>
            <a:pPr>
              <a:defRPr/>
            </a:pPr>
            <a:fld id="{AAFADB57-DC94-4DA5-BBFE-E61287961F42}" type="slidenum">
              <a:rPr lang="en-US"/>
              <a:pPr>
                <a:defRPr/>
              </a:pPr>
              <a:t>‹#›</a:t>
            </a:fld>
            <a:endParaRPr lang="en-US"/>
          </a:p>
        </p:txBody>
      </p:sp>
    </p:spTree>
    <p:extLst>
      <p:ext uri="{BB962C8B-B14F-4D97-AF65-F5344CB8AC3E}">
        <p14:creationId xmlns:p14="http://schemas.microsoft.com/office/powerpoint/2010/main" val="247260003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11"/>
          <p:cNvSpPr>
            <a:spLocks noGrp="1" noChangeArrowheads="1"/>
          </p:cNvSpPr>
          <p:nvPr>
            <p:ph type="sldNum" sz="quarter" idx="12"/>
          </p:nvPr>
        </p:nvSpPr>
        <p:spPr>
          <a:ln/>
        </p:spPr>
        <p:txBody>
          <a:bodyPr/>
          <a:lstStyle>
            <a:lvl1pPr>
              <a:defRPr/>
            </a:lvl1pPr>
          </a:lstStyle>
          <a:p>
            <a:pPr>
              <a:defRPr/>
            </a:pPr>
            <a:fld id="{78E0C7D8-AD6F-426B-A6C2-B9E29D5DE69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78737601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11"/>
          <p:cNvSpPr>
            <a:spLocks noGrp="1" noChangeArrowheads="1"/>
          </p:cNvSpPr>
          <p:nvPr>
            <p:ph type="sldNum" sz="quarter" idx="12"/>
          </p:nvPr>
        </p:nvSpPr>
        <p:spPr>
          <a:ln/>
        </p:spPr>
        <p:txBody>
          <a:bodyPr/>
          <a:lstStyle>
            <a:lvl1pPr>
              <a:defRPr/>
            </a:lvl1pPr>
          </a:lstStyle>
          <a:p>
            <a:pPr>
              <a:defRPr/>
            </a:pPr>
            <a:fld id="{077CBF77-5A1D-4B3C-9823-C71BED155AB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01969038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4"/>
            <a:ext cx="3008313" cy="4691063"/>
          </a:xfrm>
        </p:spPr>
        <p:txBody>
          <a:bodyPr/>
          <a:lstStyle>
            <a:lvl1pPr marL="0" indent="0">
              <a:buNone/>
              <a:defRPr sz="1400"/>
            </a:lvl1pPr>
            <a:lvl2pPr marL="457036" indent="0">
              <a:buNone/>
              <a:defRPr sz="1200"/>
            </a:lvl2pPr>
            <a:lvl3pPr marL="914074" indent="0">
              <a:buNone/>
              <a:defRPr sz="1000"/>
            </a:lvl3pPr>
            <a:lvl4pPr marL="1371109" indent="0">
              <a:buNone/>
              <a:defRPr sz="900"/>
            </a:lvl4pPr>
            <a:lvl5pPr marL="1828148" indent="0">
              <a:buNone/>
              <a:defRPr sz="900"/>
            </a:lvl5pPr>
            <a:lvl6pPr marL="2285186" indent="0">
              <a:buNone/>
              <a:defRPr sz="900"/>
            </a:lvl6pPr>
            <a:lvl7pPr marL="2742224" indent="0">
              <a:buNone/>
              <a:defRPr sz="900"/>
            </a:lvl7pPr>
            <a:lvl8pPr marL="3199260" indent="0">
              <a:buNone/>
              <a:defRPr sz="900"/>
            </a:lvl8pPr>
            <a:lvl9pPr marL="3656296"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4B2F9E02-DEBB-4953-A48B-96D6EC07016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05866047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4"/>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36" indent="0">
              <a:buNone/>
              <a:defRPr sz="2800"/>
            </a:lvl2pPr>
            <a:lvl3pPr marL="914074" indent="0">
              <a:buNone/>
              <a:defRPr sz="2400"/>
            </a:lvl3pPr>
            <a:lvl4pPr marL="1371109" indent="0">
              <a:buNone/>
              <a:defRPr sz="2000"/>
            </a:lvl4pPr>
            <a:lvl5pPr marL="1828148" indent="0">
              <a:buNone/>
              <a:defRPr sz="2000"/>
            </a:lvl5pPr>
            <a:lvl6pPr marL="2285186" indent="0">
              <a:buNone/>
              <a:defRPr sz="2000"/>
            </a:lvl6pPr>
            <a:lvl7pPr marL="2742224" indent="0">
              <a:buNone/>
              <a:defRPr sz="2000"/>
            </a:lvl7pPr>
            <a:lvl8pPr marL="3199260" indent="0">
              <a:buNone/>
              <a:defRPr sz="2000"/>
            </a:lvl8pPr>
            <a:lvl9pPr marL="3656296"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42"/>
            <a:ext cx="5486400" cy="804862"/>
          </a:xfrm>
        </p:spPr>
        <p:txBody>
          <a:bodyPr/>
          <a:lstStyle>
            <a:lvl1pPr marL="0" indent="0">
              <a:buNone/>
              <a:defRPr sz="1400"/>
            </a:lvl1pPr>
            <a:lvl2pPr marL="457036" indent="0">
              <a:buNone/>
              <a:defRPr sz="1200"/>
            </a:lvl2pPr>
            <a:lvl3pPr marL="914074" indent="0">
              <a:buNone/>
              <a:defRPr sz="1000"/>
            </a:lvl3pPr>
            <a:lvl4pPr marL="1371109" indent="0">
              <a:buNone/>
              <a:defRPr sz="900"/>
            </a:lvl4pPr>
            <a:lvl5pPr marL="1828148" indent="0">
              <a:buNone/>
              <a:defRPr sz="900"/>
            </a:lvl5pPr>
            <a:lvl6pPr marL="2285186" indent="0">
              <a:buNone/>
              <a:defRPr sz="900"/>
            </a:lvl6pPr>
            <a:lvl7pPr marL="2742224" indent="0">
              <a:buNone/>
              <a:defRPr sz="900"/>
            </a:lvl7pPr>
            <a:lvl8pPr marL="3199260" indent="0">
              <a:buNone/>
              <a:defRPr sz="900"/>
            </a:lvl8pPr>
            <a:lvl9pPr marL="3656296"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E7F687BA-7769-4CD2-8A22-BE0C4ED7C6C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25750603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E413A705-3344-43C7-A43C-99539057738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31019213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3392" y="344492"/>
            <a:ext cx="2117725" cy="55546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28629" y="344492"/>
            <a:ext cx="6202363" cy="55546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3F2D921C-F0BF-4FC6-ADAD-132D81E3A55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1156271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8625" y="344488"/>
            <a:ext cx="8472488"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95304" y="1508125"/>
            <a:ext cx="3948113"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7" y="1508125"/>
            <a:ext cx="3949700"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pPr>
              <a:defRPr/>
            </a:pPr>
            <a:endParaRPr lang="en-US">
              <a:solidFill>
                <a:srgbClr val="000000"/>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pPr>
              <a:defRPr/>
            </a:pPr>
            <a:endParaRPr lang="en-US">
              <a:solidFill>
                <a:srgbClr val="000000"/>
              </a:solidFill>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smtClean="0"/>
            </a:lvl1pPr>
          </a:lstStyle>
          <a:p>
            <a:pPr>
              <a:defRPr/>
            </a:pPr>
            <a:fld id="{0392F7C5-4B4D-48EB-903F-474B3ACAC3A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1653124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D2F68"/>
        </a:solidFill>
        <a:effectLst/>
      </p:bgPr>
    </p:bg>
    <p:spTree>
      <p:nvGrpSpPr>
        <p:cNvPr id="1" name=""/>
        <p:cNvGrpSpPr/>
        <p:nvPr/>
      </p:nvGrpSpPr>
      <p:grpSpPr>
        <a:xfrm>
          <a:off x="0" y="0"/>
          <a:ext cx="0" cy="0"/>
          <a:chOff x="0" y="0"/>
          <a:chExt cx="0" cy="0"/>
        </a:xfrm>
      </p:grpSpPr>
      <p:pic>
        <p:nvPicPr>
          <p:cNvPr id="4" name="Picture 1077" descr="title_imagery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1175" y="0"/>
            <a:ext cx="3552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071"/>
          <p:cNvSpPr txBox="1">
            <a:spLocks noChangeArrowheads="1"/>
          </p:cNvSpPr>
          <p:nvPr/>
        </p:nvSpPr>
        <p:spPr bwMode="ltGray">
          <a:xfrm>
            <a:off x="6807200" y="457200"/>
            <a:ext cx="196215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8" tIns="45704" rIns="91408" bIns="45704">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lnSpc>
                <a:spcPct val="85000"/>
              </a:lnSpc>
              <a:defRPr/>
            </a:pPr>
            <a:r>
              <a:rPr lang="en-US" sz="1800" b="1">
                <a:solidFill>
                  <a:srgbClr val="FFFFFF"/>
                </a:solidFill>
              </a:rPr>
              <a:t>Federal Aviation</a:t>
            </a:r>
          </a:p>
          <a:p>
            <a:pPr eaLnBrk="1" hangingPunct="1">
              <a:lnSpc>
                <a:spcPct val="85000"/>
              </a:lnSpc>
              <a:defRPr/>
            </a:pPr>
            <a:r>
              <a:rPr lang="en-US" sz="1800" b="1">
                <a:solidFill>
                  <a:srgbClr val="FFFFFF"/>
                </a:solidFill>
              </a:rPr>
              <a:t>Administration</a:t>
            </a:r>
          </a:p>
        </p:txBody>
      </p:sp>
      <p:sp>
        <p:nvSpPr>
          <p:cNvPr id="63490" name="Rectangle 1026"/>
          <p:cNvSpPr>
            <a:spLocks noGrp="1" noChangeArrowheads="1"/>
          </p:cNvSpPr>
          <p:nvPr>
            <p:ph type="ctrTitle"/>
          </p:nvPr>
        </p:nvSpPr>
        <p:spPr bwMode="auto">
          <a:xfrm>
            <a:off x="446088" y="312738"/>
            <a:ext cx="4983162" cy="139541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t" anchorCtr="0" compatLnSpc="1">
            <a:prstTxWarp prst="textNoShape">
              <a:avLst/>
            </a:prstTxWarp>
          </a:bodyPr>
          <a:lstStyle>
            <a:lvl1pPr>
              <a:defRPr>
                <a:solidFill>
                  <a:schemeClr val="bg1"/>
                </a:solidFill>
              </a:defRPr>
            </a:lvl1pPr>
          </a:lstStyle>
          <a:p>
            <a:pPr lvl="0"/>
            <a:r>
              <a:rPr lang="en-US" noProof="0" smtClean="0"/>
              <a:t>Click to edit Master title style</a:t>
            </a:r>
          </a:p>
        </p:txBody>
      </p:sp>
      <p:sp>
        <p:nvSpPr>
          <p:cNvPr id="63491" name="Rectangle 1027"/>
          <p:cNvSpPr>
            <a:spLocks noGrp="1" noChangeArrowheads="1"/>
          </p:cNvSpPr>
          <p:nvPr>
            <p:ph type="subTitle" idx="1"/>
          </p:nvPr>
        </p:nvSpPr>
        <p:spPr bwMode="auto">
          <a:xfrm>
            <a:off x="449264" y="1754188"/>
            <a:ext cx="4951412" cy="17526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t" anchorCtr="0" compatLnSpc="1">
            <a:prstTxWarp prst="textNoShape">
              <a:avLst/>
            </a:prstTxWarp>
          </a:bodyPr>
          <a:lstStyle>
            <a:lvl1pPr marL="0" indent="0">
              <a:buFontTx/>
              <a:buNone/>
              <a:defRPr sz="3200">
                <a:solidFill>
                  <a:schemeClr val="bg2"/>
                </a:solidFill>
              </a:defRPr>
            </a:lvl1pPr>
          </a:lstStyle>
          <a:p>
            <a:pPr lvl="0"/>
            <a:r>
              <a:rPr lang="en-US" noProof="0" smtClean="0"/>
              <a:t>Click to edit Master subtitle style</a:t>
            </a:r>
          </a:p>
        </p:txBody>
      </p:sp>
    </p:spTree>
    <p:extLst>
      <p:ext uri="{BB962C8B-B14F-4D97-AF65-F5344CB8AC3E}">
        <p14:creationId xmlns:p14="http://schemas.microsoft.com/office/powerpoint/2010/main" val="400441832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408" tIns="45704" rIns="91408" bIns="45704"/>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lIns="91408" tIns="45704" rIns="91408" bIns="45704"/>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D3D329AC-D363-45BD-9D4A-94AC1556496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44430620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a:prstGeom prst="rect">
            <a:avLst/>
          </a:prstGeom>
        </p:spPr>
        <p:txBody>
          <a:bodyPr lIns="91408" tIns="45704" rIns="91408" bIns="45704"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7"/>
            <a:ext cx="7772400" cy="1500187"/>
          </a:xfrm>
          <a:prstGeom prst="rect">
            <a:avLst/>
          </a:prstGeom>
        </p:spPr>
        <p:txBody>
          <a:bodyPr lIns="91408" tIns="45704" rIns="91408" bIns="45704" anchor="b"/>
          <a:lstStyle>
            <a:lvl1pPr marL="0" indent="0">
              <a:buNone/>
              <a:defRPr sz="2000"/>
            </a:lvl1pPr>
            <a:lvl2pPr marL="457036" indent="0">
              <a:buNone/>
              <a:defRPr sz="1800"/>
            </a:lvl2pPr>
            <a:lvl3pPr marL="914074" indent="0">
              <a:buNone/>
              <a:defRPr sz="1600"/>
            </a:lvl3pPr>
            <a:lvl4pPr marL="1371109" indent="0">
              <a:buNone/>
              <a:defRPr sz="1400"/>
            </a:lvl4pPr>
            <a:lvl5pPr marL="1828148" indent="0">
              <a:buNone/>
              <a:defRPr sz="1400"/>
            </a:lvl5pPr>
            <a:lvl6pPr marL="2285186" indent="0">
              <a:buNone/>
              <a:defRPr sz="1400"/>
            </a:lvl6pPr>
            <a:lvl7pPr marL="2742224" indent="0">
              <a:buNone/>
              <a:defRPr sz="1400"/>
            </a:lvl7pPr>
            <a:lvl8pPr marL="3199260" indent="0">
              <a:buNone/>
              <a:defRPr sz="1400"/>
            </a:lvl8pPr>
            <a:lvl9pPr marL="3656296" indent="0">
              <a:buNone/>
              <a:defRPr sz="1400"/>
            </a:lvl9pPr>
          </a:lstStyle>
          <a:p>
            <a:pPr lvl="0"/>
            <a:r>
              <a:rPr lang="en-US" smtClean="0"/>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104CEDA5-224A-41C0-9219-D276789C1F6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1512777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w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image" Target="../media/image4.jpeg"/><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theme" Target="../theme/theme10.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5.xml"/><Relationship Id="rId3" Type="http://schemas.openxmlformats.org/officeDocument/2006/relationships/slideLayout" Target="../slideLayouts/slideLayout110.xml"/><Relationship Id="rId7" Type="http://schemas.openxmlformats.org/officeDocument/2006/relationships/slideLayout" Target="../slideLayouts/slideLayout114.xml"/><Relationship Id="rId2" Type="http://schemas.openxmlformats.org/officeDocument/2006/relationships/slideLayout" Target="../slideLayouts/slideLayout109.xml"/><Relationship Id="rId1" Type="http://schemas.openxmlformats.org/officeDocument/2006/relationships/slideLayout" Target="../slideLayouts/slideLayout108.xml"/><Relationship Id="rId6" Type="http://schemas.openxmlformats.org/officeDocument/2006/relationships/slideLayout" Target="../slideLayouts/slideLayout113.xml"/><Relationship Id="rId5" Type="http://schemas.openxmlformats.org/officeDocument/2006/relationships/slideLayout" Target="../slideLayouts/slideLayout112.xml"/><Relationship Id="rId10" Type="http://schemas.openxmlformats.org/officeDocument/2006/relationships/image" Target="../media/image1.wmf"/><Relationship Id="rId4" Type="http://schemas.openxmlformats.org/officeDocument/2006/relationships/slideLayout" Target="../slideLayouts/slideLayout111.xml"/><Relationship Id="rId9"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3.xml"/><Relationship Id="rId13" Type="http://schemas.openxmlformats.org/officeDocument/2006/relationships/theme" Target="../theme/theme12.xml"/><Relationship Id="rId3" Type="http://schemas.openxmlformats.org/officeDocument/2006/relationships/slideLayout" Target="../slideLayouts/slideLayout118.xml"/><Relationship Id="rId7" Type="http://schemas.openxmlformats.org/officeDocument/2006/relationships/slideLayout" Target="../slideLayouts/slideLayout122.xml"/><Relationship Id="rId12" Type="http://schemas.openxmlformats.org/officeDocument/2006/relationships/slideLayout" Target="../slideLayouts/slideLayout127.xml"/><Relationship Id="rId2" Type="http://schemas.openxmlformats.org/officeDocument/2006/relationships/slideLayout" Target="../slideLayouts/slideLayout117.xml"/><Relationship Id="rId1" Type="http://schemas.openxmlformats.org/officeDocument/2006/relationships/slideLayout" Target="../slideLayouts/slideLayout116.xml"/><Relationship Id="rId6" Type="http://schemas.openxmlformats.org/officeDocument/2006/relationships/slideLayout" Target="../slideLayouts/slideLayout121.xml"/><Relationship Id="rId11" Type="http://schemas.openxmlformats.org/officeDocument/2006/relationships/slideLayout" Target="../slideLayouts/slideLayout126.xml"/><Relationship Id="rId5" Type="http://schemas.openxmlformats.org/officeDocument/2006/relationships/slideLayout" Target="../slideLayouts/slideLayout120.xml"/><Relationship Id="rId10" Type="http://schemas.openxmlformats.org/officeDocument/2006/relationships/slideLayout" Target="../slideLayouts/slideLayout125.xml"/><Relationship Id="rId4" Type="http://schemas.openxmlformats.org/officeDocument/2006/relationships/slideLayout" Target="../slideLayouts/slideLayout119.xml"/><Relationship Id="rId9" Type="http://schemas.openxmlformats.org/officeDocument/2006/relationships/slideLayout" Target="../slideLayouts/slideLayout124.xml"/><Relationship Id="rId14" Type="http://schemas.openxmlformats.org/officeDocument/2006/relationships/image" Target="../media/image11.jpe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5.xml"/><Relationship Id="rId13" Type="http://schemas.openxmlformats.org/officeDocument/2006/relationships/image" Target="../media/image11.jpeg"/><Relationship Id="rId3" Type="http://schemas.openxmlformats.org/officeDocument/2006/relationships/slideLayout" Target="../slideLayouts/slideLayout130.xml"/><Relationship Id="rId7" Type="http://schemas.openxmlformats.org/officeDocument/2006/relationships/slideLayout" Target="../slideLayouts/slideLayout134.xml"/><Relationship Id="rId12" Type="http://schemas.openxmlformats.org/officeDocument/2006/relationships/theme" Target="../theme/theme13.xml"/><Relationship Id="rId2" Type="http://schemas.openxmlformats.org/officeDocument/2006/relationships/slideLayout" Target="../slideLayouts/slideLayout129.xml"/><Relationship Id="rId1" Type="http://schemas.openxmlformats.org/officeDocument/2006/relationships/slideLayout" Target="../slideLayouts/slideLayout128.xml"/><Relationship Id="rId6" Type="http://schemas.openxmlformats.org/officeDocument/2006/relationships/slideLayout" Target="../slideLayouts/slideLayout133.xml"/><Relationship Id="rId11" Type="http://schemas.openxmlformats.org/officeDocument/2006/relationships/slideLayout" Target="../slideLayouts/slideLayout138.xml"/><Relationship Id="rId5" Type="http://schemas.openxmlformats.org/officeDocument/2006/relationships/slideLayout" Target="../slideLayouts/slideLayout132.xml"/><Relationship Id="rId10" Type="http://schemas.openxmlformats.org/officeDocument/2006/relationships/slideLayout" Target="../slideLayouts/slideLayout137.xml"/><Relationship Id="rId4" Type="http://schemas.openxmlformats.org/officeDocument/2006/relationships/slideLayout" Target="../slideLayouts/slideLayout131.xml"/><Relationship Id="rId9" Type="http://schemas.openxmlformats.org/officeDocument/2006/relationships/slideLayout" Target="../slideLayouts/slideLayout136.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6.xml"/><Relationship Id="rId3" Type="http://schemas.openxmlformats.org/officeDocument/2006/relationships/slideLayout" Target="../slideLayouts/slideLayout141.xml"/><Relationship Id="rId7" Type="http://schemas.openxmlformats.org/officeDocument/2006/relationships/slideLayout" Target="../slideLayouts/slideLayout145.xml"/><Relationship Id="rId2" Type="http://schemas.openxmlformats.org/officeDocument/2006/relationships/slideLayout" Target="../slideLayouts/slideLayout140.xml"/><Relationship Id="rId1" Type="http://schemas.openxmlformats.org/officeDocument/2006/relationships/slideLayout" Target="../slideLayouts/slideLayout139.xml"/><Relationship Id="rId6" Type="http://schemas.openxmlformats.org/officeDocument/2006/relationships/slideLayout" Target="../slideLayouts/slideLayout144.xml"/><Relationship Id="rId5" Type="http://schemas.openxmlformats.org/officeDocument/2006/relationships/slideLayout" Target="../slideLayouts/slideLayout143.xml"/><Relationship Id="rId10" Type="http://schemas.openxmlformats.org/officeDocument/2006/relationships/image" Target="../media/image1.wmf"/><Relationship Id="rId4" Type="http://schemas.openxmlformats.org/officeDocument/2006/relationships/slideLayout" Target="../slideLayouts/slideLayout142.xml"/><Relationship Id="rId9"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slideLayout" Target="../slideLayouts/slideLayout159.xml"/><Relationship Id="rId18" Type="http://schemas.openxmlformats.org/officeDocument/2006/relationships/image" Target="../media/image8.jpeg"/><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slideLayout" Target="../slideLayouts/slideLayout158.xml"/><Relationship Id="rId17" Type="http://schemas.openxmlformats.org/officeDocument/2006/relationships/theme" Target="../theme/theme15.xml"/><Relationship Id="rId2" Type="http://schemas.openxmlformats.org/officeDocument/2006/relationships/slideLayout" Target="../slideLayouts/slideLayout148.xml"/><Relationship Id="rId16" Type="http://schemas.openxmlformats.org/officeDocument/2006/relationships/slideLayout" Target="../slideLayouts/slideLayout162.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5" Type="http://schemas.openxmlformats.org/officeDocument/2006/relationships/slideLayout" Target="../slideLayouts/slideLayout16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 Id="rId14" Type="http://schemas.openxmlformats.org/officeDocument/2006/relationships/slideLayout" Target="../slideLayouts/slideLayout160.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0.xml"/><Relationship Id="rId13" Type="http://schemas.openxmlformats.org/officeDocument/2006/relationships/image" Target="../media/image4.jpeg"/><Relationship Id="rId3" Type="http://schemas.openxmlformats.org/officeDocument/2006/relationships/slideLayout" Target="../slideLayouts/slideLayout165.xml"/><Relationship Id="rId7" Type="http://schemas.openxmlformats.org/officeDocument/2006/relationships/slideLayout" Target="../slideLayouts/slideLayout169.xml"/><Relationship Id="rId12" Type="http://schemas.openxmlformats.org/officeDocument/2006/relationships/theme" Target="../theme/theme16.xml"/><Relationship Id="rId2" Type="http://schemas.openxmlformats.org/officeDocument/2006/relationships/slideLayout" Target="../slideLayouts/slideLayout164.xml"/><Relationship Id="rId1" Type="http://schemas.openxmlformats.org/officeDocument/2006/relationships/slideLayout" Target="../slideLayouts/slideLayout163.xml"/><Relationship Id="rId6" Type="http://schemas.openxmlformats.org/officeDocument/2006/relationships/slideLayout" Target="../slideLayouts/slideLayout168.xml"/><Relationship Id="rId11" Type="http://schemas.openxmlformats.org/officeDocument/2006/relationships/slideLayout" Target="../slideLayouts/slideLayout173.xml"/><Relationship Id="rId5" Type="http://schemas.openxmlformats.org/officeDocument/2006/relationships/slideLayout" Target="../slideLayouts/slideLayout167.xml"/><Relationship Id="rId10" Type="http://schemas.openxmlformats.org/officeDocument/2006/relationships/slideLayout" Target="../slideLayouts/slideLayout172.xml"/><Relationship Id="rId4" Type="http://schemas.openxmlformats.org/officeDocument/2006/relationships/slideLayout" Target="../slideLayouts/slideLayout166.xml"/><Relationship Id="rId9" Type="http://schemas.openxmlformats.org/officeDocument/2006/relationships/slideLayout" Target="../slideLayouts/slideLayout171.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1.xml"/><Relationship Id="rId13" Type="http://schemas.openxmlformats.org/officeDocument/2006/relationships/image" Target="../media/image4.jpeg"/><Relationship Id="rId3" Type="http://schemas.openxmlformats.org/officeDocument/2006/relationships/slideLayout" Target="../slideLayouts/slideLayout176.xml"/><Relationship Id="rId7" Type="http://schemas.openxmlformats.org/officeDocument/2006/relationships/slideLayout" Target="../slideLayouts/slideLayout180.xml"/><Relationship Id="rId12" Type="http://schemas.openxmlformats.org/officeDocument/2006/relationships/theme" Target="../theme/theme17.xml"/><Relationship Id="rId2" Type="http://schemas.openxmlformats.org/officeDocument/2006/relationships/slideLayout" Target="../slideLayouts/slideLayout175.xml"/><Relationship Id="rId1" Type="http://schemas.openxmlformats.org/officeDocument/2006/relationships/slideLayout" Target="../slideLayouts/slideLayout174.xml"/><Relationship Id="rId6" Type="http://schemas.openxmlformats.org/officeDocument/2006/relationships/slideLayout" Target="../slideLayouts/slideLayout179.xml"/><Relationship Id="rId11" Type="http://schemas.openxmlformats.org/officeDocument/2006/relationships/slideLayout" Target="../slideLayouts/slideLayout184.xml"/><Relationship Id="rId5" Type="http://schemas.openxmlformats.org/officeDocument/2006/relationships/slideLayout" Target="../slideLayouts/slideLayout178.xml"/><Relationship Id="rId10" Type="http://schemas.openxmlformats.org/officeDocument/2006/relationships/slideLayout" Target="../slideLayouts/slideLayout183.xml"/><Relationship Id="rId4" Type="http://schemas.openxmlformats.org/officeDocument/2006/relationships/slideLayout" Target="../slideLayouts/slideLayout177.xml"/><Relationship Id="rId9" Type="http://schemas.openxmlformats.org/officeDocument/2006/relationships/slideLayout" Target="../slideLayouts/slideLayout182.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2.xml"/><Relationship Id="rId13" Type="http://schemas.openxmlformats.org/officeDocument/2006/relationships/theme" Target="../theme/theme18.xml"/><Relationship Id="rId3" Type="http://schemas.openxmlformats.org/officeDocument/2006/relationships/slideLayout" Target="../slideLayouts/slideLayout187.xml"/><Relationship Id="rId7" Type="http://schemas.openxmlformats.org/officeDocument/2006/relationships/slideLayout" Target="../slideLayouts/slideLayout191.xml"/><Relationship Id="rId12" Type="http://schemas.openxmlformats.org/officeDocument/2006/relationships/slideLayout" Target="../slideLayouts/slideLayout196.xml"/><Relationship Id="rId2" Type="http://schemas.openxmlformats.org/officeDocument/2006/relationships/slideLayout" Target="../slideLayouts/slideLayout186.xml"/><Relationship Id="rId1" Type="http://schemas.openxmlformats.org/officeDocument/2006/relationships/slideLayout" Target="../slideLayouts/slideLayout185.xml"/><Relationship Id="rId6" Type="http://schemas.openxmlformats.org/officeDocument/2006/relationships/slideLayout" Target="../slideLayouts/slideLayout190.xml"/><Relationship Id="rId11" Type="http://schemas.openxmlformats.org/officeDocument/2006/relationships/slideLayout" Target="../slideLayouts/slideLayout195.xml"/><Relationship Id="rId5" Type="http://schemas.openxmlformats.org/officeDocument/2006/relationships/slideLayout" Target="../slideLayouts/slideLayout189.xml"/><Relationship Id="rId10" Type="http://schemas.openxmlformats.org/officeDocument/2006/relationships/slideLayout" Target="../slideLayouts/slideLayout194.xml"/><Relationship Id="rId4" Type="http://schemas.openxmlformats.org/officeDocument/2006/relationships/slideLayout" Target="../slideLayouts/slideLayout188.xml"/><Relationship Id="rId9" Type="http://schemas.openxmlformats.org/officeDocument/2006/relationships/slideLayout" Target="../slideLayouts/slideLayout193.xml"/><Relationship Id="rId14" Type="http://schemas.openxmlformats.org/officeDocument/2006/relationships/image" Target="../media/image4.jpeg"/></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4.xml"/><Relationship Id="rId13" Type="http://schemas.openxmlformats.org/officeDocument/2006/relationships/image" Target="../media/image4.jpeg"/><Relationship Id="rId3" Type="http://schemas.openxmlformats.org/officeDocument/2006/relationships/slideLayout" Target="../slideLayouts/slideLayout199.xml"/><Relationship Id="rId7" Type="http://schemas.openxmlformats.org/officeDocument/2006/relationships/slideLayout" Target="../slideLayouts/slideLayout203.xml"/><Relationship Id="rId12" Type="http://schemas.openxmlformats.org/officeDocument/2006/relationships/theme" Target="../theme/theme19.xml"/><Relationship Id="rId2" Type="http://schemas.openxmlformats.org/officeDocument/2006/relationships/slideLayout" Target="../slideLayouts/slideLayout198.xml"/><Relationship Id="rId1" Type="http://schemas.openxmlformats.org/officeDocument/2006/relationships/slideLayout" Target="../slideLayouts/slideLayout197.xml"/><Relationship Id="rId6" Type="http://schemas.openxmlformats.org/officeDocument/2006/relationships/slideLayout" Target="../slideLayouts/slideLayout202.xml"/><Relationship Id="rId11" Type="http://schemas.openxmlformats.org/officeDocument/2006/relationships/slideLayout" Target="../slideLayouts/slideLayout207.xml"/><Relationship Id="rId5" Type="http://schemas.openxmlformats.org/officeDocument/2006/relationships/slideLayout" Target="../slideLayouts/slideLayout201.xml"/><Relationship Id="rId10" Type="http://schemas.openxmlformats.org/officeDocument/2006/relationships/slideLayout" Target="../slideLayouts/slideLayout206.xml"/><Relationship Id="rId4" Type="http://schemas.openxmlformats.org/officeDocument/2006/relationships/slideLayout" Target="../slideLayouts/slideLayout200.xml"/><Relationship Id="rId9" Type="http://schemas.openxmlformats.org/officeDocument/2006/relationships/slideLayout" Target="../slideLayouts/slideLayout20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4.jpe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5.xml"/><Relationship Id="rId3" Type="http://schemas.openxmlformats.org/officeDocument/2006/relationships/slideLayout" Target="../slideLayouts/slideLayout210.xml"/><Relationship Id="rId7" Type="http://schemas.openxmlformats.org/officeDocument/2006/relationships/slideLayout" Target="../slideLayouts/slideLayout214.xml"/><Relationship Id="rId2" Type="http://schemas.openxmlformats.org/officeDocument/2006/relationships/slideLayout" Target="../slideLayouts/slideLayout209.xml"/><Relationship Id="rId1" Type="http://schemas.openxmlformats.org/officeDocument/2006/relationships/slideLayout" Target="../slideLayouts/slideLayout208.xml"/><Relationship Id="rId6" Type="http://schemas.openxmlformats.org/officeDocument/2006/relationships/slideLayout" Target="../slideLayouts/slideLayout213.xml"/><Relationship Id="rId5" Type="http://schemas.openxmlformats.org/officeDocument/2006/relationships/slideLayout" Target="../slideLayouts/slideLayout212.xml"/><Relationship Id="rId10" Type="http://schemas.openxmlformats.org/officeDocument/2006/relationships/image" Target="../media/image1.wmf"/><Relationship Id="rId4" Type="http://schemas.openxmlformats.org/officeDocument/2006/relationships/slideLayout" Target="../slideLayouts/slideLayout211.xml"/><Relationship Id="rId9" Type="http://schemas.openxmlformats.org/officeDocument/2006/relationships/theme" Target="../theme/theme20.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3.xml"/><Relationship Id="rId13" Type="http://schemas.openxmlformats.org/officeDocument/2006/relationships/image" Target="../media/image11.jpeg"/><Relationship Id="rId3" Type="http://schemas.openxmlformats.org/officeDocument/2006/relationships/slideLayout" Target="../slideLayouts/slideLayout218.xml"/><Relationship Id="rId7" Type="http://schemas.openxmlformats.org/officeDocument/2006/relationships/slideLayout" Target="../slideLayouts/slideLayout222.xml"/><Relationship Id="rId12" Type="http://schemas.openxmlformats.org/officeDocument/2006/relationships/theme" Target="../theme/theme21.xml"/><Relationship Id="rId2" Type="http://schemas.openxmlformats.org/officeDocument/2006/relationships/slideLayout" Target="../slideLayouts/slideLayout217.xml"/><Relationship Id="rId1" Type="http://schemas.openxmlformats.org/officeDocument/2006/relationships/slideLayout" Target="../slideLayouts/slideLayout216.xml"/><Relationship Id="rId6" Type="http://schemas.openxmlformats.org/officeDocument/2006/relationships/slideLayout" Target="../slideLayouts/slideLayout221.xml"/><Relationship Id="rId11" Type="http://schemas.openxmlformats.org/officeDocument/2006/relationships/slideLayout" Target="../slideLayouts/slideLayout226.xml"/><Relationship Id="rId5" Type="http://schemas.openxmlformats.org/officeDocument/2006/relationships/slideLayout" Target="../slideLayouts/slideLayout220.xml"/><Relationship Id="rId10" Type="http://schemas.openxmlformats.org/officeDocument/2006/relationships/slideLayout" Target="../slideLayouts/slideLayout225.xml"/><Relationship Id="rId4" Type="http://schemas.openxmlformats.org/officeDocument/2006/relationships/slideLayout" Target="../slideLayouts/slideLayout219.xml"/><Relationship Id="rId9" Type="http://schemas.openxmlformats.org/officeDocument/2006/relationships/slideLayout" Target="../slideLayouts/slideLayout224.xml"/></Relationships>
</file>

<file path=ppt/slideMasters/_rels/slideMaster22.xml.rels><?xml version="1.0" encoding="UTF-8" standalone="yes"?>
<Relationships xmlns="http://schemas.openxmlformats.org/package/2006/relationships"><Relationship Id="rId8" Type="http://schemas.openxmlformats.org/officeDocument/2006/relationships/theme" Target="../theme/theme22.xml"/><Relationship Id="rId3" Type="http://schemas.openxmlformats.org/officeDocument/2006/relationships/slideLayout" Target="../slideLayouts/slideLayout229.xml"/><Relationship Id="rId7" Type="http://schemas.openxmlformats.org/officeDocument/2006/relationships/slideLayout" Target="../slideLayouts/slideLayout233.xml"/><Relationship Id="rId2" Type="http://schemas.openxmlformats.org/officeDocument/2006/relationships/slideLayout" Target="../slideLayouts/slideLayout228.xml"/><Relationship Id="rId1" Type="http://schemas.openxmlformats.org/officeDocument/2006/relationships/slideLayout" Target="../slideLayouts/slideLayout227.xml"/><Relationship Id="rId6" Type="http://schemas.openxmlformats.org/officeDocument/2006/relationships/slideLayout" Target="../slideLayouts/slideLayout232.xml"/><Relationship Id="rId5" Type="http://schemas.openxmlformats.org/officeDocument/2006/relationships/slideLayout" Target="../slideLayouts/slideLayout231.xml"/><Relationship Id="rId4" Type="http://schemas.openxmlformats.org/officeDocument/2006/relationships/slideLayout" Target="../slideLayouts/slideLayout230.xml"/><Relationship Id="rId9" Type="http://schemas.openxmlformats.org/officeDocument/2006/relationships/image" Target="../media/image1.wmf"/></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41.xml"/><Relationship Id="rId13" Type="http://schemas.openxmlformats.org/officeDocument/2006/relationships/image" Target="../media/image4.jpeg"/><Relationship Id="rId3" Type="http://schemas.openxmlformats.org/officeDocument/2006/relationships/slideLayout" Target="../slideLayouts/slideLayout236.xml"/><Relationship Id="rId7" Type="http://schemas.openxmlformats.org/officeDocument/2006/relationships/slideLayout" Target="../slideLayouts/slideLayout240.xml"/><Relationship Id="rId12" Type="http://schemas.openxmlformats.org/officeDocument/2006/relationships/theme" Target="../theme/theme23.xml"/><Relationship Id="rId2" Type="http://schemas.openxmlformats.org/officeDocument/2006/relationships/slideLayout" Target="../slideLayouts/slideLayout235.xml"/><Relationship Id="rId1" Type="http://schemas.openxmlformats.org/officeDocument/2006/relationships/slideLayout" Target="../slideLayouts/slideLayout234.xml"/><Relationship Id="rId6" Type="http://schemas.openxmlformats.org/officeDocument/2006/relationships/slideLayout" Target="../slideLayouts/slideLayout239.xml"/><Relationship Id="rId11" Type="http://schemas.openxmlformats.org/officeDocument/2006/relationships/slideLayout" Target="../slideLayouts/slideLayout244.xml"/><Relationship Id="rId5" Type="http://schemas.openxmlformats.org/officeDocument/2006/relationships/slideLayout" Target="../slideLayouts/slideLayout238.xml"/><Relationship Id="rId10" Type="http://schemas.openxmlformats.org/officeDocument/2006/relationships/slideLayout" Target="../slideLayouts/slideLayout243.xml"/><Relationship Id="rId4" Type="http://schemas.openxmlformats.org/officeDocument/2006/relationships/slideLayout" Target="../slideLayouts/slideLayout237.xml"/><Relationship Id="rId9" Type="http://schemas.openxmlformats.org/officeDocument/2006/relationships/slideLayout" Target="../slideLayouts/slideLayout242.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52.xml"/><Relationship Id="rId13" Type="http://schemas.openxmlformats.org/officeDocument/2006/relationships/image" Target="../media/image4.jpeg"/><Relationship Id="rId3" Type="http://schemas.openxmlformats.org/officeDocument/2006/relationships/slideLayout" Target="../slideLayouts/slideLayout247.xml"/><Relationship Id="rId7" Type="http://schemas.openxmlformats.org/officeDocument/2006/relationships/slideLayout" Target="../slideLayouts/slideLayout251.xml"/><Relationship Id="rId12" Type="http://schemas.openxmlformats.org/officeDocument/2006/relationships/theme" Target="../theme/theme24.xml"/><Relationship Id="rId2" Type="http://schemas.openxmlformats.org/officeDocument/2006/relationships/slideLayout" Target="../slideLayouts/slideLayout246.xml"/><Relationship Id="rId1" Type="http://schemas.openxmlformats.org/officeDocument/2006/relationships/slideLayout" Target="../slideLayouts/slideLayout245.xml"/><Relationship Id="rId6" Type="http://schemas.openxmlformats.org/officeDocument/2006/relationships/slideLayout" Target="../slideLayouts/slideLayout250.xml"/><Relationship Id="rId11" Type="http://schemas.openxmlformats.org/officeDocument/2006/relationships/slideLayout" Target="../slideLayouts/slideLayout255.xml"/><Relationship Id="rId5" Type="http://schemas.openxmlformats.org/officeDocument/2006/relationships/slideLayout" Target="../slideLayouts/slideLayout249.xml"/><Relationship Id="rId10" Type="http://schemas.openxmlformats.org/officeDocument/2006/relationships/slideLayout" Target="../slideLayouts/slideLayout254.xml"/><Relationship Id="rId4" Type="http://schemas.openxmlformats.org/officeDocument/2006/relationships/slideLayout" Target="../slideLayouts/slideLayout248.xml"/><Relationship Id="rId9" Type="http://schemas.openxmlformats.org/officeDocument/2006/relationships/slideLayout" Target="../slideLayouts/slideLayout253.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63.xml"/><Relationship Id="rId3" Type="http://schemas.openxmlformats.org/officeDocument/2006/relationships/slideLayout" Target="../slideLayouts/slideLayout258.xml"/><Relationship Id="rId7" Type="http://schemas.openxmlformats.org/officeDocument/2006/relationships/slideLayout" Target="../slideLayouts/slideLayout262.xml"/><Relationship Id="rId2" Type="http://schemas.openxmlformats.org/officeDocument/2006/relationships/slideLayout" Target="../slideLayouts/slideLayout257.xml"/><Relationship Id="rId1" Type="http://schemas.openxmlformats.org/officeDocument/2006/relationships/slideLayout" Target="../slideLayouts/slideLayout256.xml"/><Relationship Id="rId6" Type="http://schemas.openxmlformats.org/officeDocument/2006/relationships/slideLayout" Target="../slideLayouts/slideLayout261.xml"/><Relationship Id="rId5" Type="http://schemas.openxmlformats.org/officeDocument/2006/relationships/slideLayout" Target="../slideLayouts/slideLayout260.xml"/><Relationship Id="rId10" Type="http://schemas.openxmlformats.org/officeDocument/2006/relationships/image" Target="../media/image1.wmf"/><Relationship Id="rId4" Type="http://schemas.openxmlformats.org/officeDocument/2006/relationships/slideLayout" Target="../slideLayouts/slideLayout259.xml"/><Relationship Id="rId9" Type="http://schemas.openxmlformats.org/officeDocument/2006/relationships/theme" Target="../theme/theme25.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71.xml"/><Relationship Id="rId13" Type="http://schemas.openxmlformats.org/officeDocument/2006/relationships/theme" Target="../theme/theme26.xml"/><Relationship Id="rId3" Type="http://schemas.openxmlformats.org/officeDocument/2006/relationships/slideLayout" Target="../slideLayouts/slideLayout266.xml"/><Relationship Id="rId7" Type="http://schemas.openxmlformats.org/officeDocument/2006/relationships/slideLayout" Target="../slideLayouts/slideLayout270.xml"/><Relationship Id="rId12" Type="http://schemas.openxmlformats.org/officeDocument/2006/relationships/slideLayout" Target="../slideLayouts/slideLayout275.xml"/><Relationship Id="rId2" Type="http://schemas.openxmlformats.org/officeDocument/2006/relationships/slideLayout" Target="../slideLayouts/slideLayout265.xml"/><Relationship Id="rId1" Type="http://schemas.openxmlformats.org/officeDocument/2006/relationships/slideLayout" Target="../slideLayouts/slideLayout264.xml"/><Relationship Id="rId6" Type="http://schemas.openxmlformats.org/officeDocument/2006/relationships/slideLayout" Target="../slideLayouts/slideLayout269.xml"/><Relationship Id="rId11" Type="http://schemas.openxmlformats.org/officeDocument/2006/relationships/slideLayout" Target="../slideLayouts/slideLayout274.xml"/><Relationship Id="rId5" Type="http://schemas.openxmlformats.org/officeDocument/2006/relationships/slideLayout" Target="../slideLayouts/slideLayout268.xml"/><Relationship Id="rId10" Type="http://schemas.openxmlformats.org/officeDocument/2006/relationships/slideLayout" Target="../slideLayouts/slideLayout273.xml"/><Relationship Id="rId4" Type="http://schemas.openxmlformats.org/officeDocument/2006/relationships/slideLayout" Target="../slideLayouts/slideLayout267.xml"/><Relationship Id="rId9" Type="http://schemas.openxmlformats.org/officeDocument/2006/relationships/slideLayout" Target="../slideLayouts/slideLayout272.xml"/><Relationship Id="rId14" Type="http://schemas.openxmlformats.org/officeDocument/2006/relationships/image" Target="../media/image11.jpeg"/></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283.xml"/><Relationship Id="rId13" Type="http://schemas.openxmlformats.org/officeDocument/2006/relationships/theme" Target="../theme/theme27.xml"/><Relationship Id="rId3" Type="http://schemas.openxmlformats.org/officeDocument/2006/relationships/slideLayout" Target="../slideLayouts/slideLayout278.xml"/><Relationship Id="rId7" Type="http://schemas.openxmlformats.org/officeDocument/2006/relationships/slideLayout" Target="../slideLayouts/slideLayout282.xml"/><Relationship Id="rId12" Type="http://schemas.openxmlformats.org/officeDocument/2006/relationships/slideLayout" Target="../slideLayouts/slideLayout287.xml"/><Relationship Id="rId2" Type="http://schemas.openxmlformats.org/officeDocument/2006/relationships/slideLayout" Target="../slideLayouts/slideLayout277.xml"/><Relationship Id="rId1" Type="http://schemas.openxmlformats.org/officeDocument/2006/relationships/slideLayout" Target="../slideLayouts/slideLayout276.xml"/><Relationship Id="rId6" Type="http://schemas.openxmlformats.org/officeDocument/2006/relationships/slideLayout" Target="../slideLayouts/slideLayout281.xml"/><Relationship Id="rId11" Type="http://schemas.openxmlformats.org/officeDocument/2006/relationships/slideLayout" Target="../slideLayouts/slideLayout286.xml"/><Relationship Id="rId5" Type="http://schemas.openxmlformats.org/officeDocument/2006/relationships/slideLayout" Target="../slideLayouts/slideLayout280.xml"/><Relationship Id="rId10" Type="http://schemas.openxmlformats.org/officeDocument/2006/relationships/slideLayout" Target="../slideLayouts/slideLayout285.xml"/><Relationship Id="rId4" Type="http://schemas.openxmlformats.org/officeDocument/2006/relationships/slideLayout" Target="../slideLayouts/slideLayout279.xml"/><Relationship Id="rId9" Type="http://schemas.openxmlformats.org/officeDocument/2006/relationships/slideLayout" Target="../slideLayouts/slideLayout284.xml"/><Relationship Id="rId14" Type="http://schemas.openxmlformats.org/officeDocument/2006/relationships/image" Target="../media/image11.jpeg"/></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295.xml"/><Relationship Id="rId13" Type="http://schemas.openxmlformats.org/officeDocument/2006/relationships/theme" Target="../theme/theme28.xml"/><Relationship Id="rId3" Type="http://schemas.openxmlformats.org/officeDocument/2006/relationships/slideLayout" Target="../slideLayouts/slideLayout290.xml"/><Relationship Id="rId7" Type="http://schemas.openxmlformats.org/officeDocument/2006/relationships/slideLayout" Target="../slideLayouts/slideLayout294.xml"/><Relationship Id="rId12" Type="http://schemas.openxmlformats.org/officeDocument/2006/relationships/slideLayout" Target="../slideLayouts/slideLayout299.xml"/><Relationship Id="rId2" Type="http://schemas.openxmlformats.org/officeDocument/2006/relationships/slideLayout" Target="../slideLayouts/slideLayout289.xml"/><Relationship Id="rId1" Type="http://schemas.openxmlformats.org/officeDocument/2006/relationships/slideLayout" Target="../slideLayouts/slideLayout288.xml"/><Relationship Id="rId6" Type="http://schemas.openxmlformats.org/officeDocument/2006/relationships/slideLayout" Target="../slideLayouts/slideLayout293.xml"/><Relationship Id="rId11" Type="http://schemas.openxmlformats.org/officeDocument/2006/relationships/slideLayout" Target="../slideLayouts/slideLayout298.xml"/><Relationship Id="rId5" Type="http://schemas.openxmlformats.org/officeDocument/2006/relationships/slideLayout" Target="../slideLayouts/slideLayout292.xml"/><Relationship Id="rId15" Type="http://schemas.openxmlformats.org/officeDocument/2006/relationships/image" Target="../media/image13.wmf"/><Relationship Id="rId10" Type="http://schemas.openxmlformats.org/officeDocument/2006/relationships/slideLayout" Target="../slideLayouts/slideLayout297.xml"/><Relationship Id="rId4" Type="http://schemas.openxmlformats.org/officeDocument/2006/relationships/slideLayout" Target="../slideLayouts/slideLayout291.xml"/><Relationship Id="rId9" Type="http://schemas.openxmlformats.org/officeDocument/2006/relationships/slideLayout" Target="../slideLayouts/slideLayout296.xml"/><Relationship Id="rId14" Type="http://schemas.openxmlformats.org/officeDocument/2006/relationships/image" Target="../media/image11.jpeg"/></Relationships>
</file>

<file path=ppt/slideMasters/_rels/slideMaster29.xml.rels><?xml version="1.0" encoding="UTF-8" standalone="yes"?>
<Relationships xmlns="http://schemas.openxmlformats.org/package/2006/relationships"><Relationship Id="rId8" Type="http://schemas.openxmlformats.org/officeDocument/2006/relationships/image" Target="../media/image1.wmf"/><Relationship Id="rId3" Type="http://schemas.openxmlformats.org/officeDocument/2006/relationships/slideLayout" Target="../slideLayouts/slideLayout302.xml"/><Relationship Id="rId7" Type="http://schemas.openxmlformats.org/officeDocument/2006/relationships/theme" Target="../theme/theme29.xml"/><Relationship Id="rId2" Type="http://schemas.openxmlformats.org/officeDocument/2006/relationships/slideLayout" Target="../slideLayouts/slideLayout301.xml"/><Relationship Id="rId1" Type="http://schemas.openxmlformats.org/officeDocument/2006/relationships/slideLayout" Target="../slideLayouts/slideLayout300.xml"/><Relationship Id="rId6" Type="http://schemas.openxmlformats.org/officeDocument/2006/relationships/slideLayout" Target="../slideLayouts/slideLayout305.xml"/><Relationship Id="rId5" Type="http://schemas.openxmlformats.org/officeDocument/2006/relationships/slideLayout" Target="../slideLayouts/slideLayout304.xml"/><Relationship Id="rId4" Type="http://schemas.openxmlformats.org/officeDocument/2006/relationships/slideLayout" Target="../slideLayouts/slideLayout30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image" Target="../media/image4.jpeg"/><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313.xml"/><Relationship Id="rId13" Type="http://schemas.openxmlformats.org/officeDocument/2006/relationships/slideLayout" Target="../slideLayouts/slideLayout318.xml"/><Relationship Id="rId3" Type="http://schemas.openxmlformats.org/officeDocument/2006/relationships/slideLayout" Target="../slideLayouts/slideLayout308.xml"/><Relationship Id="rId7" Type="http://schemas.openxmlformats.org/officeDocument/2006/relationships/slideLayout" Target="../slideLayouts/slideLayout312.xml"/><Relationship Id="rId12" Type="http://schemas.openxmlformats.org/officeDocument/2006/relationships/slideLayout" Target="../slideLayouts/slideLayout317.xml"/><Relationship Id="rId2" Type="http://schemas.openxmlformats.org/officeDocument/2006/relationships/slideLayout" Target="../slideLayouts/slideLayout307.xml"/><Relationship Id="rId16" Type="http://schemas.openxmlformats.org/officeDocument/2006/relationships/image" Target="../media/image8.jpeg"/><Relationship Id="rId1" Type="http://schemas.openxmlformats.org/officeDocument/2006/relationships/slideLayout" Target="../slideLayouts/slideLayout306.xml"/><Relationship Id="rId6" Type="http://schemas.openxmlformats.org/officeDocument/2006/relationships/slideLayout" Target="../slideLayouts/slideLayout311.xml"/><Relationship Id="rId11" Type="http://schemas.openxmlformats.org/officeDocument/2006/relationships/slideLayout" Target="../slideLayouts/slideLayout316.xml"/><Relationship Id="rId5" Type="http://schemas.openxmlformats.org/officeDocument/2006/relationships/slideLayout" Target="../slideLayouts/slideLayout310.xml"/><Relationship Id="rId15" Type="http://schemas.openxmlformats.org/officeDocument/2006/relationships/theme" Target="../theme/theme30.xml"/><Relationship Id="rId10" Type="http://schemas.openxmlformats.org/officeDocument/2006/relationships/slideLayout" Target="../slideLayouts/slideLayout315.xml"/><Relationship Id="rId4" Type="http://schemas.openxmlformats.org/officeDocument/2006/relationships/slideLayout" Target="../slideLayouts/slideLayout309.xml"/><Relationship Id="rId9" Type="http://schemas.openxmlformats.org/officeDocument/2006/relationships/slideLayout" Target="../slideLayouts/slideLayout314.xml"/><Relationship Id="rId14" Type="http://schemas.openxmlformats.org/officeDocument/2006/relationships/slideLayout" Target="../slideLayouts/slideLayout319.xml"/></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327.xml"/><Relationship Id="rId13" Type="http://schemas.openxmlformats.org/officeDocument/2006/relationships/slideLayout" Target="../slideLayouts/slideLayout332.xml"/><Relationship Id="rId3" Type="http://schemas.openxmlformats.org/officeDocument/2006/relationships/slideLayout" Target="../slideLayouts/slideLayout322.xml"/><Relationship Id="rId7" Type="http://schemas.openxmlformats.org/officeDocument/2006/relationships/slideLayout" Target="../slideLayouts/slideLayout326.xml"/><Relationship Id="rId12" Type="http://schemas.openxmlformats.org/officeDocument/2006/relationships/slideLayout" Target="../slideLayouts/slideLayout331.xml"/><Relationship Id="rId2" Type="http://schemas.openxmlformats.org/officeDocument/2006/relationships/slideLayout" Target="../slideLayouts/slideLayout321.xml"/><Relationship Id="rId1" Type="http://schemas.openxmlformats.org/officeDocument/2006/relationships/slideLayout" Target="../slideLayouts/slideLayout320.xml"/><Relationship Id="rId6" Type="http://schemas.openxmlformats.org/officeDocument/2006/relationships/slideLayout" Target="../slideLayouts/slideLayout325.xml"/><Relationship Id="rId11" Type="http://schemas.openxmlformats.org/officeDocument/2006/relationships/slideLayout" Target="../slideLayouts/slideLayout330.xml"/><Relationship Id="rId5" Type="http://schemas.openxmlformats.org/officeDocument/2006/relationships/slideLayout" Target="../slideLayouts/slideLayout324.xml"/><Relationship Id="rId15" Type="http://schemas.openxmlformats.org/officeDocument/2006/relationships/image" Target="../media/image8.jpeg"/><Relationship Id="rId10" Type="http://schemas.openxmlformats.org/officeDocument/2006/relationships/slideLayout" Target="../slideLayouts/slideLayout329.xml"/><Relationship Id="rId4" Type="http://schemas.openxmlformats.org/officeDocument/2006/relationships/slideLayout" Target="../slideLayouts/slideLayout323.xml"/><Relationship Id="rId9" Type="http://schemas.openxmlformats.org/officeDocument/2006/relationships/slideLayout" Target="../slideLayouts/slideLayout328.xml"/><Relationship Id="rId14" Type="http://schemas.openxmlformats.org/officeDocument/2006/relationships/theme" Target="../theme/theme31.xml"/></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340.xml"/><Relationship Id="rId13" Type="http://schemas.openxmlformats.org/officeDocument/2006/relationships/slideLayout" Target="../slideLayouts/slideLayout345.xml"/><Relationship Id="rId3" Type="http://schemas.openxmlformats.org/officeDocument/2006/relationships/slideLayout" Target="../slideLayouts/slideLayout335.xml"/><Relationship Id="rId7" Type="http://schemas.openxmlformats.org/officeDocument/2006/relationships/slideLayout" Target="../slideLayouts/slideLayout339.xml"/><Relationship Id="rId12" Type="http://schemas.openxmlformats.org/officeDocument/2006/relationships/slideLayout" Target="../slideLayouts/slideLayout344.xml"/><Relationship Id="rId2" Type="http://schemas.openxmlformats.org/officeDocument/2006/relationships/slideLayout" Target="../slideLayouts/slideLayout334.xml"/><Relationship Id="rId16" Type="http://schemas.openxmlformats.org/officeDocument/2006/relationships/image" Target="../media/image8.jpeg"/><Relationship Id="rId1" Type="http://schemas.openxmlformats.org/officeDocument/2006/relationships/slideLayout" Target="../slideLayouts/slideLayout333.xml"/><Relationship Id="rId6" Type="http://schemas.openxmlformats.org/officeDocument/2006/relationships/slideLayout" Target="../slideLayouts/slideLayout338.xml"/><Relationship Id="rId11" Type="http://schemas.openxmlformats.org/officeDocument/2006/relationships/slideLayout" Target="../slideLayouts/slideLayout343.xml"/><Relationship Id="rId5" Type="http://schemas.openxmlformats.org/officeDocument/2006/relationships/slideLayout" Target="../slideLayouts/slideLayout337.xml"/><Relationship Id="rId15" Type="http://schemas.openxmlformats.org/officeDocument/2006/relationships/theme" Target="../theme/theme32.xml"/><Relationship Id="rId10" Type="http://schemas.openxmlformats.org/officeDocument/2006/relationships/slideLayout" Target="../slideLayouts/slideLayout342.xml"/><Relationship Id="rId4" Type="http://schemas.openxmlformats.org/officeDocument/2006/relationships/slideLayout" Target="../slideLayouts/slideLayout336.xml"/><Relationship Id="rId9" Type="http://schemas.openxmlformats.org/officeDocument/2006/relationships/slideLayout" Target="../slideLayouts/slideLayout341.xml"/><Relationship Id="rId14" Type="http://schemas.openxmlformats.org/officeDocument/2006/relationships/slideLayout" Target="../slideLayouts/slideLayout346.xml"/></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354.xml"/><Relationship Id="rId13" Type="http://schemas.openxmlformats.org/officeDocument/2006/relationships/slideLayout" Target="../slideLayouts/slideLayout359.xml"/><Relationship Id="rId3" Type="http://schemas.openxmlformats.org/officeDocument/2006/relationships/slideLayout" Target="../slideLayouts/slideLayout349.xml"/><Relationship Id="rId7" Type="http://schemas.openxmlformats.org/officeDocument/2006/relationships/slideLayout" Target="../slideLayouts/slideLayout353.xml"/><Relationship Id="rId12" Type="http://schemas.openxmlformats.org/officeDocument/2006/relationships/slideLayout" Target="../slideLayouts/slideLayout358.xml"/><Relationship Id="rId2" Type="http://schemas.openxmlformats.org/officeDocument/2006/relationships/slideLayout" Target="../slideLayouts/slideLayout348.xml"/><Relationship Id="rId1" Type="http://schemas.openxmlformats.org/officeDocument/2006/relationships/slideLayout" Target="../slideLayouts/slideLayout347.xml"/><Relationship Id="rId6" Type="http://schemas.openxmlformats.org/officeDocument/2006/relationships/slideLayout" Target="../slideLayouts/slideLayout352.xml"/><Relationship Id="rId11" Type="http://schemas.openxmlformats.org/officeDocument/2006/relationships/slideLayout" Target="../slideLayouts/slideLayout357.xml"/><Relationship Id="rId5" Type="http://schemas.openxmlformats.org/officeDocument/2006/relationships/slideLayout" Target="../slideLayouts/slideLayout351.xml"/><Relationship Id="rId15" Type="http://schemas.openxmlformats.org/officeDocument/2006/relationships/image" Target="../media/image8.jpeg"/><Relationship Id="rId10" Type="http://schemas.openxmlformats.org/officeDocument/2006/relationships/slideLayout" Target="../slideLayouts/slideLayout356.xml"/><Relationship Id="rId4" Type="http://schemas.openxmlformats.org/officeDocument/2006/relationships/slideLayout" Target="../slideLayouts/slideLayout350.xml"/><Relationship Id="rId9" Type="http://schemas.openxmlformats.org/officeDocument/2006/relationships/slideLayout" Target="../slideLayouts/slideLayout355.xml"/><Relationship Id="rId14" Type="http://schemas.openxmlformats.org/officeDocument/2006/relationships/theme" Target="../theme/theme33.xml"/></Relationships>
</file>

<file path=ppt/slideMasters/_rels/slideMaster34.xml.rels><?xml version="1.0" encoding="UTF-8" standalone="yes"?>
<Relationships xmlns="http://schemas.openxmlformats.org/package/2006/relationships"><Relationship Id="rId8" Type="http://schemas.openxmlformats.org/officeDocument/2006/relationships/slideLayout" Target="../slideLayouts/slideLayout367.xml"/><Relationship Id="rId13" Type="http://schemas.openxmlformats.org/officeDocument/2006/relationships/slideLayout" Target="../slideLayouts/slideLayout372.xml"/><Relationship Id="rId3" Type="http://schemas.openxmlformats.org/officeDocument/2006/relationships/slideLayout" Target="../slideLayouts/slideLayout362.xml"/><Relationship Id="rId7" Type="http://schemas.openxmlformats.org/officeDocument/2006/relationships/slideLayout" Target="../slideLayouts/slideLayout366.xml"/><Relationship Id="rId12" Type="http://schemas.openxmlformats.org/officeDocument/2006/relationships/slideLayout" Target="../slideLayouts/slideLayout371.xml"/><Relationship Id="rId2" Type="http://schemas.openxmlformats.org/officeDocument/2006/relationships/slideLayout" Target="../slideLayouts/slideLayout361.xml"/><Relationship Id="rId1" Type="http://schemas.openxmlformats.org/officeDocument/2006/relationships/slideLayout" Target="../slideLayouts/slideLayout360.xml"/><Relationship Id="rId6" Type="http://schemas.openxmlformats.org/officeDocument/2006/relationships/slideLayout" Target="../slideLayouts/slideLayout365.xml"/><Relationship Id="rId11" Type="http://schemas.openxmlformats.org/officeDocument/2006/relationships/slideLayout" Target="../slideLayouts/slideLayout370.xml"/><Relationship Id="rId5" Type="http://schemas.openxmlformats.org/officeDocument/2006/relationships/slideLayout" Target="../slideLayouts/slideLayout364.xml"/><Relationship Id="rId15" Type="http://schemas.openxmlformats.org/officeDocument/2006/relationships/image" Target="../media/image8.jpeg"/><Relationship Id="rId10" Type="http://schemas.openxmlformats.org/officeDocument/2006/relationships/slideLayout" Target="../slideLayouts/slideLayout369.xml"/><Relationship Id="rId4" Type="http://schemas.openxmlformats.org/officeDocument/2006/relationships/slideLayout" Target="../slideLayouts/slideLayout363.xml"/><Relationship Id="rId9" Type="http://schemas.openxmlformats.org/officeDocument/2006/relationships/slideLayout" Target="../slideLayouts/slideLayout368.xml"/><Relationship Id="rId14" Type="http://schemas.openxmlformats.org/officeDocument/2006/relationships/theme" Target="../theme/theme34.xml"/></Relationships>
</file>

<file path=ppt/slideMasters/_rels/slideMaster35.xml.rels><?xml version="1.0" encoding="UTF-8" standalone="yes"?>
<Relationships xmlns="http://schemas.openxmlformats.org/package/2006/relationships"><Relationship Id="rId8" Type="http://schemas.openxmlformats.org/officeDocument/2006/relationships/slideLayout" Target="../slideLayouts/slideLayout380.xml"/><Relationship Id="rId13" Type="http://schemas.openxmlformats.org/officeDocument/2006/relationships/slideLayout" Target="../slideLayouts/slideLayout385.xml"/><Relationship Id="rId3" Type="http://schemas.openxmlformats.org/officeDocument/2006/relationships/slideLayout" Target="../slideLayouts/slideLayout375.xml"/><Relationship Id="rId7" Type="http://schemas.openxmlformats.org/officeDocument/2006/relationships/slideLayout" Target="../slideLayouts/slideLayout379.xml"/><Relationship Id="rId12" Type="http://schemas.openxmlformats.org/officeDocument/2006/relationships/slideLayout" Target="../slideLayouts/slideLayout384.xml"/><Relationship Id="rId2" Type="http://schemas.openxmlformats.org/officeDocument/2006/relationships/slideLayout" Target="../slideLayouts/slideLayout374.xml"/><Relationship Id="rId16" Type="http://schemas.openxmlformats.org/officeDocument/2006/relationships/image" Target="../media/image8.jpeg"/><Relationship Id="rId1" Type="http://schemas.openxmlformats.org/officeDocument/2006/relationships/slideLayout" Target="../slideLayouts/slideLayout373.xml"/><Relationship Id="rId6" Type="http://schemas.openxmlformats.org/officeDocument/2006/relationships/slideLayout" Target="../slideLayouts/slideLayout378.xml"/><Relationship Id="rId11" Type="http://schemas.openxmlformats.org/officeDocument/2006/relationships/slideLayout" Target="../slideLayouts/slideLayout383.xml"/><Relationship Id="rId5" Type="http://schemas.openxmlformats.org/officeDocument/2006/relationships/slideLayout" Target="../slideLayouts/slideLayout377.xml"/><Relationship Id="rId15" Type="http://schemas.openxmlformats.org/officeDocument/2006/relationships/theme" Target="../theme/theme35.xml"/><Relationship Id="rId10" Type="http://schemas.openxmlformats.org/officeDocument/2006/relationships/slideLayout" Target="../slideLayouts/slideLayout382.xml"/><Relationship Id="rId4" Type="http://schemas.openxmlformats.org/officeDocument/2006/relationships/slideLayout" Target="../slideLayouts/slideLayout376.xml"/><Relationship Id="rId9" Type="http://schemas.openxmlformats.org/officeDocument/2006/relationships/slideLayout" Target="../slideLayouts/slideLayout381.xml"/><Relationship Id="rId14" Type="http://schemas.openxmlformats.org/officeDocument/2006/relationships/slideLayout" Target="../slideLayouts/slideLayout386.xml"/></Relationships>
</file>

<file path=ppt/slideMasters/_rels/slideMaster36.xml.rels><?xml version="1.0" encoding="UTF-8" standalone="yes"?>
<Relationships xmlns="http://schemas.openxmlformats.org/package/2006/relationships"><Relationship Id="rId8" Type="http://schemas.openxmlformats.org/officeDocument/2006/relationships/slideLayout" Target="../slideLayouts/slideLayout394.xml"/><Relationship Id="rId13" Type="http://schemas.openxmlformats.org/officeDocument/2006/relationships/slideLayout" Target="../slideLayouts/slideLayout399.xml"/><Relationship Id="rId3" Type="http://schemas.openxmlformats.org/officeDocument/2006/relationships/slideLayout" Target="../slideLayouts/slideLayout389.xml"/><Relationship Id="rId7" Type="http://schemas.openxmlformats.org/officeDocument/2006/relationships/slideLayout" Target="../slideLayouts/slideLayout393.xml"/><Relationship Id="rId12" Type="http://schemas.openxmlformats.org/officeDocument/2006/relationships/slideLayout" Target="../slideLayouts/slideLayout398.xml"/><Relationship Id="rId2" Type="http://schemas.openxmlformats.org/officeDocument/2006/relationships/slideLayout" Target="../slideLayouts/slideLayout388.xml"/><Relationship Id="rId1" Type="http://schemas.openxmlformats.org/officeDocument/2006/relationships/slideLayout" Target="../slideLayouts/slideLayout387.xml"/><Relationship Id="rId6" Type="http://schemas.openxmlformats.org/officeDocument/2006/relationships/slideLayout" Target="../slideLayouts/slideLayout392.xml"/><Relationship Id="rId11" Type="http://schemas.openxmlformats.org/officeDocument/2006/relationships/slideLayout" Target="../slideLayouts/slideLayout397.xml"/><Relationship Id="rId5" Type="http://schemas.openxmlformats.org/officeDocument/2006/relationships/slideLayout" Target="../slideLayouts/slideLayout391.xml"/><Relationship Id="rId15" Type="http://schemas.openxmlformats.org/officeDocument/2006/relationships/image" Target="../media/image15.jpeg"/><Relationship Id="rId10" Type="http://schemas.openxmlformats.org/officeDocument/2006/relationships/slideLayout" Target="../slideLayouts/slideLayout396.xml"/><Relationship Id="rId4" Type="http://schemas.openxmlformats.org/officeDocument/2006/relationships/slideLayout" Target="../slideLayouts/slideLayout390.xml"/><Relationship Id="rId9" Type="http://schemas.openxmlformats.org/officeDocument/2006/relationships/slideLayout" Target="../slideLayouts/slideLayout395.xml"/><Relationship Id="rId14" Type="http://schemas.openxmlformats.org/officeDocument/2006/relationships/theme" Target="../theme/theme36.xml"/></Relationships>
</file>

<file path=ppt/slideMasters/_rels/slideMaster37.xml.rels><?xml version="1.0" encoding="UTF-8" standalone="yes"?>
<Relationships xmlns="http://schemas.openxmlformats.org/package/2006/relationships"><Relationship Id="rId8" Type="http://schemas.openxmlformats.org/officeDocument/2006/relationships/slideLayout" Target="../slideLayouts/slideLayout407.xml"/><Relationship Id="rId13" Type="http://schemas.openxmlformats.org/officeDocument/2006/relationships/slideLayout" Target="../slideLayouts/slideLayout412.xml"/><Relationship Id="rId3" Type="http://schemas.openxmlformats.org/officeDocument/2006/relationships/slideLayout" Target="../slideLayouts/slideLayout402.xml"/><Relationship Id="rId7" Type="http://schemas.openxmlformats.org/officeDocument/2006/relationships/slideLayout" Target="../slideLayouts/slideLayout406.xml"/><Relationship Id="rId12" Type="http://schemas.openxmlformats.org/officeDocument/2006/relationships/slideLayout" Target="../slideLayouts/slideLayout411.xml"/><Relationship Id="rId2" Type="http://schemas.openxmlformats.org/officeDocument/2006/relationships/slideLayout" Target="../slideLayouts/slideLayout401.xml"/><Relationship Id="rId16" Type="http://schemas.openxmlformats.org/officeDocument/2006/relationships/image" Target="../media/image8.jpeg"/><Relationship Id="rId1" Type="http://schemas.openxmlformats.org/officeDocument/2006/relationships/slideLayout" Target="../slideLayouts/slideLayout400.xml"/><Relationship Id="rId6" Type="http://schemas.openxmlformats.org/officeDocument/2006/relationships/slideLayout" Target="../slideLayouts/slideLayout405.xml"/><Relationship Id="rId11" Type="http://schemas.openxmlformats.org/officeDocument/2006/relationships/slideLayout" Target="../slideLayouts/slideLayout410.xml"/><Relationship Id="rId5" Type="http://schemas.openxmlformats.org/officeDocument/2006/relationships/slideLayout" Target="../slideLayouts/slideLayout404.xml"/><Relationship Id="rId15" Type="http://schemas.openxmlformats.org/officeDocument/2006/relationships/theme" Target="../theme/theme37.xml"/><Relationship Id="rId10" Type="http://schemas.openxmlformats.org/officeDocument/2006/relationships/slideLayout" Target="../slideLayouts/slideLayout409.xml"/><Relationship Id="rId4" Type="http://schemas.openxmlformats.org/officeDocument/2006/relationships/slideLayout" Target="../slideLayouts/slideLayout403.xml"/><Relationship Id="rId9" Type="http://schemas.openxmlformats.org/officeDocument/2006/relationships/slideLayout" Target="../slideLayouts/slideLayout408.xml"/><Relationship Id="rId14" Type="http://schemas.openxmlformats.org/officeDocument/2006/relationships/slideLayout" Target="../slideLayouts/slideLayout413.xml"/></Relationships>
</file>

<file path=ppt/slideMasters/_rels/slideMaster38.xml.rels><?xml version="1.0" encoding="UTF-8" standalone="yes"?>
<Relationships xmlns="http://schemas.openxmlformats.org/package/2006/relationships"><Relationship Id="rId8" Type="http://schemas.openxmlformats.org/officeDocument/2006/relationships/slideLayout" Target="../slideLayouts/slideLayout421.xml"/><Relationship Id="rId13" Type="http://schemas.openxmlformats.org/officeDocument/2006/relationships/theme" Target="../theme/theme38.xml"/><Relationship Id="rId3" Type="http://schemas.openxmlformats.org/officeDocument/2006/relationships/slideLayout" Target="../slideLayouts/slideLayout416.xml"/><Relationship Id="rId7" Type="http://schemas.openxmlformats.org/officeDocument/2006/relationships/slideLayout" Target="../slideLayouts/slideLayout420.xml"/><Relationship Id="rId12" Type="http://schemas.openxmlformats.org/officeDocument/2006/relationships/slideLayout" Target="../slideLayouts/slideLayout425.xml"/><Relationship Id="rId2" Type="http://schemas.openxmlformats.org/officeDocument/2006/relationships/slideLayout" Target="../slideLayouts/slideLayout415.xml"/><Relationship Id="rId1" Type="http://schemas.openxmlformats.org/officeDocument/2006/relationships/slideLayout" Target="../slideLayouts/slideLayout414.xml"/><Relationship Id="rId6" Type="http://schemas.openxmlformats.org/officeDocument/2006/relationships/slideLayout" Target="../slideLayouts/slideLayout419.xml"/><Relationship Id="rId11" Type="http://schemas.openxmlformats.org/officeDocument/2006/relationships/slideLayout" Target="../slideLayouts/slideLayout424.xml"/><Relationship Id="rId5" Type="http://schemas.openxmlformats.org/officeDocument/2006/relationships/slideLayout" Target="../slideLayouts/slideLayout418.xml"/><Relationship Id="rId10" Type="http://schemas.openxmlformats.org/officeDocument/2006/relationships/slideLayout" Target="../slideLayouts/slideLayout423.xml"/><Relationship Id="rId4" Type="http://schemas.openxmlformats.org/officeDocument/2006/relationships/slideLayout" Target="../slideLayouts/slideLayout417.xml"/><Relationship Id="rId9" Type="http://schemas.openxmlformats.org/officeDocument/2006/relationships/slideLayout" Target="../slideLayouts/slideLayout422.xml"/><Relationship Id="rId14" Type="http://schemas.openxmlformats.org/officeDocument/2006/relationships/image" Target="../media/image11.jpeg"/></Relationships>
</file>

<file path=ppt/slideMasters/_rels/slideMaster39.xml.rels><?xml version="1.0" encoding="UTF-8" standalone="yes"?>
<Relationships xmlns="http://schemas.openxmlformats.org/package/2006/relationships"><Relationship Id="rId8" Type="http://schemas.openxmlformats.org/officeDocument/2006/relationships/slideLayout" Target="../slideLayouts/slideLayout433.xml"/><Relationship Id="rId13" Type="http://schemas.openxmlformats.org/officeDocument/2006/relationships/slideLayout" Target="../slideLayouts/slideLayout438.xml"/><Relationship Id="rId3" Type="http://schemas.openxmlformats.org/officeDocument/2006/relationships/slideLayout" Target="../slideLayouts/slideLayout428.xml"/><Relationship Id="rId7" Type="http://schemas.openxmlformats.org/officeDocument/2006/relationships/slideLayout" Target="../slideLayouts/slideLayout432.xml"/><Relationship Id="rId12" Type="http://schemas.openxmlformats.org/officeDocument/2006/relationships/slideLayout" Target="../slideLayouts/slideLayout437.xml"/><Relationship Id="rId17" Type="http://schemas.openxmlformats.org/officeDocument/2006/relationships/image" Target="../media/image18.jpeg"/><Relationship Id="rId2" Type="http://schemas.openxmlformats.org/officeDocument/2006/relationships/slideLayout" Target="../slideLayouts/slideLayout427.xml"/><Relationship Id="rId16" Type="http://schemas.openxmlformats.org/officeDocument/2006/relationships/image" Target="../media/image17.png"/><Relationship Id="rId1" Type="http://schemas.openxmlformats.org/officeDocument/2006/relationships/slideLayout" Target="../slideLayouts/slideLayout426.xml"/><Relationship Id="rId6" Type="http://schemas.openxmlformats.org/officeDocument/2006/relationships/slideLayout" Target="../slideLayouts/slideLayout431.xml"/><Relationship Id="rId11" Type="http://schemas.openxmlformats.org/officeDocument/2006/relationships/slideLayout" Target="../slideLayouts/slideLayout436.xml"/><Relationship Id="rId5" Type="http://schemas.openxmlformats.org/officeDocument/2006/relationships/slideLayout" Target="../slideLayouts/slideLayout430.xml"/><Relationship Id="rId15" Type="http://schemas.openxmlformats.org/officeDocument/2006/relationships/theme" Target="../theme/theme39.xml"/><Relationship Id="rId10" Type="http://schemas.openxmlformats.org/officeDocument/2006/relationships/slideLayout" Target="../slideLayouts/slideLayout435.xml"/><Relationship Id="rId4" Type="http://schemas.openxmlformats.org/officeDocument/2006/relationships/slideLayout" Target="../slideLayouts/slideLayout429.xml"/><Relationship Id="rId9" Type="http://schemas.openxmlformats.org/officeDocument/2006/relationships/slideLayout" Target="../slideLayouts/slideLayout434.xml"/><Relationship Id="rId14" Type="http://schemas.openxmlformats.org/officeDocument/2006/relationships/slideLayout" Target="../slideLayouts/slideLayout439.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5.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5" Type="http://schemas.openxmlformats.org/officeDocument/2006/relationships/slideLayout" Target="../slideLayouts/slideLayout37.xml"/><Relationship Id="rId4" Type="http://schemas.openxmlformats.org/officeDocument/2006/relationships/slideLayout" Target="../slideLayouts/slideLayout36.xml"/><Relationship Id="rId9" Type="http://schemas.openxmlformats.org/officeDocument/2006/relationships/image" Target="../media/image1.wmf"/></Relationships>
</file>

<file path=ppt/slideMasters/_rels/slideMaster40.xml.rels><?xml version="1.0" encoding="UTF-8" standalone="yes"?>
<Relationships xmlns="http://schemas.openxmlformats.org/package/2006/relationships"><Relationship Id="rId8" Type="http://schemas.openxmlformats.org/officeDocument/2006/relationships/slideLayout" Target="../slideLayouts/slideLayout447.xml"/><Relationship Id="rId13" Type="http://schemas.openxmlformats.org/officeDocument/2006/relationships/image" Target="../media/image11.jpeg"/><Relationship Id="rId3" Type="http://schemas.openxmlformats.org/officeDocument/2006/relationships/slideLayout" Target="../slideLayouts/slideLayout442.xml"/><Relationship Id="rId7" Type="http://schemas.openxmlformats.org/officeDocument/2006/relationships/slideLayout" Target="../slideLayouts/slideLayout446.xml"/><Relationship Id="rId12" Type="http://schemas.openxmlformats.org/officeDocument/2006/relationships/theme" Target="../theme/theme40.xml"/><Relationship Id="rId2" Type="http://schemas.openxmlformats.org/officeDocument/2006/relationships/slideLayout" Target="../slideLayouts/slideLayout441.xml"/><Relationship Id="rId1" Type="http://schemas.openxmlformats.org/officeDocument/2006/relationships/slideLayout" Target="../slideLayouts/slideLayout440.xml"/><Relationship Id="rId6" Type="http://schemas.openxmlformats.org/officeDocument/2006/relationships/slideLayout" Target="../slideLayouts/slideLayout445.xml"/><Relationship Id="rId11" Type="http://schemas.openxmlformats.org/officeDocument/2006/relationships/slideLayout" Target="../slideLayouts/slideLayout450.xml"/><Relationship Id="rId5" Type="http://schemas.openxmlformats.org/officeDocument/2006/relationships/slideLayout" Target="../slideLayouts/slideLayout444.xml"/><Relationship Id="rId10" Type="http://schemas.openxmlformats.org/officeDocument/2006/relationships/slideLayout" Target="../slideLayouts/slideLayout449.xml"/><Relationship Id="rId4" Type="http://schemas.openxmlformats.org/officeDocument/2006/relationships/slideLayout" Target="../slideLayouts/slideLayout443.xml"/><Relationship Id="rId9" Type="http://schemas.openxmlformats.org/officeDocument/2006/relationships/slideLayout" Target="../slideLayouts/slideLayout448.xml"/></Relationships>
</file>

<file path=ppt/slideMasters/_rels/slideMaster41.xml.rels><?xml version="1.0" encoding="UTF-8" standalone="yes"?>
<Relationships xmlns="http://schemas.openxmlformats.org/package/2006/relationships"><Relationship Id="rId8" Type="http://schemas.openxmlformats.org/officeDocument/2006/relationships/slideLayout" Target="../slideLayouts/slideLayout458.xml"/><Relationship Id="rId13" Type="http://schemas.openxmlformats.org/officeDocument/2006/relationships/slideLayout" Target="../slideLayouts/slideLayout463.xml"/><Relationship Id="rId3" Type="http://schemas.openxmlformats.org/officeDocument/2006/relationships/slideLayout" Target="../slideLayouts/slideLayout453.xml"/><Relationship Id="rId7" Type="http://schemas.openxmlformats.org/officeDocument/2006/relationships/slideLayout" Target="../slideLayouts/slideLayout457.xml"/><Relationship Id="rId12" Type="http://schemas.openxmlformats.org/officeDocument/2006/relationships/slideLayout" Target="../slideLayouts/slideLayout462.xml"/><Relationship Id="rId17" Type="http://schemas.openxmlformats.org/officeDocument/2006/relationships/image" Target="../media/image18.jpeg"/><Relationship Id="rId2" Type="http://schemas.openxmlformats.org/officeDocument/2006/relationships/slideLayout" Target="../slideLayouts/slideLayout452.xml"/><Relationship Id="rId16" Type="http://schemas.openxmlformats.org/officeDocument/2006/relationships/image" Target="../media/image17.png"/><Relationship Id="rId1" Type="http://schemas.openxmlformats.org/officeDocument/2006/relationships/slideLayout" Target="../slideLayouts/slideLayout451.xml"/><Relationship Id="rId6" Type="http://schemas.openxmlformats.org/officeDocument/2006/relationships/slideLayout" Target="../slideLayouts/slideLayout456.xml"/><Relationship Id="rId11" Type="http://schemas.openxmlformats.org/officeDocument/2006/relationships/slideLayout" Target="../slideLayouts/slideLayout461.xml"/><Relationship Id="rId5" Type="http://schemas.openxmlformats.org/officeDocument/2006/relationships/slideLayout" Target="../slideLayouts/slideLayout455.xml"/><Relationship Id="rId15" Type="http://schemas.openxmlformats.org/officeDocument/2006/relationships/theme" Target="../theme/theme41.xml"/><Relationship Id="rId10" Type="http://schemas.openxmlformats.org/officeDocument/2006/relationships/slideLayout" Target="../slideLayouts/slideLayout460.xml"/><Relationship Id="rId4" Type="http://schemas.openxmlformats.org/officeDocument/2006/relationships/slideLayout" Target="../slideLayouts/slideLayout454.xml"/><Relationship Id="rId9" Type="http://schemas.openxmlformats.org/officeDocument/2006/relationships/slideLayout" Target="../slideLayouts/slideLayout459.xml"/><Relationship Id="rId14" Type="http://schemas.openxmlformats.org/officeDocument/2006/relationships/slideLayout" Target="../slideLayouts/slideLayout464.xml"/></Relationships>
</file>

<file path=ppt/slideMasters/_rels/slideMaster42.xml.rels><?xml version="1.0" encoding="UTF-8" standalone="yes"?>
<Relationships xmlns="http://schemas.openxmlformats.org/package/2006/relationships"><Relationship Id="rId8" Type="http://schemas.openxmlformats.org/officeDocument/2006/relationships/slideLayout" Target="../slideLayouts/slideLayout472.xml"/><Relationship Id="rId3" Type="http://schemas.openxmlformats.org/officeDocument/2006/relationships/slideLayout" Target="../slideLayouts/slideLayout467.xml"/><Relationship Id="rId7" Type="http://schemas.openxmlformats.org/officeDocument/2006/relationships/slideLayout" Target="../slideLayouts/slideLayout471.xml"/><Relationship Id="rId12" Type="http://schemas.openxmlformats.org/officeDocument/2006/relationships/image" Target="../media/image19.emf"/><Relationship Id="rId2" Type="http://schemas.openxmlformats.org/officeDocument/2006/relationships/slideLayout" Target="../slideLayouts/slideLayout466.xml"/><Relationship Id="rId1" Type="http://schemas.openxmlformats.org/officeDocument/2006/relationships/slideLayout" Target="../slideLayouts/slideLayout465.xml"/><Relationship Id="rId6" Type="http://schemas.openxmlformats.org/officeDocument/2006/relationships/slideLayout" Target="../slideLayouts/slideLayout470.xml"/><Relationship Id="rId11" Type="http://schemas.openxmlformats.org/officeDocument/2006/relationships/theme" Target="../theme/theme42.xml"/><Relationship Id="rId5" Type="http://schemas.openxmlformats.org/officeDocument/2006/relationships/slideLayout" Target="../slideLayouts/slideLayout469.xml"/><Relationship Id="rId10" Type="http://schemas.openxmlformats.org/officeDocument/2006/relationships/slideLayout" Target="../slideLayouts/slideLayout474.xml"/><Relationship Id="rId4" Type="http://schemas.openxmlformats.org/officeDocument/2006/relationships/slideLayout" Target="../slideLayouts/slideLayout468.xml"/><Relationship Id="rId9" Type="http://schemas.openxmlformats.org/officeDocument/2006/relationships/slideLayout" Target="../slideLayouts/slideLayout473.xml"/></Relationships>
</file>

<file path=ppt/slideMasters/_rels/slideMaster43.xml.rels><?xml version="1.0" encoding="UTF-8" standalone="yes"?>
<Relationships xmlns="http://schemas.openxmlformats.org/package/2006/relationships"><Relationship Id="rId8" Type="http://schemas.openxmlformats.org/officeDocument/2006/relationships/slideLayout" Target="../slideLayouts/slideLayout482.xml"/><Relationship Id="rId13" Type="http://schemas.openxmlformats.org/officeDocument/2006/relationships/image" Target="../media/image23.jpeg"/><Relationship Id="rId3" Type="http://schemas.openxmlformats.org/officeDocument/2006/relationships/slideLayout" Target="../slideLayouts/slideLayout477.xml"/><Relationship Id="rId7" Type="http://schemas.openxmlformats.org/officeDocument/2006/relationships/slideLayout" Target="../slideLayouts/slideLayout481.xml"/><Relationship Id="rId12" Type="http://schemas.openxmlformats.org/officeDocument/2006/relationships/theme" Target="../theme/theme43.xml"/><Relationship Id="rId2" Type="http://schemas.openxmlformats.org/officeDocument/2006/relationships/slideLayout" Target="../slideLayouts/slideLayout476.xml"/><Relationship Id="rId1" Type="http://schemas.openxmlformats.org/officeDocument/2006/relationships/slideLayout" Target="../slideLayouts/slideLayout475.xml"/><Relationship Id="rId6" Type="http://schemas.openxmlformats.org/officeDocument/2006/relationships/slideLayout" Target="../slideLayouts/slideLayout480.xml"/><Relationship Id="rId11" Type="http://schemas.openxmlformats.org/officeDocument/2006/relationships/slideLayout" Target="../slideLayouts/slideLayout485.xml"/><Relationship Id="rId5" Type="http://schemas.openxmlformats.org/officeDocument/2006/relationships/slideLayout" Target="../slideLayouts/slideLayout479.xml"/><Relationship Id="rId10" Type="http://schemas.openxmlformats.org/officeDocument/2006/relationships/slideLayout" Target="../slideLayouts/slideLayout484.xml"/><Relationship Id="rId4" Type="http://schemas.openxmlformats.org/officeDocument/2006/relationships/slideLayout" Target="../slideLayouts/slideLayout478.xml"/><Relationship Id="rId9" Type="http://schemas.openxmlformats.org/officeDocument/2006/relationships/slideLayout" Target="../slideLayouts/slideLayout483.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2.xml"/><Relationship Id="rId7" Type="http://schemas.openxmlformats.org/officeDocument/2006/relationships/slideLayout" Target="../slideLayouts/slideLayout46.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5" Type="http://schemas.openxmlformats.org/officeDocument/2006/relationships/slideLayout" Target="../slideLayouts/slideLayout44.xml"/><Relationship Id="rId4" Type="http://schemas.openxmlformats.org/officeDocument/2006/relationships/slideLayout" Target="../slideLayouts/slideLayout43.xml"/><Relationship Id="rId9" Type="http://schemas.openxmlformats.org/officeDocument/2006/relationships/image" Target="../media/image1.wmf"/></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18" Type="http://schemas.openxmlformats.org/officeDocument/2006/relationships/image" Target="../media/image8.jpe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17" Type="http://schemas.openxmlformats.org/officeDocument/2006/relationships/theme" Target="../theme/theme6.xml"/><Relationship Id="rId2" Type="http://schemas.openxmlformats.org/officeDocument/2006/relationships/slideLayout" Target="../slideLayouts/slideLayout48.xml"/><Relationship Id="rId16" Type="http://schemas.openxmlformats.org/officeDocument/2006/relationships/slideLayout" Target="../slideLayouts/slideLayout62.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slideLayout" Target="../slideLayouts/slideLayout6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image" Target="../media/image4.jpeg"/><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7.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image" Target="../media/image4.jpeg"/><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8.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theme" Target="../theme/theme9.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6035679"/>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8" tIns="45704" rIns="91408" bIns="45704" anchor="ctr"/>
          <a:lstStyle/>
          <a:p>
            <a:pPr>
              <a:spcBef>
                <a:spcPct val="50000"/>
              </a:spcBef>
              <a:buFontTx/>
              <a:buChar char="•"/>
            </a:pPr>
            <a:endParaRPr lang="en-US">
              <a:solidFill>
                <a:srgbClr val="000000"/>
              </a:solidFill>
            </a:endParaRPr>
          </a:p>
        </p:txBody>
      </p:sp>
      <p:sp>
        <p:nvSpPr>
          <p:cNvPr id="56327" name="Rectangle 7"/>
          <p:cNvSpPr>
            <a:spLocks noGrp="1" noChangeArrowheads="1"/>
          </p:cNvSpPr>
          <p:nvPr>
            <p:ph type="title"/>
          </p:nvPr>
        </p:nvSpPr>
        <p:spPr bwMode="auto">
          <a:xfrm>
            <a:off x="428625" y="3444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ctr" anchorCtr="0" compatLnSpc="1">
            <a:prstTxWarp prst="textNoShape">
              <a:avLst/>
            </a:prstTxWarp>
          </a:bodyPr>
          <a:lstStyle/>
          <a:p>
            <a:pPr lvl="0"/>
            <a:r>
              <a:rPr lang="en-US" smtClean="0"/>
              <a:t>Select to edit master title</a:t>
            </a:r>
          </a:p>
        </p:txBody>
      </p:sp>
      <p:sp>
        <p:nvSpPr>
          <p:cNvPr id="56328" name="Rectangle 8"/>
          <p:cNvSpPr>
            <a:spLocks noGrp="1" noChangeArrowheads="1"/>
          </p:cNvSpPr>
          <p:nvPr>
            <p:ph type="body" idx="1"/>
          </p:nvPr>
        </p:nvSpPr>
        <p:spPr bwMode="auto">
          <a:xfrm>
            <a:off x="495300" y="1508125"/>
            <a:ext cx="805021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t" anchorCtr="0" compatLnSpc="1">
            <a:prstTxWarp prst="textNoShape">
              <a:avLst/>
            </a:prstTxWarp>
          </a:bodyPr>
          <a:lstStyle/>
          <a:p>
            <a:pPr lvl="0"/>
            <a:r>
              <a:rPr lang="en-US" smtClean="0"/>
              <a:t>Select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6330" name="Rectangle 10"/>
          <p:cNvSpPr>
            <a:spLocks noGrp="1" noChangeArrowheads="1"/>
          </p:cNvSpPr>
          <p:nvPr>
            <p:ph type="ftr" sz="quarter" idx="3"/>
          </p:nvPr>
        </p:nvSpPr>
        <p:spPr bwMode="auto">
          <a:xfrm>
            <a:off x="2314356"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t" anchorCtr="0" compatLnSpc="1">
            <a:prstTxWarp prst="textNoShape">
              <a:avLst/>
            </a:prstTxWarp>
          </a:bodyPr>
          <a:lstStyle>
            <a:lvl1pPr algn="ctr">
              <a:spcBef>
                <a:spcPct val="0"/>
              </a:spcBef>
              <a:buFontTx/>
              <a:buNone/>
              <a:defRPr sz="1400">
                <a:solidFill>
                  <a:schemeClr val="bg1">
                    <a:lumMod val="65000"/>
                  </a:schemeClr>
                </a:solidFill>
                <a:latin typeface="Times New Roman" pitchFamily="18" charset="0"/>
              </a:defRPr>
            </a:lvl1pPr>
          </a:lstStyle>
          <a:p>
            <a:pPr>
              <a:defRPr/>
            </a:pPr>
            <a:endParaRPr lang="en-US"/>
          </a:p>
        </p:txBody>
      </p:sp>
      <p:sp>
        <p:nvSpPr>
          <p:cNvPr id="56331" name="Rectangle 11"/>
          <p:cNvSpPr>
            <a:spLocks noGrp="1" noChangeArrowheads="1"/>
          </p:cNvSpPr>
          <p:nvPr>
            <p:ph type="sldNum" sz="quarter" idx="4"/>
          </p:nvPr>
        </p:nvSpPr>
        <p:spPr bwMode="auto">
          <a:xfrm>
            <a:off x="6651165"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t" anchorCtr="0" compatLnSpc="1">
            <a:prstTxWarp prst="textNoShape">
              <a:avLst/>
            </a:prstTxWarp>
          </a:bodyPr>
          <a:lstStyle>
            <a:lvl1pPr algn="r">
              <a:spcBef>
                <a:spcPct val="0"/>
              </a:spcBef>
              <a:buFontTx/>
              <a:buNone/>
              <a:defRPr sz="1400">
                <a:solidFill>
                  <a:schemeClr val="bg1">
                    <a:lumMod val="65000"/>
                  </a:schemeClr>
                </a:solidFill>
                <a:latin typeface="Times New Roman" pitchFamily="18" charset="0"/>
              </a:defRPr>
            </a:lvl1pPr>
          </a:lstStyle>
          <a:p>
            <a:pPr>
              <a:defRPr/>
            </a:pPr>
            <a:fld id="{292508D5-5467-4BDD-BA4C-D3D2C12B0555}" type="slidenum">
              <a:rPr lang="en-US" smtClean="0"/>
              <a:pPr>
                <a:defRPr/>
              </a:pPr>
              <a:t>‹#›</a:t>
            </a:fld>
            <a:endParaRPr lang="en-US"/>
          </a:p>
        </p:txBody>
      </p:sp>
      <p:grpSp>
        <p:nvGrpSpPr>
          <p:cNvPr id="56345" name="Group 25"/>
          <p:cNvGrpSpPr>
            <a:grpSpLocks/>
          </p:cNvGrpSpPr>
          <p:nvPr/>
        </p:nvGrpSpPr>
        <p:grpSpPr bwMode="auto">
          <a:xfrm>
            <a:off x="5708650" y="6126158"/>
            <a:ext cx="2081212" cy="660400"/>
            <a:chOff x="3596" y="3859"/>
            <a:chExt cx="1311" cy="416"/>
          </a:xfrm>
        </p:grpSpPr>
        <p:pic>
          <p:nvPicPr>
            <p:cNvPr id="56346" name="Picture 26"/>
            <p:cNvPicPr>
              <a:picLocks noChangeAspect="1" noChangeArrowheads="1"/>
            </p:cNvPicPr>
            <p:nvPr userDrawn="1"/>
          </p:nvPicPr>
          <p:blipFill>
            <a:blip r:embed="rId12" cstate="print">
              <a:extLst>
                <a:ext uri="{28A0092B-C50C-407E-A947-70E740481C1C}">
                  <a14:useLocalDpi xmlns:a14="http://schemas.microsoft.com/office/drawing/2010/main" val="0"/>
                </a:ext>
              </a:extLst>
            </a:blip>
            <a:stretch>
              <a:fillRect/>
            </a:stretch>
          </p:blipFill>
          <p:spPr bwMode="auto">
            <a:xfrm>
              <a:off x="3596" y="3859"/>
              <a:ext cx="416" cy="416"/>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023" y="3947"/>
              <a:ext cx="884" cy="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pPr>
              <a:r>
                <a:rPr lang="en-US" sz="1200" b="1" dirty="0">
                  <a:solidFill>
                    <a:srgbClr val="FFFFFF"/>
                  </a:solidFill>
                </a:rPr>
                <a:t>Federal Aviation</a:t>
              </a:r>
            </a:p>
            <a:p>
              <a:pPr>
                <a:lnSpc>
                  <a:spcPct val="85000"/>
                </a:lnSpc>
              </a:pPr>
              <a:r>
                <a:rPr lang="en-US" sz="1200" b="1" dirty="0">
                  <a:solidFill>
                    <a:srgbClr val="FFFFFF"/>
                  </a:solidFill>
                </a:rPr>
                <a:t>Administration</a:t>
              </a:r>
            </a:p>
          </p:txBody>
        </p:sp>
      </p:grpSp>
      <p:sp>
        <p:nvSpPr>
          <p:cNvPr id="56349" name="Text Box 29" hidden="1"/>
          <p:cNvSpPr txBox="1">
            <a:spLocks noChangeArrowheads="1"/>
          </p:cNvSpPr>
          <p:nvPr/>
        </p:nvSpPr>
        <p:spPr bwMode="auto">
          <a:xfrm>
            <a:off x="449267" y="6205542"/>
            <a:ext cx="4784725" cy="279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8" tIns="45704" rIns="91408" bIns="45704">
            <a:spAutoFit/>
          </a:bodyPr>
          <a:lstStyle/>
          <a:p>
            <a:pPr>
              <a:spcBef>
                <a:spcPct val="50000"/>
              </a:spcBef>
            </a:pPr>
            <a:r>
              <a:rPr lang="en-US" sz="1200" b="1" dirty="0">
                <a:solidFill>
                  <a:srgbClr val="C0C0C0"/>
                </a:solidFill>
              </a:rPr>
              <a:t>&lt;Presentation Title – Change on Master Slide&gt;</a:t>
            </a:r>
            <a:endParaRPr lang="en-US" sz="1200" dirty="0">
              <a:solidFill>
                <a:srgbClr val="C0C0C0"/>
              </a:solidFill>
            </a:endParaRPr>
          </a:p>
        </p:txBody>
      </p:sp>
      <p:sp>
        <p:nvSpPr>
          <p:cNvPr id="56350" name="Text Box 30" hidden="1"/>
          <p:cNvSpPr txBox="1">
            <a:spLocks noChangeArrowheads="1"/>
          </p:cNvSpPr>
          <p:nvPr/>
        </p:nvSpPr>
        <p:spPr bwMode="auto">
          <a:xfrm>
            <a:off x="441325" y="6384929"/>
            <a:ext cx="3740150" cy="279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8" tIns="45704" rIns="91408" bIns="45704">
            <a:spAutoFit/>
          </a:bodyPr>
          <a:lstStyle/>
          <a:p>
            <a:pPr>
              <a:spcBef>
                <a:spcPct val="50000"/>
              </a:spcBef>
            </a:pPr>
            <a:r>
              <a:rPr lang="en-US" sz="1200" dirty="0">
                <a:solidFill>
                  <a:srgbClr val="C0C0C0"/>
                </a:solidFill>
              </a:rPr>
              <a:t>&lt;Date of Presentation – Change on Master Slide&gt;</a:t>
            </a:r>
          </a:p>
        </p:txBody>
      </p:sp>
      <p:grpSp>
        <p:nvGrpSpPr>
          <p:cNvPr id="13" name="Group 25"/>
          <p:cNvGrpSpPr>
            <a:grpSpLocks/>
          </p:cNvGrpSpPr>
          <p:nvPr/>
        </p:nvGrpSpPr>
        <p:grpSpPr bwMode="auto">
          <a:xfrm>
            <a:off x="5708650" y="6126158"/>
            <a:ext cx="2081212" cy="660400"/>
            <a:chOff x="3596" y="3859"/>
            <a:chExt cx="1311" cy="416"/>
          </a:xfrm>
        </p:grpSpPr>
        <p:pic>
          <p:nvPicPr>
            <p:cNvPr id="14" name="Picture 26"/>
            <p:cNvPicPr>
              <a:picLocks noChangeAspect="1" noChangeArrowheads="1"/>
            </p:cNvPicPr>
            <p:nvPr userDrawn="1"/>
          </p:nvPicPr>
          <p:blipFill>
            <a:blip r:embed="rId12" cstate="print">
              <a:extLst>
                <a:ext uri="{28A0092B-C50C-407E-A947-70E740481C1C}">
                  <a14:useLocalDpi xmlns:a14="http://schemas.microsoft.com/office/drawing/2010/main" val="0"/>
                </a:ext>
              </a:extLst>
            </a:blip>
            <a:stretch>
              <a:fillRect/>
            </a:stretch>
          </p:blipFill>
          <p:spPr bwMode="auto">
            <a:xfrm>
              <a:off x="3596" y="3859"/>
              <a:ext cx="416" cy="416"/>
            </a:xfrm>
            <a:prstGeom prst="rect">
              <a:avLst/>
            </a:prstGeom>
            <a:noFill/>
            <a:extLst>
              <a:ext uri="{909E8E84-426E-40DD-AFC4-6F175D3DCCD1}">
                <a14:hiddenFill xmlns:a14="http://schemas.microsoft.com/office/drawing/2010/main">
                  <a:solidFill>
                    <a:srgbClr val="FFFFFF"/>
                  </a:solidFill>
                </a14:hiddenFill>
              </a:ext>
            </a:extLst>
          </p:spPr>
        </p:pic>
        <p:sp>
          <p:nvSpPr>
            <p:cNvPr id="15" name="Text Box 27"/>
            <p:cNvSpPr txBox="1">
              <a:spLocks noChangeArrowheads="1"/>
            </p:cNvSpPr>
            <p:nvPr userDrawn="1"/>
          </p:nvSpPr>
          <p:spPr bwMode="auto">
            <a:xfrm>
              <a:off x="4023" y="3947"/>
              <a:ext cx="884" cy="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lnSpc>
                  <a:spcPct val="85000"/>
                </a:lnSpc>
                <a:spcBef>
                  <a:spcPct val="0"/>
                </a:spcBef>
                <a:spcAft>
                  <a:spcPct val="0"/>
                </a:spcAft>
              </a:pPr>
              <a:r>
                <a:rPr lang="en-US" sz="1200" b="1" dirty="0">
                  <a:solidFill>
                    <a:srgbClr val="FFFFFF"/>
                  </a:solidFill>
                </a:rPr>
                <a:t>Federal Aviation</a:t>
              </a:r>
            </a:p>
            <a:p>
              <a:pPr fontAlgn="base">
                <a:lnSpc>
                  <a:spcPct val="85000"/>
                </a:lnSpc>
                <a:spcBef>
                  <a:spcPct val="0"/>
                </a:spcBef>
                <a:spcAft>
                  <a:spcPct val="0"/>
                </a:spcAft>
              </a:pPr>
              <a:r>
                <a:rPr lang="en-US" sz="1200" b="1" dirty="0">
                  <a:solidFill>
                    <a:srgbClr val="FFFFFF"/>
                  </a:solidFill>
                </a:rPr>
                <a:t>Administration</a:t>
              </a:r>
            </a:p>
          </p:txBody>
        </p:sp>
      </p:grpSp>
      <p:sp>
        <p:nvSpPr>
          <p:cNvPr id="16" name="Text Box 29" hidden="1"/>
          <p:cNvSpPr txBox="1">
            <a:spLocks noChangeArrowheads="1"/>
          </p:cNvSpPr>
          <p:nvPr/>
        </p:nvSpPr>
        <p:spPr bwMode="auto">
          <a:xfrm>
            <a:off x="449267" y="6205542"/>
            <a:ext cx="4784725" cy="279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8" tIns="45704" rIns="91408" bIns="45704">
            <a:spAutoFit/>
          </a:bodyPr>
          <a:lstStyle/>
          <a:p>
            <a:pPr fontAlgn="base">
              <a:spcBef>
                <a:spcPct val="50000"/>
              </a:spcBef>
              <a:spcAft>
                <a:spcPct val="0"/>
              </a:spcAft>
            </a:pPr>
            <a:r>
              <a:rPr lang="en-US" sz="1200" b="1" dirty="0">
                <a:solidFill>
                  <a:srgbClr val="C0C0C0"/>
                </a:solidFill>
              </a:rPr>
              <a:t>&lt;Presentation Title – Change on Master Slide&gt;</a:t>
            </a:r>
            <a:endParaRPr lang="en-US" sz="1200" dirty="0">
              <a:solidFill>
                <a:srgbClr val="C0C0C0"/>
              </a:solidFill>
            </a:endParaRPr>
          </a:p>
        </p:txBody>
      </p:sp>
      <p:sp>
        <p:nvSpPr>
          <p:cNvPr id="17" name="Text Box 30" hidden="1"/>
          <p:cNvSpPr txBox="1">
            <a:spLocks noChangeArrowheads="1"/>
          </p:cNvSpPr>
          <p:nvPr/>
        </p:nvSpPr>
        <p:spPr bwMode="auto">
          <a:xfrm>
            <a:off x="441325" y="6384929"/>
            <a:ext cx="3740150" cy="279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8" tIns="45704" rIns="91408" bIns="45704">
            <a:spAutoFit/>
          </a:bodyPr>
          <a:lstStyle/>
          <a:p>
            <a:pPr fontAlgn="base">
              <a:spcBef>
                <a:spcPct val="50000"/>
              </a:spcBef>
              <a:spcAft>
                <a:spcPct val="0"/>
              </a:spcAft>
            </a:pPr>
            <a:r>
              <a:rPr lang="en-US" sz="1200" dirty="0">
                <a:solidFill>
                  <a:srgbClr val="C0C0C0"/>
                </a:solidFill>
              </a:rPr>
              <a:t>&lt;Date of Presentation – Change on Master Slide&gt;</a:t>
            </a:r>
          </a:p>
        </p:txBody>
      </p:sp>
      <p:sp>
        <p:nvSpPr>
          <p:cNvPr id="18" name="Rounded Rectangle 17"/>
          <p:cNvSpPr/>
          <p:nvPr userDrawn="1"/>
        </p:nvSpPr>
        <p:spPr>
          <a:xfrm>
            <a:off x="228604" y="228600"/>
            <a:ext cx="8696325" cy="1316038"/>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08" tIns="45704" rIns="91408" bIns="45704" anchor="ctr"/>
          <a:lstStyle/>
          <a:p>
            <a:pPr algn="ctr" fontAlgn="auto">
              <a:spcBef>
                <a:spcPts val="0"/>
              </a:spcBef>
              <a:spcAft>
                <a:spcPts val="0"/>
              </a:spcAft>
              <a:defRPr/>
            </a:pPr>
            <a:endParaRPr lang="en-US"/>
          </a:p>
        </p:txBody>
      </p:sp>
      <p:grpSp>
        <p:nvGrpSpPr>
          <p:cNvPr id="19" name="Group 15"/>
          <p:cNvGrpSpPr>
            <a:grpSpLocks noChangeAspect="1"/>
          </p:cNvGrpSpPr>
          <p:nvPr userDrawn="1"/>
        </p:nvGrpSpPr>
        <p:grpSpPr bwMode="auto">
          <a:xfrm>
            <a:off x="217488" y="1247779"/>
            <a:ext cx="8723312" cy="442913"/>
            <a:chOff x="-3905251" y="4294188"/>
            <a:chExt cx="13027839" cy="1892300"/>
          </a:xfrm>
        </p:grpSpPr>
        <p:sp>
          <p:nvSpPr>
            <p:cNvPr id="20" name="Freeform 14"/>
            <p:cNvSpPr>
              <a:spLocks/>
            </p:cNvSpPr>
            <p:nvPr/>
          </p:nvSpPr>
          <p:spPr bwMode="hidden">
            <a:xfrm>
              <a:off x="4810006" y="4497661"/>
              <a:ext cx="4295986" cy="1017364"/>
            </a:xfrm>
            <a:custGeom>
              <a:avLst/>
              <a:gdLst>
                <a:gd name="T0" fmla="*/ 2147483647 w 2706"/>
                <a:gd name="T1" fmla="*/ 0 h 640"/>
                <a:gd name="T2" fmla="*/ 2147483647 w 2706"/>
                <a:gd name="T3" fmla="*/ 0 h 640"/>
                <a:gd name="T4" fmla="*/ 2147483647 w 2706"/>
                <a:gd name="T5" fmla="*/ 45484119 h 640"/>
                <a:gd name="T6" fmla="*/ 2147483647 w 2706"/>
                <a:gd name="T7" fmla="*/ 96023265 h 640"/>
                <a:gd name="T8" fmla="*/ 2147483647 w 2706"/>
                <a:gd name="T9" fmla="*/ 151615849 h 640"/>
                <a:gd name="T10" fmla="*/ 2147483647 w 2706"/>
                <a:gd name="T11" fmla="*/ 207208433 h 640"/>
                <a:gd name="T12" fmla="*/ 2147483647 w 2706"/>
                <a:gd name="T13" fmla="*/ 272907893 h 640"/>
                <a:gd name="T14" fmla="*/ 2147483647 w 2706"/>
                <a:gd name="T15" fmla="*/ 338608942 h 640"/>
                <a:gd name="T16" fmla="*/ 2147483647 w 2706"/>
                <a:gd name="T17" fmla="*/ 414416867 h 640"/>
                <a:gd name="T18" fmla="*/ 2147483647 w 2706"/>
                <a:gd name="T19" fmla="*/ 490223202 h 640"/>
                <a:gd name="T20" fmla="*/ 2147483647 w 2706"/>
                <a:gd name="T21" fmla="*/ 490223202 h 640"/>
                <a:gd name="T22" fmla="*/ 2147483647 w 2706"/>
                <a:gd name="T23" fmla="*/ 636785614 h 640"/>
                <a:gd name="T24" fmla="*/ 2147483647 w 2706"/>
                <a:gd name="T25" fmla="*/ 768186122 h 640"/>
                <a:gd name="T26" fmla="*/ 2147483647 w 2706"/>
                <a:gd name="T27" fmla="*/ 889478166 h 640"/>
                <a:gd name="T28" fmla="*/ 1996160218 w 2706"/>
                <a:gd name="T29" fmla="*/ 1005716772 h 640"/>
                <a:gd name="T30" fmla="*/ 1471916569 w 2706"/>
                <a:gd name="T31" fmla="*/ 1106793475 h 640"/>
                <a:gd name="T32" fmla="*/ 962794601 w 2706"/>
                <a:gd name="T33" fmla="*/ 1197763302 h 640"/>
                <a:gd name="T34" fmla="*/ 473836460 w 2706"/>
                <a:gd name="T35" fmla="*/ 1283679692 h 640"/>
                <a:gd name="T36" fmla="*/ 0 w 2706"/>
                <a:gd name="T37" fmla="*/ 1359487617 h 640"/>
                <a:gd name="T38" fmla="*/ 0 w 2706"/>
                <a:gd name="T39" fmla="*/ 1359487617 h 640"/>
                <a:gd name="T40" fmla="*/ 327652280 w 2706"/>
                <a:gd name="T41" fmla="*/ 1404971736 h 640"/>
                <a:gd name="T42" fmla="*/ 640182880 w 2706"/>
                <a:gd name="T43" fmla="*/ 1445402417 h 640"/>
                <a:gd name="T44" fmla="*/ 942630773 w 2706"/>
                <a:gd name="T45" fmla="*/ 1480779661 h 640"/>
                <a:gd name="T46" fmla="*/ 1240038105 w 2706"/>
                <a:gd name="T47" fmla="*/ 1511101877 h 640"/>
                <a:gd name="T48" fmla="*/ 1527364317 w 2706"/>
                <a:gd name="T49" fmla="*/ 1541425682 h 640"/>
                <a:gd name="T50" fmla="*/ 1804609410 w 2706"/>
                <a:gd name="T51" fmla="*/ 1561641023 h 640"/>
                <a:gd name="T52" fmla="*/ 2071771794 w 2706"/>
                <a:gd name="T53" fmla="*/ 1581856364 h 640"/>
                <a:gd name="T54" fmla="*/ 2147483647 w 2706"/>
                <a:gd name="T55" fmla="*/ 1597018266 h 640"/>
                <a:gd name="T56" fmla="*/ 2147483647 w 2706"/>
                <a:gd name="T57" fmla="*/ 1607125142 h 640"/>
                <a:gd name="T58" fmla="*/ 2147483647 w 2706"/>
                <a:gd name="T59" fmla="*/ 1612180169 h 640"/>
                <a:gd name="T60" fmla="*/ 2147483647 w 2706"/>
                <a:gd name="T61" fmla="*/ 1617233607 h 640"/>
                <a:gd name="T62" fmla="*/ 2147483647 w 2706"/>
                <a:gd name="T63" fmla="*/ 1617233607 h 640"/>
                <a:gd name="T64" fmla="*/ 2147483647 w 2706"/>
                <a:gd name="T65" fmla="*/ 1612180169 h 640"/>
                <a:gd name="T66" fmla="*/ 2147483647 w 2706"/>
                <a:gd name="T67" fmla="*/ 1607125142 h 640"/>
                <a:gd name="T68" fmla="*/ 2147483647 w 2706"/>
                <a:gd name="T69" fmla="*/ 1597018266 h 640"/>
                <a:gd name="T70" fmla="*/ 2147483647 w 2706"/>
                <a:gd name="T71" fmla="*/ 1581856364 h 640"/>
                <a:gd name="T72" fmla="*/ 2147483647 w 2706"/>
                <a:gd name="T73" fmla="*/ 1566694461 h 640"/>
                <a:gd name="T74" fmla="*/ 2147483647 w 2706"/>
                <a:gd name="T75" fmla="*/ 1546479120 h 640"/>
                <a:gd name="T76" fmla="*/ 2147483647 w 2706"/>
                <a:gd name="T77" fmla="*/ 1521210342 h 640"/>
                <a:gd name="T78" fmla="*/ 2147483647 w 2706"/>
                <a:gd name="T79" fmla="*/ 1495941563 h 640"/>
                <a:gd name="T80" fmla="*/ 2147483647 w 2706"/>
                <a:gd name="T81" fmla="*/ 1465617758 h 640"/>
                <a:gd name="T82" fmla="*/ 2147483647 w 2706"/>
                <a:gd name="T83" fmla="*/ 1435295542 h 640"/>
                <a:gd name="T84" fmla="*/ 2147483647 w 2706"/>
                <a:gd name="T85" fmla="*/ 1399918298 h 640"/>
                <a:gd name="T86" fmla="*/ 2147483647 w 2706"/>
                <a:gd name="T87" fmla="*/ 1364541055 h 640"/>
                <a:gd name="T88" fmla="*/ 2147483647 w 2706"/>
                <a:gd name="T89" fmla="*/ 1324110373 h 640"/>
                <a:gd name="T90" fmla="*/ 2147483647 w 2706"/>
                <a:gd name="T91" fmla="*/ 1283679692 h 640"/>
                <a:gd name="T92" fmla="*/ 2147483647 w 2706"/>
                <a:gd name="T93" fmla="*/ 1238193984 h 640"/>
                <a:gd name="T94" fmla="*/ 2147483647 w 2706"/>
                <a:gd name="T95" fmla="*/ 1192709865 h 640"/>
                <a:gd name="T96" fmla="*/ 2147483647 w 2706"/>
                <a:gd name="T97" fmla="*/ 1091633162 h 640"/>
                <a:gd name="T98" fmla="*/ 2147483647 w 2706"/>
                <a:gd name="T99" fmla="*/ 985501431 h 640"/>
                <a:gd name="T100" fmla="*/ 2147483647 w 2706"/>
                <a:gd name="T101" fmla="*/ 985501431 h 640"/>
                <a:gd name="T102" fmla="*/ 2147483647 w 2706"/>
                <a:gd name="T103" fmla="*/ 980447993 h 640"/>
                <a:gd name="T104" fmla="*/ 2147483647 w 2706"/>
                <a:gd name="T105" fmla="*/ 980447993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18"/>
            <p:cNvSpPr>
              <a:spLocks/>
            </p:cNvSpPr>
            <p:nvPr/>
          </p:nvSpPr>
          <p:spPr bwMode="hidden">
            <a:xfrm>
              <a:off x="-308667" y="4321318"/>
              <a:ext cx="8279020" cy="1207272"/>
            </a:xfrm>
            <a:custGeom>
              <a:avLst/>
              <a:gdLst>
                <a:gd name="T0" fmla="*/ 2147483647 w 5216"/>
                <a:gd name="T1" fmla="*/ 1792249152 h 762"/>
                <a:gd name="T2" fmla="*/ 2147483647 w 5216"/>
                <a:gd name="T3" fmla="*/ 1721965959 h 762"/>
                <a:gd name="T4" fmla="*/ 2147483647 w 5216"/>
                <a:gd name="T5" fmla="*/ 1531193217 h 762"/>
                <a:gd name="T6" fmla="*/ 2147483647 w 5216"/>
                <a:gd name="T7" fmla="*/ 1275158077 h 762"/>
                <a:gd name="T8" fmla="*/ 2147483647 w 5216"/>
                <a:gd name="T9" fmla="*/ 938798156 h 762"/>
                <a:gd name="T10" fmla="*/ 2147483647 w 5216"/>
                <a:gd name="T11" fmla="*/ 743006205 h 762"/>
                <a:gd name="T12" fmla="*/ 2147483647 w 5216"/>
                <a:gd name="T13" fmla="*/ 592396646 h 762"/>
                <a:gd name="T14" fmla="*/ 2147483647 w 5216"/>
                <a:gd name="T15" fmla="*/ 461868679 h 762"/>
                <a:gd name="T16" fmla="*/ 2147483647 w 5216"/>
                <a:gd name="T17" fmla="*/ 351422303 h 762"/>
                <a:gd name="T18" fmla="*/ 2147483647 w 5216"/>
                <a:gd name="T19" fmla="*/ 256035140 h 762"/>
                <a:gd name="T20" fmla="*/ 2147483647 w 5216"/>
                <a:gd name="T21" fmla="*/ 180731153 h 762"/>
                <a:gd name="T22" fmla="*/ 2147483647 w 5216"/>
                <a:gd name="T23" fmla="*/ 70284778 h 762"/>
                <a:gd name="T24" fmla="*/ 2147483647 w 5216"/>
                <a:gd name="T25" fmla="*/ 10040003 h 762"/>
                <a:gd name="T26" fmla="*/ 1622440311 w 5216"/>
                <a:gd name="T27" fmla="*/ 0 h 762"/>
                <a:gd name="T28" fmla="*/ 901914788 w 5216"/>
                <a:gd name="T29" fmla="*/ 25100801 h 762"/>
                <a:gd name="T30" fmla="*/ 277124957 w 5216"/>
                <a:gd name="T31" fmla="*/ 80324781 h 762"/>
                <a:gd name="T32" fmla="*/ 0 w 5216"/>
                <a:gd name="T33" fmla="*/ 120487964 h 762"/>
                <a:gd name="T34" fmla="*/ 791065440 w 5216"/>
                <a:gd name="T35" fmla="*/ 215873542 h 762"/>
                <a:gd name="T36" fmla="*/ 1642595027 w 5216"/>
                <a:gd name="T37" fmla="*/ 351422303 h 762"/>
                <a:gd name="T38" fmla="*/ 2147483647 w 5216"/>
                <a:gd name="T39" fmla="*/ 527132663 h 762"/>
                <a:gd name="T40" fmla="*/ 2147483647 w 5216"/>
                <a:gd name="T41" fmla="*/ 743006205 h 762"/>
                <a:gd name="T42" fmla="*/ 2147483647 w 5216"/>
                <a:gd name="T43" fmla="*/ 948838159 h 762"/>
                <a:gd name="T44" fmla="*/ 2147483647 w 5216"/>
                <a:gd name="T45" fmla="*/ 1295239668 h 762"/>
                <a:gd name="T46" fmla="*/ 2147483647 w 5216"/>
                <a:gd name="T47" fmla="*/ 1435807639 h 762"/>
                <a:gd name="T48" fmla="*/ 2147483647 w 5216"/>
                <a:gd name="T49" fmla="*/ 1556295603 h 762"/>
                <a:gd name="T50" fmla="*/ 2147483647 w 5216"/>
                <a:gd name="T51" fmla="*/ 1661721185 h 762"/>
                <a:gd name="T52" fmla="*/ 2147483647 w 5216"/>
                <a:gd name="T53" fmla="*/ 1742045966 h 762"/>
                <a:gd name="T54" fmla="*/ 2147483647 w 5216"/>
                <a:gd name="T55" fmla="*/ 1812330743 h 762"/>
                <a:gd name="T56" fmla="*/ 2147483647 w 5216"/>
                <a:gd name="T57" fmla="*/ 1857513135 h 762"/>
                <a:gd name="T58" fmla="*/ 2147483647 w 5216"/>
                <a:gd name="T59" fmla="*/ 1892655524 h 762"/>
                <a:gd name="T60" fmla="*/ 2147483647 w 5216"/>
                <a:gd name="T61" fmla="*/ 1912737115 h 762"/>
                <a:gd name="T62" fmla="*/ 2147483647 w 5216"/>
                <a:gd name="T63" fmla="*/ 1912737115 h 762"/>
                <a:gd name="T64" fmla="*/ 2147483647 w 5216"/>
                <a:gd name="T65" fmla="*/ 1902697112 h 762"/>
                <a:gd name="T66" fmla="*/ 2147483647 w 5216"/>
                <a:gd name="T67" fmla="*/ 1877594727 h 762"/>
                <a:gd name="T68" fmla="*/ 2147483647 w 5216"/>
                <a:gd name="T69" fmla="*/ 1837433128 h 762"/>
                <a:gd name="T70" fmla="*/ 2147483647 w 5216"/>
                <a:gd name="T71" fmla="*/ 1792249152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Freeform 22"/>
            <p:cNvSpPr>
              <a:spLocks/>
            </p:cNvSpPr>
            <p:nvPr/>
          </p:nvSpPr>
          <p:spPr bwMode="hidden">
            <a:xfrm>
              <a:off x="4286" y="4334883"/>
              <a:ext cx="8165219" cy="1105538"/>
            </a:xfrm>
            <a:custGeom>
              <a:avLst/>
              <a:gdLst>
                <a:gd name="T0" fmla="*/ 0 w 5144"/>
                <a:gd name="T1" fmla="*/ 177634787 h 694"/>
                <a:gd name="T2" fmla="*/ 0 w 5144"/>
                <a:gd name="T3" fmla="*/ 177634787 h 694"/>
                <a:gd name="T4" fmla="*/ 45353157 w 5144"/>
                <a:gd name="T5" fmla="*/ 167484228 h 694"/>
                <a:gd name="T6" fmla="*/ 181412626 w 5144"/>
                <a:gd name="T7" fmla="*/ 142107830 h 694"/>
                <a:gd name="T8" fmla="*/ 413216590 w 5144"/>
                <a:gd name="T9" fmla="*/ 106580872 h 694"/>
                <a:gd name="T10" fmla="*/ 564393779 w 5144"/>
                <a:gd name="T11" fmla="*/ 86279754 h 694"/>
                <a:gd name="T12" fmla="*/ 740766636 w 5144"/>
                <a:gd name="T13" fmla="*/ 65978635 h 694"/>
                <a:gd name="T14" fmla="*/ 937295394 w 5144"/>
                <a:gd name="T15" fmla="*/ 50752796 h 694"/>
                <a:gd name="T16" fmla="*/ 1164061177 w 5144"/>
                <a:gd name="T17" fmla="*/ 35526957 h 694"/>
                <a:gd name="T18" fmla="*/ 1410982860 w 5144"/>
                <a:gd name="T19" fmla="*/ 20301119 h 694"/>
                <a:gd name="T20" fmla="*/ 1688139980 w 5144"/>
                <a:gd name="T21" fmla="*/ 10150559 h 694"/>
                <a:gd name="T22" fmla="*/ 1990494357 w 5144"/>
                <a:gd name="T23" fmla="*/ 5075280 h 694"/>
                <a:gd name="T24" fmla="*/ 2147483647 w 5144"/>
                <a:gd name="T25" fmla="*/ 0 h 694"/>
                <a:gd name="T26" fmla="*/ 2147483647 w 5144"/>
                <a:gd name="T27" fmla="*/ 5075280 h 694"/>
                <a:gd name="T28" fmla="*/ 2147483647 w 5144"/>
                <a:gd name="T29" fmla="*/ 15225839 h 694"/>
                <a:gd name="T30" fmla="*/ 2147483647 w 5144"/>
                <a:gd name="T31" fmla="*/ 35526957 h 694"/>
                <a:gd name="T32" fmla="*/ 2147483647 w 5144"/>
                <a:gd name="T33" fmla="*/ 60903356 h 694"/>
                <a:gd name="T34" fmla="*/ 2147483647 w 5144"/>
                <a:gd name="T35" fmla="*/ 101505593 h 694"/>
                <a:gd name="T36" fmla="*/ 2147483647 w 5144"/>
                <a:gd name="T37" fmla="*/ 147183109 h 694"/>
                <a:gd name="T38" fmla="*/ 2147483647 w 5144"/>
                <a:gd name="T39" fmla="*/ 203011185 h 694"/>
                <a:gd name="T40" fmla="*/ 2147483647 w 5144"/>
                <a:gd name="T41" fmla="*/ 268988228 h 694"/>
                <a:gd name="T42" fmla="*/ 2147483647 w 5144"/>
                <a:gd name="T43" fmla="*/ 350192702 h 694"/>
                <a:gd name="T44" fmla="*/ 2147483647 w 5144"/>
                <a:gd name="T45" fmla="*/ 441547735 h 694"/>
                <a:gd name="T46" fmla="*/ 2147483647 w 5144"/>
                <a:gd name="T47" fmla="*/ 548128608 h 694"/>
                <a:gd name="T48" fmla="*/ 2147483647 w 5144"/>
                <a:gd name="T49" fmla="*/ 675009006 h 694"/>
                <a:gd name="T50" fmla="*/ 2147483647 w 5144"/>
                <a:gd name="T51" fmla="*/ 812041556 h 694"/>
                <a:gd name="T52" fmla="*/ 2147483647 w 5144"/>
                <a:gd name="T53" fmla="*/ 964299945 h 694"/>
                <a:gd name="T54" fmla="*/ 2147483647 w 5144"/>
                <a:gd name="T55" fmla="*/ 1136857860 h 694"/>
                <a:gd name="T56" fmla="*/ 2147483647 w 5144"/>
                <a:gd name="T57" fmla="*/ 1324643206 h 694"/>
                <a:gd name="T58" fmla="*/ 2147483647 w 5144"/>
                <a:gd name="T59" fmla="*/ 1532729671 h 694"/>
                <a:gd name="T60" fmla="*/ 2147483647 w 5144"/>
                <a:gd name="T61" fmla="*/ 1761115662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 name="Freeform 26"/>
            <p:cNvSpPr>
              <a:spLocks/>
            </p:cNvSpPr>
            <p:nvPr/>
          </p:nvSpPr>
          <p:spPr bwMode="hidden">
            <a:xfrm>
              <a:off x="4155651" y="4314537"/>
              <a:ext cx="4940859" cy="929191"/>
            </a:xfrm>
            <a:custGeom>
              <a:avLst/>
              <a:gdLst>
                <a:gd name="T0" fmla="*/ 0 w 3112"/>
                <a:gd name="T1" fmla="*/ 1478417662 h 584"/>
                <a:gd name="T2" fmla="*/ 0 w 3112"/>
                <a:gd name="T3" fmla="*/ 1478417662 h 584"/>
                <a:gd name="T4" fmla="*/ 226865130 w 3112"/>
                <a:gd name="T5" fmla="*/ 1417660663 h 584"/>
                <a:gd name="T6" fmla="*/ 846963574 w 3112"/>
                <a:gd name="T7" fmla="*/ 1260705347 h 584"/>
                <a:gd name="T8" fmla="*/ 1275487831 w 3112"/>
                <a:gd name="T9" fmla="*/ 1154381393 h 584"/>
                <a:gd name="T10" fmla="*/ 1769549916 w 3112"/>
                <a:gd name="T11" fmla="*/ 1037930213 h 584"/>
                <a:gd name="T12" fmla="*/ 2147483647 w 3112"/>
                <a:gd name="T13" fmla="*/ 911353397 h 584"/>
                <a:gd name="T14" fmla="*/ 2147483647 w 3112"/>
                <a:gd name="T15" fmla="*/ 774650944 h 584"/>
                <a:gd name="T16" fmla="*/ 2147483647 w 3112"/>
                <a:gd name="T17" fmla="*/ 643009718 h 584"/>
                <a:gd name="T18" fmla="*/ 2147483647 w 3112"/>
                <a:gd name="T19" fmla="*/ 511370084 h 584"/>
                <a:gd name="T20" fmla="*/ 2147483647 w 3112"/>
                <a:gd name="T21" fmla="*/ 389856086 h 584"/>
                <a:gd name="T22" fmla="*/ 2147483647 w 3112"/>
                <a:gd name="T23" fmla="*/ 273406496 h 584"/>
                <a:gd name="T24" fmla="*/ 2147483647 w 3112"/>
                <a:gd name="T25" fmla="*/ 222775133 h 584"/>
                <a:gd name="T26" fmla="*/ 2147483647 w 3112"/>
                <a:gd name="T27" fmla="*/ 172143770 h 584"/>
                <a:gd name="T28" fmla="*/ 2147483647 w 3112"/>
                <a:gd name="T29" fmla="*/ 131639635 h 584"/>
                <a:gd name="T30" fmla="*/ 2147483647 w 3112"/>
                <a:gd name="T31" fmla="*/ 91135499 h 584"/>
                <a:gd name="T32" fmla="*/ 2147483647 w 3112"/>
                <a:gd name="T33" fmla="*/ 60756999 h 584"/>
                <a:gd name="T34" fmla="*/ 2147483647 w 3112"/>
                <a:gd name="T35" fmla="*/ 35441318 h 584"/>
                <a:gd name="T36" fmla="*/ 2147483647 w 3112"/>
                <a:gd name="T37" fmla="*/ 15188454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useBgFill="1">
          <p:nvSpPr>
            <p:cNvPr id="24" name="Freeform 10"/>
            <p:cNvSpPr>
              <a:spLocks/>
            </p:cNvSpPr>
            <p:nvPr/>
          </p:nvSpPr>
          <p:spPr bwMode="hidden">
            <a:xfrm>
              <a:off x="-3905251" y="4294188"/>
              <a:ext cx="13027839" cy="1892300"/>
            </a:xfrm>
            <a:custGeom>
              <a:avLst/>
              <a:gdLst>
                <a:gd name="T0" fmla="*/ 2147483647 w 8196"/>
                <a:gd name="T1" fmla="*/ 1290320000 h 1192"/>
                <a:gd name="T2" fmla="*/ 2147483647 w 8196"/>
                <a:gd name="T3" fmla="*/ 1436489063 h 1192"/>
                <a:gd name="T4" fmla="*/ 2147483647 w 8196"/>
                <a:gd name="T5" fmla="*/ 1562496875 h 1192"/>
                <a:gd name="T6" fmla="*/ 2147483647 w 8196"/>
                <a:gd name="T7" fmla="*/ 1678424063 h 1192"/>
                <a:gd name="T8" fmla="*/ 2147483647 w 8196"/>
                <a:gd name="T9" fmla="*/ 1769149688 h 1192"/>
                <a:gd name="T10" fmla="*/ 2147483647 w 8196"/>
                <a:gd name="T11" fmla="*/ 1839714063 h 1192"/>
                <a:gd name="T12" fmla="*/ 2147483647 w 8196"/>
                <a:gd name="T13" fmla="*/ 1890117188 h 1192"/>
                <a:gd name="T14" fmla="*/ 2147483647 w 8196"/>
                <a:gd name="T15" fmla="*/ 1920359063 h 1192"/>
                <a:gd name="T16" fmla="*/ 2147483647 w 8196"/>
                <a:gd name="T17" fmla="*/ 1915318750 h 1192"/>
                <a:gd name="T18" fmla="*/ 2147483647 w 8196"/>
                <a:gd name="T19" fmla="*/ 1890117188 h 1192"/>
                <a:gd name="T20" fmla="*/ 2147483647 w 8196"/>
                <a:gd name="T21" fmla="*/ 1829633438 h 1192"/>
                <a:gd name="T22" fmla="*/ 2147483647 w 8196"/>
                <a:gd name="T23" fmla="*/ 1738907813 h 1192"/>
                <a:gd name="T24" fmla="*/ 2147483647 w 8196"/>
                <a:gd name="T25" fmla="*/ 1617940313 h 1192"/>
                <a:gd name="T26" fmla="*/ 2147483647 w 8196"/>
                <a:gd name="T27" fmla="*/ 1456650313 h 1192"/>
                <a:gd name="T28" fmla="*/ 2147483647 w 8196"/>
                <a:gd name="T29" fmla="*/ 1260078125 h 1192"/>
                <a:gd name="T30" fmla="*/ 2147483647 w 8196"/>
                <a:gd name="T31" fmla="*/ 1023183438 h 1192"/>
                <a:gd name="T32" fmla="*/ 2147483647 w 8196"/>
                <a:gd name="T33" fmla="*/ 745966250 h 1192"/>
                <a:gd name="T34" fmla="*/ 2147483647 w 8196"/>
                <a:gd name="T35" fmla="*/ 604837500 h 1192"/>
                <a:gd name="T36" fmla="*/ 2147483647 w 8196"/>
                <a:gd name="T37" fmla="*/ 372983125 h 1192"/>
                <a:gd name="T38" fmla="*/ 2147483647 w 8196"/>
                <a:gd name="T39" fmla="*/ 206652813 h 1192"/>
                <a:gd name="T40" fmla="*/ 2147483647 w 8196"/>
                <a:gd name="T41" fmla="*/ 90725625 h 1192"/>
                <a:gd name="T42" fmla="*/ 2147483647 w 8196"/>
                <a:gd name="T43" fmla="*/ 25201563 h 1192"/>
                <a:gd name="T44" fmla="*/ 2147483647 w 8196"/>
                <a:gd name="T45" fmla="*/ 0 h 1192"/>
                <a:gd name="T46" fmla="*/ 2147483647 w 8196"/>
                <a:gd name="T47" fmla="*/ 10080625 h 1192"/>
                <a:gd name="T48" fmla="*/ 2147483647 w 8196"/>
                <a:gd name="T49" fmla="*/ 50403125 h 1192"/>
                <a:gd name="T50" fmla="*/ 1809063908 w 8196"/>
                <a:gd name="T51" fmla="*/ 110886875 h 1192"/>
                <a:gd name="T52" fmla="*/ 1339111161 w 8196"/>
                <a:gd name="T53" fmla="*/ 186491563 h 1192"/>
                <a:gd name="T54" fmla="*/ 944958629 w 8196"/>
                <a:gd name="T55" fmla="*/ 272176875 h 1192"/>
                <a:gd name="T56" fmla="*/ 626603132 w 8196"/>
                <a:gd name="T57" fmla="*/ 362902500 h 1192"/>
                <a:gd name="T58" fmla="*/ 373939989 w 8196"/>
                <a:gd name="T59" fmla="*/ 443547500 h 1192"/>
                <a:gd name="T60" fmla="*/ 121278436 w 8196"/>
                <a:gd name="T61" fmla="*/ 544353750 h 1192"/>
                <a:gd name="T62" fmla="*/ 0 w 8196"/>
                <a:gd name="T63" fmla="*/ 604837500 h 1192"/>
                <a:gd name="T64" fmla="*/ 2147483647 w 8196"/>
                <a:gd name="T65" fmla="*/ 2147483647 h 1192"/>
                <a:gd name="T66" fmla="*/ 2147483647 w 8196"/>
                <a:gd name="T67" fmla="*/ 2147483647 h 1192"/>
                <a:gd name="T68" fmla="*/ 2147483647 w 8196"/>
                <a:gd name="T69" fmla="*/ 1285279688 h 1192"/>
                <a:gd name="T70" fmla="*/ 2147483647 w 8196"/>
                <a:gd name="T71" fmla="*/ 1290320000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Tree>
    <p:extLst>
      <p:ext uri="{BB962C8B-B14F-4D97-AF65-F5344CB8AC3E}">
        <p14:creationId xmlns:p14="http://schemas.microsoft.com/office/powerpoint/2010/main" val="1544990549"/>
      </p:ext>
    </p:extLst>
  </p:cSld>
  <p:clrMap bg1="lt1" tx1="dk1" bg2="lt2" tx2="dk2" accent1="accent1" accent2="accent2" accent3="accent3" accent4="accent4" accent5="accent5" accent6="accent6" hlink="hlink" folHlink="folHlink"/>
  <p:sldLayoutIdLst>
    <p:sldLayoutId id="2147483880" r:id="rId1"/>
    <p:sldLayoutId id="2147483881" r:id="rId2"/>
    <p:sldLayoutId id="2147483882" r:id="rId3"/>
    <p:sldLayoutId id="2147483883" r:id="rId4"/>
    <p:sldLayoutId id="2147483884" r:id="rId5"/>
    <p:sldLayoutId id="2147483885" r:id="rId6"/>
    <p:sldLayoutId id="2147483886" r:id="rId7"/>
    <p:sldLayoutId id="2147483887" r:id="rId8"/>
    <p:sldLayoutId id="2147483869" r:id="rId9"/>
    <p:sldLayoutId id="2147483870" r:id="rId10"/>
  </p:sldLayoutIdLst>
  <p:timing>
    <p:tnLst>
      <p:par>
        <p:cTn id="1" dur="indefinite" restart="never" nodeType="tmRoot"/>
      </p:par>
    </p:tnLst>
  </p:timing>
  <p:hf hdr="0" ftr="0" dt="0"/>
  <p:txStyles>
    <p:titleStyle>
      <a:lvl1pPr algn="l" rtl="0" eaLnBrk="1" fontAlgn="base" hangingPunct="1">
        <a:spcBef>
          <a:spcPct val="0"/>
        </a:spcBef>
        <a:spcAft>
          <a:spcPct val="0"/>
        </a:spcAft>
        <a:defRPr sz="4000" b="1">
          <a:solidFill>
            <a:srgbClr val="1D2F68"/>
          </a:solidFill>
          <a:latin typeface="+mj-lt"/>
          <a:ea typeface="+mj-ea"/>
          <a:cs typeface="+mj-cs"/>
        </a:defRPr>
      </a:lvl1pPr>
      <a:lvl2pPr algn="l" rtl="0" eaLnBrk="1" fontAlgn="base" hangingPunct="1">
        <a:spcBef>
          <a:spcPct val="0"/>
        </a:spcBef>
        <a:spcAft>
          <a:spcPct val="0"/>
        </a:spcAft>
        <a:defRPr sz="4000" b="1">
          <a:solidFill>
            <a:srgbClr val="1D2F68"/>
          </a:solidFill>
          <a:latin typeface="Arial" charset="0"/>
        </a:defRPr>
      </a:lvl2pPr>
      <a:lvl3pPr algn="l" rtl="0" eaLnBrk="1" fontAlgn="base" hangingPunct="1">
        <a:spcBef>
          <a:spcPct val="0"/>
        </a:spcBef>
        <a:spcAft>
          <a:spcPct val="0"/>
        </a:spcAft>
        <a:defRPr sz="4000" b="1">
          <a:solidFill>
            <a:srgbClr val="1D2F68"/>
          </a:solidFill>
          <a:latin typeface="Arial" charset="0"/>
        </a:defRPr>
      </a:lvl3pPr>
      <a:lvl4pPr algn="l" rtl="0" eaLnBrk="1" fontAlgn="base" hangingPunct="1">
        <a:spcBef>
          <a:spcPct val="0"/>
        </a:spcBef>
        <a:spcAft>
          <a:spcPct val="0"/>
        </a:spcAft>
        <a:defRPr sz="4000" b="1">
          <a:solidFill>
            <a:srgbClr val="1D2F68"/>
          </a:solidFill>
          <a:latin typeface="Arial" charset="0"/>
        </a:defRPr>
      </a:lvl4pPr>
      <a:lvl5pPr algn="l" rtl="0" eaLnBrk="1" fontAlgn="base" hangingPunct="1">
        <a:spcBef>
          <a:spcPct val="0"/>
        </a:spcBef>
        <a:spcAft>
          <a:spcPct val="0"/>
        </a:spcAft>
        <a:defRPr sz="4000" b="1">
          <a:solidFill>
            <a:srgbClr val="1D2F68"/>
          </a:solidFill>
          <a:latin typeface="Arial" charset="0"/>
        </a:defRPr>
      </a:lvl5pPr>
      <a:lvl6pPr marL="457036" algn="l" rtl="0" eaLnBrk="1" fontAlgn="base" hangingPunct="1">
        <a:spcBef>
          <a:spcPct val="0"/>
        </a:spcBef>
        <a:spcAft>
          <a:spcPct val="0"/>
        </a:spcAft>
        <a:defRPr sz="4000" b="1">
          <a:solidFill>
            <a:srgbClr val="1D2F68"/>
          </a:solidFill>
          <a:latin typeface="Arial" charset="0"/>
        </a:defRPr>
      </a:lvl6pPr>
      <a:lvl7pPr marL="914074" algn="l" rtl="0" eaLnBrk="1" fontAlgn="base" hangingPunct="1">
        <a:spcBef>
          <a:spcPct val="0"/>
        </a:spcBef>
        <a:spcAft>
          <a:spcPct val="0"/>
        </a:spcAft>
        <a:defRPr sz="4000" b="1">
          <a:solidFill>
            <a:srgbClr val="1D2F68"/>
          </a:solidFill>
          <a:latin typeface="Arial" charset="0"/>
        </a:defRPr>
      </a:lvl7pPr>
      <a:lvl8pPr marL="1371109" algn="l" rtl="0" eaLnBrk="1" fontAlgn="base" hangingPunct="1">
        <a:spcBef>
          <a:spcPct val="0"/>
        </a:spcBef>
        <a:spcAft>
          <a:spcPct val="0"/>
        </a:spcAft>
        <a:defRPr sz="4000" b="1">
          <a:solidFill>
            <a:srgbClr val="1D2F68"/>
          </a:solidFill>
          <a:latin typeface="Arial" charset="0"/>
        </a:defRPr>
      </a:lvl8pPr>
      <a:lvl9pPr marL="1828148" algn="l" rtl="0" eaLnBrk="1" fontAlgn="base" hangingPunct="1">
        <a:spcBef>
          <a:spcPct val="0"/>
        </a:spcBef>
        <a:spcAft>
          <a:spcPct val="0"/>
        </a:spcAft>
        <a:defRPr sz="4000" b="1">
          <a:solidFill>
            <a:srgbClr val="1D2F68"/>
          </a:solidFill>
          <a:latin typeface="Arial" charset="0"/>
        </a:defRPr>
      </a:lvl9pPr>
    </p:titleStyle>
    <p:bodyStyle>
      <a:lvl1pPr marL="342778" indent="-342778" algn="l" rtl="0" eaLnBrk="1" fontAlgn="base" hangingPunct="1">
        <a:spcBef>
          <a:spcPct val="20000"/>
        </a:spcBef>
        <a:spcAft>
          <a:spcPct val="0"/>
        </a:spcAft>
        <a:buChar char="•"/>
        <a:defRPr sz="2800" b="1">
          <a:solidFill>
            <a:schemeClr val="tx1"/>
          </a:solidFill>
          <a:latin typeface="+mn-lt"/>
          <a:ea typeface="+mn-ea"/>
          <a:cs typeface="+mn-cs"/>
        </a:defRPr>
      </a:lvl1pPr>
      <a:lvl2pPr marL="742685" indent="-285648" algn="l" rtl="0" eaLnBrk="1" fontAlgn="base" hangingPunct="1">
        <a:spcBef>
          <a:spcPct val="20000"/>
        </a:spcBef>
        <a:spcAft>
          <a:spcPct val="0"/>
        </a:spcAft>
        <a:buChar char="–"/>
        <a:defRPr sz="2400">
          <a:solidFill>
            <a:schemeClr val="tx1"/>
          </a:solidFill>
          <a:latin typeface="+mn-lt"/>
        </a:defRPr>
      </a:lvl2pPr>
      <a:lvl3pPr marL="1142592" indent="-228520" algn="l" rtl="0" eaLnBrk="1" fontAlgn="base" hangingPunct="1">
        <a:spcBef>
          <a:spcPct val="20000"/>
        </a:spcBef>
        <a:spcAft>
          <a:spcPct val="0"/>
        </a:spcAft>
        <a:buChar char="•"/>
        <a:defRPr sz="2000">
          <a:solidFill>
            <a:schemeClr val="tx1"/>
          </a:solidFill>
          <a:latin typeface="+mn-lt"/>
        </a:defRPr>
      </a:lvl3pPr>
      <a:lvl4pPr marL="1599629" indent="-228520" algn="l" rtl="0" eaLnBrk="1" fontAlgn="base" hangingPunct="1">
        <a:spcBef>
          <a:spcPct val="20000"/>
        </a:spcBef>
        <a:spcAft>
          <a:spcPct val="0"/>
        </a:spcAft>
        <a:buChar char="–"/>
        <a:defRPr>
          <a:solidFill>
            <a:schemeClr val="tx1"/>
          </a:solidFill>
          <a:latin typeface="+mn-lt"/>
        </a:defRPr>
      </a:lvl4pPr>
      <a:lvl5pPr marL="2056668" indent="-228520" algn="l" rtl="0" eaLnBrk="1" fontAlgn="base" hangingPunct="1">
        <a:spcBef>
          <a:spcPct val="20000"/>
        </a:spcBef>
        <a:spcAft>
          <a:spcPct val="0"/>
        </a:spcAft>
        <a:buChar char="»"/>
        <a:defRPr>
          <a:solidFill>
            <a:schemeClr val="tx1"/>
          </a:solidFill>
          <a:latin typeface="+mn-lt"/>
        </a:defRPr>
      </a:lvl5pPr>
      <a:lvl6pPr marL="2513704" indent="-228520" algn="l" rtl="0" eaLnBrk="1" fontAlgn="base" hangingPunct="1">
        <a:spcBef>
          <a:spcPct val="20000"/>
        </a:spcBef>
        <a:spcAft>
          <a:spcPct val="0"/>
        </a:spcAft>
        <a:buChar char="»"/>
        <a:defRPr>
          <a:solidFill>
            <a:schemeClr val="tx1"/>
          </a:solidFill>
          <a:latin typeface="+mn-lt"/>
        </a:defRPr>
      </a:lvl6pPr>
      <a:lvl7pPr marL="2970742" indent="-228520" algn="l" rtl="0" eaLnBrk="1" fontAlgn="base" hangingPunct="1">
        <a:spcBef>
          <a:spcPct val="20000"/>
        </a:spcBef>
        <a:spcAft>
          <a:spcPct val="0"/>
        </a:spcAft>
        <a:buChar char="»"/>
        <a:defRPr>
          <a:solidFill>
            <a:schemeClr val="tx1"/>
          </a:solidFill>
          <a:latin typeface="+mn-lt"/>
        </a:defRPr>
      </a:lvl7pPr>
      <a:lvl8pPr marL="3427778" indent="-228520" algn="l" rtl="0" eaLnBrk="1" fontAlgn="base" hangingPunct="1">
        <a:spcBef>
          <a:spcPct val="20000"/>
        </a:spcBef>
        <a:spcAft>
          <a:spcPct val="0"/>
        </a:spcAft>
        <a:buChar char="»"/>
        <a:defRPr>
          <a:solidFill>
            <a:schemeClr val="tx1"/>
          </a:solidFill>
          <a:latin typeface="+mn-lt"/>
        </a:defRPr>
      </a:lvl8pPr>
      <a:lvl9pPr marL="3884814" indent="-22852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074" rtl="0" eaLnBrk="1" latinLnBrk="0" hangingPunct="1">
        <a:defRPr sz="1800" kern="1200">
          <a:solidFill>
            <a:schemeClr val="tx1"/>
          </a:solidFill>
          <a:latin typeface="+mn-lt"/>
          <a:ea typeface="+mn-ea"/>
          <a:cs typeface="+mn-cs"/>
        </a:defRPr>
      </a:lvl1pPr>
      <a:lvl2pPr marL="457036" algn="l" defTabSz="914074" rtl="0" eaLnBrk="1" latinLnBrk="0" hangingPunct="1">
        <a:defRPr sz="1800" kern="1200">
          <a:solidFill>
            <a:schemeClr val="tx1"/>
          </a:solidFill>
          <a:latin typeface="+mn-lt"/>
          <a:ea typeface="+mn-ea"/>
          <a:cs typeface="+mn-cs"/>
        </a:defRPr>
      </a:lvl2pPr>
      <a:lvl3pPr marL="914074" algn="l" defTabSz="914074" rtl="0" eaLnBrk="1" latinLnBrk="0" hangingPunct="1">
        <a:defRPr sz="1800" kern="1200">
          <a:solidFill>
            <a:schemeClr val="tx1"/>
          </a:solidFill>
          <a:latin typeface="+mn-lt"/>
          <a:ea typeface="+mn-ea"/>
          <a:cs typeface="+mn-cs"/>
        </a:defRPr>
      </a:lvl3pPr>
      <a:lvl4pPr marL="1371109" algn="l" defTabSz="914074" rtl="0" eaLnBrk="1" latinLnBrk="0" hangingPunct="1">
        <a:defRPr sz="1800" kern="1200">
          <a:solidFill>
            <a:schemeClr val="tx1"/>
          </a:solidFill>
          <a:latin typeface="+mn-lt"/>
          <a:ea typeface="+mn-ea"/>
          <a:cs typeface="+mn-cs"/>
        </a:defRPr>
      </a:lvl4pPr>
      <a:lvl5pPr marL="1828148" algn="l" defTabSz="914074" rtl="0" eaLnBrk="1" latinLnBrk="0" hangingPunct="1">
        <a:defRPr sz="1800" kern="1200">
          <a:solidFill>
            <a:schemeClr val="tx1"/>
          </a:solidFill>
          <a:latin typeface="+mn-lt"/>
          <a:ea typeface="+mn-ea"/>
          <a:cs typeface="+mn-cs"/>
        </a:defRPr>
      </a:lvl5pPr>
      <a:lvl6pPr marL="2285186" algn="l" defTabSz="914074" rtl="0" eaLnBrk="1" latinLnBrk="0" hangingPunct="1">
        <a:defRPr sz="1800" kern="1200">
          <a:solidFill>
            <a:schemeClr val="tx1"/>
          </a:solidFill>
          <a:latin typeface="+mn-lt"/>
          <a:ea typeface="+mn-ea"/>
          <a:cs typeface="+mn-cs"/>
        </a:defRPr>
      </a:lvl6pPr>
      <a:lvl7pPr marL="2742224" algn="l" defTabSz="914074" rtl="0" eaLnBrk="1" latinLnBrk="0" hangingPunct="1">
        <a:defRPr sz="1800" kern="1200">
          <a:solidFill>
            <a:schemeClr val="tx1"/>
          </a:solidFill>
          <a:latin typeface="+mn-lt"/>
          <a:ea typeface="+mn-ea"/>
          <a:cs typeface="+mn-cs"/>
        </a:defRPr>
      </a:lvl7pPr>
      <a:lvl8pPr marL="3199260" algn="l" defTabSz="914074" rtl="0" eaLnBrk="1" latinLnBrk="0" hangingPunct="1">
        <a:defRPr sz="1800" kern="1200">
          <a:solidFill>
            <a:schemeClr val="tx1"/>
          </a:solidFill>
          <a:latin typeface="+mn-lt"/>
          <a:ea typeface="+mn-ea"/>
          <a:cs typeface="+mn-cs"/>
        </a:defRPr>
      </a:lvl8pPr>
      <a:lvl9pPr marL="3656296" algn="l" defTabSz="914074"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29" name="Rectangle 9"/>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t" anchorCtr="0" compatLnSpc="1">
            <a:prstTxWarp prst="textNoShape">
              <a:avLst/>
            </a:prstTxWarp>
          </a:bodyPr>
          <a:lstStyle>
            <a:lvl1pPr>
              <a:spcBef>
                <a:spcPct val="0"/>
              </a:spcBef>
              <a:buFontTx/>
              <a:buNone/>
              <a:defRPr sz="1400">
                <a:latin typeface="Times New Roman" pitchFamily="18" charset="0"/>
              </a:defRPr>
            </a:lvl1pPr>
          </a:lstStyle>
          <a:p>
            <a:pPr>
              <a:defRPr/>
            </a:pPr>
            <a:endParaRPr lang="en-US">
              <a:solidFill>
                <a:srgbClr val="000000"/>
              </a:solidFill>
            </a:endParaRPr>
          </a:p>
        </p:txBody>
      </p:sp>
      <p:sp>
        <p:nvSpPr>
          <p:cNvPr id="56330" name="Rectangle 10"/>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t" anchorCtr="0" compatLnSpc="1">
            <a:prstTxWarp prst="textNoShape">
              <a:avLst/>
            </a:prstTxWarp>
          </a:bodyPr>
          <a:lstStyle>
            <a:lvl1pPr algn="ctr">
              <a:spcBef>
                <a:spcPct val="0"/>
              </a:spcBef>
              <a:buFontTx/>
              <a:buNone/>
              <a:defRPr sz="1400">
                <a:latin typeface="Times New Roman" pitchFamily="18" charset="0"/>
              </a:defRPr>
            </a:lvl1pPr>
          </a:lstStyle>
          <a:p>
            <a:pPr>
              <a:defRPr/>
            </a:pPr>
            <a:endParaRPr lang="en-US">
              <a:solidFill>
                <a:srgbClr val="000000"/>
              </a:solidFill>
            </a:endParaRPr>
          </a:p>
        </p:txBody>
      </p:sp>
      <p:sp>
        <p:nvSpPr>
          <p:cNvPr id="56331" name="Rectangle 11"/>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t" anchorCtr="0" compatLnSpc="1">
            <a:prstTxWarp prst="textNoShape">
              <a:avLst/>
            </a:prstTxWarp>
          </a:bodyPr>
          <a:lstStyle>
            <a:lvl1pPr algn="r">
              <a:spcBef>
                <a:spcPct val="0"/>
              </a:spcBef>
              <a:buFontTx/>
              <a:buNone/>
              <a:defRPr sz="1400">
                <a:solidFill>
                  <a:schemeClr val="bg1"/>
                </a:solidFill>
                <a:latin typeface="Times New Roman" pitchFamily="18" charset="0"/>
              </a:defRPr>
            </a:lvl1pPr>
          </a:lstStyle>
          <a:p>
            <a:pPr>
              <a:defRPr/>
            </a:pPr>
            <a:fld id="{61BECFDC-5B28-4677-AE2A-31F25F4F2374}" type="slidenum">
              <a:rPr lang="en-US">
                <a:solidFill>
                  <a:srgbClr val="FFFFFF"/>
                </a:solidFill>
              </a:rPr>
              <a:pPr>
                <a:defRPr/>
              </a:pPr>
              <a:t>‹#›</a:t>
            </a:fld>
            <a:endParaRPr lang="en-US">
              <a:solidFill>
                <a:srgbClr val="FFFFFF"/>
              </a:solidFill>
            </a:endParaRPr>
          </a:p>
        </p:txBody>
      </p:sp>
      <p:sp>
        <p:nvSpPr>
          <p:cNvPr id="1029" name="Rectangle 12"/>
          <p:cNvSpPr>
            <a:spLocks noChangeArrowheads="1"/>
          </p:cNvSpPr>
          <p:nvPr/>
        </p:nvSpPr>
        <p:spPr bwMode="auto">
          <a:xfrm>
            <a:off x="0" y="6035679"/>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8" tIns="45704" rIns="91408" bIns="45704" anchor="ctr"/>
          <a:lstStyle/>
          <a:p>
            <a:pPr>
              <a:spcBef>
                <a:spcPct val="50000"/>
              </a:spcBef>
              <a:buFontTx/>
              <a:buChar char="•"/>
            </a:pPr>
            <a:endParaRPr lang="en-US">
              <a:solidFill>
                <a:srgbClr val="000000"/>
              </a:solidFill>
              <a:latin typeface="Arial" pitchFamily="34" charset="0"/>
            </a:endParaRPr>
          </a:p>
        </p:txBody>
      </p:sp>
      <p:sp>
        <p:nvSpPr>
          <p:cNvPr id="1030" name="Rectangle 17"/>
          <p:cNvSpPr>
            <a:spLocks noChangeArrowheads="1"/>
          </p:cNvSpPr>
          <p:nvPr/>
        </p:nvSpPr>
        <p:spPr bwMode="auto">
          <a:xfrm>
            <a:off x="6940550" y="630555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8" tIns="45704" rIns="91408" bIns="45704"/>
          <a:lstStyle/>
          <a:p>
            <a:pPr algn="r"/>
            <a:fld id="{91163FD4-C46E-4B6E-A92D-7623575843F2}" type="slidenum">
              <a:rPr lang="en-US" sz="1200" b="1">
                <a:solidFill>
                  <a:srgbClr val="FFFFFF"/>
                </a:solidFill>
                <a:latin typeface="Arial" pitchFamily="34" charset="0"/>
              </a:rPr>
              <a:pPr algn="r"/>
              <a:t>‹#›</a:t>
            </a:fld>
            <a:endParaRPr lang="en-US" sz="1200" b="1">
              <a:solidFill>
                <a:srgbClr val="FFFFFF"/>
              </a:solidFill>
              <a:latin typeface="Arial" pitchFamily="34" charset="0"/>
            </a:endParaRPr>
          </a:p>
        </p:txBody>
      </p:sp>
      <p:grpSp>
        <p:nvGrpSpPr>
          <p:cNvPr id="1031" name="Group 25"/>
          <p:cNvGrpSpPr>
            <a:grpSpLocks/>
          </p:cNvGrpSpPr>
          <p:nvPr/>
        </p:nvGrpSpPr>
        <p:grpSpPr bwMode="auto">
          <a:xfrm>
            <a:off x="5708650" y="6124579"/>
            <a:ext cx="2081212" cy="661988"/>
            <a:chOff x="3596" y="3858"/>
            <a:chExt cx="1311" cy="417"/>
          </a:xfrm>
        </p:grpSpPr>
        <p:pic>
          <p:nvPicPr>
            <p:cNvPr id="1032" name="Picture 26" descr="NEW FAA LOGO"/>
            <p:cNvPicPr>
              <a:picLocks noChangeAspect="1" noChangeArrowheads="1"/>
            </p:cNvPicPr>
            <p:nvPr userDrawn="1"/>
          </p:nvPicPr>
          <p:blipFill>
            <a:blip r:embed="rId13">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596" y="3858"/>
              <a:ext cx="416" cy="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Text Box 27"/>
            <p:cNvSpPr txBox="1">
              <a:spLocks noChangeArrowheads="1"/>
            </p:cNvSpPr>
            <p:nvPr userDrawn="1"/>
          </p:nvSpPr>
          <p:spPr bwMode="auto">
            <a:xfrm>
              <a:off x="4023" y="3947"/>
              <a:ext cx="884" cy="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lnSpc>
                  <a:spcPct val="85000"/>
                </a:lnSpc>
                <a:defRPr/>
              </a:pPr>
              <a:r>
                <a:rPr lang="en-US" sz="1200" b="1">
                  <a:solidFill>
                    <a:srgbClr val="FFFFFF"/>
                  </a:solidFill>
                </a:rPr>
                <a:t>Federal Aviation</a:t>
              </a:r>
            </a:p>
            <a:p>
              <a:pPr eaLnBrk="1" hangingPunct="1">
                <a:lnSpc>
                  <a:spcPct val="85000"/>
                </a:lnSpc>
                <a:defRPr/>
              </a:pPr>
              <a:r>
                <a:rPr lang="en-US" sz="1200" b="1">
                  <a:solidFill>
                    <a:srgbClr val="FFFFFF"/>
                  </a:solidFill>
                </a:rPr>
                <a:t>Administration</a:t>
              </a:r>
            </a:p>
          </p:txBody>
        </p:sp>
      </p:grpSp>
    </p:spTree>
    <p:extLst>
      <p:ext uri="{BB962C8B-B14F-4D97-AF65-F5344CB8AC3E}">
        <p14:creationId xmlns:p14="http://schemas.microsoft.com/office/powerpoint/2010/main" val="434406280"/>
      </p:ext>
    </p:extLst>
  </p:cSld>
  <p:clrMap bg1="lt1" tx1="dk1" bg2="lt2" tx2="dk2" accent1="accent1" accent2="accent2" accent3="accent3" accent4="accent4" accent5="accent5" accent6="accent6" hlink="hlink" folHlink="folHlink"/>
  <p:sldLayoutIdLst>
    <p:sldLayoutId id="2147483983" r:id="rId1"/>
    <p:sldLayoutId id="2147483984" r:id="rId2"/>
    <p:sldLayoutId id="2147483985" r:id="rId3"/>
    <p:sldLayoutId id="2147483986" r:id="rId4"/>
    <p:sldLayoutId id="2147483987" r:id="rId5"/>
    <p:sldLayoutId id="2147483988" r:id="rId6"/>
    <p:sldLayoutId id="2147483989" r:id="rId7"/>
    <p:sldLayoutId id="2147483990" r:id="rId8"/>
    <p:sldLayoutId id="2147483991" r:id="rId9"/>
    <p:sldLayoutId id="2147483992" r:id="rId10"/>
    <p:sldLayoutId id="2147483993" r:id="rId11"/>
  </p:sldLayoutIdLst>
  <p:hf hdr="0" ftr="0" dt="0"/>
  <p:txStyles>
    <p:titleStyle>
      <a:lvl1pPr algn="l" rtl="0" eaLnBrk="1" fontAlgn="base" hangingPunct="1">
        <a:spcBef>
          <a:spcPct val="0"/>
        </a:spcBef>
        <a:spcAft>
          <a:spcPct val="0"/>
        </a:spcAft>
        <a:defRPr sz="4000" b="1">
          <a:solidFill>
            <a:srgbClr val="1D2F68"/>
          </a:solidFill>
          <a:latin typeface="+mj-lt"/>
          <a:ea typeface="+mj-ea"/>
          <a:cs typeface="+mj-cs"/>
        </a:defRPr>
      </a:lvl1pPr>
      <a:lvl2pPr algn="l" rtl="0" eaLnBrk="1" fontAlgn="base" hangingPunct="1">
        <a:spcBef>
          <a:spcPct val="0"/>
        </a:spcBef>
        <a:spcAft>
          <a:spcPct val="0"/>
        </a:spcAft>
        <a:defRPr sz="4000" b="1">
          <a:solidFill>
            <a:srgbClr val="1D2F68"/>
          </a:solidFill>
          <a:latin typeface="Arial" charset="0"/>
        </a:defRPr>
      </a:lvl2pPr>
      <a:lvl3pPr algn="l" rtl="0" eaLnBrk="1" fontAlgn="base" hangingPunct="1">
        <a:spcBef>
          <a:spcPct val="0"/>
        </a:spcBef>
        <a:spcAft>
          <a:spcPct val="0"/>
        </a:spcAft>
        <a:defRPr sz="4000" b="1">
          <a:solidFill>
            <a:srgbClr val="1D2F68"/>
          </a:solidFill>
          <a:latin typeface="Arial" charset="0"/>
        </a:defRPr>
      </a:lvl3pPr>
      <a:lvl4pPr algn="l" rtl="0" eaLnBrk="1" fontAlgn="base" hangingPunct="1">
        <a:spcBef>
          <a:spcPct val="0"/>
        </a:spcBef>
        <a:spcAft>
          <a:spcPct val="0"/>
        </a:spcAft>
        <a:defRPr sz="4000" b="1">
          <a:solidFill>
            <a:srgbClr val="1D2F68"/>
          </a:solidFill>
          <a:latin typeface="Arial" charset="0"/>
        </a:defRPr>
      </a:lvl4pPr>
      <a:lvl5pPr algn="l" rtl="0" eaLnBrk="1" fontAlgn="base" hangingPunct="1">
        <a:spcBef>
          <a:spcPct val="0"/>
        </a:spcBef>
        <a:spcAft>
          <a:spcPct val="0"/>
        </a:spcAft>
        <a:defRPr sz="4000" b="1">
          <a:solidFill>
            <a:srgbClr val="1D2F68"/>
          </a:solidFill>
          <a:latin typeface="Arial" charset="0"/>
        </a:defRPr>
      </a:lvl5pPr>
      <a:lvl6pPr marL="457036" algn="l" rtl="0" eaLnBrk="1" fontAlgn="base" hangingPunct="1">
        <a:spcBef>
          <a:spcPct val="0"/>
        </a:spcBef>
        <a:spcAft>
          <a:spcPct val="0"/>
        </a:spcAft>
        <a:defRPr sz="4000" b="1">
          <a:solidFill>
            <a:srgbClr val="1D2F68"/>
          </a:solidFill>
          <a:latin typeface="Arial" charset="0"/>
        </a:defRPr>
      </a:lvl6pPr>
      <a:lvl7pPr marL="914074" algn="l" rtl="0" eaLnBrk="1" fontAlgn="base" hangingPunct="1">
        <a:spcBef>
          <a:spcPct val="0"/>
        </a:spcBef>
        <a:spcAft>
          <a:spcPct val="0"/>
        </a:spcAft>
        <a:defRPr sz="4000" b="1">
          <a:solidFill>
            <a:srgbClr val="1D2F68"/>
          </a:solidFill>
          <a:latin typeface="Arial" charset="0"/>
        </a:defRPr>
      </a:lvl7pPr>
      <a:lvl8pPr marL="1371109" algn="l" rtl="0" eaLnBrk="1" fontAlgn="base" hangingPunct="1">
        <a:spcBef>
          <a:spcPct val="0"/>
        </a:spcBef>
        <a:spcAft>
          <a:spcPct val="0"/>
        </a:spcAft>
        <a:defRPr sz="4000" b="1">
          <a:solidFill>
            <a:srgbClr val="1D2F68"/>
          </a:solidFill>
          <a:latin typeface="Arial" charset="0"/>
        </a:defRPr>
      </a:lvl8pPr>
      <a:lvl9pPr marL="1828148" algn="l" rtl="0" eaLnBrk="1" fontAlgn="base" hangingPunct="1">
        <a:spcBef>
          <a:spcPct val="0"/>
        </a:spcBef>
        <a:spcAft>
          <a:spcPct val="0"/>
        </a:spcAft>
        <a:defRPr sz="4000" b="1">
          <a:solidFill>
            <a:srgbClr val="1D2F68"/>
          </a:solidFill>
          <a:latin typeface="Arial" charset="0"/>
        </a:defRPr>
      </a:lvl9pPr>
    </p:titleStyle>
    <p:bodyStyle>
      <a:lvl1pPr marL="342778" indent="-342778" algn="l" rtl="0" eaLnBrk="1" fontAlgn="base" hangingPunct="1">
        <a:spcBef>
          <a:spcPct val="20000"/>
        </a:spcBef>
        <a:spcAft>
          <a:spcPct val="0"/>
        </a:spcAft>
        <a:buChar char="•"/>
        <a:defRPr sz="2800" b="1">
          <a:solidFill>
            <a:schemeClr val="tx1"/>
          </a:solidFill>
          <a:latin typeface="+mn-lt"/>
          <a:ea typeface="+mn-ea"/>
          <a:cs typeface="+mn-cs"/>
        </a:defRPr>
      </a:lvl1pPr>
      <a:lvl2pPr marL="742685" indent="-285648" algn="l" rtl="0" eaLnBrk="1" fontAlgn="base" hangingPunct="1">
        <a:spcBef>
          <a:spcPct val="20000"/>
        </a:spcBef>
        <a:spcAft>
          <a:spcPct val="0"/>
        </a:spcAft>
        <a:buChar char="–"/>
        <a:defRPr sz="2400">
          <a:solidFill>
            <a:schemeClr val="tx1"/>
          </a:solidFill>
          <a:latin typeface="+mn-lt"/>
        </a:defRPr>
      </a:lvl2pPr>
      <a:lvl3pPr marL="1142592" indent="-228520" algn="l" rtl="0" eaLnBrk="1" fontAlgn="base" hangingPunct="1">
        <a:spcBef>
          <a:spcPct val="20000"/>
        </a:spcBef>
        <a:spcAft>
          <a:spcPct val="0"/>
        </a:spcAft>
        <a:buChar char="•"/>
        <a:defRPr sz="2000">
          <a:solidFill>
            <a:schemeClr val="tx1"/>
          </a:solidFill>
          <a:latin typeface="+mn-lt"/>
        </a:defRPr>
      </a:lvl3pPr>
      <a:lvl4pPr marL="1599629" indent="-228520" algn="l" rtl="0" eaLnBrk="1" fontAlgn="base" hangingPunct="1">
        <a:spcBef>
          <a:spcPct val="20000"/>
        </a:spcBef>
        <a:spcAft>
          <a:spcPct val="0"/>
        </a:spcAft>
        <a:buChar char="–"/>
        <a:defRPr>
          <a:solidFill>
            <a:schemeClr val="tx1"/>
          </a:solidFill>
          <a:latin typeface="+mn-lt"/>
        </a:defRPr>
      </a:lvl4pPr>
      <a:lvl5pPr marL="2056668" indent="-228520" algn="l" rtl="0" eaLnBrk="1" fontAlgn="base" hangingPunct="1">
        <a:spcBef>
          <a:spcPct val="20000"/>
        </a:spcBef>
        <a:spcAft>
          <a:spcPct val="0"/>
        </a:spcAft>
        <a:buChar char="»"/>
        <a:defRPr>
          <a:solidFill>
            <a:schemeClr val="tx1"/>
          </a:solidFill>
          <a:latin typeface="+mn-lt"/>
        </a:defRPr>
      </a:lvl5pPr>
      <a:lvl6pPr marL="2513704" indent="-228520" algn="l" rtl="0" eaLnBrk="1" fontAlgn="base" hangingPunct="1">
        <a:spcBef>
          <a:spcPct val="20000"/>
        </a:spcBef>
        <a:spcAft>
          <a:spcPct val="0"/>
        </a:spcAft>
        <a:buChar char="»"/>
        <a:defRPr>
          <a:solidFill>
            <a:schemeClr val="tx1"/>
          </a:solidFill>
          <a:latin typeface="+mn-lt"/>
        </a:defRPr>
      </a:lvl6pPr>
      <a:lvl7pPr marL="2970742" indent="-228520" algn="l" rtl="0" eaLnBrk="1" fontAlgn="base" hangingPunct="1">
        <a:spcBef>
          <a:spcPct val="20000"/>
        </a:spcBef>
        <a:spcAft>
          <a:spcPct val="0"/>
        </a:spcAft>
        <a:buChar char="»"/>
        <a:defRPr>
          <a:solidFill>
            <a:schemeClr val="tx1"/>
          </a:solidFill>
          <a:latin typeface="+mn-lt"/>
        </a:defRPr>
      </a:lvl7pPr>
      <a:lvl8pPr marL="3427778" indent="-228520" algn="l" rtl="0" eaLnBrk="1" fontAlgn="base" hangingPunct="1">
        <a:spcBef>
          <a:spcPct val="20000"/>
        </a:spcBef>
        <a:spcAft>
          <a:spcPct val="0"/>
        </a:spcAft>
        <a:buChar char="»"/>
        <a:defRPr>
          <a:solidFill>
            <a:schemeClr val="tx1"/>
          </a:solidFill>
          <a:latin typeface="+mn-lt"/>
        </a:defRPr>
      </a:lvl8pPr>
      <a:lvl9pPr marL="3884814" indent="-22852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074" rtl="0" eaLnBrk="1" latinLnBrk="0" hangingPunct="1">
        <a:defRPr sz="1800" kern="1200">
          <a:solidFill>
            <a:schemeClr val="tx1"/>
          </a:solidFill>
          <a:latin typeface="+mn-lt"/>
          <a:ea typeface="+mn-ea"/>
          <a:cs typeface="+mn-cs"/>
        </a:defRPr>
      </a:lvl1pPr>
      <a:lvl2pPr marL="457036" algn="l" defTabSz="914074" rtl="0" eaLnBrk="1" latinLnBrk="0" hangingPunct="1">
        <a:defRPr sz="1800" kern="1200">
          <a:solidFill>
            <a:schemeClr val="tx1"/>
          </a:solidFill>
          <a:latin typeface="+mn-lt"/>
          <a:ea typeface="+mn-ea"/>
          <a:cs typeface="+mn-cs"/>
        </a:defRPr>
      </a:lvl2pPr>
      <a:lvl3pPr marL="914074" algn="l" defTabSz="914074" rtl="0" eaLnBrk="1" latinLnBrk="0" hangingPunct="1">
        <a:defRPr sz="1800" kern="1200">
          <a:solidFill>
            <a:schemeClr val="tx1"/>
          </a:solidFill>
          <a:latin typeface="+mn-lt"/>
          <a:ea typeface="+mn-ea"/>
          <a:cs typeface="+mn-cs"/>
        </a:defRPr>
      </a:lvl3pPr>
      <a:lvl4pPr marL="1371109" algn="l" defTabSz="914074" rtl="0" eaLnBrk="1" latinLnBrk="0" hangingPunct="1">
        <a:defRPr sz="1800" kern="1200">
          <a:solidFill>
            <a:schemeClr val="tx1"/>
          </a:solidFill>
          <a:latin typeface="+mn-lt"/>
          <a:ea typeface="+mn-ea"/>
          <a:cs typeface="+mn-cs"/>
        </a:defRPr>
      </a:lvl4pPr>
      <a:lvl5pPr marL="1828148" algn="l" defTabSz="914074" rtl="0" eaLnBrk="1" latinLnBrk="0" hangingPunct="1">
        <a:defRPr sz="1800" kern="1200">
          <a:solidFill>
            <a:schemeClr val="tx1"/>
          </a:solidFill>
          <a:latin typeface="+mn-lt"/>
          <a:ea typeface="+mn-ea"/>
          <a:cs typeface="+mn-cs"/>
        </a:defRPr>
      </a:lvl5pPr>
      <a:lvl6pPr marL="2285186" algn="l" defTabSz="914074" rtl="0" eaLnBrk="1" latinLnBrk="0" hangingPunct="1">
        <a:defRPr sz="1800" kern="1200">
          <a:solidFill>
            <a:schemeClr val="tx1"/>
          </a:solidFill>
          <a:latin typeface="+mn-lt"/>
          <a:ea typeface="+mn-ea"/>
          <a:cs typeface="+mn-cs"/>
        </a:defRPr>
      </a:lvl6pPr>
      <a:lvl7pPr marL="2742224" algn="l" defTabSz="914074" rtl="0" eaLnBrk="1" latinLnBrk="0" hangingPunct="1">
        <a:defRPr sz="1800" kern="1200">
          <a:solidFill>
            <a:schemeClr val="tx1"/>
          </a:solidFill>
          <a:latin typeface="+mn-lt"/>
          <a:ea typeface="+mn-ea"/>
          <a:cs typeface="+mn-cs"/>
        </a:defRPr>
      </a:lvl7pPr>
      <a:lvl8pPr marL="3199260" algn="l" defTabSz="914074" rtl="0" eaLnBrk="1" latinLnBrk="0" hangingPunct="1">
        <a:defRPr sz="1800" kern="1200">
          <a:solidFill>
            <a:schemeClr val="tx1"/>
          </a:solidFill>
          <a:latin typeface="+mn-lt"/>
          <a:ea typeface="+mn-ea"/>
          <a:cs typeface="+mn-cs"/>
        </a:defRPr>
      </a:lvl8pPr>
      <a:lvl9pPr marL="3656296" algn="l" defTabSz="914074"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6035679"/>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8" tIns="45704" rIns="91408" bIns="45704" anchor="ctr"/>
          <a:lstStyle/>
          <a:p>
            <a:pPr>
              <a:spcBef>
                <a:spcPct val="50000"/>
              </a:spcBef>
              <a:buFontTx/>
              <a:buChar char="•"/>
            </a:pPr>
            <a:endParaRPr lang="en-US" dirty="0">
              <a:solidFill>
                <a:srgbClr val="000000"/>
              </a:solidFill>
              <a:latin typeface="Arial"/>
            </a:endParaRPr>
          </a:p>
        </p:txBody>
      </p:sp>
      <p:sp>
        <p:nvSpPr>
          <p:cNvPr id="56327" name="Rectangle 7"/>
          <p:cNvSpPr>
            <a:spLocks noGrp="1" noChangeArrowheads="1"/>
          </p:cNvSpPr>
          <p:nvPr>
            <p:ph type="title"/>
          </p:nvPr>
        </p:nvSpPr>
        <p:spPr bwMode="auto">
          <a:xfrm>
            <a:off x="212942" y="106494"/>
            <a:ext cx="8818324"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ctr" anchorCtr="0" compatLnSpc="1">
            <a:prstTxWarp prst="textNoShape">
              <a:avLst/>
            </a:prstTxWarp>
          </a:bodyPr>
          <a:lstStyle/>
          <a:p>
            <a:pPr lvl="0"/>
            <a:r>
              <a:rPr lang="en-US" smtClean="0"/>
              <a:t>Select to edit master title</a:t>
            </a:r>
          </a:p>
        </p:txBody>
      </p:sp>
      <p:sp>
        <p:nvSpPr>
          <p:cNvPr id="56328" name="Rectangle 8"/>
          <p:cNvSpPr>
            <a:spLocks noGrp="1" noChangeArrowheads="1"/>
          </p:cNvSpPr>
          <p:nvPr>
            <p:ph type="body" idx="1"/>
          </p:nvPr>
        </p:nvSpPr>
        <p:spPr bwMode="auto">
          <a:xfrm>
            <a:off x="219728" y="919406"/>
            <a:ext cx="8773960" cy="5030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t" anchorCtr="0" compatLnSpc="1">
            <a:prstTxWarp prst="textNoShape">
              <a:avLst/>
            </a:prstTxWarp>
          </a:bodyPr>
          <a:lstStyle/>
          <a:p>
            <a:pPr lvl="0"/>
            <a:r>
              <a:rPr lang="en-US" dirty="0" smtClean="0"/>
              <a:t>Select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6329" name="Rectangle 9"/>
          <p:cNvSpPr>
            <a:spLocks noGrp="1" noChangeArrowheads="1"/>
          </p:cNvSpPr>
          <p:nvPr>
            <p:ph type="dt" sz="half" idx="2"/>
          </p:nvPr>
        </p:nvSpPr>
        <p:spPr bwMode="auto">
          <a:xfrm>
            <a:off x="509463" y="6248400"/>
            <a:ext cx="173736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t" anchorCtr="0" compatLnSpc="1">
            <a:prstTxWarp prst="textNoShape">
              <a:avLst/>
            </a:prstTxWarp>
          </a:bodyPr>
          <a:lstStyle>
            <a:lvl1pPr>
              <a:spcBef>
                <a:spcPct val="0"/>
              </a:spcBef>
              <a:buFontTx/>
              <a:buNone/>
              <a:defRPr sz="1400">
                <a:solidFill>
                  <a:schemeClr val="bg1">
                    <a:lumMod val="65000"/>
                  </a:schemeClr>
                </a:solidFill>
                <a:latin typeface="Times New Roman" pitchFamily="18" charset="0"/>
              </a:defRPr>
            </a:lvl1pPr>
          </a:lstStyle>
          <a:p>
            <a:endParaRPr lang="en-US" dirty="0">
              <a:solidFill>
                <a:srgbClr val="FFFFFF">
                  <a:lumMod val="65000"/>
                </a:srgbClr>
              </a:solidFill>
            </a:endParaRPr>
          </a:p>
        </p:txBody>
      </p:sp>
      <p:sp>
        <p:nvSpPr>
          <p:cNvPr id="56330" name="Rectangle 10"/>
          <p:cNvSpPr>
            <a:spLocks noGrp="1" noChangeArrowheads="1"/>
          </p:cNvSpPr>
          <p:nvPr>
            <p:ph type="ftr" sz="quarter" idx="3"/>
          </p:nvPr>
        </p:nvSpPr>
        <p:spPr bwMode="auto">
          <a:xfrm>
            <a:off x="2314356"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t" anchorCtr="0" compatLnSpc="1">
            <a:prstTxWarp prst="textNoShape">
              <a:avLst/>
            </a:prstTxWarp>
          </a:bodyPr>
          <a:lstStyle>
            <a:lvl1pPr algn="ctr">
              <a:spcBef>
                <a:spcPct val="0"/>
              </a:spcBef>
              <a:buFontTx/>
              <a:buNone/>
              <a:defRPr sz="1400">
                <a:solidFill>
                  <a:schemeClr val="bg1">
                    <a:lumMod val="65000"/>
                  </a:schemeClr>
                </a:solidFill>
                <a:latin typeface="Times New Roman" pitchFamily="18" charset="0"/>
              </a:defRPr>
            </a:lvl1pPr>
          </a:lstStyle>
          <a:p>
            <a:endParaRPr lang="en-US" dirty="0">
              <a:solidFill>
                <a:srgbClr val="FFFFFF">
                  <a:lumMod val="65000"/>
                </a:srgbClr>
              </a:solidFill>
            </a:endParaRPr>
          </a:p>
        </p:txBody>
      </p:sp>
      <p:grpSp>
        <p:nvGrpSpPr>
          <p:cNvPr id="56345" name="Group 25"/>
          <p:cNvGrpSpPr>
            <a:grpSpLocks/>
          </p:cNvGrpSpPr>
          <p:nvPr/>
        </p:nvGrpSpPr>
        <p:grpSpPr bwMode="auto">
          <a:xfrm>
            <a:off x="5708650" y="6126158"/>
            <a:ext cx="2081212" cy="660400"/>
            <a:chOff x="3596" y="3859"/>
            <a:chExt cx="1311" cy="416"/>
          </a:xfrm>
        </p:grpSpPr>
        <p:pic>
          <p:nvPicPr>
            <p:cNvPr id="56346" name="Picture 26"/>
            <p:cNvPicPr>
              <a:picLocks noChangeAspect="1" noChangeArrowheads="1"/>
            </p:cNvPicPr>
            <p:nvPr userDrawn="1"/>
          </p:nvPicPr>
          <p:blipFill>
            <a:blip r:embed="rId10" cstate="print">
              <a:extLst>
                <a:ext uri="{28A0092B-C50C-407E-A947-70E740481C1C}">
                  <a14:useLocalDpi xmlns:a14="http://schemas.microsoft.com/office/drawing/2010/main" val="0"/>
                </a:ext>
              </a:extLst>
            </a:blip>
            <a:stretch>
              <a:fillRect/>
            </a:stretch>
          </p:blipFill>
          <p:spPr bwMode="auto">
            <a:xfrm>
              <a:off x="3596" y="3859"/>
              <a:ext cx="416" cy="416"/>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023" y="3947"/>
              <a:ext cx="884" cy="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pPr>
              <a:r>
                <a:rPr lang="en-US" sz="1200" b="1" dirty="0">
                  <a:solidFill>
                    <a:srgbClr val="FFFFFF"/>
                  </a:solidFill>
                  <a:latin typeface="Arial"/>
                </a:rPr>
                <a:t>Federal Aviation</a:t>
              </a:r>
            </a:p>
            <a:p>
              <a:pPr>
                <a:lnSpc>
                  <a:spcPct val="85000"/>
                </a:lnSpc>
              </a:pPr>
              <a:r>
                <a:rPr lang="en-US" sz="1200" b="1" dirty="0">
                  <a:solidFill>
                    <a:srgbClr val="FFFFFF"/>
                  </a:solidFill>
                  <a:latin typeface="Arial"/>
                </a:rPr>
                <a:t>Administration</a:t>
              </a:r>
            </a:p>
          </p:txBody>
        </p:sp>
      </p:grpSp>
      <p:sp>
        <p:nvSpPr>
          <p:cNvPr id="56349" name="Text Box 29" hidden="1"/>
          <p:cNvSpPr txBox="1">
            <a:spLocks noChangeArrowheads="1"/>
          </p:cNvSpPr>
          <p:nvPr/>
        </p:nvSpPr>
        <p:spPr bwMode="auto">
          <a:xfrm>
            <a:off x="449267" y="6205542"/>
            <a:ext cx="4784725" cy="279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8" tIns="45704" rIns="91408" bIns="45704">
            <a:spAutoFit/>
          </a:bodyPr>
          <a:lstStyle/>
          <a:p>
            <a:pPr>
              <a:spcBef>
                <a:spcPct val="50000"/>
              </a:spcBef>
            </a:pPr>
            <a:r>
              <a:rPr lang="en-US" sz="1200" b="1" dirty="0">
                <a:solidFill>
                  <a:srgbClr val="C0C0C0"/>
                </a:solidFill>
                <a:latin typeface="Arial"/>
              </a:rPr>
              <a:t>&lt;Presentation Title – Change on Master Slide&gt;</a:t>
            </a:r>
            <a:endParaRPr lang="en-US" sz="1200" dirty="0">
              <a:solidFill>
                <a:srgbClr val="C0C0C0"/>
              </a:solidFill>
              <a:latin typeface="Arial"/>
            </a:endParaRPr>
          </a:p>
        </p:txBody>
      </p:sp>
      <p:sp>
        <p:nvSpPr>
          <p:cNvPr id="56350" name="Text Box 30" hidden="1"/>
          <p:cNvSpPr txBox="1">
            <a:spLocks noChangeArrowheads="1"/>
          </p:cNvSpPr>
          <p:nvPr/>
        </p:nvSpPr>
        <p:spPr bwMode="auto">
          <a:xfrm>
            <a:off x="441325" y="6384929"/>
            <a:ext cx="3740150" cy="279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8" tIns="45704" rIns="91408" bIns="45704">
            <a:spAutoFit/>
          </a:bodyPr>
          <a:lstStyle/>
          <a:p>
            <a:pPr>
              <a:spcBef>
                <a:spcPct val="50000"/>
              </a:spcBef>
            </a:pPr>
            <a:r>
              <a:rPr lang="en-US" sz="1200" dirty="0">
                <a:solidFill>
                  <a:srgbClr val="C0C0C0"/>
                </a:solidFill>
                <a:latin typeface="Arial"/>
              </a:rPr>
              <a:t>&lt;Date of Presentation – Change on Master Slide&gt;</a:t>
            </a:r>
          </a:p>
        </p:txBody>
      </p:sp>
      <p:sp>
        <p:nvSpPr>
          <p:cNvPr id="13" name="Rectangle 17"/>
          <p:cNvSpPr>
            <a:spLocks noChangeArrowheads="1"/>
          </p:cNvSpPr>
          <p:nvPr/>
        </p:nvSpPr>
        <p:spPr bwMode="auto">
          <a:xfrm>
            <a:off x="6940550" y="630555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8" tIns="45704" rIns="91408" bIns="45704"/>
          <a:lstStyle/>
          <a:p>
            <a:pPr algn="r"/>
            <a:fld id="{8FD4F945-DF31-4127-A0A1-A85138081D4F}" type="slidenum">
              <a:rPr lang="en-US" sz="1200" b="1">
                <a:solidFill>
                  <a:srgbClr val="FFFFFF"/>
                </a:solidFill>
                <a:latin typeface="Arial"/>
              </a:rPr>
              <a:pPr algn="r"/>
              <a:t>‹#›</a:t>
            </a:fld>
            <a:endParaRPr lang="en-US" sz="1200" b="1" dirty="0">
              <a:solidFill>
                <a:srgbClr val="FFFFFF"/>
              </a:solidFill>
              <a:latin typeface="Arial"/>
            </a:endParaRPr>
          </a:p>
        </p:txBody>
      </p:sp>
    </p:spTree>
    <p:extLst>
      <p:ext uri="{BB962C8B-B14F-4D97-AF65-F5344CB8AC3E}">
        <p14:creationId xmlns:p14="http://schemas.microsoft.com/office/powerpoint/2010/main" val="2183674388"/>
      </p:ext>
    </p:extLst>
  </p:cSld>
  <p:clrMap bg1="lt1" tx1="dk1" bg2="lt2" tx2="dk2" accent1="accent1" accent2="accent2" accent3="accent3" accent4="accent4" accent5="accent5" accent6="accent6" hlink="hlink" folHlink="folHlink"/>
  <p:sldLayoutIdLst>
    <p:sldLayoutId id="2147483995" r:id="rId1"/>
    <p:sldLayoutId id="2147483996" r:id="rId2"/>
    <p:sldLayoutId id="2147483997" r:id="rId3"/>
    <p:sldLayoutId id="2147483998" r:id="rId4"/>
    <p:sldLayoutId id="2147483999" r:id="rId5"/>
    <p:sldLayoutId id="2147484000" r:id="rId6"/>
    <p:sldLayoutId id="2147484001" r:id="rId7"/>
    <p:sldLayoutId id="2147484002" r:id="rId8"/>
  </p:sldLayoutIdLst>
  <p:timing>
    <p:tnLst>
      <p:par>
        <p:cTn id="1" dur="indefinite" restart="never" nodeType="tmRoot"/>
      </p:par>
    </p:tnLst>
  </p:timing>
  <p:hf hdr="0" ftr="0" dt="0"/>
  <p:txStyles>
    <p:titleStyle>
      <a:lvl1pPr algn="l" rtl="0" eaLnBrk="1" fontAlgn="base" hangingPunct="1">
        <a:spcBef>
          <a:spcPct val="0"/>
        </a:spcBef>
        <a:spcAft>
          <a:spcPct val="0"/>
        </a:spcAft>
        <a:defRPr sz="2800" b="1">
          <a:solidFill>
            <a:srgbClr val="1D2F68"/>
          </a:solidFill>
          <a:latin typeface="+mj-lt"/>
          <a:ea typeface="+mj-ea"/>
          <a:cs typeface="+mj-cs"/>
        </a:defRPr>
      </a:lvl1pPr>
      <a:lvl2pPr algn="l" rtl="0" eaLnBrk="1" fontAlgn="base" hangingPunct="1">
        <a:spcBef>
          <a:spcPct val="0"/>
        </a:spcBef>
        <a:spcAft>
          <a:spcPct val="0"/>
        </a:spcAft>
        <a:defRPr sz="4000" b="1">
          <a:solidFill>
            <a:srgbClr val="1D2F68"/>
          </a:solidFill>
          <a:latin typeface="Arial" charset="0"/>
        </a:defRPr>
      </a:lvl2pPr>
      <a:lvl3pPr algn="l" rtl="0" eaLnBrk="1" fontAlgn="base" hangingPunct="1">
        <a:spcBef>
          <a:spcPct val="0"/>
        </a:spcBef>
        <a:spcAft>
          <a:spcPct val="0"/>
        </a:spcAft>
        <a:defRPr sz="4000" b="1">
          <a:solidFill>
            <a:srgbClr val="1D2F68"/>
          </a:solidFill>
          <a:latin typeface="Arial" charset="0"/>
        </a:defRPr>
      </a:lvl3pPr>
      <a:lvl4pPr algn="l" rtl="0" eaLnBrk="1" fontAlgn="base" hangingPunct="1">
        <a:spcBef>
          <a:spcPct val="0"/>
        </a:spcBef>
        <a:spcAft>
          <a:spcPct val="0"/>
        </a:spcAft>
        <a:defRPr sz="4000" b="1">
          <a:solidFill>
            <a:srgbClr val="1D2F68"/>
          </a:solidFill>
          <a:latin typeface="Arial" charset="0"/>
        </a:defRPr>
      </a:lvl4pPr>
      <a:lvl5pPr algn="l" rtl="0" eaLnBrk="1" fontAlgn="base" hangingPunct="1">
        <a:spcBef>
          <a:spcPct val="0"/>
        </a:spcBef>
        <a:spcAft>
          <a:spcPct val="0"/>
        </a:spcAft>
        <a:defRPr sz="4000" b="1">
          <a:solidFill>
            <a:srgbClr val="1D2F68"/>
          </a:solidFill>
          <a:latin typeface="Arial" charset="0"/>
        </a:defRPr>
      </a:lvl5pPr>
      <a:lvl6pPr marL="457036" algn="l" rtl="0" eaLnBrk="1" fontAlgn="base" hangingPunct="1">
        <a:spcBef>
          <a:spcPct val="0"/>
        </a:spcBef>
        <a:spcAft>
          <a:spcPct val="0"/>
        </a:spcAft>
        <a:defRPr sz="4000" b="1">
          <a:solidFill>
            <a:srgbClr val="1D2F68"/>
          </a:solidFill>
          <a:latin typeface="Arial" charset="0"/>
        </a:defRPr>
      </a:lvl6pPr>
      <a:lvl7pPr marL="914074" algn="l" rtl="0" eaLnBrk="1" fontAlgn="base" hangingPunct="1">
        <a:spcBef>
          <a:spcPct val="0"/>
        </a:spcBef>
        <a:spcAft>
          <a:spcPct val="0"/>
        </a:spcAft>
        <a:defRPr sz="4000" b="1">
          <a:solidFill>
            <a:srgbClr val="1D2F68"/>
          </a:solidFill>
          <a:latin typeface="Arial" charset="0"/>
        </a:defRPr>
      </a:lvl7pPr>
      <a:lvl8pPr marL="1371109" algn="l" rtl="0" eaLnBrk="1" fontAlgn="base" hangingPunct="1">
        <a:spcBef>
          <a:spcPct val="0"/>
        </a:spcBef>
        <a:spcAft>
          <a:spcPct val="0"/>
        </a:spcAft>
        <a:defRPr sz="4000" b="1">
          <a:solidFill>
            <a:srgbClr val="1D2F68"/>
          </a:solidFill>
          <a:latin typeface="Arial" charset="0"/>
        </a:defRPr>
      </a:lvl8pPr>
      <a:lvl9pPr marL="1828148" algn="l" rtl="0" eaLnBrk="1" fontAlgn="base" hangingPunct="1">
        <a:spcBef>
          <a:spcPct val="0"/>
        </a:spcBef>
        <a:spcAft>
          <a:spcPct val="0"/>
        </a:spcAft>
        <a:defRPr sz="4000" b="1">
          <a:solidFill>
            <a:srgbClr val="1D2F68"/>
          </a:solidFill>
          <a:latin typeface="Arial" charset="0"/>
        </a:defRPr>
      </a:lvl9pPr>
    </p:titleStyle>
    <p:bodyStyle>
      <a:lvl1pPr marL="342778" indent="-342778" algn="l" rtl="0" eaLnBrk="1" fontAlgn="base" hangingPunct="1">
        <a:spcBef>
          <a:spcPct val="20000"/>
        </a:spcBef>
        <a:spcAft>
          <a:spcPct val="0"/>
        </a:spcAft>
        <a:buChar char="•"/>
        <a:defRPr sz="2800" b="1">
          <a:solidFill>
            <a:schemeClr val="tx1"/>
          </a:solidFill>
          <a:latin typeface="+mn-lt"/>
          <a:ea typeface="+mn-ea"/>
          <a:cs typeface="+mn-cs"/>
        </a:defRPr>
      </a:lvl1pPr>
      <a:lvl2pPr marL="742685" indent="-285648" algn="l" rtl="0" eaLnBrk="1" fontAlgn="base" hangingPunct="1">
        <a:spcBef>
          <a:spcPct val="20000"/>
        </a:spcBef>
        <a:spcAft>
          <a:spcPct val="0"/>
        </a:spcAft>
        <a:buChar char="–"/>
        <a:defRPr sz="2400">
          <a:solidFill>
            <a:schemeClr val="tx1"/>
          </a:solidFill>
          <a:latin typeface="+mn-lt"/>
        </a:defRPr>
      </a:lvl2pPr>
      <a:lvl3pPr marL="1142592" indent="-228520" algn="l" rtl="0" eaLnBrk="1" fontAlgn="base" hangingPunct="1">
        <a:spcBef>
          <a:spcPct val="20000"/>
        </a:spcBef>
        <a:spcAft>
          <a:spcPct val="0"/>
        </a:spcAft>
        <a:buChar char="•"/>
        <a:defRPr sz="2000">
          <a:solidFill>
            <a:schemeClr val="tx1"/>
          </a:solidFill>
          <a:latin typeface="+mn-lt"/>
        </a:defRPr>
      </a:lvl3pPr>
      <a:lvl4pPr marL="1599629" indent="-228520" algn="l" rtl="0" eaLnBrk="1" fontAlgn="base" hangingPunct="1">
        <a:spcBef>
          <a:spcPct val="20000"/>
        </a:spcBef>
        <a:spcAft>
          <a:spcPct val="0"/>
        </a:spcAft>
        <a:buChar char="–"/>
        <a:defRPr>
          <a:solidFill>
            <a:schemeClr val="tx1"/>
          </a:solidFill>
          <a:latin typeface="+mn-lt"/>
        </a:defRPr>
      </a:lvl4pPr>
      <a:lvl5pPr marL="2056668" indent="-228520" algn="l" rtl="0" eaLnBrk="1" fontAlgn="base" hangingPunct="1">
        <a:spcBef>
          <a:spcPct val="20000"/>
        </a:spcBef>
        <a:spcAft>
          <a:spcPct val="0"/>
        </a:spcAft>
        <a:buChar char="»"/>
        <a:defRPr>
          <a:solidFill>
            <a:schemeClr val="tx1"/>
          </a:solidFill>
          <a:latin typeface="+mn-lt"/>
        </a:defRPr>
      </a:lvl5pPr>
      <a:lvl6pPr marL="2513704" indent="-228520" algn="l" rtl="0" eaLnBrk="1" fontAlgn="base" hangingPunct="1">
        <a:spcBef>
          <a:spcPct val="20000"/>
        </a:spcBef>
        <a:spcAft>
          <a:spcPct val="0"/>
        </a:spcAft>
        <a:buChar char="»"/>
        <a:defRPr>
          <a:solidFill>
            <a:schemeClr val="tx1"/>
          </a:solidFill>
          <a:latin typeface="+mn-lt"/>
        </a:defRPr>
      </a:lvl6pPr>
      <a:lvl7pPr marL="2970742" indent="-228520" algn="l" rtl="0" eaLnBrk="1" fontAlgn="base" hangingPunct="1">
        <a:spcBef>
          <a:spcPct val="20000"/>
        </a:spcBef>
        <a:spcAft>
          <a:spcPct val="0"/>
        </a:spcAft>
        <a:buChar char="»"/>
        <a:defRPr>
          <a:solidFill>
            <a:schemeClr val="tx1"/>
          </a:solidFill>
          <a:latin typeface="+mn-lt"/>
        </a:defRPr>
      </a:lvl7pPr>
      <a:lvl8pPr marL="3427778" indent="-228520" algn="l" rtl="0" eaLnBrk="1" fontAlgn="base" hangingPunct="1">
        <a:spcBef>
          <a:spcPct val="20000"/>
        </a:spcBef>
        <a:spcAft>
          <a:spcPct val="0"/>
        </a:spcAft>
        <a:buChar char="»"/>
        <a:defRPr>
          <a:solidFill>
            <a:schemeClr val="tx1"/>
          </a:solidFill>
          <a:latin typeface="+mn-lt"/>
        </a:defRPr>
      </a:lvl8pPr>
      <a:lvl9pPr marL="3884814" indent="-22852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074" rtl="0" eaLnBrk="1" latinLnBrk="0" hangingPunct="1">
        <a:defRPr sz="1800" kern="1200">
          <a:solidFill>
            <a:schemeClr val="tx1"/>
          </a:solidFill>
          <a:latin typeface="+mn-lt"/>
          <a:ea typeface="+mn-ea"/>
          <a:cs typeface="+mn-cs"/>
        </a:defRPr>
      </a:lvl1pPr>
      <a:lvl2pPr marL="457036" algn="l" defTabSz="914074" rtl="0" eaLnBrk="1" latinLnBrk="0" hangingPunct="1">
        <a:defRPr sz="1800" kern="1200">
          <a:solidFill>
            <a:schemeClr val="tx1"/>
          </a:solidFill>
          <a:latin typeface="+mn-lt"/>
          <a:ea typeface="+mn-ea"/>
          <a:cs typeface="+mn-cs"/>
        </a:defRPr>
      </a:lvl2pPr>
      <a:lvl3pPr marL="914074" algn="l" defTabSz="914074" rtl="0" eaLnBrk="1" latinLnBrk="0" hangingPunct="1">
        <a:defRPr sz="1800" kern="1200">
          <a:solidFill>
            <a:schemeClr val="tx1"/>
          </a:solidFill>
          <a:latin typeface="+mn-lt"/>
          <a:ea typeface="+mn-ea"/>
          <a:cs typeface="+mn-cs"/>
        </a:defRPr>
      </a:lvl3pPr>
      <a:lvl4pPr marL="1371109" algn="l" defTabSz="914074" rtl="0" eaLnBrk="1" latinLnBrk="0" hangingPunct="1">
        <a:defRPr sz="1800" kern="1200">
          <a:solidFill>
            <a:schemeClr val="tx1"/>
          </a:solidFill>
          <a:latin typeface="+mn-lt"/>
          <a:ea typeface="+mn-ea"/>
          <a:cs typeface="+mn-cs"/>
        </a:defRPr>
      </a:lvl4pPr>
      <a:lvl5pPr marL="1828148" algn="l" defTabSz="914074" rtl="0" eaLnBrk="1" latinLnBrk="0" hangingPunct="1">
        <a:defRPr sz="1800" kern="1200">
          <a:solidFill>
            <a:schemeClr val="tx1"/>
          </a:solidFill>
          <a:latin typeface="+mn-lt"/>
          <a:ea typeface="+mn-ea"/>
          <a:cs typeface="+mn-cs"/>
        </a:defRPr>
      </a:lvl5pPr>
      <a:lvl6pPr marL="2285186" algn="l" defTabSz="914074" rtl="0" eaLnBrk="1" latinLnBrk="0" hangingPunct="1">
        <a:defRPr sz="1800" kern="1200">
          <a:solidFill>
            <a:schemeClr val="tx1"/>
          </a:solidFill>
          <a:latin typeface="+mn-lt"/>
          <a:ea typeface="+mn-ea"/>
          <a:cs typeface="+mn-cs"/>
        </a:defRPr>
      </a:lvl6pPr>
      <a:lvl7pPr marL="2742224" algn="l" defTabSz="914074" rtl="0" eaLnBrk="1" latinLnBrk="0" hangingPunct="1">
        <a:defRPr sz="1800" kern="1200">
          <a:solidFill>
            <a:schemeClr val="tx1"/>
          </a:solidFill>
          <a:latin typeface="+mn-lt"/>
          <a:ea typeface="+mn-ea"/>
          <a:cs typeface="+mn-cs"/>
        </a:defRPr>
      </a:lvl7pPr>
      <a:lvl8pPr marL="3199260" algn="l" defTabSz="914074" rtl="0" eaLnBrk="1" latinLnBrk="0" hangingPunct="1">
        <a:defRPr sz="1800" kern="1200">
          <a:solidFill>
            <a:schemeClr val="tx1"/>
          </a:solidFill>
          <a:latin typeface="+mn-lt"/>
          <a:ea typeface="+mn-ea"/>
          <a:cs typeface="+mn-cs"/>
        </a:defRPr>
      </a:lvl8pPr>
      <a:lvl9pPr marL="3656296" algn="l" defTabSz="914074"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title"/>
          </p:nvPr>
        </p:nvSpPr>
        <p:spPr bwMode="auto">
          <a:xfrm>
            <a:off x="428625" y="3444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ctr" anchorCtr="0" compatLnSpc="1">
            <a:prstTxWarp prst="textNoShape">
              <a:avLst/>
            </a:prstTxWarp>
          </a:bodyPr>
          <a:lstStyle/>
          <a:p>
            <a:pPr lvl="0"/>
            <a:r>
              <a:rPr lang="en-US" smtClean="0"/>
              <a:t>Select to edit master title</a:t>
            </a:r>
          </a:p>
        </p:txBody>
      </p:sp>
      <p:sp>
        <p:nvSpPr>
          <p:cNvPr id="1028" name="Rectangle 4"/>
          <p:cNvSpPr>
            <a:spLocks noGrp="1" noChangeArrowheads="1"/>
          </p:cNvSpPr>
          <p:nvPr>
            <p:ph type="body" idx="1"/>
          </p:nvPr>
        </p:nvSpPr>
        <p:spPr bwMode="auto">
          <a:xfrm>
            <a:off x="495300" y="1508125"/>
            <a:ext cx="805021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t" anchorCtr="0" compatLnSpc="1">
            <a:prstTxWarp prst="textNoShape">
              <a:avLst/>
            </a:prstTxWarp>
          </a:bodyPr>
          <a:lstStyle/>
          <a:p>
            <a:pPr lvl="0"/>
            <a:r>
              <a:rPr lang="en-US" smtClean="0"/>
              <a:t>Select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grpSp>
        <p:nvGrpSpPr>
          <p:cNvPr id="2" name="Group 1"/>
          <p:cNvGrpSpPr/>
          <p:nvPr userDrawn="1"/>
        </p:nvGrpSpPr>
        <p:grpSpPr>
          <a:xfrm>
            <a:off x="0" y="6035679"/>
            <a:ext cx="9144000" cy="815975"/>
            <a:chOff x="0" y="6035679"/>
            <a:chExt cx="9144000" cy="815975"/>
          </a:xfrm>
        </p:grpSpPr>
        <p:sp>
          <p:nvSpPr>
            <p:cNvPr id="1026" name="Rectangle 2"/>
            <p:cNvSpPr>
              <a:spLocks noChangeArrowheads="1"/>
            </p:cNvSpPr>
            <p:nvPr/>
          </p:nvSpPr>
          <p:spPr bwMode="auto">
            <a:xfrm>
              <a:off x="0" y="6035679"/>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8" tIns="45704" rIns="91408" bIns="45704" anchor="ctr"/>
            <a:lstStyle/>
            <a:p>
              <a:pPr algn="ctr" fontAlgn="base">
                <a:spcBef>
                  <a:spcPct val="50000"/>
                </a:spcBef>
                <a:spcAft>
                  <a:spcPct val="0"/>
                </a:spcAft>
                <a:buFontTx/>
                <a:buChar char="•"/>
              </a:pPr>
              <a:endParaRPr lang="en-US" sz="2400" smtClean="0">
                <a:solidFill>
                  <a:srgbClr val="000000"/>
                </a:solidFill>
              </a:endParaRPr>
            </a:p>
          </p:txBody>
        </p:sp>
        <p:sp>
          <p:nvSpPr>
            <p:cNvPr id="1029" name="Text Box 5"/>
            <p:cNvSpPr txBox="1">
              <a:spLocks noChangeArrowheads="1"/>
            </p:cNvSpPr>
            <p:nvPr/>
          </p:nvSpPr>
          <p:spPr bwMode="auto">
            <a:xfrm>
              <a:off x="449267" y="6149978"/>
              <a:ext cx="4784725" cy="279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8" tIns="45704" rIns="91408" bIns="45704">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fontAlgn="base" hangingPunct="1">
                <a:spcBef>
                  <a:spcPct val="50000"/>
                </a:spcBef>
                <a:spcAft>
                  <a:spcPct val="0"/>
                </a:spcAft>
                <a:defRPr/>
              </a:pPr>
              <a:r>
                <a:rPr lang="en-US" sz="1200" dirty="0" smtClean="0">
                  <a:solidFill>
                    <a:srgbClr val="C0C0C0"/>
                  </a:solidFill>
                </a:rPr>
                <a:t>MOD AFC Meeting</a:t>
              </a:r>
            </a:p>
          </p:txBody>
        </p:sp>
        <p:sp>
          <p:nvSpPr>
            <p:cNvPr id="1030" name="Rectangle 6"/>
            <p:cNvSpPr>
              <a:spLocks noChangeArrowheads="1"/>
            </p:cNvSpPr>
            <p:nvPr/>
          </p:nvSpPr>
          <p:spPr bwMode="auto">
            <a:xfrm>
              <a:off x="6940550" y="630555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8" tIns="45704" rIns="91408" bIns="45704"/>
            <a:lstStyle/>
            <a:p>
              <a:pPr algn="r" fontAlgn="base">
                <a:spcBef>
                  <a:spcPct val="0"/>
                </a:spcBef>
                <a:spcAft>
                  <a:spcPct val="0"/>
                </a:spcAft>
              </a:pPr>
              <a:fld id="{E9DC0D2C-2ED1-4B34-AD2C-11654C93CC4C}" type="slidenum">
                <a:rPr lang="en-US" sz="1200" b="1" smtClean="0">
                  <a:solidFill>
                    <a:srgbClr val="FFFFFF"/>
                  </a:solidFill>
                </a:rPr>
                <a:pPr algn="r" fontAlgn="base">
                  <a:spcBef>
                    <a:spcPct val="0"/>
                  </a:spcBef>
                  <a:spcAft>
                    <a:spcPct val="0"/>
                  </a:spcAft>
                </a:pPr>
                <a:t>‹#›</a:t>
              </a:fld>
              <a:endParaRPr lang="en-US" sz="1200" b="1" smtClean="0">
                <a:solidFill>
                  <a:srgbClr val="FFFFFF"/>
                </a:solidFill>
              </a:endParaRPr>
            </a:p>
          </p:txBody>
        </p:sp>
        <p:grpSp>
          <p:nvGrpSpPr>
            <p:cNvPr id="1031" name="Group 7"/>
            <p:cNvGrpSpPr>
              <a:grpSpLocks/>
            </p:cNvGrpSpPr>
            <p:nvPr/>
          </p:nvGrpSpPr>
          <p:grpSpPr bwMode="auto">
            <a:xfrm>
              <a:off x="6353178" y="6124579"/>
              <a:ext cx="2081212" cy="661988"/>
              <a:chOff x="3596" y="3858"/>
              <a:chExt cx="1311" cy="417"/>
            </a:xfrm>
          </p:grpSpPr>
          <p:pic>
            <p:nvPicPr>
              <p:cNvPr id="1034" name="Picture 8" descr="NEW FAA LOGO"/>
              <p:cNvPicPr>
                <a:picLocks noChangeAspect="1" noChangeArrowheads="1"/>
              </p:cNvPicPr>
              <p:nvPr userDrawn="1"/>
            </p:nvPicPr>
            <p:blipFill>
              <a:blip r:embed="rId14">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596" y="3858"/>
                <a:ext cx="416" cy="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6" name="Text Box 9"/>
              <p:cNvSpPr txBox="1">
                <a:spLocks noChangeArrowheads="1"/>
              </p:cNvSpPr>
              <p:nvPr userDrawn="1"/>
            </p:nvSpPr>
            <p:spPr bwMode="auto">
              <a:xfrm>
                <a:off x="4023" y="3947"/>
                <a:ext cx="884" cy="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fontAlgn="base" hangingPunct="1">
                  <a:lnSpc>
                    <a:spcPct val="85000"/>
                  </a:lnSpc>
                  <a:spcBef>
                    <a:spcPct val="0"/>
                  </a:spcBef>
                  <a:spcAft>
                    <a:spcPct val="0"/>
                  </a:spcAft>
                  <a:defRPr/>
                </a:pPr>
                <a:r>
                  <a:rPr lang="en-US" sz="1200" b="1" smtClean="0">
                    <a:solidFill>
                      <a:srgbClr val="FFFFFF"/>
                    </a:solidFill>
                  </a:rPr>
                  <a:t>Federal Aviation</a:t>
                </a:r>
              </a:p>
              <a:p>
                <a:pPr eaLnBrk="1" fontAlgn="base" hangingPunct="1">
                  <a:lnSpc>
                    <a:spcPct val="85000"/>
                  </a:lnSpc>
                  <a:spcBef>
                    <a:spcPct val="0"/>
                  </a:spcBef>
                  <a:spcAft>
                    <a:spcPct val="0"/>
                  </a:spcAft>
                  <a:defRPr/>
                </a:pPr>
                <a:r>
                  <a:rPr lang="en-US" sz="1200" b="1" smtClean="0">
                    <a:solidFill>
                      <a:srgbClr val="FFFFFF"/>
                    </a:solidFill>
                  </a:rPr>
                  <a:t>Administration</a:t>
                </a:r>
              </a:p>
            </p:txBody>
          </p:sp>
        </p:grpSp>
        <p:sp>
          <p:nvSpPr>
            <p:cNvPr id="1032" name="Text Box 10"/>
            <p:cNvSpPr txBox="1">
              <a:spLocks noChangeArrowheads="1"/>
            </p:cNvSpPr>
            <p:nvPr/>
          </p:nvSpPr>
          <p:spPr bwMode="auto">
            <a:xfrm>
              <a:off x="452438" y="6329367"/>
              <a:ext cx="3740150" cy="279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8" tIns="45704" rIns="91408" bIns="45704">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fontAlgn="base" hangingPunct="1">
                <a:spcBef>
                  <a:spcPct val="50000"/>
                </a:spcBef>
                <a:spcAft>
                  <a:spcPct val="0"/>
                </a:spcAft>
                <a:defRPr/>
              </a:pPr>
              <a:r>
                <a:rPr lang="en-US" sz="1200" b="1" dirty="0" smtClean="0">
                  <a:solidFill>
                    <a:srgbClr val="C0C0C0"/>
                  </a:solidFill>
                </a:rPr>
                <a:t>March 19, 2013</a:t>
              </a:r>
            </a:p>
          </p:txBody>
        </p:sp>
        <p:sp>
          <p:nvSpPr>
            <p:cNvPr id="1033" name="Text Box 12"/>
            <p:cNvSpPr txBox="1">
              <a:spLocks noChangeArrowheads="1"/>
            </p:cNvSpPr>
            <p:nvPr/>
          </p:nvSpPr>
          <p:spPr bwMode="auto">
            <a:xfrm>
              <a:off x="457203" y="6540503"/>
              <a:ext cx="2200019" cy="279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8" tIns="45704" rIns="91408" bIns="45704">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fontAlgn="base" hangingPunct="1">
                <a:spcBef>
                  <a:spcPct val="50000"/>
                </a:spcBef>
                <a:spcAft>
                  <a:spcPct val="0"/>
                </a:spcAft>
                <a:defRPr/>
              </a:pPr>
              <a:r>
                <a:rPr lang="en-US" sz="1200" b="1" smtClean="0">
                  <a:solidFill>
                    <a:srgbClr val="FFFFFF"/>
                  </a:solidFill>
                </a:rPr>
                <a:t>Mark Rumizen, FAA/CAAFI</a:t>
              </a:r>
            </a:p>
          </p:txBody>
        </p:sp>
      </p:grpSp>
    </p:spTree>
    <p:extLst>
      <p:ext uri="{BB962C8B-B14F-4D97-AF65-F5344CB8AC3E}">
        <p14:creationId xmlns:p14="http://schemas.microsoft.com/office/powerpoint/2010/main" val="3763292744"/>
      </p:ext>
    </p:extLst>
  </p:cSld>
  <p:clrMap bg1="lt1" tx1="dk1" bg2="lt2" tx2="dk2" accent1="accent1" accent2="accent2" accent3="accent3" accent4="accent4" accent5="accent5" accent6="accent6" hlink="hlink" folHlink="folHlink"/>
  <p:sldLayoutIdLst>
    <p:sldLayoutId id="2147484004" r:id="rId1"/>
    <p:sldLayoutId id="2147484005" r:id="rId2"/>
    <p:sldLayoutId id="2147484006" r:id="rId3"/>
    <p:sldLayoutId id="2147484007" r:id="rId4"/>
    <p:sldLayoutId id="2147484008" r:id="rId5"/>
    <p:sldLayoutId id="2147484009" r:id="rId6"/>
    <p:sldLayoutId id="2147484010" r:id="rId7"/>
    <p:sldLayoutId id="2147484011" r:id="rId8"/>
    <p:sldLayoutId id="2147484012" r:id="rId9"/>
    <p:sldLayoutId id="2147484013" r:id="rId10"/>
    <p:sldLayoutId id="2147484014" r:id="rId11"/>
    <p:sldLayoutId id="2147484367" r:id="rId12"/>
  </p:sldLayoutIdLst>
  <p:timing>
    <p:tnLst>
      <p:par>
        <p:cTn id="1" dur="indefinite" restart="never" nodeType="tmRoot"/>
      </p:par>
    </p:tnLst>
  </p:timing>
  <p:hf hdr="0" ftr="0" dt="0"/>
  <p:txStyles>
    <p:titleStyle>
      <a:lvl1pPr algn="l" rtl="0" eaLnBrk="1" fontAlgn="base" hangingPunct="1">
        <a:spcBef>
          <a:spcPct val="0"/>
        </a:spcBef>
        <a:spcAft>
          <a:spcPct val="0"/>
        </a:spcAft>
        <a:defRPr sz="4000" b="1">
          <a:solidFill>
            <a:srgbClr val="1D2F68"/>
          </a:solidFill>
          <a:latin typeface="+mj-lt"/>
          <a:ea typeface="+mj-ea"/>
          <a:cs typeface="+mj-cs"/>
        </a:defRPr>
      </a:lvl1pPr>
      <a:lvl2pPr algn="l" rtl="0" eaLnBrk="1" fontAlgn="base" hangingPunct="1">
        <a:spcBef>
          <a:spcPct val="0"/>
        </a:spcBef>
        <a:spcAft>
          <a:spcPct val="0"/>
        </a:spcAft>
        <a:defRPr sz="4000" b="1">
          <a:solidFill>
            <a:srgbClr val="1D2F68"/>
          </a:solidFill>
          <a:latin typeface="Arial" charset="0"/>
        </a:defRPr>
      </a:lvl2pPr>
      <a:lvl3pPr algn="l" rtl="0" eaLnBrk="1" fontAlgn="base" hangingPunct="1">
        <a:spcBef>
          <a:spcPct val="0"/>
        </a:spcBef>
        <a:spcAft>
          <a:spcPct val="0"/>
        </a:spcAft>
        <a:defRPr sz="4000" b="1">
          <a:solidFill>
            <a:srgbClr val="1D2F68"/>
          </a:solidFill>
          <a:latin typeface="Arial" charset="0"/>
        </a:defRPr>
      </a:lvl3pPr>
      <a:lvl4pPr algn="l" rtl="0" eaLnBrk="1" fontAlgn="base" hangingPunct="1">
        <a:spcBef>
          <a:spcPct val="0"/>
        </a:spcBef>
        <a:spcAft>
          <a:spcPct val="0"/>
        </a:spcAft>
        <a:defRPr sz="4000" b="1">
          <a:solidFill>
            <a:srgbClr val="1D2F68"/>
          </a:solidFill>
          <a:latin typeface="Arial" charset="0"/>
        </a:defRPr>
      </a:lvl4pPr>
      <a:lvl5pPr algn="l" rtl="0" eaLnBrk="1" fontAlgn="base" hangingPunct="1">
        <a:spcBef>
          <a:spcPct val="0"/>
        </a:spcBef>
        <a:spcAft>
          <a:spcPct val="0"/>
        </a:spcAft>
        <a:defRPr sz="4000" b="1">
          <a:solidFill>
            <a:srgbClr val="1D2F68"/>
          </a:solidFill>
          <a:latin typeface="Arial" charset="0"/>
        </a:defRPr>
      </a:lvl5pPr>
      <a:lvl6pPr marL="457036" algn="l" rtl="0" eaLnBrk="1" fontAlgn="base" hangingPunct="1">
        <a:spcBef>
          <a:spcPct val="0"/>
        </a:spcBef>
        <a:spcAft>
          <a:spcPct val="0"/>
        </a:spcAft>
        <a:defRPr sz="4000" b="1">
          <a:solidFill>
            <a:srgbClr val="1D2F68"/>
          </a:solidFill>
          <a:latin typeface="Arial" charset="0"/>
        </a:defRPr>
      </a:lvl6pPr>
      <a:lvl7pPr marL="914074" algn="l" rtl="0" eaLnBrk="1" fontAlgn="base" hangingPunct="1">
        <a:spcBef>
          <a:spcPct val="0"/>
        </a:spcBef>
        <a:spcAft>
          <a:spcPct val="0"/>
        </a:spcAft>
        <a:defRPr sz="4000" b="1">
          <a:solidFill>
            <a:srgbClr val="1D2F68"/>
          </a:solidFill>
          <a:latin typeface="Arial" charset="0"/>
        </a:defRPr>
      </a:lvl7pPr>
      <a:lvl8pPr marL="1371109" algn="l" rtl="0" eaLnBrk="1" fontAlgn="base" hangingPunct="1">
        <a:spcBef>
          <a:spcPct val="0"/>
        </a:spcBef>
        <a:spcAft>
          <a:spcPct val="0"/>
        </a:spcAft>
        <a:defRPr sz="4000" b="1">
          <a:solidFill>
            <a:srgbClr val="1D2F68"/>
          </a:solidFill>
          <a:latin typeface="Arial" charset="0"/>
        </a:defRPr>
      </a:lvl8pPr>
      <a:lvl9pPr marL="1828148" algn="l" rtl="0" eaLnBrk="1" fontAlgn="base" hangingPunct="1">
        <a:spcBef>
          <a:spcPct val="0"/>
        </a:spcBef>
        <a:spcAft>
          <a:spcPct val="0"/>
        </a:spcAft>
        <a:defRPr sz="4000" b="1">
          <a:solidFill>
            <a:srgbClr val="1D2F68"/>
          </a:solidFill>
          <a:latin typeface="Arial" charset="0"/>
        </a:defRPr>
      </a:lvl9pPr>
    </p:titleStyle>
    <p:bodyStyle>
      <a:lvl1pPr marL="342778" indent="-342778" algn="l" rtl="0" eaLnBrk="1" fontAlgn="base" hangingPunct="1">
        <a:spcBef>
          <a:spcPct val="20000"/>
        </a:spcBef>
        <a:spcAft>
          <a:spcPct val="0"/>
        </a:spcAft>
        <a:buChar char="•"/>
        <a:defRPr sz="2800" b="1">
          <a:solidFill>
            <a:schemeClr val="tx1"/>
          </a:solidFill>
          <a:latin typeface="+mn-lt"/>
          <a:ea typeface="+mn-ea"/>
          <a:cs typeface="+mn-cs"/>
        </a:defRPr>
      </a:lvl1pPr>
      <a:lvl2pPr marL="742685" indent="-285648" algn="l" rtl="0" eaLnBrk="1" fontAlgn="base" hangingPunct="1">
        <a:spcBef>
          <a:spcPct val="20000"/>
        </a:spcBef>
        <a:spcAft>
          <a:spcPct val="0"/>
        </a:spcAft>
        <a:buChar char="–"/>
        <a:defRPr sz="2400">
          <a:solidFill>
            <a:schemeClr val="tx1"/>
          </a:solidFill>
          <a:latin typeface="+mn-lt"/>
        </a:defRPr>
      </a:lvl2pPr>
      <a:lvl3pPr marL="1142592" indent="-228520" algn="l" rtl="0" eaLnBrk="1" fontAlgn="base" hangingPunct="1">
        <a:spcBef>
          <a:spcPct val="20000"/>
        </a:spcBef>
        <a:spcAft>
          <a:spcPct val="0"/>
        </a:spcAft>
        <a:buChar char="•"/>
        <a:defRPr sz="2000">
          <a:solidFill>
            <a:schemeClr val="tx1"/>
          </a:solidFill>
          <a:latin typeface="+mn-lt"/>
        </a:defRPr>
      </a:lvl3pPr>
      <a:lvl4pPr marL="1599629" indent="-228520" algn="l" rtl="0" eaLnBrk="1" fontAlgn="base" hangingPunct="1">
        <a:spcBef>
          <a:spcPct val="20000"/>
        </a:spcBef>
        <a:spcAft>
          <a:spcPct val="0"/>
        </a:spcAft>
        <a:buChar char="–"/>
        <a:defRPr>
          <a:solidFill>
            <a:schemeClr val="tx1"/>
          </a:solidFill>
          <a:latin typeface="+mn-lt"/>
        </a:defRPr>
      </a:lvl4pPr>
      <a:lvl5pPr marL="2056668" indent="-228520" algn="l" rtl="0" eaLnBrk="1" fontAlgn="base" hangingPunct="1">
        <a:spcBef>
          <a:spcPct val="20000"/>
        </a:spcBef>
        <a:spcAft>
          <a:spcPct val="0"/>
        </a:spcAft>
        <a:buChar char="»"/>
        <a:defRPr>
          <a:solidFill>
            <a:schemeClr val="tx1"/>
          </a:solidFill>
          <a:latin typeface="+mn-lt"/>
        </a:defRPr>
      </a:lvl5pPr>
      <a:lvl6pPr marL="2513704" indent="-228520" algn="l" rtl="0" eaLnBrk="1" fontAlgn="base" hangingPunct="1">
        <a:spcBef>
          <a:spcPct val="20000"/>
        </a:spcBef>
        <a:spcAft>
          <a:spcPct val="0"/>
        </a:spcAft>
        <a:buChar char="»"/>
        <a:defRPr>
          <a:solidFill>
            <a:schemeClr val="tx1"/>
          </a:solidFill>
          <a:latin typeface="+mn-lt"/>
        </a:defRPr>
      </a:lvl6pPr>
      <a:lvl7pPr marL="2970742" indent="-228520" algn="l" rtl="0" eaLnBrk="1" fontAlgn="base" hangingPunct="1">
        <a:spcBef>
          <a:spcPct val="20000"/>
        </a:spcBef>
        <a:spcAft>
          <a:spcPct val="0"/>
        </a:spcAft>
        <a:buChar char="»"/>
        <a:defRPr>
          <a:solidFill>
            <a:schemeClr val="tx1"/>
          </a:solidFill>
          <a:latin typeface="+mn-lt"/>
        </a:defRPr>
      </a:lvl7pPr>
      <a:lvl8pPr marL="3427778" indent="-228520" algn="l" rtl="0" eaLnBrk="1" fontAlgn="base" hangingPunct="1">
        <a:spcBef>
          <a:spcPct val="20000"/>
        </a:spcBef>
        <a:spcAft>
          <a:spcPct val="0"/>
        </a:spcAft>
        <a:buChar char="»"/>
        <a:defRPr>
          <a:solidFill>
            <a:schemeClr val="tx1"/>
          </a:solidFill>
          <a:latin typeface="+mn-lt"/>
        </a:defRPr>
      </a:lvl8pPr>
      <a:lvl9pPr marL="3884814" indent="-22852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074" rtl="0" eaLnBrk="1" latinLnBrk="0" hangingPunct="1">
        <a:defRPr sz="1800" kern="1200">
          <a:solidFill>
            <a:schemeClr val="tx1"/>
          </a:solidFill>
          <a:latin typeface="+mn-lt"/>
          <a:ea typeface="+mn-ea"/>
          <a:cs typeface="+mn-cs"/>
        </a:defRPr>
      </a:lvl1pPr>
      <a:lvl2pPr marL="457036" algn="l" defTabSz="914074" rtl="0" eaLnBrk="1" latinLnBrk="0" hangingPunct="1">
        <a:defRPr sz="1800" kern="1200">
          <a:solidFill>
            <a:schemeClr val="tx1"/>
          </a:solidFill>
          <a:latin typeface="+mn-lt"/>
          <a:ea typeface="+mn-ea"/>
          <a:cs typeface="+mn-cs"/>
        </a:defRPr>
      </a:lvl2pPr>
      <a:lvl3pPr marL="914074" algn="l" defTabSz="914074" rtl="0" eaLnBrk="1" latinLnBrk="0" hangingPunct="1">
        <a:defRPr sz="1800" kern="1200">
          <a:solidFill>
            <a:schemeClr val="tx1"/>
          </a:solidFill>
          <a:latin typeface="+mn-lt"/>
          <a:ea typeface="+mn-ea"/>
          <a:cs typeface="+mn-cs"/>
        </a:defRPr>
      </a:lvl3pPr>
      <a:lvl4pPr marL="1371109" algn="l" defTabSz="914074" rtl="0" eaLnBrk="1" latinLnBrk="0" hangingPunct="1">
        <a:defRPr sz="1800" kern="1200">
          <a:solidFill>
            <a:schemeClr val="tx1"/>
          </a:solidFill>
          <a:latin typeface="+mn-lt"/>
          <a:ea typeface="+mn-ea"/>
          <a:cs typeface="+mn-cs"/>
        </a:defRPr>
      </a:lvl4pPr>
      <a:lvl5pPr marL="1828148" algn="l" defTabSz="914074" rtl="0" eaLnBrk="1" latinLnBrk="0" hangingPunct="1">
        <a:defRPr sz="1800" kern="1200">
          <a:solidFill>
            <a:schemeClr val="tx1"/>
          </a:solidFill>
          <a:latin typeface="+mn-lt"/>
          <a:ea typeface="+mn-ea"/>
          <a:cs typeface="+mn-cs"/>
        </a:defRPr>
      </a:lvl5pPr>
      <a:lvl6pPr marL="2285186" algn="l" defTabSz="914074" rtl="0" eaLnBrk="1" latinLnBrk="0" hangingPunct="1">
        <a:defRPr sz="1800" kern="1200">
          <a:solidFill>
            <a:schemeClr val="tx1"/>
          </a:solidFill>
          <a:latin typeface="+mn-lt"/>
          <a:ea typeface="+mn-ea"/>
          <a:cs typeface="+mn-cs"/>
        </a:defRPr>
      </a:lvl6pPr>
      <a:lvl7pPr marL="2742224" algn="l" defTabSz="914074" rtl="0" eaLnBrk="1" latinLnBrk="0" hangingPunct="1">
        <a:defRPr sz="1800" kern="1200">
          <a:solidFill>
            <a:schemeClr val="tx1"/>
          </a:solidFill>
          <a:latin typeface="+mn-lt"/>
          <a:ea typeface="+mn-ea"/>
          <a:cs typeface="+mn-cs"/>
        </a:defRPr>
      </a:lvl7pPr>
      <a:lvl8pPr marL="3199260" algn="l" defTabSz="914074" rtl="0" eaLnBrk="1" latinLnBrk="0" hangingPunct="1">
        <a:defRPr sz="1800" kern="1200">
          <a:solidFill>
            <a:schemeClr val="tx1"/>
          </a:solidFill>
          <a:latin typeface="+mn-lt"/>
          <a:ea typeface="+mn-ea"/>
          <a:cs typeface="+mn-cs"/>
        </a:defRPr>
      </a:lvl8pPr>
      <a:lvl9pPr marL="3656296" algn="l" defTabSz="914074"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6035679"/>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8" tIns="45704" rIns="91408" bIns="45704" anchor="ctr"/>
          <a:lstStyle/>
          <a:p>
            <a:pPr algn="ctr" fontAlgn="base">
              <a:spcBef>
                <a:spcPct val="50000"/>
              </a:spcBef>
              <a:spcAft>
                <a:spcPct val="0"/>
              </a:spcAft>
              <a:buFontTx/>
              <a:buChar char="•"/>
            </a:pPr>
            <a:endParaRPr lang="en-US" sz="2400" smtClean="0">
              <a:solidFill>
                <a:srgbClr val="000000"/>
              </a:solidFill>
            </a:endParaRPr>
          </a:p>
        </p:txBody>
      </p:sp>
      <p:sp>
        <p:nvSpPr>
          <p:cNvPr id="1027" name="Rectangle 3"/>
          <p:cNvSpPr>
            <a:spLocks noGrp="1" noChangeArrowheads="1"/>
          </p:cNvSpPr>
          <p:nvPr>
            <p:ph type="title"/>
          </p:nvPr>
        </p:nvSpPr>
        <p:spPr bwMode="auto">
          <a:xfrm>
            <a:off x="428625" y="3444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ctr" anchorCtr="0" compatLnSpc="1">
            <a:prstTxWarp prst="textNoShape">
              <a:avLst/>
            </a:prstTxWarp>
          </a:bodyPr>
          <a:lstStyle/>
          <a:p>
            <a:pPr lvl="0"/>
            <a:r>
              <a:rPr lang="en-US" smtClean="0"/>
              <a:t>Select to edit master title</a:t>
            </a:r>
          </a:p>
        </p:txBody>
      </p:sp>
      <p:sp>
        <p:nvSpPr>
          <p:cNvPr id="1028" name="Rectangle 4"/>
          <p:cNvSpPr>
            <a:spLocks noGrp="1" noChangeArrowheads="1"/>
          </p:cNvSpPr>
          <p:nvPr>
            <p:ph type="body" idx="1"/>
          </p:nvPr>
        </p:nvSpPr>
        <p:spPr bwMode="auto">
          <a:xfrm>
            <a:off x="495300" y="1508125"/>
            <a:ext cx="805021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t" anchorCtr="0" compatLnSpc="1">
            <a:prstTxWarp prst="textNoShape">
              <a:avLst/>
            </a:prstTxWarp>
          </a:bodyPr>
          <a:lstStyle/>
          <a:p>
            <a:pPr lvl="0"/>
            <a:r>
              <a:rPr lang="en-US" dirty="0" smtClean="0"/>
              <a:t>Select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30" name="Rectangle 6"/>
          <p:cNvSpPr>
            <a:spLocks noChangeArrowheads="1"/>
          </p:cNvSpPr>
          <p:nvPr/>
        </p:nvSpPr>
        <p:spPr bwMode="auto">
          <a:xfrm>
            <a:off x="6940550" y="630555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8" tIns="45704" rIns="91408" bIns="45704"/>
          <a:lstStyle/>
          <a:p>
            <a:pPr algn="r" fontAlgn="base">
              <a:spcBef>
                <a:spcPct val="0"/>
              </a:spcBef>
              <a:spcAft>
                <a:spcPct val="0"/>
              </a:spcAft>
            </a:pPr>
            <a:fld id="{E9DC0D2C-2ED1-4B34-AD2C-11654C93CC4C}" type="slidenum">
              <a:rPr lang="en-US" sz="1200" b="1" smtClean="0">
                <a:solidFill>
                  <a:srgbClr val="FFFFFF"/>
                </a:solidFill>
              </a:rPr>
              <a:pPr algn="r" fontAlgn="base">
                <a:spcBef>
                  <a:spcPct val="0"/>
                </a:spcBef>
                <a:spcAft>
                  <a:spcPct val="0"/>
                </a:spcAft>
              </a:pPr>
              <a:t>‹#›</a:t>
            </a:fld>
            <a:endParaRPr lang="en-US" sz="1200" b="1" smtClean="0">
              <a:solidFill>
                <a:srgbClr val="FFFFFF"/>
              </a:solidFill>
            </a:endParaRPr>
          </a:p>
        </p:txBody>
      </p:sp>
      <p:grpSp>
        <p:nvGrpSpPr>
          <p:cNvPr id="1031" name="Group 7"/>
          <p:cNvGrpSpPr>
            <a:grpSpLocks/>
          </p:cNvGrpSpPr>
          <p:nvPr/>
        </p:nvGrpSpPr>
        <p:grpSpPr bwMode="auto">
          <a:xfrm>
            <a:off x="6353178" y="6124579"/>
            <a:ext cx="2081212" cy="661988"/>
            <a:chOff x="3596" y="3858"/>
            <a:chExt cx="1311" cy="417"/>
          </a:xfrm>
        </p:grpSpPr>
        <p:pic>
          <p:nvPicPr>
            <p:cNvPr id="1034" name="Picture 8" descr="NEW FAA LOGO"/>
            <p:cNvPicPr>
              <a:picLocks noChangeAspect="1" noChangeArrowheads="1"/>
            </p:cNvPicPr>
            <p:nvPr userDrawn="1"/>
          </p:nvPicPr>
          <p:blipFill>
            <a:blip r:embed="rId13">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596" y="3858"/>
              <a:ext cx="416" cy="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6" name="Text Box 9"/>
            <p:cNvSpPr txBox="1">
              <a:spLocks noChangeArrowheads="1"/>
            </p:cNvSpPr>
            <p:nvPr userDrawn="1"/>
          </p:nvSpPr>
          <p:spPr bwMode="auto">
            <a:xfrm>
              <a:off x="4023" y="3947"/>
              <a:ext cx="884" cy="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fontAlgn="base" hangingPunct="1">
                <a:lnSpc>
                  <a:spcPct val="85000"/>
                </a:lnSpc>
                <a:spcBef>
                  <a:spcPct val="0"/>
                </a:spcBef>
                <a:spcAft>
                  <a:spcPct val="0"/>
                </a:spcAft>
                <a:defRPr/>
              </a:pPr>
              <a:r>
                <a:rPr lang="en-US" sz="1200" b="1" smtClean="0">
                  <a:solidFill>
                    <a:srgbClr val="FFFFFF"/>
                  </a:solidFill>
                </a:rPr>
                <a:t>Federal Aviation</a:t>
              </a:r>
            </a:p>
            <a:p>
              <a:pPr eaLnBrk="1" fontAlgn="base" hangingPunct="1">
                <a:lnSpc>
                  <a:spcPct val="85000"/>
                </a:lnSpc>
                <a:spcBef>
                  <a:spcPct val="0"/>
                </a:spcBef>
                <a:spcAft>
                  <a:spcPct val="0"/>
                </a:spcAft>
                <a:defRPr/>
              </a:pPr>
              <a:r>
                <a:rPr lang="en-US" sz="1200" b="1" smtClean="0">
                  <a:solidFill>
                    <a:srgbClr val="FFFFFF"/>
                  </a:solidFill>
                </a:rPr>
                <a:t>Administration</a:t>
              </a:r>
            </a:p>
          </p:txBody>
        </p:sp>
      </p:grpSp>
      <p:sp>
        <p:nvSpPr>
          <p:cNvPr id="1033" name="Text Box 12"/>
          <p:cNvSpPr txBox="1">
            <a:spLocks noChangeArrowheads="1"/>
          </p:cNvSpPr>
          <p:nvPr/>
        </p:nvSpPr>
        <p:spPr bwMode="auto">
          <a:xfrm>
            <a:off x="355603" y="6156365"/>
            <a:ext cx="2126494" cy="560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8" tIns="45704" rIns="91408" bIns="45704">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fontAlgn="base" hangingPunct="1">
              <a:spcBef>
                <a:spcPct val="50000"/>
              </a:spcBef>
              <a:spcAft>
                <a:spcPct val="0"/>
              </a:spcAft>
              <a:defRPr/>
            </a:pPr>
            <a:r>
              <a:rPr lang="en-US" sz="1200" b="1" dirty="0" smtClean="0">
                <a:solidFill>
                  <a:srgbClr val="FFFFFF"/>
                </a:solidFill>
              </a:rPr>
              <a:t>Mark Rumizen/FAA</a:t>
            </a:r>
          </a:p>
          <a:p>
            <a:pPr eaLnBrk="1" fontAlgn="base" hangingPunct="1">
              <a:spcBef>
                <a:spcPct val="50000"/>
              </a:spcBef>
              <a:spcAft>
                <a:spcPct val="0"/>
              </a:spcAft>
              <a:defRPr/>
            </a:pPr>
            <a:r>
              <a:rPr lang="en-US" sz="1200" b="1" dirty="0" smtClean="0">
                <a:solidFill>
                  <a:srgbClr val="FFFFFF"/>
                </a:solidFill>
              </a:rPr>
              <a:t>Tim</a:t>
            </a:r>
            <a:r>
              <a:rPr lang="en-US" sz="1200" b="1" baseline="0" dirty="0" smtClean="0">
                <a:solidFill>
                  <a:srgbClr val="FFFFFF"/>
                </a:solidFill>
              </a:rPr>
              <a:t> Edwards/USAF-AFRL</a:t>
            </a:r>
            <a:endParaRPr lang="en-US" sz="1200" b="1" dirty="0" smtClean="0">
              <a:solidFill>
                <a:srgbClr val="FFFFFF"/>
              </a:solidFill>
            </a:endParaRPr>
          </a:p>
        </p:txBody>
      </p:sp>
      <p:sp>
        <p:nvSpPr>
          <p:cNvPr id="10" name="TextBox 9"/>
          <p:cNvSpPr txBox="1"/>
          <p:nvPr userDrawn="1"/>
        </p:nvSpPr>
        <p:spPr>
          <a:xfrm>
            <a:off x="139700" y="6096000"/>
            <a:ext cx="2679700" cy="738664"/>
          </a:xfrm>
          <a:prstGeom prst="rect">
            <a:avLst/>
          </a:prstGeom>
          <a:solidFill>
            <a:srgbClr val="003366"/>
          </a:solidFill>
        </p:spPr>
        <p:txBody>
          <a:bodyPr wrap="square" lIns="91408" tIns="45704" rIns="91408" bIns="45704" rtlCol="0">
            <a:spAutoFit/>
          </a:bodyPr>
          <a:lstStyle/>
          <a:p>
            <a:endParaRPr lang="en-US" sz="1400" b="1" baseline="0" dirty="0" smtClean="0">
              <a:solidFill>
                <a:schemeClr val="bg1"/>
              </a:solidFill>
            </a:endParaRPr>
          </a:p>
          <a:p>
            <a:endParaRPr lang="en-US" sz="1400" b="1" baseline="0" dirty="0" smtClean="0">
              <a:solidFill>
                <a:schemeClr val="bg1"/>
              </a:solidFill>
            </a:endParaRPr>
          </a:p>
          <a:p>
            <a:endParaRPr lang="en-US" sz="1400" b="1" baseline="0" dirty="0" smtClean="0">
              <a:solidFill>
                <a:schemeClr val="bg1"/>
              </a:solidFill>
            </a:endParaRPr>
          </a:p>
        </p:txBody>
      </p:sp>
    </p:spTree>
    <p:extLst>
      <p:ext uri="{BB962C8B-B14F-4D97-AF65-F5344CB8AC3E}">
        <p14:creationId xmlns:p14="http://schemas.microsoft.com/office/powerpoint/2010/main" val="1676056369"/>
      </p:ext>
    </p:extLst>
  </p:cSld>
  <p:clrMap bg1="lt1" tx1="dk1" bg2="lt2" tx2="dk2" accent1="accent1" accent2="accent2" accent3="accent3" accent4="accent4" accent5="accent5" accent6="accent6" hlink="hlink" folHlink="folHlink"/>
  <p:sldLayoutIdLst>
    <p:sldLayoutId id="2147484016" r:id="rId1"/>
    <p:sldLayoutId id="2147484017" r:id="rId2"/>
    <p:sldLayoutId id="2147484018" r:id="rId3"/>
    <p:sldLayoutId id="2147484019" r:id="rId4"/>
    <p:sldLayoutId id="2147484020" r:id="rId5"/>
    <p:sldLayoutId id="2147484021" r:id="rId6"/>
    <p:sldLayoutId id="2147484022" r:id="rId7"/>
    <p:sldLayoutId id="2147484023" r:id="rId8"/>
    <p:sldLayoutId id="2147484024" r:id="rId9"/>
    <p:sldLayoutId id="2147484025" r:id="rId10"/>
    <p:sldLayoutId id="2147484026" r:id="rId11"/>
  </p:sldLayoutIdLst>
  <p:timing>
    <p:tnLst>
      <p:par>
        <p:cTn id="1" dur="indefinite" restart="never" nodeType="tmRoot"/>
      </p:par>
    </p:tnLst>
  </p:timing>
  <p:hf hdr="0" ftr="0" dt="0"/>
  <p:txStyles>
    <p:titleStyle>
      <a:lvl1pPr algn="l" rtl="0" eaLnBrk="1" fontAlgn="base" hangingPunct="1">
        <a:spcBef>
          <a:spcPct val="0"/>
        </a:spcBef>
        <a:spcAft>
          <a:spcPct val="0"/>
        </a:spcAft>
        <a:defRPr sz="4000" b="1">
          <a:solidFill>
            <a:srgbClr val="1D2F68"/>
          </a:solidFill>
          <a:latin typeface="+mj-lt"/>
          <a:ea typeface="+mj-ea"/>
          <a:cs typeface="+mj-cs"/>
        </a:defRPr>
      </a:lvl1pPr>
      <a:lvl2pPr algn="l" rtl="0" eaLnBrk="1" fontAlgn="base" hangingPunct="1">
        <a:spcBef>
          <a:spcPct val="0"/>
        </a:spcBef>
        <a:spcAft>
          <a:spcPct val="0"/>
        </a:spcAft>
        <a:defRPr sz="4000" b="1">
          <a:solidFill>
            <a:srgbClr val="1D2F68"/>
          </a:solidFill>
          <a:latin typeface="Arial" charset="0"/>
        </a:defRPr>
      </a:lvl2pPr>
      <a:lvl3pPr algn="l" rtl="0" eaLnBrk="1" fontAlgn="base" hangingPunct="1">
        <a:spcBef>
          <a:spcPct val="0"/>
        </a:spcBef>
        <a:spcAft>
          <a:spcPct val="0"/>
        </a:spcAft>
        <a:defRPr sz="4000" b="1">
          <a:solidFill>
            <a:srgbClr val="1D2F68"/>
          </a:solidFill>
          <a:latin typeface="Arial" charset="0"/>
        </a:defRPr>
      </a:lvl3pPr>
      <a:lvl4pPr algn="l" rtl="0" eaLnBrk="1" fontAlgn="base" hangingPunct="1">
        <a:spcBef>
          <a:spcPct val="0"/>
        </a:spcBef>
        <a:spcAft>
          <a:spcPct val="0"/>
        </a:spcAft>
        <a:defRPr sz="4000" b="1">
          <a:solidFill>
            <a:srgbClr val="1D2F68"/>
          </a:solidFill>
          <a:latin typeface="Arial" charset="0"/>
        </a:defRPr>
      </a:lvl4pPr>
      <a:lvl5pPr algn="l" rtl="0" eaLnBrk="1" fontAlgn="base" hangingPunct="1">
        <a:spcBef>
          <a:spcPct val="0"/>
        </a:spcBef>
        <a:spcAft>
          <a:spcPct val="0"/>
        </a:spcAft>
        <a:defRPr sz="4000" b="1">
          <a:solidFill>
            <a:srgbClr val="1D2F68"/>
          </a:solidFill>
          <a:latin typeface="Arial" charset="0"/>
        </a:defRPr>
      </a:lvl5pPr>
      <a:lvl6pPr marL="457036" algn="l" rtl="0" eaLnBrk="1" fontAlgn="base" hangingPunct="1">
        <a:spcBef>
          <a:spcPct val="0"/>
        </a:spcBef>
        <a:spcAft>
          <a:spcPct val="0"/>
        </a:spcAft>
        <a:defRPr sz="4000" b="1">
          <a:solidFill>
            <a:srgbClr val="1D2F68"/>
          </a:solidFill>
          <a:latin typeface="Arial" charset="0"/>
        </a:defRPr>
      </a:lvl6pPr>
      <a:lvl7pPr marL="914074" algn="l" rtl="0" eaLnBrk="1" fontAlgn="base" hangingPunct="1">
        <a:spcBef>
          <a:spcPct val="0"/>
        </a:spcBef>
        <a:spcAft>
          <a:spcPct val="0"/>
        </a:spcAft>
        <a:defRPr sz="4000" b="1">
          <a:solidFill>
            <a:srgbClr val="1D2F68"/>
          </a:solidFill>
          <a:latin typeface="Arial" charset="0"/>
        </a:defRPr>
      </a:lvl7pPr>
      <a:lvl8pPr marL="1371109" algn="l" rtl="0" eaLnBrk="1" fontAlgn="base" hangingPunct="1">
        <a:spcBef>
          <a:spcPct val="0"/>
        </a:spcBef>
        <a:spcAft>
          <a:spcPct val="0"/>
        </a:spcAft>
        <a:defRPr sz="4000" b="1">
          <a:solidFill>
            <a:srgbClr val="1D2F68"/>
          </a:solidFill>
          <a:latin typeface="Arial" charset="0"/>
        </a:defRPr>
      </a:lvl8pPr>
      <a:lvl9pPr marL="1828148" algn="l" rtl="0" eaLnBrk="1" fontAlgn="base" hangingPunct="1">
        <a:spcBef>
          <a:spcPct val="0"/>
        </a:spcBef>
        <a:spcAft>
          <a:spcPct val="0"/>
        </a:spcAft>
        <a:defRPr sz="4000" b="1">
          <a:solidFill>
            <a:srgbClr val="1D2F68"/>
          </a:solidFill>
          <a:latin typeface="Arial" charset="0"/>
        </a:defRPr>
      </a:lvl9pPr>
    </p:titleStyle>
    <p:bodyStyle>
      <a:lvl1pPr marL="342778" indent="-342778" algn="l" rtl="0" eaLnBrk="1" fontAlgn="base" hangingPunct="1">
        <a:spcBef>
          <a:spcPct val="20000"/>
        </a:spcBef>
        <a:spcAft>
          <a:spcPct val="0"/>
        </a:spcAft>
        <a:buChar char="•"/>
        <a:defRPr sz="2800" b="1">
          <a:solidFill>
            <a:schemeClr val="tx1"/>
          </a:solidFill>
          <a:latin typeface="+mn-lt"/>
          <a:ea typeface="+mn-ea"/>
          <a:cs typeface="+mn-cs"/>
        </a:defRPr>
      </a:lvl1pPr>
      <a:lvl2pPr marL="742685" indent="-285648" algn="l" rtl="0" eaLnBrk="1" fontAlgn="base" hangingPunct="1">
        <a:spcBef>
          <a:spcPct val="20000"/>
        </a:spcBef>
        <a:spcAft>
          <a:spcPct val="0"/>
        </a:spcAft>
        <a:buChar char="–"/>
        <a:defRPr sz="2400">
          <a:solidFill>
            <a:schemeClr val="tx1"/>
          </a:solidFill>
          <a:latin typeface="+mn-lt"/>
        </a:defRPr>
      </a:lvl2pPr>
      <a:lvl3pPr marL="1142592" indent="-228520" algn="l" rtl="0" eaLnBrk="1" fontAlgn="base" hangingPunct="1">
        <a:spcBef>
          <a:spcPct val="20000"/>
        </a:spcBef>
        <a:spcAft>
          <a:spcPct val="0"/>
        </a:spcAft>
        <a:buChar char="•"/>
        <a:defRPr sz="2000">
          <a:solidFill>
            <a:schemeClr val="tx1"/>
          </a:solidFill>
          <a:latin typeface="+mn-lt"/>
        </a:defRPr>
      </a:lvl3pPr>
      <a:lvl4pPr marL="1599629" indent="-228520" algn="l" rtl="0" eaLnBrk="1" fontAlgn="base" hangingPunct="1">
        <a:spcBef>
          <a:spcPct val="20000"/>
        </a:spcBef>
        <a:spcAft>
          <a:spcPct val="0"/>
        </a:spcAft>
        <a:buChar char="–"/>
        <a:defRPr>
          <a:solidFill>
            <a:schemeClr val="tx1"/>
          </a:solidFill>
          <a:latin typeface="+mn-lt"/>
        </a:defRPr>
      </a:lvl4pPr>
      <a:lvl5pPr marL="2056668" indent="-228520" algn="l" rtl="0" eaLnBrk="1" fontAlgn="base" hangingPunct="1">
        <a:spcBef>
          <a:spcPct val="20000"/>
        </a:spcBef>
        <a:spcAft>
          <a:spcPct val="0"/>
        </a:spcAft>
        <a:buChar char="»"/>
        <a:defRPr>
          <a:solidFill>
            <a:schemeClr val="tx1"/>
          </a:solidFill>
          <a:latin typeface="+mn-lt"/>
        </a:defRPr>
      </a:lvl5pPr>
      <a:lvl6pPr marL="2513704" indent="-228520" algn="l" rtl="0" eaLnBrk="1" fontAlgn="base" hangingPunct="1">
        <a:spcBef>
          <a:spcPct val="20000"/>
        </a:spcBef>
        <a:spcAft>
          <a:spcPct val="0"/>
        </a:spcAft>
        <a:buChar char="»"/>
        <a:defRPr>
          <a:solidFill>
            <a:schemeClr val="tx1"/>
          </a:solidFill>
          <a:latin typeface="+mn-lt"/>
        </a:defRPr>
      </a:lvl6pPr>
      <a:lvl7pPr marL="2970742" indent="-228520" algn="l" rtl="0" eaLnBrk="1" fontAlgn="base" hangingPunct="1">
        <a:spcBef>
          <a:spcPct val="20000"/>
        </a:spcBef>
        <a:spcAft>
          <a:spcPct val="0"/>
        </a:spcAft>
        <a:buChar char="»"/>
        <a:defRPr>
          <a:solidFill>
            <a:schemeClr val="tx1"/>
          </a:solidFill>
          <a:latin typeface="+mn-lt"/>
        </a:defRPr>
      </a:lvl7pPr>
      <a:lvl8pPr marL="3427778" indent="-228520" algn="l" rtl="0" eaLnBrk="1" fontAlgn="base" hangingPunct="1">
        <a:spcBef>
          <a:spcPct val="20000"/>
        </a:spcBef>
        <a:spcAft>
          <a:spcPct val="0"/>
        </a:spcAft>
        <a:buChar char="»"/>
        <a:defRPr>
          <a:solidFill>
            <a:schemeClr val="tx1"/>
          </a:solidFill>
          <a:latin typeface="+mn-lt"/>
        </a:defRPr>
      </a:lvl8pPr>
      <a:lvl9pPr marL="3884814" indent="-22852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074" rtl="0" eaLnBrk="1" latinLnBrk="0" hangingPunct="1">
        <a:defRPr sz="1800" kern="1200">
          <a:solidFill>
            <a:schemeClr val="tx1"/>
          </a:solidFill>
          <a:latin typeface="+mn-lt"/>
          <a:ea typeface="+mn-ea"/>
          <a:cs typeface="+mn-cs"/>
        </a:defRPr>
      </a:lvl1pPr>
      <a:lvl2pPr marL="457036" algn="l" defTabSz="914074" rtl="0" eaLnBrk="1" latinLnBrk="0" hangingPunct="1">
        <a:defRPr sz="1800" kern="1200">
          <a:solidFill>
            <a:schemeClr val="tx1"/>
          </a:solidFill>
          <a:latin typeface="+mn-lt"/>
          <a:ea typeface="+mn-ea"/>
          <a:cs typeface="+mn-cs"/>
        </a:defRPr>
      </a:lvl2pPr>
      <a:lvl3pPr marL="914074" algn="l" defTabSz="914074" rtl="0" eaLnBrk="1" latinLnBrk="0" hangingPunct="1">
        <a:defRPr sz="1800" kern="1200">
          <a:solidFill>
            <a:schemeClr val="tx1"/>
          </a:solidFill>
          <a:latin typeface="+mn-lt"/>
          <a:ea typeface="+mn-ea"/>
          <a:cs typeface="+mn-cs"/>
        </a:defRPr>
      </a:lvl3pPr>
      <a:lvl4pPr marL="1371109" algn="l" defTabSz="914074" rtl="0" eaLnBrk="1" latinLnBrk="0" hangingPunct="1">
        <a:defRPr sz="1800" kern="1200">
          <a:solidFill>
            <a:schemeClr val="tx1"/>
          </a:solidFill>
          <a:latin typeface="+mn-lt"/>
          <a:ea typeface="+mn-ea"/>
          <a:cs typeface="+mn-cs"/>
        </a:defRPr>
      </a:lvl4pPr>
      <a:lvl5pPr marL="1828148" algn="l" defTabSz="914074" rtl="0" eaLnBrk="1" latinLnBrk="0" hangingPunct="1">
        <a:defRPr sz="1800" kern="1200">
          <a:solidFill>
            <a:schemeClr val="tx1"/>
          </a:solidFill>
          <a:latin typeface="+mn-lt"/>
          <a:ea typeface="+mn-ea"/>
          <a:cs typeface="+mn-cs"/>
        </a:defRPr>
      </a:lvl5pPr>
      <a:lvl6pPr marL="2285186" algn="l" defTabSz="914074" rtl="0" eaLnBrk="1" latinLnBrk="0" hangingPunct="1">
        <a:defRPr sz="1800" kern="1200">
          <a:solidFill>
            <a:schemeClr val="tx1"/>
          </a:solidFill>
          <a:latin typeface="+mn-lt"/>
          <a:ea typeface="+mn-ea"/>
          <a:cs typeface="+mn-cs"/>
        </a:defRPr>
      </a:lvl6pPr>
      <a:lvl7pPr marL="2742224" algn="l" defTabSz="914074" rtl="0" eaLnBrk="1" latinLnBrk="0" hangingPunct="1">
        <a:defRPr sz="1800" kern="1200">
          <a:solidFill>
            <a:schemeClr val="tx1"/>
          </a:solidFill>
          <a:latin typeface="+mn-lt"/>
          <a:ea typeface="+mn-ea"/>
          <a:cs typeface="+mn-cs"/>
        </a:defRPr>
      </a:lvl7pPr>
      <a:lvl8pPr marL="3199260" algn="l" defTabSz="914074" rtl="0" eaLnBrk="1" latinLnBrk="0" hangingPunct="1">
        <a:defRPr sz="1800" kern="1200">
          <a:solidFill>
            <a:schemeClr val="tx1"/>
          </a:solidFill>
          <a:latin typeface="+mn-lt"/>
          <a:ea typeface="+mn-ea"/>
          <a:cs typeface="+mn-cs"/>
        </a:defRPr>
      </a:lvl8pPr>
      <a:lvl9pPr marL="3656296" algn="l" defTabSz="914074"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6035679"/>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8" tIns="45704" rIns="91408" bIns="45704" anchor="ctr"/>
          <a:lstStyle/>
          <a:p>
            <a:pPr>
              <a:spcBef>
                <a:spcPct val="50000"/>
              </a:spcBef>
              <a:buFontTx/>
              <a:buChar char="•"/>
            </a:pPr>
            <a:endParaRPr lang="en-US">
              <a:solidFill>
                <a:srgbClr val="000000"/>
              </a:solidFill>
            </a:endParaRPr>
          </a:p>
        </p:txBody>
      </p:sp>
      <p:sp>
        <p:nvSpPr>
          <p:cNvPr id="56327" name="Rectangle 7"/>
          <p:cNvSpPr>
            <a:spLocks noGrp="1" noChangeArrowheads="1"/>
          </p:cNvSpPr>
          <p:nvPr>
            <p:ph type="title"/>
          </p:nvPr>
        </p:nvSpPr>
        <p:spPr bwMode="auto">
          <a:xfrm>
            <a:off x="428625" y="3444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ctr" anchorCtr="0" compatLnSpc="1">
            <a:prstTxWarp prst="textNoShape">
              <a:avLst/>
            </a:prstTxWarp>
          </a:bodyPr>
          <a:lstStyle/>
          <a:p>
            <a:pPr lvl="0"/>
            <a:r>
              <a:rPr lang="en-US" smtClean="0"/>
              <a:t>Select to edit master title</a:t>
            </a:r>
          </a:p>
        </p:txBody>
      </p:sp>
      <p:sp>
        <p:nvSpPr>
          <p:cNvPr id="56328" name="Rectangle 8"/>
          <p:cNvSpPr>
            <a:spLocks noGrp="1" noChangeArrowheads="1"/>
          </p:cNvSpPr>
          <p:nvPr>
            <p:ph type="body" idx="1"/>
          </p:nvPr>
        </p:nvSpPr>
        <p:spPr bwMode="auto">
          <a:xfrm>
            <a:off x="495300" y="1508125"/>
            <a:ext cx="805021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t" anchorCtr="0" compatLnSpc="1">
            <a:prstTxWarp prst="textNoShape">
              <a:avLst/>
            </a:prstTxWarp>
          </a:bodyPr>
          <a:lstStyle/>
          <a:p>
            <a:pPr lvl="0"/>
            <a:r>
              <a:rPr lang="en-US" smtClean="0"/>
              <a:t>Select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6329" name="Rectangle 9"/>
          <p:cNvSpPr>
            <a:spLocks noGrp="1" noChangeArrowheads="1"/>
          </p:cNvSpPr>
          <p:nvPr>
            <p:ph type="dt" sz="half" idx="2"/>
          </p:nvPr>
        </p:nvSpPr>
        <p:spPr bwMode="auto">
          <a:xfrm>
            <a:off x="509463" y="6248400"/>
            <a:ext cx="173736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t" anchorCtr="0" compatLnSpc="1">
            <a:prstTxWarp prst="textNoShape">
              <a:avLst/>
            </a:prstTxWarp>
          </a:bodyPr>
          <a:lstStyle>
            <a:lvl1pPr>
              <a:spcBef>
                <a:spcPct val="0"/>
              </a:spcBef>
              <a:buFontTx/>
              <a:buNone/>
              <a:defRPr sz="1400">
                <a:solidFill>
                  <a:schemeClr val="bg1">
                    <a:lumMod val="65000"/>
                  </a:schemeClr>
                </a:solidFill>
                <a:latin typeface="Times New Roman" pitchFamily="18" charset="0"/>
              </a:defRPr>
            </a:lvl1pPr>
          </a:lstStyle>
          <a:p>
            <a:pPr>
              <a:defRPr/>
            </a:pPr>
            <a:endParaRPr lang="en-US" dirty="0"/>
          </a:p>
        </p:txBody>
      </p:sp>
      <p:sp>
        <p:nvSpPr>
          <p:cNvPr id="56330" name="Rectangle 10"/>
          <p:cNvSpPr>
            <a:spLocks noGrp="1" noChangeArrowheads="1"/>
          </p:cNvSpPr>
          <p:nvPr>
            <p:ph type="ftr" sz="quarter" idx="3"/>
          </p:nvPr>
        </p:nvSpPr>
        <p:spPr bwMode="auto">
          <a:xfrm>
            <a:off x="2314356"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t" anchorCtr="0" compatLnSpc="1">
            <a:prstTxWarp prst="textNoShape">
              <a:avLst/>
            </a:prstTxWarp>
          </a:bodyPr>
          <a:lstStyle>
            <a:lvl1pPr algn="ctr">
              <a:spcBef>
                <a:spcPct val="0"/>
              </a:spcBef>
              <a:buFontTx/>
              <a:buNone/>
              <a:defRPr sz="1400">
                <a:solidFill>
                  <a:schemeClr val="bg1">
                    <a:lumMod val="65000"/>
                  </a:schemeClr>
                </a:solidFill>
                <a:latin typeface="Times New Roman" pitchFamily="18" charset="0"/>
              </a:defRPr>
            </a:lvl1pPr>
          </a:lstStyle>
          <a:p>
            <a:pPr>
              <a:defRPr/>
            </a:pPr>
            <a:endParaRPr lang="en-US"/>
          </a:p>
        </p:txBody>
      </p:sp>
      <p:sp>
        <p:nvSpPr>
          <p:cNvPr id="56331" name="Rectangle 11"/>
          <p:cNvSpPr>
            <a:spLocks noGrp="1" noChangeArrowheads="1"/>
          </p:cNvSpPr>
          <p:nvPr>
            <p:ph type="sldNum" sz="quarter" idx="4"/>
          </p:nvPr>
        </p:nvSpPr>
        <p:spPr bwMode="auto">
          <a:xfrm>
            <a:off x="6651165"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t" anchorCtr="0" compatLnSpc="1">
            <a:prstTxWarp prst="textNoShape">
              <a:avLst/>
            </a:prstTxWarp>
          </a:bodyPr>
          <a:lstStyle>
            <a:lvl1pPr algn="r">
              <a:spcBef>
                <a:spcPct val="0"/>
              </a:spcBef>
              <a:buFontTx/>
              <a:buNone/>
              <a:defRPr sz="1400">
                <a:solidFill>
                  <a:schemeClr val="bg1">
                    <a:lumMod val="65000"/>
                  </a:schemeClr>
                </a:solidFill>
                <a:latin typeface="Times New Roman" pitchFamily="18" charset="0"/>
              </a:defRPr>
            </a:lvl1pPr>
          </a:lstStyle>
          <a:p>
            <a:pPr>
              <a:defRPr/>
            </a:pPr>
            <a:fld id="{292508D5-5467-4BDD-BA4C-D3D2C12B0555}" type="slidenum">
              <a:rPr lang="en-US" smtClean="0"/>
              <a:pPr>
                <a:defRPr/>
              </a:pPr>
              <a:t>‹#›</a:t>
            </a:fld>
            <a:endParaRPr lang="en-US"/>
          </a:p>
        </p:txBody>
      </p:sp>
      <p:grpSp>
        <p:nvGrpSpPr>
          <p:cNvPr id="56345" name="Group 25"/>
          <p:cNvGrpSpPr>
            <a:grpSpLocks/>
          </p:cNvGrpSpPr>
          <p:nvPr/>
        </p:nvGrpSpPr>
        <p:grpSpPr bwMode="auto">
          <a:xfrm>
            <a:off x="5708650" y="6126158"/>
            <a:ext cx="2081212" cy="660400"/>
            <a:chOff x="3596" y="3859"/>
            <a:chExt cx="1311" cy="416"/>
          </a:xfrm>
        </p:grpSpPr>
        <p:pic>
          <p:nvPicPr>
            <p:cNvPr id="56346" name="Picture 26"/>
            <p:cNvPicPr>
              <a:picLocks noChangeAspect="1" noChangeArrowheads="1"/>
            </p:cNvPicPr>
            <p:nvPr userDrawn="1"/>
          </p:nvPicPr>
          <p:blipFill>
            <a:blip r:embed="rId10" cstate="print">
              <a:extLst>
                <a:ext uri="{28A0092B-C50C-407E-A947-70E740481C1C}">
                  <a14:useLocalDpi xmlns:a14="http://schemas.microsoft.com/office/drawing/2010/main" val="0"/>
                </a:ext>
              </a:extLst>
            </a:blip>
            <a:stretch>
              <a:fillRect/>
            </a:stretch>
          </p:blipFill>
          <p:spPr bwMode="auto">
            <a:xfrm>
              <a:off x="3596" y="3859"/>
              <a:ext cx="416" cy="416"/>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023" y="3947"/>
              <a:ext cx="884" cy="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pPr>
              <a:r>
                <a:rPr lang="en-US" sz="1200" b="1" dirty="0">
                  <a:solidFill>
                    <a:srgbClr val="FFFFFF"/>
                  </a:solidFill>
                </a:rPr>
                <a:t>Federal Aviation</a:t>
              </a:r>
            </a:p>
            <a:p>
              <a:pPr>
                <a:lnSpc>
                  <a:spcPct val="85000"/>
                </a:lnSpc>
              </a:pPr>
              <a:r>
                <a:rPr lang="en-US" sz="1200" b="1" dirty="0">
                  <a:solidFill>
                    <a:srgbClr val="FFFFFF"/>
                  </a:solidFill>
                </a:rPr>
                <a:t>Administration</a:t>
              </a:r>
            </a:p>
          </p:txBody>
        </p:sp>
      </p:grpSp>
      <p:sp>
        <p:nvSpPr>
          <p:cNvPr id="56349" name="Text Box 29" hidden="1"/>
          <p:cNvSpPr txBox="1">
            <a:spLocks noChangeArrowheads="1"/>
          </p:cNvSpPr>
          <p:nvPr/>
        </p:nvSpPr>
        <p:spPr bwMode="auto">
          <a:xfrm>
            <a:off x="449267" y="6205542"/>
            <a:ext cx="4784725" cy="279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8" tIns="45704" rIns="91408" bIns="45704">
            <a:spAutoFit/>
          </a:bodyPr>
          <a:lstStyle/>
          <a:p>
            <a:pPr>
              <a:spcBef>
                <a:spcPct val="50000"/>
              </a:spcBef>
            </a:pPr>
            <a:r>
              <a:rPr lang="en-US" sz="1200" b="1" dirty="0">
                <a:solidFill>
                  <a:srgbClr val="C0C0C0"/>
                </a:solidFill>
              </a:rPr>
              <a:t>&lt;Presentation Title – Change on Master Slide&gt;</a:t>
            </a:r>
            <a:endParaRPr lang="en-US" sz="1200" dirty="0">
              <a:solidFill>
                <a:srgbClr val="C0C0C0"/>
              </a:solidFill>
            </a:endParaRPr>
          </a:p>
        </p:txBody>
      </p:sp>
      <p:sp>
        <p:nvSpPr>
          <p:cNvPr id="56350" name="Text Box 30" hidden="1"/>
          <p:cNvSpPr txBox="1">
            <a:spLocks noChangeArrowheads="1"/>
          </p:cNvSpPr>
          <p:nvPr/>
        </p:nvSpPr>
        <p:spPr bwMode="auto">
          <a:xfrm>
            <a:off x="441325" y="6384929"/>
            <a:ext cx="3740150" cy="279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8" tIns="45704" rIns="91408" bIns="45704">
            <a:spAutoFit/>
          </a:bodyPr>
          <a:lstStyle/>
          <a:p>
            <a:pPr>
              <a:spcBef>
                <a:spcPct val="50000"/>
              </a:spcBef>
            </a:pPr>
            <a:r>
              <a:rPr lang="en-US" sz="1200" dirty="0">
                <a:solidFill>
                  <a:srgbClr val="C0C0C0"/>
                </a:solidFill>
              </a:rPr>
              <a:t>&lt;Date of Presentation – Change on Master Slide&gt;</a:t>
            </a:r>
          </a:p>
        </p:txBody>
      </p:sp>
      <p:sp>
        <p:nvSpPr>
          <p:cNvPr id="13" name="Rounded Rectangle 12"/>
          <p:cNvSpPr/>
          <p:nvPr userDrawn="1"/>
        </p:nvSpPr>
        <p:spPr>
          <a:xfrm>
            <a:off x="228604" y="228600"/>
            <a:ext cx="8696325" cy="1316038"/>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08" tIns="45704" rIns="91408" bIns="45704" anchor="ctr"/>
          <a:lstStyle/>
          <a:p>
            <a:pPr algn="ctr" fontAlgn="auto">
              <a:spcBef>
                <a:spcPts val="0"/>
              </a:spcBef>
              <a:spcAft>
                <a:spcPts val="0"/>
              </a:spcAft>
              <a:defRPr/>
            </a:pPr>
            <a:endParaRPr lang="en-US"/>
          </a:p>
        </p:txBody>
      </p:sp>
      <p:grpSp>
        <p:nvGrpSpPr>
          <p:cNvPr id="14" name="Group 15"/>
          <p:cNvGrpSpPr>
            <a:grpSpLocks noChangeAspect="1"/>
          </p:cNvGrpSpPr>
          <p:nvPr userDrawn="1"/>
        </p:nvGrpSpPr>
        <p:grpSpPr bwMode="auto">
          <a:xfrm>
            <a:off x="217488" y="1247779"/>
            <a:ext cx="8723312" cy="442913"/>
            <a:chOff x="-3905251" y="4294188"/>
            <a:chExt cx="13027839" cy="1892300"/>
          </a:xfrm>
        </p:grpSpPr>
        <p:sp>
          <p:nvSpPr>
            <p:cNvPr id="15" name="Freeform 14"/>
            <p:cNvSpPr>
              <a:spLocks/>
            </p:cNvSpPr>
            <p:nvPr/>
          </p:nvSpPr>
          <p:spPr bwMode="hidden">
            <a:xfrm>
              <a:off x="4810006" y="4497661"/>
              <a:ext cx="4295986" cy="1017364"/>
            </a:xfrm>
            <a:custGeom>
              <a:avLst/>
              <a:gdLst>
                <a:gd name="T0" fmla="*/ 2147483647 w 2706"/>
                <a:gd name="T1" fmla="*/ 0 h 640"/>
                <a:gd name="T2" fmla="*/ 2147483647 w 2706"/>
                <a:gd name="T3" fmla="*/ 0 h 640"/>
                <a:gd name="T4" fmla="*/ 2147483647 w 2706"/>
                <a:gd name="T5" fmla="*/ 45484119 h 640"/>
                <a:gd name="T6" fmla="*/ 2147483647 w 2706"/>
                <a:gd name="T7" fmla="*/ 96023265 h 640"/>
                <a:gd name="T8" fmla="*/ 2147483647 w 2706"/>
                <a:gd name="T9" fmla="*/ 151615849 h 640"/>
                <a:gd name="T10" fmla="*/ 2147483647 w 2706"/>
                <a:gd name="T11" fmla="*/ 207208433 h 640"/>
                <a:gd name="T12" fmla="*/ 2147483647 w 2706"/>
                <a:gd name="T13" fmla="*/ 272907893 h 640"/>
                <a:gd name="T14" fmla="*/ 2147483647 w 2706"/>
                <a:gd name="T15" fmla="*/ 338608942 h 640"/>
                <a:gd name="T16" fmla="*/ 2147483647 w 2706"/>
                <a:gd name="T17" fmla="*/ 414416867 h 640"/>
                <a:gd name="T18" fmla="*/ 2147483647 w 2706"/>
                <a:gd name="T19" fmla="*/ 490223202 h 640"/>
                <a:gd name="T20" fmla="*/ 2147483647 w 2706"/>
                <a:gd name="T21" fmla="*/ 490223202 h 640"/>
                <a:gd name="T22" fmla="*/ 2147483647 w 2706"/>
                <a:gd name="T23" fmla="*/ 636785614 h 640"/>
                <a:gd name="T24" fmla="*/ 2147483647 w 2706"/>
                <a:gd name="T25" fmla="*/ 768186122 h 640"/>
                <a:gd name="T26" fmla="*/ 2147483647 w 2706"/>
                <a:gd name="T27" fmla="*/ 889478166 h 640"/>
                <a:gd name="T28" fmla="*/ 1996160218 w 2706"/>
                <a:gd name="T29" fmla="*/ 1005716772 h 640"/>
                <a:gd name="T30" fmla="*/ 1471916569 w 2706"/>
                <a:gd name="T31" fmla="*/ 1106793475 h 640"/>
                <a:gd name="T32" fmla="*/ 962794601 w 2706"/>
                <a:gd name="T33" fmla="*/ 1197763302 h 640"/>
                <a:gd name="T34" fmla="*/ 473836460 w 2706"/>
                <a:gd name="T35" fmla="*/ 1283679692 h 640"/>
                <a:gd name="T36" fmla="*/ 0 w 2706"/>
                <a:gd name="T37" fmla="*/ 1359487617 h 640"/>
                <a:gd name="T38" fmla="*/ 0 w 2706"/>
                <a:gd name="T39" fmla="*/ 1359487617 h 640"/>
                <a:gd name="T40" fmla="*/ 327652280 w 2706"/>
                <a:gd name="T41" fmla="*/ 1404971736 h 640"/>
                <a:gd name="T42" fmla="*/ 640182880 w 2706"/>
                <a:gd name="T43" fmla="*/ 1445402417 h 640"/>
                <a:gd name="T44" fmla="*/ 942630773 w 2706"/>
                <a:gd name="T45" fmla="*/ 1480779661 h 640"/>
                <a:gd name="T46" fmla="*/ 1240038105 w 2706"/>
                <a:gd name="T47" fmla="*/ 1511101877 h 640"/>
                <a:gd name="T48" fmla="*/ 1527364317 w 2706"/>
                <a:gd name="T49" fmla="*/ 1541425682 h 640"/>
                <a:gd name="T50" fmla="*/ 1804609410 w 2706"/>
                <a:gd name="T51" fmla="*/ 1561641023 h 640"/>
                <a:gd name="T52" fmla="*/ 2071771794 w 2706"/>
                <a:gd name="T53" fmla="*/ 1581856364 h 640"/>
                <a:gd name="T54" fmla="*/ 2147483647 w 2706"/>
                <a:gd name="T55" fmla="*/ 1597018266 h 640"/>
                <a:gd name="T56" fmla="*/ 2147483647 w 2706"/>
                <a:gd name="T57" fmla="*/ 1607125142 h 640"/>
                <a:gd name="T58" fmla="*/ 2147483647 w 2706"/>
                <a:gd name="T59" fmla="*/ 1612180169 h 640"/>
                <a:gd name="T60" fmla="*/ 2147483647 w 2706"/>
                <a:gd name="T61" fmla="*/ 1617233607 h 640"/>
                <a:gd name="T62" fmla="*/ 2147483647 w 2706"/>
                <a:gd name="T63" fmla="*/ 1617233607 h 640"/>
                <a:gd name="T64" fmla="*/ 2147483647 w 2706"/>
                <a:gd name="T65" fmla="*/ 1612180169 h 640"/>
                <a:gd name="T66" fmla="*/ 2147483647 w 2706"/>
                <a:gd name="T67" fmla="*/ 1607125142 h 640"/>
                <a:gd name="T68" fmla="*/ 2147483647 w 2706"/>
                <a:gd name="T69" fmla="*/ 1597018266 h 640"/>
                <a:gd name="T70" fmla="*/ 2147483647 w 2706"/>
                <a:gd name="T71" fmla="*/ 1581856364 h 640"/>
                <a:gd name="T72" fmla="*/ 2147483647 w 2706"/>
                <a:gd name="T73" fmla="*/ 1566694461 h 640"/>
                <a:gd name="T74" fmla="*/ 2147483647 w 2706"/>
                <a:gd name="T75" fmla="*/ 1546479120 h 640"/>
                <a:gd name="T76" fmla="*/ 2147483647 w 2706"/>
                <a:gd name="T77" fmla="*/ 1521210342 h 640"/>
                <a:gd name="T78" fmla="*/ 2147483647 w 2706"/>
                <a:gd name="T79" fmla="*/ 1495941563 h 640"/>
                <a:gd name="T80" fmla="*/ 2147483647 w 2706"/>
                <a:gd name="T81" fmla="*/ 1465617758 h 640"/>
                <a:gd name="T82" fmla="*/ 2147483647 w 2706"/>
                <a:gd name="T83" fmla="*/ 1435295542 h 640"/>
                <a:gd name="T84" fmla="*/ 2147483647 w 2706"/>
                <a:gd name="T85" fmla="*/ 1399918298 h 640"/>
                <a:gd name="T86" fmla="*/ 2147483647 w 2706"/>
                <a:gd name="T87" fmla="*/ 1364541055 h 640"/>
                <a:gd name="T88" fmla="*/ 2147483647 w 2706"/>
                <a:gd name="T89" fmla="*/ 1324110373 h 640"/>
                <a:gd name="T90" fmla="*/ 2147483647 w 2706"/>
                <a:gd name="T91" fmla="*/ 1283679692 h 640"/>
                <a:gd name="T92" fmla="*/ 2147483647 w 2706"/>
                <a:gd name="T93" fmla="*/ 1238193984 h 640"/>
                <a:gd name="T94" fmla="*/ 2147483647 w 2706"/>
                <a:gd name="T95" fmla="*/ 1192709865 h 640"/>
                <a:gd name="T96" fmla="*/ 2147483647 w 2706"/>
                <a:gd name="T97" fmla="*/ 1091633162 h 640"/>
                <a:gd name="T98" fmla="*/ 2147483647 w 2706"/>
                <a:gd name="T99" fmla="*/ 985501431 h 640"/>
                <a:gd name="T100" fmla="*/ 2147483647 w 2706"/>
                <a:gd name="T101" fmla="*/ 985501431 h 640"/>
                <a:gd name="T102" fmla="*/ 2147483647 w 2706"/>
                <a:gd name="T103" fmla="*/ 980447993 h 640"/>
                <a:gd name="T104" fmla="*/ 2147483647 w 2706"/>
                <a:gd name="T105" fmla="*/ 980447993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18"/>
            <p:cNvSpPr>
              <a:spLocks/>
            </p:cNvSpPr>
            <p:nvPr/>
          </p:nvSpPr>
          <p:spPr bwMode="hidden">
            <a:xfrm>
              <a:off x="-308667" y="4321318"/>
              <a:ext cx="8279020" cy="1207272"/>
            </a:xfrm>
            <a:custGeom>
              <a:avLst/>
              <a:gdLst>
                <a:gd name="T0" fmla="*/ 2147483647 w 5216"/>
                <a:gd name="T1" fmla="*/ 1792249152 h 762"/>
                <a:gd name="T2" fmla="*/ 2147483647 w 5216"/>
                <a:gd name="T3" fmla="*/ 1721965959 h 762"/>
                <a:gd name="T4" fmla="*/ 2147483647 w 5216"/>
                <a:gd name="T5" fmla="*/ 1531193217 h 762"/>
                <a:gd name="T6" fmla="*/ 2147483647 w 5216"/>
                <a:gd name="T7" fmla="*/ 1275158077 h 762"/>
                <a:gd name="T8" fmla="*/ 2147483647 w 5216"/>
                <a:gd name="T9" fmla="*/ 938798156 h 762"/>
                <a:gd name="T10" fmla="*/ 2147483647 w 5216"/>
                <a:gd name="T11" fmla="*/ 743006205 h 762"/>
                <a:gd name="T12" fmla="*/ 2147483647 w 5216"/>
                <a:gd name="T13" fmla="*/ 592396646 h 762"/>
                <a:gd name="T14" fmla="*/ 2147483647 w 5216"/>
                <a:gd name="T15" fmla="*/ 461868679 h 762"/>
                <a:gd name="T16" fmla="*/ 2147483647 w 5216"/>
                <a:gd name="T17" fmla="*/ 351422303 h 762"/>
                <a:gd name="T18" fmla="*/ 2147483647 w 5216"/>
                <a:gd name="T19" fmla="*/ 256035140 h 762"/>
                <a:gd name="T20" fmla="*/ 2147483647 w 5216"/>
                <a:gd name="T21" fmla="*/ 180731153 h 762"/>
                <a:gd name="T22" fmla="*/ 2147483647 w 5216"/>
                <a:gd name="T23" fmla="*/ 70284778 h 762"/>
                <a:gd name="T24" fmla="*/ 2147483647 w 5216"/>
                <a:gd name="T25" fmla="*/ 10040003 h 762"/>
                <a:gd name="T26" fmla="*/ 1622440311 w 5216"/>
                <a:gd name="T27" fmla="*/ 0 h 762"/>
                <a:gd name="T28" fmla="*/ 901914788 w 5216"/>
                <a:gd name="T29" fmla="*/ 25100801 h 762"/>
                <a:gd name="T30" fmla="*/ 277124957 w 5216"/>
                <a:gd name="T31" fmla="*/ 80324781 h 762"/>
                <a:gd name="T32" fmla="*/ 0 w 5216"/>
                <a:gd name="T33" fmla="*/ 120487964 h 762"/>
                <a:gd name="T34" fmla="*/ 791065440 w 5216"/>
                <a:gd name="T35" fmla="*/ 215873542 h 762"/>
                <a:gd name="T36" fmla="*/ 1642595027 w 5216"/>
                <a:gd name="T37" fmla="*/ 351422303 h 762"/>
                <a:gd name="T38" fmla="*/ 2147483647 w 5216"/>
                <a:gd name="T39" fmla="*/ 527132663 h 762"/>
                <a:gd name="T40" fmla="*/ 2147483647 w 5216"/>
                <a:gd name="T41" fmla="*/ 743006205 h 762"/>
                <a:gd name="T42" fmla="*/ 2147483647 w 5216"/>
                <a:gd name="T43" fmla="*/ 948838159 h 762"/>
                <a:gd name="T44" fmla="*/ 2147483647 w 5216"/>
                <a:gd name="T45" fmla="*/ 1295239668 h 762"/>
                <a:gd name="T46" fmla="*/ 2147483647 w 5216"/>
                <a:gd name="T47" fmla="*/ 1435807639 h 762"/>
                <a:gd name="T48" fmla="*/ 2147483647 w 5216"/>
                <a:gd name="T49" fmla="*/ 1556295603 h 762"/>
                <a:gd name="T50" fmla="*/ 2147483647 w 5216"/>
                <a:gd name="T51" fmla="*/ 1661721185 h 762"/>
                <a:gd name="T52" fmla="*/ 2147483647 w 5216"/>
                <a:gd name="T53" fmla="*/ 1742045966 h 762"/>
                <a:gd name="T54" fmla="*/ 2147483647 w 5216"/>
                <a:gd name="T55" fmla="*/ 1812330743 h 762"/>
                <a:gd name="T56" fmla="*/ 2147483647 w 5216"/>
                <a:gd name="T57" fmla="*/ 1857513135 h 762"/>
                <a:gd name="T58" fmla="*/ 2147483647 w 5216"/>
                <a:gd name="T59" fmla="*/ 1892655524 h 762"/>
                <a:gd name="T60" fmla="*/ 2147483647 w 5216"/>
                <a:gd name="T61" fmla="*/ 1912737115 h 762"/>
                <a:gd name="T62" fmla="*/ 2147483647 w 5216"/>
                <a:gd name="T63" fmla="*/ 1912737115 h 762"/>
                <a:gd name="T64" fmla="*/ 2147483647 w 5216"/>
                <a:gd name="T65" fmla="*/ 1902697112 h 762"/>
                <a:gd name="T66" fmla="*/ 2147483647 w 5216"/>
                <a:gd name="T67" fmla="*/ 1877594727 h 762"/>
                <a:gd name="T68" fmla="*/ 2147483647 w 5216"/>
                <a:gd name="T69" fmla="*/ 1837433128 h 762"/>
                <a:gd name="T70" fmla="*/ 2147483647 w 5216"/>
                <a:gd name="T71" fmla="*/ 1792249152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Freeform 22"/>
            <p:cNvSpPr>
              <a:spLocks/>
            </p:cNvSpPr>
            <p:nvPr/>
          </p:nvSpPr>
          <p:spPr bwMode="hidden">
            <a:xfrm>
              <a:off x="4286" y="4334883"/>
              <a:ext cx="8165219" cy="1105538"/>
            </a:xfrm>
            <a:custGeom>
              <a:avLst/>
              <a:gdLst>
                <a:gd name="T0" fmla="*/ 0 w 5144"/>
                <a:gd name="T1" fmla="*/ 177634787 h 694"/>
                <a:gd name="T2" fmla="*/ 0 w 5144"/>
                <a:gd name="T3" fmla="*/ 177634787 h 694"/>
                <a:gd name="T4" fmla="*/ 45353157 w 5144"/>
                <a:gd name="T5" fmla="*/ 167484228 h 694"/>
                <a:gd name="T6" fmla="*/ 181412626 w 5144"/>
                <a:gd name="T7" fmla="*/ 142107830 h 694"/>
                <a:gd name="T8" fmla="*/ 413216590 w 5144"/>
                <a:gd name="T9" fmla="*/ 106580872 h 694"/>
                <a:gd name="T10" fmla="*/ 564393779 w 5144"/>
                <a:gd name="T11" fmla="*/ 86279754 h 694"/>
                <a:gd name="T12" fmla="*/ 740766636 w 5144"/>
                <a:gd name="T13" fmla="*/ 65978635 h 694"/>
                <a:gd name="T14" fmla="*/ 937295394 w 5144"/>
                <a:gd name="T15" fmla="*/ 50752796 h 694"/>
                <a:gd name="T16" fmla="*/ 1164061177 w 5144"/>
                <a:gd name="T17" fmla="*/ 35526957 h 694"/>
                <a:gd name="T18" fmla="*/ 1410982860 w 5144"/>
                <a:gd name="T19" fmla="*/ 20301119 h 694"/>
                <a:gd name="T20" fmla="*/ 1688139980 w 5144"/>
                <a:gd name="T21" fmla="*/ 10150559 h 694"/>
                <a:gd name="T22" fmla="*/ 1990494357 w 5144"/>
                <a:gd name="T23" fmla="*/ 5075280 h 694"/>
                <a:gd name="T24" fmla="*/ 2147483647 w 5144"/>
                <a:gd name="T25" fmla="*/ 0 h 694"/>
                <a:gd name="T26" fmla="*/ 2147483647 w 5144"/>
                <a:gd name="T27" fmla="*/ 5075280 h 694"/>
                <a:gd name="T28" fmla="*/ 2147483647 w 5144"/>
                <a:gd name="T29" fmla="*/ 15225839 h 694"/>
                <a:gd name="T30" fmla="*/ 2147483647 w 5144"/>
                <a:gd name="T31" fmla="*/ 35526957 h 694"/>
                <a:gd name="T32" fmla="*/ 2147483647 w 5144"/>
                <a:gd name="T33" fmla="*/ 60903356 h 694"/>
                <a:gd name="T34" fmla="*/ 2147483647 w 5144"/>
                <a:gd name="T35" fmla="*/ 101505593 h 694"/>
                <a:gd name="T36" fmla="*/ 2147483647 w 5144"/>
                <a:gd name="T37" fmla="*/ 147183109 h 694"/>
                <a:gd name="T38" fmla="*/ 2147483647 w 5144"/>
                <a:gd name="T39" fmla="*/ 203011185 h 694"/>
                <a:gd name="T40" fmla="*/ 2147483647 w 5144"/>
                <a:gd name="T41" fmla="*/ 268988228 h 694"/>
                <a:gd name="T42" fmla="*/ 2147483647 w 5144"/>
                <a:gd name="T43" fmla="*/ 350192702 h 694"/>
                <a:gd name="T44" fmla="*/ 2147483647 w 5144"/>
                <a:gd name="T45" fmla="*/ 441547735 h 694"/>
                <a:gd name="T46" fmla="*/ 2147483647 w 5144"/>
                <a:gd name="T47" fmla="*/ 548128608 h 694"/>
                <a:gd name="T48" fmla="*/ 2147483647 w 5144"/>
                <a:gd name="T49" fmla="*/ 675009006 h 694"/>
                <a:gd name="T50" fmla="*/ 2147483647 w 5144"/>
                <a:gd name="T51" fmla="*/ 812041556 h 694"/>
                <a:gd name="T52" fmla="*/ 2147483647 w 5144"/>
                <a:gd name="T53" fmla="*/ 964299945 h 694"/>
                <a:gd name="T54" fmla="*/ 2147483647 w 5144"/>
                <a:gd name="T55" fmla="*/ 1136857860 h 694"/>
                <a:gd name="T56" fmla="*/ 2147483647 w 5144"/>
                <a:gd name="T57" fmla="*/ 1324643206 h 694"/>
                <a:gd name="T58" fmla="*/ 2147483647 w 5144"/>
                <a:gd name="T59" fmla="*/ 1532729671 h 694"/>
                <a:gd name="T60" fmla="*/ 2147483647 w 5144"/>
                <a:gd name="T61" fmla="*/ 1761115662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 name="Freeform 26"/>
            <p:cNvSpPr>
              <a:spLocks/>
            </p:cNvSpPr>
            <p:nvPr/>
          </p:nvSpPr>
          <p:spPr bwMode="hidden">
            <a:xfrm>
              <a:off x="4155651" y="4314537"/>
              <a:ext cx="4940859" cy="929191"/>
            </a:xfrm>
            <a:custGeom>
              <a:avLst/>
              <a:gdLst>
                <a:gd name="T0" fmla="*/ 0 w 3112"/>
                <a:gd name="T1" fmla="*/ 1478417662 h 584"/>
                <a:gd name="T2" fmla="*/ 0 w 3112"/>
                <a:gd name="T3" fmla="*/ 1478417662 h 584"/>
                <a:gd name="T4" fmla="*/ 226865130 w 3112"/>
                <a:gd name="T5" fmla="*/ 1417660663 h 584"/>
                <a:gd name="T6" fmla="*/ 846963574 w 3112"/>
                <a:gd name="T7" fmla="*/ 1260705347 h 584"/>
                <a:gd name="T8" fmla="*/ 1275487831 w 3112"/>
                <a:gd name="T9" fmla="*/ 1154381393 h 584"/>
                <a:gd name="T10" fmla="*/ 1769549916 w 3112"/>
                <a:gd name="T11" fmla="*/ 1037930213 h 584"/>
                <a:gd name="T12" fmla="*/ 2147483647 w 3112"/>
                <a:gd name="T13" fmla="*/ 911353397 h 584"/>
                <a:gd name="T14" fmla="*/ 2147483647 w 3112"/>
                <a:gd name="T15" fmla="*/ 774650944 h 584"/>
                <a:gd name="T16" fmla="*/ 2147483647 w 3112"/>
                <a:gd name="T17" fmla="*/ 643009718 h 584"/>
                <a:gd name="T18" fmla="*/ 2147483647 w 3112"/>
                <a:gd name="T19" fmla="*/ 511370084 h 584"/>
                <a:gd name="T20" fmla="*/ 2147483647 w 3112"/>
                <a:gd name="T21" fmla="*/ 389856086 h 584"/>
                <a:gd name="T22" fmla="*/ 2147483647 w 3112"/>
                <a:gd name="T23" fmla="*/ 273406496 h 584"/>
                <a:gd name="T24" fmla="*/ 2147483647 w 3112"/>
                <a:gd name="T25" fmla="*/ 222775133 h 584"/>
                <a:gd name="T26" fmla="*/ 2147483647 w 3112"/>
                <a:gd name="T27" fmla="*/ 172143770 h 584"/>
                <a:gd name="T28" fmla="*/ 2147483647 w 3112"/>
                <a:gd name="T29" fmla="*/ 131639635 h 584"/>
                <a:gd name="T30" fmla="*/ 2147483647 w 3112"/>
                <a:gd name="T31" fmla="*/ 91135499 h 584"/>
                <a:gd name="T32" fmla="*/ 2147483647 w 3112"/>
                <a:gd name="T33" fmla="*/ 60756999 h 584"/>
                <a:gd name="T34" fmla="*/ 2147483647 w 3112"/>
                <a:gd name="T35" fmla="*/ 35441318 h 584"/>
                <a:gd name="T36" fmla="*/ 2147483647 w 3112"/>
                <a:gd name="T37" fmla="*/ 15188454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useBgFill="1">
          <p:nvSpPr>
            <p:cNvPr id="19" name="Freeform 10"/>
            <p:cNvSpPr>
              <a:spLocks/>
            </p:cNvSpPr>
            <p:nvPr/>
          </p:nvSpPr>
          <p:spPr bwMode="hidden">
            <a:xfrm>
              <a:off x="-3905251" y="4294188"/>
              <a:ext cx="13027839" cy="1892300"/>
            </a:xfrm>
            <a:custGeom>
              <a:avLst/>
              <a:gdLst>
                <a:gd name="T0" fmla="*/ 2147483647 w 8196"/>
                <a:gd name="T1" fmla="*/ 1290320000 h 1192"/>
                <a:gd name="T2" fmla="*/ 2147483647 w 8196"/>
                <a:gd name="T3" fmla="*/ 1436489063 h 1192"/>
                <a:gd name="T4" fmla="*/ 2147483647 w 8196"/>
                <a:gd name="T5" fmla="*/ 1562496875 h 1192"/>
                <a:gd name="T6" fmla="*/ 2147483647 w 8196"/>
                <a:gd name="T7" fmla="*/ 1678424063 h 1192"/>
                <a:gd name="T8" fmla="*/ 2147483647 w 8196"/>
                <a:gd name="T9" fmla="*/ 1769149688 h 1192"/>
                <a:gd name="T10" fmla="*/ 2147483647 w 8196"/>
                <a:gd name="T11" fmla="*/ 1839714063 h 1192"/>
                <a:gd name="T12" fmla="*/ 2147483647 w 8196"/>
                <a:gd name="T13" fmla="*/ 1890117188 h 1192"/>
                <a:gd name="T14" fmla="*/ 2147483647 w 8196"/>
                <a:gd name="T15" fmla="*/ 1920359063 h 1192"/>
                <a:gd name="T16" fmla="*/ 2147483647 w 8196"/>
                <a:gd name="T17" fmla="*/ 1915318750 h 1192"/>
                <a:gd name="T18" fmla="*/ 2147483647 w 8196"/>
                <a:gd name="T19" fmla="*/ 1890117188 h 1192"/>
                <a:gd name="T20" fmla="*/ 2147483647 w 8196"/>
                <a:gd name="T21" fmla="*/ 1829633438 h 1192"/>
                <a:gd name="T22" fmla="*/ 2147483647 w 8196"/>
                <a:gd name="T23" fmla="*/ 1738907813 h 1192"/>
                <a:gd name="T24" fmla="*/ 2147483647 w 8196"/>
                <a:gd name="T25" fmla="*/ 1617940313 h 1192"/>
                <a:gd name="T26" fmla="*/ 2147483647 w 8196"/>
                <a:gd name="T27" fmla="*/ 1456650313 h 1192"/>
                <a:gd name="T28" fmla="*/ 2147483647 w 8196"/>
                <a:gd name="T29" fmla="*/ 1260078125 h 1192"/>
                <a:gd name="T30" fmla="*/ 2147483647 w 8196"/>
                <a:gd name="T31" fmla="*/ 1023183438 h 1192"/>
                <a:gd name="T32" fmla="*/ 2147483647 w 8196"/>
                <a:gd name="T33" fmla="*/ 745966250 h 1192"/>
                <a:gd name="T34" fmla="*/ 2147483647 w 8196"/>
                <a:gd name="T35" fmla="*/ 604837500 h 1192"/>
                <a:gd name="T36" fmla="*/ 2147483647 w 8196"/>
                <a:gd name="T37" fmla="*/ 372983125 h 1192"/>
                <a:gd name="T38" fmla="*/ 2147483647 w 8196"/>
                <a:gd name="T39" fmla="*/ 206652813 h 1192"/>
                <a:gd name="T40" fmla="*/ 2147483647 w 8196"/>
                <a:gd name="T41" fmla="*/ 90725625 h 1192"/>
                <a:gd name="T42" fmla="*/ 2147483647 w 8196"/>
                <a:gd name="T43" fmla="*/ 25201563 h 1192"/>
                <a:gd name="T44" fmla="*/ 2147483647 w 8196"/>
                <a:gd name="T45" fmla="*/ 0 h 1192"/>
                <a:gd name="T46" fmla="*/ 2147483647 w 8196"/>
                <a:gd name="T47" fmla="*/ 10080625 h 1192"/>
                <a:gd name="T48" fmla="*/ 2147483647 w 8196"/>
                <a:gd name="T49" fmla="*/ 50403125 h 1192"/>
                <a:gd name="T50" fmla="*/ 1809063908 w 8196"/>
                <a:gd name="T51" fmla="*/ 110886875 h 1192"/>
                <a:gd name="T52" fmla="*/ 1339111161 w 8196"/>
                <a:gd name="T53" fmla="*/ 186491563 h 1192"/>
                <a:gd name="T54" fmla="*/ 944958629 w 8196"/>
                <a:gd name="T55" fmla="*/ 272176875 h 1192"/>
                <a:gd name="T56" fmla="*/ 626603132 w 8196"/>
                <a:gd name="T57" fmla="*/ 362902500 h 1192"/>
                <a:gd name="T58" fmla="*/ 373939989 w 8196"/>
                <a:gd name="T59" fmla="*/ 443547500 h 1192"/>
                <a:gd name="T60" fmla="*/ 121278436 w 8196"/>
                <a:gd name="T61" fmla="*/ 544353750 h 1192"/>
                <a:gd name="T62" fmla="*/ 0 w 8196"/>
                <a:gd name="T63" fmla="*/ 604837500 h 1192"/>
                <a:gd name="T64" fmla="*/ 2147483647 w 8196"/>
                <a:gd name="T65" fmla="*/ 2147483647 h 1192"/>
                <a:gd name="T66" fmla="*/ 2147483647 w 8196"/>
                <a:gd name="T67" fmla="*/ 2147483647 h 1192"/>
                <a:gd name="T68" fmla="*/ 2147483647 w 8196"/>
                <a:gd name="T69" fmla="*/ 1285279688 h 1192"/>
                <a:gd name="T70" fmla="*/ 2147483647 w 8196"/>
                <a:gd name="T71" fmla="*/ 1290320000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Tree>
    <p:extLst>
      <p:ext uri="{BB962C8B-B14F-4D97-AF65-F5344CB8AC3E}">
        <p14:creationId xmlns:p14="http://schemas.microsoft.com/office/powerpoint/2010/main" val="1544990549"/>
      </p:ext>
    </p:extLst>
  </p:cSld>
  <p:clrMap bg1="lt1" tx1="dk1" bg2="lt2" tx2="dk2" accent1="accent1" accent2="accent2" accent3="accent3" accent4="accent4" accent5="accent5" accent6="accent6" hlink="hlink" folHlink="folHlink"/>
  <p:sldLayoutIdLst>
    <p:sldLayoutId id="2147484028" r:id="rId1"/>
    <p:sldLayoutId id="2147484029" r:id="rId2"/>
    <p:sldLayoutId id="2147484030" r:id="rId3"/>
    <p:sldLayoutId id="2147484031" r:id="rId4"/>
    <p:sldLayoutId id="2147484032" r:id="rId5"/>
    <p:sldLayoutId id="2147484033" r:id="rId6"/>
    <p:sldLayoutId id="2147484034" r:id="rId7"/>
    <p:sldLayoutId id="2147484035" r:id="rId8"/>
  </p:sldLayoutIdLst>
  <p:timing>
    <p:tnLst>
      <p:par>
        <p:cTn id="1" dur="indefinite" restart="never" nodeType="tmRoot"/>
      </p:par>
    </p:tnLst>
  </p:timing>
  <p:hf hdr="0" ftr="0" dt="0"/>
  <p:txStyles>
    <p:titleStyle>
      <a:lvl1pPr algn="l" rtl="0" eaLnBrk="1" fontAlgn="base" hangingPunct="1">
        <a:spcBef>
          <a:spcPct val="0"/>
        </a:spcBef>
        <a:spcAft>
          <a:spcPct val="0"/>
        </a:spcAft>
        <a:defRPr sz="4000" b="1">
          <a:solidFill>
            <a:srgbClr val="1D2F68"/>
          </a:solidFill>
          <a:latin typeface="+mj-lt"/>
          <a:ea typeface="+mj-ea"/>
          <a:cs typeface="+mj-cs"/>
        </a:defRPr>
      </a:lvl1pPr>
      <a:lvl2pPr algn="l" rtl="0" eaLnBrk="1" fontAlgn="base" hangingPunct="1">
        <a:spcBef>
          <a:spcPct val="0"/>
        </a:spcBef>
        <a:spcAft>
          <a:spcPct val="0"/>
        </a:spcAft>
        <a:defRPr sz="4000" b="1">
          <a:solidFill>
            <a:srgbClr val="1D2F68"/>
          </a:solidFill>
          <a:latin typeface="Arial" charset="0"/>
        </a:defRPr>
      </a:lvl2pPr>
      <a:lvl3pPr algn="l" rtl="0" eaLnBrk="1" fontAlgn="base" hangingPunct="1">
        <a:spcBef>
          <a:spcPct val="0"/>
        </a:spcBef>
        <a:spcAft>
          <a:spcPct val="0"/>
        </a:spcAft>
        <a:defRPr sz="4000" b="1">
          <a:solidFill>
            <a:srgbClr val="1D2F68"/>
          </a:solidFill>
          <a:latin typeface="Arial" charset="0"/>
        </a:defRPr>
      </a:lvl3pPr>
      <a:lvl4pPr algn="l" rtl="0" eaLnBrk="1" fontAlgn="base" hangingPunct="1">
        <a:spcBef>
          <a:spcPct val="0"/>
        </a:spcBef>
        <a:spcAft>
          <a:spcPct val="0"/>
        </a:spcAft>
        <a:defRPr sz="4000" b="1">
          <a:solidFill>
            <a:srgbClr val="1D2F68"/>
          </a:solidFill>
          <a:latin typeface="Arial" charset="0"/>
        </a:defRPr>
      </a:lvl4pPr>
      <a:lvl5pPr algn="l" rtl="0" eaLnBrk="1" fontAlgn="base" hangingPunct="1">
        <a:spcBef>
          <a:spcPct val="0"/>
        </a:spcBef>
        <a:spcAft>
          <a:spcPct val="0"/>
        </a:spcAft>
        <a:defRPr sz="4000" b="1">
          <a:solidFill>
            <a:srgbClr val="1D2F68"/>
          </a:solidFill>
          <a:latin typeface="Arial" charset="0"/>
        </a:defRPr>
      </a:lvl5pPr>
      <a:lvl6pPr marL="457036" algn="l" rtl="0" eaLnBrk="1" fontAlgn="base" hangingPunct="1">
        <a:spcBef>
          <a:spcPct val="0"/>
        </a:spcBef>
        <a:spcAft>
          <a:spcPct val="0"/>
        </a:spcAft>
        <a:defRPr sz="4000" b="1">
          <a:solidFill>
            <a:srgbClr val="1D2F68"/>
          </a:solidFill>
          <a:latin typeface="Arial" charset="0"/>
        </a:defRPr>
      </a:lvl6pPr>
      <a:lvl7pPr marL="914074" algn="l" rtl="0" eaLnBrk="1" fontAlgn="base" hangingPunct="1">
        <a:spcBef>
          <a:spcPct val="0"/>
        </a:spcBef>
        <a:spcAft>
          <a:spcPct val="0"/>
        </a:spcAft>
        <a:defRPr sz="4000" b="1">
          <a:solidFill>
            <a:srgbClr val="1D2F68"/>
          </a:solidFill>
          <a:latin typeface="Arial" charset="0"/>
        </a:defRPr>
      </a:lvl7pPr>
      <a:lvl8pPr marL="1371109" algn="l" rtl="0" eaLnBrk="1" fontAlgn="base" hangingPunct="1">
        <a:spcBef>
          <a:spcPct val="0"/>
        </a:spcBef>
        <a:spcAft>
          <a:spcPct val="0"/>
        </a:spcAft>
        <a:defRPr sz="4000" b="1">
          <a:solidFill>
            <a:srgbClr val="1D2F68"/>
          </a:solidFill>
          <a:latin typeface="Arial" charset="0"/>
        </a:defRPr>
      </a:lvl8pPr>
      <a:lvl9pPr marL="1828148" algn="l" rtl="0" eaLnBrk="1" fontAlgn="base" hangingPunct="1">
        <a:spcBef>
          <a:spcPct val="0"/>
        </a:spcBef>
        <a:spcAft>
          <a:spcPct val="0"/>
        </a:spcAft>
        <a:defRPr sz="4000" b="1">
          <a:solidFill>
            <a:srgbClr val="1D2F68"/>
          </a:solidFill>
          <a:latin typeface="Arial" charset="0"/>
        </a:defRPr>
      </a:lvl9pPr>
    </p:titleStyle>
    <p:bodyStyle>
      <a:lvl1pPr marL="342778" indent="-342778" algn="l" rtl="0" eaLnBrk="1" fontAlgn="base" hangingPunct="1">
        <a:spcBef>
          <a:spcPct val="20000"/>
        </a:spcBef>
        <a:spcAft>
          <a:spcPct val="0"/>
        </a:spcAft>
        <a:buChar char="•"/>
        <a:defRPr sz="2800" b="1">
          <a:solidFill>
            <a:schemeClr val="tx1"/>
          </a:solidFill>
          <a:latin typeface="+mn-lt"/>
          <a:ea typeface="+mn-ea"/>
          <a:cs typeface="+mn-cs"/>
        </a:defRPr>
      </a:lvl1pPr>
      <a:lvl2pPr marL="742685" indent="-285648" algn="l" rtl="0" eaLnBrk="1" fontAlgn="base" hangingPunct="1">
        <a:spcBef>
          <a:spcPct val="20000"/>
        </a:spcBef>
        <a:spcAft>
          <a:spcPct val="0"/>
        </a:spcAft>
        <a:buChar char="–"/>
        <a:defRPr sz="2400">
          <a:solidFill>
            <a:schemeClr val="tx1"/>
          </a:solidFill>
          <a:latin typeface="+mn-lt"/>
        </a:defRPr>
      </a:lvl2pPr>
      <a:lvl3pPr marL="1142592" indent="-228520" algn="l" rtl="0" eaLnBrk="1" fontAlgn="base" hangingPunct="1">
        <a:spcBef>
          <a:spcPct val="20000"/>
        </a:spcBef>
        <a:spcAft>
          <a:spcPct val="0"/>
        </a:spcAft>
        <a:buChar char="•"/>
        <a:defRPr sz="2000">
          <a:solidFill>
            <a:schemeClr val="tx1"/>
          </a:solidFill>
          <a:latin typeface="+mn-lt"/>
        </a:defRPr>
      </a:lvl3pPr>
      <a:lvl4pPr marL="1599629" indent="-228520" algn="l" rtl="0" eaLnBrk="1" fontAlgn="base" hangingPunct="1">
        <a:spcBef>
          <a:spcPct val="20000"/>
        </a:spcBef>
        <a:spcAft>
          <a:spcPct val="0"/>
        </a:spcAft>
        <a:buChar char="–"/>
        <a:defRPr>
          <a:solidFill>
            <a:schemeClr val="tx1"/>
          </a:solidFill>
          <a:latin typeface="+mn-lt"/>
        </a:defRPr>
      </a:lvl4pPr>
      <a:lvl5pPr marL="2056668" indent="-228520" algn="l" rtl="0" eaLnBrk="1" fontAlgn="base" hangingPunct="1">
        <a:spcBef>
          <a:spcPct val="20000"/>
        </a:spcBef>
        <a:spcAft>
          <a:spcPct val="0"/>
        </a:spcAft>
        <a:buChar char="»"/>
        <a:defRPr>
          <a:solidFill>
            <a:schemeClr val="tx1"/>
          </a:solidFill>
          <a:latin typeface="+mn-lt"/>
        </a:defRPr>
      </a:lvl5pPr>
      <a:lvl6pPr marL="2513704" indent="-228520" algn="l" rtl="0" eaLnBrk="1" fontAlgn="base" hangingPunct="1">
        <a:spcBef>
          <a:spcPct val="20000"/>
        </a:spcBef>
        <a:spcAft>
          <a:spcPct val="0"/>
        </a:spcAft>
        <a:buChar char="»"/>
        <a:defRPr>
          <a:solidFill>
            <a:schemeClr val="tx1"/>
          </a:solidFill>
          <a:latin typeface="+mn-lt"/>
        </a:defRPr>
      </a:lvl6pPr>
      <a:lvl7pPr marL="2970742" indent="-228520" algn="l" rtl="0" eaLnBrk="1" fontAlgn="base" hangingPunct="1">
        <a:spcBef>
          <a:spcPct val="20000"/>
        </a:spcBef>
        <a:spcAft>
          <a:spcPct val="0"/>
        </a:spcAft>
        <a:buChar char="»"/>
        <a:defRPr>
          <a:solidFill>
            <a:schemeClr val="tx1"/>
          </a:solidFill>
          <a:latin typeface="+mn-lt"/>
        </a:defRPr>
      </a:lvl7pPr>
      <a:lvl8pPr marL="3427778" indent="-228520" algn="l" rtl="0" eaLnBrk="1" fontAlgn="base" hangingPunct="1">
        <a:spcBef>
          <a:spcPct val="20000"/>
        </a:spcBef>
        <a:spcAft>
          <a:spcPct val="0"/>
        </a:spcAft>
        <a:buChar char="»"/>
        <a:defRPr>
          <a:solidFill>
            <a:schemeClr val="tx1"/>
          </a:solidFill>
          <a:latin typeface="+mn-lt"/>
        </a:defRPr>
      </a:lvl8pPr>
      <a:lvl9pPr marL="3884814" indent="-22852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074" rtl="0" eaLnBrk="1" latinLnBrk="0" hangingPunct="1">
        <a:defRPr sz="1800" kern="1200">
          <a:solidFill>
            <a:schemeClr val="tx1"/>
          </a:solidFill>
          <a:latin typeface="+mn-lt"/>
          <a:ea typeface="+mn-ea"/>
          <a:cs typeface="+mn-cs"/>
        </a:defRPr>
      </a:lvl1pPr>
      <a:lvl2pPr marL="457036" algn="l" defTabSz="914074" rtl="0" eaLnBrk="1" latinLnBrk="0" hangingPunct="1">
        <a:defRPr sz="1800" kern="1200">
          <a:solidFill>
            <a:schemeClr val="tx1"/>
          </a:solidFill>
          <a:latin typeface="+mn-lt"/>
          <a:ea typeface="+mn-ea"/>
          <a:cs typeface="+mn-cs"/>
        </a:defRPr>
      </a:lvl2pPr>
      <a:lvl3pPr marL="914074" algn="l" defTabSz="914074" rtl="0" eaLnBrk="1" latinLnBrk="0" hangingPunct="1">
        <a:defRPr sz="1800" kern="1200">
          <a:solidFill>
            <a:schemeClr val="tx1"/>
          </a:solidFill>
          <a:latin typeface="+mn-lt"/>
          <a:ea typeface="+mn-ea"/>
          <a:cs typeface="+mn-cs"/>
        </a:defRPr>
      </a:lvl3pPr>
      <a:lvl4pPr marL="1371109" algn="l" defTabSz="914074" rtl="0" eaLnBrk="1" latinLnBrk="0" hangingPunct="1">
        <a:defRPr sz="1800" kern="1200">
          <a:solidFill>
            <a:schemeClr val="tx1"/>
          </a:solidFill>
          <a:latin typeface="+mn-lt"/>
          <a:ea typeface="+mn-ea"/>
          <a:cs typeface="+mn-cs"/>
        </a:defRPr>
      </a:lvl4pPr>
      <a:lvl5pPr marL="1828148" algn="l" defTabSz="914074" rtl="0" eaLnBrk="1" latinLnBrk="0" hangingPunct="1">
        <a:defRPr sz="1800" kern="1200">
          <a:solidFill>
            <a:schemeClr val="tx1"/>
          </a:solidFill>
          <a:latin typeface="+mn-lt"/>
          <a:ea typeface="+mn-ea"/>
          <a:cs typeface="+mn-cs"/>
        </a:defRPr>
      </a:lvl5pPr>
      <a:lvl6pPr marL="2285186" algn="l" defTabSz="914074" rtl="0" eaLnBrk="1" latinLnBrk="0" hangingPunct="1">
        <a:defRPr sz="1800" kern="1200">
          <a:solidFill>
            <a:schemeClr val="tx1"/>
          </a:solidFill>
          <a:latin typeface="+mn-lt"/>
          <a:ea typeface="+mn-ea"/>
          <a:cs typeface="+mn-cs"/>
        </a:defRPr>
      </a:lvl6pPr>
      <a:lvl7pPr marL="2742224" algn="l" defTabSz="914074" rtl="0" eaLnBrk="1" latinLnBrk="0" hangingPunct="1">
        <a:defRPr sz="1800" kern="1200">
          <a:solidFill>
            <a:schemeClr val="tx1"/>
          </a:solidFill>
          <a:latin typeface="+mn-lt"/>
          <a:ea typeface="+mn-ea"/>
          <a:cs typeface="+mn-cs"/>
        </a:defRPr>
      </a:lvl7pPr>
      <a:lvl8pPr marL="3199260" algn="l" defTabSz="914074" rtl="0" eaLnBrk="1" latinLnBrk="0" hangingPunct="1">
        <a:defRPr sz="1800" kern="1200">
          <a:solidFill>
            <a:schemeClr val="tx1"/>
          </a:solidFill>
          <a:latin typeface="+mn-lt"/>
          <a:ea typeface="+mn-ea"/>
          <a:cs typeface="+mn-cs"/>
        </a:defRPr>
      </a:lvl8pPr>
      <a:lvl9pPr marL="3656296" algn="l" defTabSz="914074"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7"/>
          <p:cNvSpPr>
            <a:spLocks noGrp="1" noChangeArrowheads="1"/>
          </p:cNvSpPr>
          <p:nvPr>
            <p:ph type="title"/>
          </p:nvPr>
        </p:nvSpPr>
        <p:spPr bwMode="auto">
          <a:xfrm>
            <a:off x="428625" y="344488"/>
            <a:ext cx="84724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8" tIns="45704" rIns="91408" bIns="45704" numCol="1" anchor="ctr" anchorCtr="0" compatLnSpc="1">
            <a:prstTxWarp prst="textNoShape">
              <a:avLst/>
            </a:prstTxWarp>
          </a:bodyPr>
          <a:lstStyle/>
          <a:p>
            <a:pPr lvl="0"/>
            <a:r>
              <a:rPr lang="en-US" smtClean="0"/>
              <a:t>Select to edit master title</a:t>
            </a:r>
          </a:p>
        </p:txBody>
      </p:sp>
      <p:sp>
        <p:nvSpPr>
          <p:cNvPr id="1027" name="Rectangle 8"/>
          <p:cNvSpPr>
            <a:spLocks noGrp="1" noChangeArrowheads="1"/>
          </p:cNvSpPr>
          <p:nvPr>
            <p:ph type="body" idx="1"/>
          </p:nvPr>
        </p:nvSpPr>
        <p:spPr bwMode="auto">
          <a:xfrm>
            <a:off x="495300" y="1508125"/>
            <a:ext cx="8050213"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8" tIns="45704" rIns="91408" bIns="45704" numCol="1" anchor="t" anchorCtr="0" compatLnSpc="1">
            <a:prstTxWarp prst="textNoShape">
              <a:avLst/>
            </a:prstTxWarp>
          </a:bodyPr>
          <a:lstStyle/>
          <a:p>
            <a:pPr lvl="0"/>
            <a:r>
              <a:rPr lang="en-US" smtClean="0"/>
              <a:t>Select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6329" name="Rectangle 9"/>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08" tIns="45704" rIns="91408" bIns="45704" numCol="1" anchor="t" anchorCtr="0" compatLnSpc="1">
            <a:prstTxWarp prst="textNoShape">
              <a:avLst/>
            </a:prstTxWarp>
          </a:bodyPr>
          <a:lstStyle>
            <a:lvl1pPr>
              <a:spcBef>
                <a:spcPct val="0"/>
              </a:spcBef>
              <a:buFontTx/>
              <a:buNone/>
              <a:defRPr sz="1400">
                <a:solidFill>
                  <a:srgbClr val="000000"/>
                </a:solidFill>
                <a:latin typeface="Times New Roman" pitchFamily="18" charset="0"/>
                <a:cs typeface="+mn-cs"/>
              </a:defRPr>
            </a:lvl1pPr>
          </a:lstStyle>
          <a:p>
            <a:endParaRPr lang="en-US"/>
          </a:p>
        </p:txBody>
      </p:sp>
      <p:sp>
        <p:nvSpPr>
          <p:cNvPr id="56330" name="Rectangle 1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08" tIns="45704" rIns="91408" bIns="45704" numCol="1" anchor="t" anchorCtr="0" compatLnSpc="1">
            <a:prstTxWarp prst="textNoShape">
              <a:avLst/>
            </a:prstTxWarp>
          </a:bodyPr>
          <a:lstStyle>
            <a:lvl1pPr algn="ctr">
              <a:spcBef>
                <a:spcPct val="0"/>
              </a:spcBef>
              <a:buFontTx/>
              <a:buNone/>
              <a:defRPr sz="1400">
                <a:solidFill>
                  <a:srgbClr val="000000"/>
                </a:solidFill>
                <a:latin typeface="Times New Roman" pitchFamily="18" charset="0"/>
                <a:cs typeface="+mn-cs"/>
              </a:defRPr>
            </a:lvl1pPr>
          </a:lstStyle>
          <a:p>
            <a:endParaRPr lang="en-US"/>
          </a:p>
        </p:txBody>
      </p:sp>
      <p:sp>
        <p:nvSpPr>
          <p:cNvPr id="56331" name="Rectangle 11"/>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08" tIns="45704" rIns="91408" bIns="45704" numCol="1" anchor="t" anchorCtr="0" compatLnSpc="1">
            <a:prstTxWarp prst="textNoShape">
              <a:avLst/>
            </a:prstTxWarp>
          </a:bodyPr>
          <a:lstStyle>
            <a:lvl1pPr algn="r">
              <a:spcBef>
                <a:spcPct val="0"/>
              </a:spcBef>
              <a:buFontTx/>
              <a:buNone/>
              <a:defRPr sz="1400">
                <a:solidFill>
                  <a:srgbClr val="FFFFFF"/>
                </a:solidFill>
                <a:latin typeface="Times New Roman" pitchFamily="18" charset="0"/>
                <a:cs typeface="+mn-cs"/>
              </a:defRPr>
            </a:lvl1pPr>
          </a:lstStyle>
          <a:p>
            <a:fld id="{751F6C23-09E7-49DE-9A61-5612C2B43DD6}" type="slidenum">
              <a:rPr lang="en-US" smtClean="0"/>
              <a:t>‹#›</a:t>
            </a:fld>
            <a:endParaRPr lang="en-US"/>
          </a:p>
        </p:txBody>
      </p:sp>
      <p:sp>
        <p:nvSpPr>
          <p:cNvPr id="1031" name="Rectangle 12"/>
          <p:cNvSpPr>
            <a:spLocks noChangeArrowheads="1"/>
          </p:cNvSpPr>
          <p:nvPr/>
        </p:nvSpPr>
        <p:spPr bwMode="auto">
          <a:xfrm>
            <a:off x="0" y="6035679"/>
            <a:ext cx="9144000" cy="815975"/>
          </a:xfrm>
          <a:prstGeom prst="rect">
            <a:avLst/>
          </a:prstGeom>
          <a:solidFill>
            <a:srgbClr val="1D2F68"/>
          </a:solidFill>
          <a:ln w="9525">
            <a:solidFill>
              <a:srgbClr val="1D2F68"/>
            </a:solidFill>
            <a:miter lim="800000"/>
            <a:headEnd/>
            <a:tailEnd/>
          </a:ln>
        </p:spPr>
        <p:txBody>
          <a:bodyPr wrap="none" lIns="91408" tIns="45704" rIns="91408" bIns="45704" anchor="ctr"/>
          <a:lstStyle/>
          <a:p>
            <a:pPr algn="ctr">
              <a:spcBef>
                <a:spcPct val="50000"/>
              </a:spcBef>
            </a:pPr>
            <a:endParaRPr lang="en-US" sz="1400" b="1">
              <a:solidFill>
                <a:schemeClr val="bg1"/>
              </a:solidFill>
            </a:endParaRPr>
          </a:p>
        </p:txBody>
      </p:sp>
      <p:sp>
        <p:nvSpPr>
          <p:cNvPr id="1032" name="Rectangle 17"/>
          <p:cNvSpPr>
            <a:spLocks noChangeArrowheads="1"/>
          </p:cNvSpPr>
          <p:nvPr/>
        </p:nvSpPr>
        <p:spPr bwMode="auto">
          <a:xfrm>
            <a:off x="6940550" y="63055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8" tIns="45704" rIns="91408" bIns="45704"/>
          <a:lstStyle/>
          <a:p>
            <a:pPr algn="r">
              <a:spcBef>
                <a:spcPct val="50000"/>
              </a:spcBef>
            </a:pPr>
            <a:endParaRPr lang="en-US" sz="1200" b="1">
              <a:solidFill>
                <a:srgbClr val="FFFFFF"/>
              </a:solidFill>
            </a:endParaRPr>
          </a:p>
        </p:txBody>
      </p:sp>
      <p:grpSp>
        <p:nvGrpSpPr>
          <p:cNvPr id="1033" name="Group 25"/>
          <p:cNvGrpSpPr>
            <a:grpSpLocks/>
          </p:cNvGrpSpPr>
          <p:nvPr/>
        </p:nvGrpSpPr>
        <p:grpSpPr bwMode="auto">
          <a:xfrm>
            <a:off x="5708650" y="6124579"/>
            <a:ext cx="2081212" cy="661988"/>
            <a:chOff x="3596" y="3858"/>
            <a:chExt cx="1311" cy="417"/>
          </a:xfrm>
        </p:grpSpPr>
        <p:pic>
          <p:nvPicPr>
            <p:cNvPr id="1035" name="Picture 26" descr="NEW FAA LOGO"/>
            <p:cNvPicPr>
              <a:picLocks noChangeAspect="1" noChangeArrowheads="1"/>
            </p:cNvPicPr>
            <p:nvPr userDrawn="1"/>
          </p:nvPicPr>
          <p:blipFill>
            <a:blip r:embed="rId18">
              <a:clrChange>
                <a:clrFrom>
                  <a:srgbClr val="DF1F06"/>
                </a:clrFrom>
                <a:clrTo>
                  <a:srgbClr val="DF1F06">
                    <a:alpha val="0"/>
                  </a:srgbClr>
                </a:clrTo>
              </a:clrChange>
              <a:extLst>
                <a:ext uri="{28A0092B-C50C-407E-A947-70E740481C1C}">
                  <a14:useLocalDpi xmlns:a14="http://schemas.microsoft.com/office/drawing/2010/main" val="0"/>
                </a:ext>
              </a:extLst>
            </a:blip>
            <a:srcRect/>
            <a:stretch>
              <a:fillRect/>
            </a:stretch>
          </p:blipFill>
          <p:spPr bwMode="auto">
            <a:xfrm>
              <a:off x="3596" y="3858"/>
              <a:ext cx="416" cy="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3" name="Text Box 27"/>
            <p:cNvSpPr txBox="1">
              <a:spLocks noChangeArrowheads="1"/>
            </p:cNvSpPr>
            <p:nvPr userDrawn="1"/>
          </p:nvSpPr>
          <p:spPr bwMode="auto">
            <a:xfrm>
              <a:off x="4023" y="3947"/>
              <a:ext cx="884"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lnSpc>
                  <a:spcPts val="1000"/>
                </a:lnSpc>
                <a:spcBef>
                  <a:spcPct val="50000"/>
                </a:spcBef>
                <a:defRPr/>
              </a:pPr>
              <a:r>
                <a:rPr lang="en-US" sz="1200" b="1" dirty="0">
                  <a:solidFill>
                    <a:srgbClr val="FFFFFF"/>
                  </a:solidFill>
                  <a:cs typeface="+mn-cs"/>
                </a:rPr>
                <a:t>Federal Aviation</a:t>
              </a:r>
            </a:p>
            <a:p>
              <a:pPr eaLnBrk="1" hangingPunct="1">
                <a:lnSpc>
                  <a:spcPts val="1000"/>
                </a:lnSpc>
                <a:spcBef>
                  <a:spcPct val="50000"/>
                </a:spcBef>
                <a:defRPr/>
              </a:pPr>
              <a:r>
                <a:rPr lang="en-US" sz="1200" b="1" dirty="0">
                  <a:solidFill>
                    <a:srgbClr val="FFFFFF"/>
                  </a:solidFill>
                  <a:cs typeface="+mn-cs"/>
                </a:rPr>
                <a:t>Administration</a:t>
              </a:r>
            </a:p>
          </p:txBody>
        </p:sp>
      </p:grpSp>
      <p:sp>
        <p:nvSpPr>
          <p:cNvPr id="1034" name="TextBox 1"/>
          <p:cNvSpPr txBox="1">
            <a:spLocks noChangeArrowheads="1"/>
          </p:cNvSpPr>
          <p:nvPr/>
        </p:nvSpPr>
        <p:spPr bwMode="auto">
          <a:xfrm>
            <a:off x="7939" y="6329363"/>
            <a:ext cx="1894502" cy="449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8" tIns="45704" rIns="91408" bIns="45704">
            <a:spAutoFit/>
          </a:bodyPr>
          <a:lstStyle>
            <a:lvl1pPr eaLnBrk="0" hangingPunct="0">
              <a:spcBef>
                <a:spcPct val="50000"/>
              </a:spcBef>
              <a:buChar char="•"/>
              <a:defRPr sz="2400">
                <a:solidFill>
                  <a:schemeClr val="tx1"/>
                </a:solidFill>
                <a:latin typeface="Arial" charset="0"/>
              </a:defRPr>
            </a:lvl1pPr>
            <a:lvl2pPr marL="742950" indent="-285750" eaLnBrk="0" hangingPunct="0">
              <a:spcBef>
                <a:spcPct val="50000"/>
              </a:spcBef>
              <a:buChar char="•"/>
              <a:defRPr sz="2400">
                <a:solidFill>
                  <a:schemeClr val="tx1"/>
                </a:solidFill>
                <a:latin typeface="Arial" charset="0"/>
              </a:defRPr>
            </a:lvl2pPr>
            <a:lvl3pPr marL="1143000" indent="-228600" eaLnBrk="0" hangingPunct="0">
              <a:spcBef>
                <a:spcPct val="50000"/>
              </a:spcBef>
              <a:buChar char="•"/>
              <a:defRPr sz="2400">
                <a:solidFill>
                  <a:schemeClr val="tx1"/>
                </a:solidFill>
                <a:latin typeface="Arial" charset="0"/>
              </a:defRPr>
            </a:lvl3pPr>
            <a:lvl4pPr marL="1600200" indent="-228600" eaLnBrk="0" hangingPunct="0">
              <a:spcBef>
                <a:spcPct val="50000"/>
              </a:spcBef>
              <a:buChar char="•"/>
              <a:defRPr sz="2400">
                <a:solidFill>
                  <a:schemeClr val="tx1"/>
                </a:solidFill>
                <a:latin typeface="Arial" charset="0"/>
              </a:defRPr>
            </a:lvl4pPr>
            <a:lvl5pPr marL="2057400" indent="-228600" eaLnBrk="0" hangingPunct="0">
              <a:spcBef>
                <a:spcPct val="50000"/>
              </a:spcBef>
              <a:buChar char="•"/>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lnSpc>
                <a:spcPts val="1000"/>
              </a:lnSpc>
              <a:buFontTx/>
              <a:buNone/>
              <a:defRPr/>
            </a:pPr>
            <a:r>
              <a:rPr lang="en-US" sz="1200" b="1" dirty="0">
                <a:solidFill>
                  <a:schemeClr val="bg1"/>
                </a:solidFill>
              </a:rPr>
              <a:t>Mark Rumizen,  AIR-20</a:t>
            </a:r>
          </a:p>
          <a:p>
            <a:pPr eaLnBrk="1" hangingPunct="1">
              <a:lnSpc>
                <a:spcPts val="1000"/>
              </a:lnSpc>
              <a:buFontTx/>
              <a:buNone/>
              <a:defRPr/>
            </a:pPr>
            <a:r>
              <a:rPr lang="en-US" sz="1200" b="1" dirty="0" smtClean="0">
                <a:solidFill>
                  <a:schemeClr val="bg1"/>
                </a:solidFill>
              </a:rPr>
              <a:t>May 6, </a:t>
            </a:r>
            <a:r>
              <a:rPr lang="en-US" sz="1200" b="1" dirty="0">
                <a:solidFill>
                  <a:schemeClr val="bg1"/>
                </a:solidFill>
              </a:rPr>
              <a:t>2013</a:t>
            </a:r>
          </a:p>
        </p:txBody>
      </p:sp>
    </p:spTree>
  </p:cSld>
  <p:clrMap bg1="lt1" tx1="dk1" bg2="lt2" tx2="dk2" accent1="accent1" accent2="accent2" accent3="accent3" accent4="accent4" accent5="accent5" accent6="accent6" hlink="hlink" folHlink="folHlink"/>
  <p:sldLayoutIdLst>
    <p:sldLayoutId id="2147484037" r:id="rId1"/>
    <p:sldLayoutId id="2147484038" r:id="rId2"/>
    <p:sldLayoutId id="2147484039" r:id="rId3"/>
    <p:sldLayoutId id="2147484040" r:id="rId4"/>
    <p:sldLayoutId id="2147484041" r:id="rId5"/>
    <p:sldLayoutId id="2147484042" r:id="rId6"/>
    <p:sldLayoutId id="2147484043" r:id="rId7"/>
    <p:sldLayoutId id="2147484044" r:id="rId8"/>
    <p:sldLayoutId id="2147484045" r:id="rId9"/>
    <p:sldLayoutId id="2147484046" r:id="rId10"/>
    <p:sldLayoutId id="2147484047" r:id="rId11"/>
    <p:sldLayoutId id="2147484048" r:id="rId12"/>
    <p:sldLayoutId id="2147484049" r:id="rId13"/>
    <p:sldLayoutId id="2147484050" r:id="rId14"/>
    <p:sldLayoutId id="2147484051" r:id="rId15"/>
    <p:sldLayoutId id="2147484052" r:id="rId16"/>
  </p:sldLayoutIdLst>
  <p:timing>
    <p:tnLst>
      <p:par>
        <p:cTn id="1" dur="indefinite" restart="never" nodeType="tmRoot"/>
      </p:par>
    </p:tnLst>
  </p:timing>
  <p:hf hdr="0" ftr="0" dt="0"/>
  <p:txStyles>
    <p:titleStyle>
      <a:lvl1pPr algn="l" rtl="0" eaLnBrk="1" fontAlgn="base" hangingPunct="1">
        <a:spcBef>
          <a:spcPct val="0"/>
        </a:spcBef>
        <a:spcAft>
          <a:spcPct val="0"/>
        </a:spcAft>
        <a:defRPr sz="4000" b="1">
          <a:solidFill>
            <a:srgbClr val="1D2F68"/>
          </a:solidFill>
          <a:latin typeface="+mj-lt"/>
          <a:ea typeface="+mj-ea"/>
          <a:cs typeface="+mj-cs"/>
        </a:defRPr>
      </a:lvl1pPr>
      <a:lvl2pPr algn="l" rtl="0" eaLnBrk="1" fontAlgn="base" hangingPunct="1">
        <a:spcBef>
          <a:spcPct val="0"/>
        </a:spcBef>
        <a:spcAft>
          <a:spcPct val="0"/>
        </a:spcAft>
        <a:defRPr sz="4000" b="1">
          <a:solidFill>
            <a:srgbClr val="1D2F68"/>
          </a:solidFill>
          <a:latin typeface="Arial" charset="0"/>
        </a:defRPr>
      </a:lvl2pPr>
      <a:lvl3pPr algn="l" rtl="0" eaLnBrk="1" fontAlgn="base" hangingPunct="1">
        <a:spcBef>
          <a:spcPct val="0"/>
        </a:spcBef>
        <a:spcAft>
          <a:spcPct val="0"/>
        </a:spcAft>
        <a:defRPr sz="4000" b="1">
          <a:solidFill>
            <a:srgbClr val="1D2F68"/>
          </a:solidFill>
          <a:latin typeface="Arial" charset="0"/>
        </a:defRPr>
      </a:lvl3pPr>
      <a:lvl4pPr algn="l" rtl="0" eaLnBrk="1" fontAlgn="base" hangingPunct="1">
        <a:spcBef>
          <a:spcPct val="0"/>
        </a:spcBef>
        <a:spcAft>
          <a:spcPct val="0"/>
        </a:spcAft>
        <a:defRPr sz="4000" b="1">
          <a:solidFill>
            <a:srgbClr val="1D2F68"/>
          </a:solidFill>
          <a:latin typeface="Arial" charset="0"/>
        </a:defRPr>
      </a:lvl4pPr>
      <a:lvl5pPr algn="l" rtl="0" eaLnBrk="1" fontAlgn="base" hangingPunct="1">
        <a:spcBef>
          <a:spcPct val="0"/>
        </a:spcBef>
        <a:spcAft>
          <a:spcPct val="0"/>
        </a:spcAft>
        <a:defRPr sz="4000" b="1">
          <a:solidFill>
            <a:srgbClr val="1D2F68"/>
          </a:solidFill>
          <a:latin typeface="Arial" charset="0"/>
        </a:defRPr>
      </a:lvl5pPr>
      <a:lvl6pPr marL="457036" algn="l" rtl="0" eaLnBrk="1" fontAlgn="base" hangingPunct="1">
        <a:spcBef>
          <a:spcPct val="0"/>
        </a:spcBef>
        <a:spcAft>
          <a:spcPct val="0"/>
        </a:spcAft>
        <a:defRPr sz="4000" b="1">
          <a:solidFill>
            <a:srgbClr val="1D2F68"/>
          </a:solidFill>
          <a:latin typeface="Arial" charset="0"/>
        </a:defRPr>
      </a:lvl6pPr>
      <a:lvl7pPr marL="914074" algn="l" rtl="0" eaLnBrk="1" fontAlgn="base" hangingPunct="1">
        <a:spcBef>
          <a:spcPct val="0"/>
        </a:spcBef>
        <a:spcAft>
          <a:spcPct val="0"/>
        </a:spcAft>
        <a:defRPr sz="4000" b="1">
          <a:solidFill>
            <a:srgbClr val="1D2F68"/>
          </a:solidFill>
          <a:latin typeface="Arial" charset="0"/>
        </a:defRPr>
      </a:lvl7pPr>
      <a:lvl8pPr marL="1371109" algn="l" rtl="0" eaLnBrk="1" fontAlgn="base" hangingPunct="1">
        <a:spcBef>
          <a:spcPct val="0"/>
        </a:spcBef>
        <a:spcAft>
          <a:spcPct val="0"/>
        </a:spcAft>
        <a:defRPr sz="4000" b="1">
          <a:solidFill>
            <a:srgbClr val="1D2F68"/>
          </a:solidFill>
          <a:latin typeface="Arial" charset="0"/>
        </a:defRPr>
      </a:lvl8pPr>
      <a:lvl9pPr marL="1828148" algn="l" rtl="0" eaLnBrk="1" fontAlgn="base" hangingPunct="1">
        <a:spcBef>
          <a:spcPct val="0"/>
        </a:spcBef>
        <a:spcAft>
          <a:spcPct val="0"/>
        </a:spcAft>
        <a:defRPr sz="4000" b="1">
          <a:solidFill>
            <a:srgbClr val="1D2F68"/>
          </a:solidFill>
          <a:latin typeface="Arial" charset="0"/>
        </a:defRPr>
      </a:lvl9pPr>
    </p:titleStyle>
    <p:bodyStyle>
      <a:lvl1pPr marL="342778" indent="-342778" algn="l" rtl="0" eaLnBrk="1" fontAlgn="base" hangingPunct="1">
        <a:spcBef>
          <a:spcPct val="20000"/>
        </a:spcBef>
        <a:spcAft>
          <a:spcPct val="0"/>
        </a:spcAft>
        <a:buChar char="•"/>
        <a:defRPr sz="2800" b="1">
          <a:solidFill>
            <a:schemeClr val="tx1"/>
          </a:solidFill>
          <a:latin typeface="+mn-lt"/>
          <a:ea typeface="+mn-ea"/>
          <a:cs typeface="+mn-cs"/>
        </a:defRPr>
      </a:lvl1pPr>
      <a:lvl2pPr marL="742685" indent="-285648" algn="l" rtl="0" eaLnBrk="1" fontAlgn="base" hangingPunct="1">
        <a:spcBef>
          <a:spcPct val="20000"/>
        </a:spcBef>
        <a:spcAft>
          <a:spcPct val="0"/>
        </a:spcAft>
        <a:buChar char="–"/>
        <a:defRPr sz="2400">
          <a:solidFill>
            <a:schemeClr val="tx1"/>
          </a:solidFill>
          <a:latin typeface="+mn-lt"/>
        </a:defRPr>
      </a:lvl2pPr>
      <a:lvl3pPr marL="1142592" indent="-228520" algn="l" rtl="0" eaLnBrk="1" fontAlgn="base" hangingPunct="1">
        <a:spcBef>
          <a:spcPct val="20000"/>
        </a:spcBef>
        <a:spcAft>
          <a:spcPct val="0"/>
        </a:spcAft>
        <a:buChar char="•"/>
        <a:defRPr sz="2000">
          <a:solidFill>
            <a:schemeClr val="tx1"/>
          </a:solidFill>
          <a:latin typeface="+mn-lt"/>
        </a:defRPr>
      </a:lvl3pPr>
      <a:lvl4pPr marL="1599629" indent="-228520" algn="l" rtl="0" eaLnBrk="1" fontAlgn="base" hangingPunct="1">
        <a:spcBef>
          <a:spcPct val="20000"/>
        </a:spcBef>
        <a:spcAft>
          <a:spcPct val="0"/>
        </a:spcAft>
        <a:buChar char="–"/>
        <a:defRPr>
          <a:solidFill>
            <a:schemeClr val="tx1"/>
          </a:solidFill>
          <a:latin typeface="+mn-lt"/>
        </a:defRPr>
      </a:lvl4pPr>
      <a:lvl5pPr marL="2056668" indent="-228520" algn="l" rtl="0" eaLnBrk="1" fontAlgn="base" hangingPunct="1">
        <a:spcBef>
          <a:spcPct val="20000"/>
        </a:spcBef>
        <a:spcAft>
          <a:spcPct val="0"/>
        </a:spcAft>
        <a:buChar char="»"/>
        <a:defRPr>
          <a:solidFill>
            <a:schemeClr val="tx1"/>
          </a:solidFill>
          <a:latin typeface="+mn-lt"/>
        </a:defRPr>
      </a:lvl5pPr>
      <a:lvl6pPr marL="2513704" indent="-228520" algn="l" rtl="0" eaLnBrk="1" fontAlgn="base" hangingPunct="1">
        <a:spcBef>
          <a:spcPct val="20000"/>
        </a:spcBef>
        <a:spcAft>
          <a:spcPct val="0"/>
        </a:spcAft>
        <a:buChar char="»"/>
        <a:defRPr>
          <a:solidFill>
            <a:schemeClr val="tx1"/>
          </a:solidFill>
          <a:latin typeface="+mn-lt"/>
        </a:defRPr>
      </a:lvl6pPr>
      <a:lvl7pPr marL="2970742" indent="-228520" algn="l" rtl="0" eaLnBrk="1" fontAlgn="base" hangingPunct="1">
        <a:spcBef>
          <a:spcPct val="20000"/>
        </a:spcBef>
        <a:spcAft>
          <a:spcPct val="0"/>
        </a:spcAft>
        <a:buChar char="»"/>
        <a:defRPr>
          <a:solidFill>
            <a:schemeClr val="tx1"/>
          </a:solidFill>
          <a:latin typeface="+mn-lt"/>
        </a:defRPr>
      </a:lvl7pPr>
      <a:lvl8pPr marL="3427778" indent="-228520" algn="l" rtl="0" eaLnBrk="1" fontAlgn="base" hangingPunct="1">
        <a:spcBef>
          <a:spcPct val="20000"/>
        </a:spcBef>
        <a:spcAft>
          <a:spcPct val="0"/>
        </a:spcAft>
        <a:buChar char="»"/>
        <a:defRPr>
          <a:solidFill>
            <a:schemeClr val="tx1"/>
          </a:solidFill>
          <a:latin typeface="+mn-lt"/>
        </a:defRPr>
      </a:lvl8pPr>
      <a:lvl9pPr marL="3884814" indent="-22852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074" rtl="0" eaLnBrk="1" latinLnBrk="0" hangingPunct="1">
        <a:defRPr sz="1800" kern="1200">
          <a:solidFill>
            <a:schemeClr val="tx1"/>
          </a:solidFill>
          <a:latin typeface="+mn-lt"/>
          <a:ea typeface="+mn-ea"/>
          <a:cs typeface="+mn-cs"/>
        </a:defRPr>
      </a:lvl1pPr>
      <a:lvl2pPr marL="457036" algn="l" defTabSz="914074" rtl="0" eaLnBrk="1" latinLnBrk="0" hangingPunct="1">
        <a:defRPr sz="1800" kern="1200">
          <a:solidFill>
            <a:schemeClr val="tx1"/>
          </a:solidFill>
          <a:latin typeface="+mn-lt"/>
          <a:ea typeface="+mn-ea"/>
          <a:cs typeface="+mn-cs"/>
        </a:defRPr>
      </a:lvl2pPr>
      <a:lvl3pPr marL="914074" algn="l" defTabSz="914074" rtl="0" eaLnBrk="1" latinLnBrk="0" hangingPunct="1">
        <a:defRPr sz="1800" kern="1200">
          <a:solidFill>
            <a:schemeClr val="tx1"/>
          </a:solidFill>
          <a:latin typeface="+mn-lt"/>
          <a:ea typeface="+mn-ea"/>
          <a:cs typeface="+mn-cs"/>
        </a:defRPr>
      </a:lvl3pPr>
      <a:lvl4pPr marL="1371109" algn="l" defTabSz="914074" rtl="0" eaLnBrk="1" latinLnBrk="0" hangingPunct="1">
        <a:defRPr sz="1800" kern="1200">
          <a:solidFill>
            <a:schemeClr val="tx1"/>
          </a:solidFill>
          <a:latin typeface="+mn-lt"/>
          <a:ea typeface="+mn-ea"/>
          <a:cs typeface="+mn-cs"/>
        </a:defRPr>
      </a:lvl4pPr>
      <a:lvl5pPr marL="1828148" algn="l" defTabSz="914074" rtl="0" eaLnBrk="1" latinLnBrk="0" hangingPunct="1">
        <a:defRPr sz="1800" kern="1200">
          <a:solidFill>
            <a:schemeClr val="tx1"/>
          </a:solidFill>
          <a:latin typeface="+mn-lt"/>
          <a:ea typeface="+mn-ea"/>
          <a:cs typeface="+mn-cs"/>
        </a:defRPr>
      </a:lvl5pPr>
      <a:lvl6pPr marL="2285186" algn="l" defTabSz="914074" rtl="0" eaLnBrk="1" latinLnBrk="0" hangingPunct="1">
        <a:defRPr sz="1800" kern="1200">
          <a:solidFill>
            <a:schemeClr val="tx1"/>
          </a:solidFill>
          <a:latin typeface="+mn-lt"/>
          <a:ea typeface="+mn-ea"/>
          <a:cs typeface="+mn-cs"/>
        </a:defRPr>
      </a:lvl6pPr>
      <a:lvl7pPr marL="2742224" algn="l" defTabSz="914074" rtl="0" eaLnBrk="1" latinLnBrk="0" hangingPunct="1">
        <a:defRPr sz="1800" kern="1200">
          <a:solidFill>
            <a:schemeClr val="tx1"/>
          </a:solidFill>
          <a:latin typeface="+mn-lt"/>
          <a:ea typeface="+mn-ea"/>
          <a:cs typeface="+mn-cs"/>
        </a:defRPr>
      </a:lvl7pPr>
      <a:lvl8pPr marL="3199260" algn="l" defTabSz="914074" rtl="0" eaLnBrk="1" latinLnBrk="0" hangingPunct="1">
        <a:defRPr sz="1800" kern="1200">
          <a:solidFill>
            <a:schemeClr val="tx1"/>
          </a:solidFill>
          <a:latin typeface="+mn-lt"/>
          <a:ea typeface="+mn-ea"/>
          <a:cs typeface="+mn-cs"/>
        </a:defRPr>
      </a:lvl8pPr>
      <a:lvl9pPr marL="3656296" algn="l" defTabSz="914074"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7"/>
          <p:cNvSpPr>
            <a:spLocks noGrp="1" noChangeArrowheads="1"/>
          </p:cNvSpPr>
          <p:nvPr>
            <p:ph type="title"/>
          </p:nvPr>
        </p:nvSpPr>
        <p:spPr bwMode="auto">
          <a:xfrm>
            <a:off x="428625" y="344488"/>
            <a:ext cx="84724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8" tIns="45704" rIns="91408" bIns="45704" numCol="1" anchor="ctr" anchorCtr="0" compatLnSpc="1">
            <a:prstTxWarp prst="textNoShape">
              <a:avLst/>
            </a:prstTxWarp>
          </a:bodyPr>
          <a:lstStyle/>
          <a:p>
            <a:pPr lvl="0"/>
            <a:r>
              <a:rPr lang="en-US" smtClean="0"/>
              <a:t>Select to edit master title</a:t>
            </a:r>
          </a:p>
        </p:txBody>
      </p:sp>
      <p:sp>
        <p:nvSpPr>
          <p:cNvPr id="1027" name="Rectangle 8"/>
          <p:cNvSpPr>
            <a:spLocks noGrp="1" noChangeArrowheads="1"/>
          </p:cNvSpPr>
          <p:nvPr>
            <p:ph type="body" idx="1"/>
          </p:nvPr>
        </p:nvSpPr>
        <p:spPr bwMode="auto">
          <a:xfrm>
            <a:off x="495300" y="1508125"/>
            <a:ext cx="8050213"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8" tIns="45704" rIns="91408" bIns="45704" numCol="1" anchor="t" anchorCtr="0" compatLnSpc="1">
            <a:prstTxWarp prst="textNoShape">
              <a:avLst/>
            </a:prstTxWarp>
          </a:bodyPr>
          <a:lstStyle/>
          <a:p>
            <a:pPr lvl="0"/>
            <a:r>
              <a:rPr lang="en-US" smtClean="0"/>
              <a:t>Select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6329" name="Rectangle 9"/>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08" tIns="45704" rIns="91408" bIns="45704" numCol="1" anchor="t" anchorCtr="0" compatLnSpc="1">
            <a:prstTxWarp prst="textNoShape">
              <a:avLst/>
            </a:prstTxWarp>
          </a:bodyPr>
          <a:lstStyle>
            <a:lvl1pPr>
              <a:spcBef>
                <a:spcPct val="0"/>
              </a:spcBef>
              <a:buFontTx/>
              <a:buNone/>
              <a:defRPr sz="1400">
                <a:latin typeface="Times New Roman" pitchFamily="18" charset="0"/>
              </a:defRPr>
            </a:lvl1pPr>
          </a:lstStyle>
          <a:p>
            <a:pPr>
              <a:defRPr/>
            </a:pPr>
            <a:endParaRPr lang="en-US"/>
          </a:p>
        </p:txBody>
      </p:sp>
      <p:sp>
        <p:nvSpPr>
          <p:cNvPr id="56330" name="Rectangle 1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08" tIns="45704" rIns="91408" bIns="45704" numCol="1" anchor="t" anchorCtr="0" compatLnSpc="1">
            <a:prstTxWarp prst="textNoShape">
              <a:avLst/>
            </a:prstTxWarp>
          </a:bodyPr>
          <a:lstStyle>
            <a:lvl1pPr algn="ctr">
              <a:spcBef>
                <a:spcPct val="0"/>
              </a:spcBef>
              <a:buFontTx/>
              <a:buNone/>
              <a:defRPr sz="1400">
                <a:latin typeface="Times New Roman" pitchFamily="18" charset="0"/>
              </a:defRPr>
            </a:lvl1pPr>
          </a:lstStyle>
          <a:p>
            <a:pPr>
              <a:defRPr/>
            </a:pPr>
            <a:endParaRPr lang="en-US"/>
          </a:p>
        </p:txBody>
      </p:sp>
      <p:sp>
        <p:nvSpPr>
          <p:cNvPr id="56331" name="Rectangle 11"/>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08" tIns="45704" rIns="91408" bIns="45704" numCol="1" anchor="t" anchorCtr="0" compatLnSpc="1">
            <a:prstTxWarp prst="textNoShape">
              <a:avLst/>
            </a:prstTxWarp>
          </a:bodyPr>
          <a:lstStyle>
            <a:lvl1pPr algn="r">
              <a:spcBef>
                <a:spcPct val="0"/>
              </a:spcBef>
              <a:buFontTx/>
              <a:buNone/>
              <a:defRPr sz="1400">
                <a:solidFill>
                  <a:schemeClr val="bg1"/>
                </a:solidFill>
                <a:latin typeface="Times New Roman" pitchFamily="18" charset="0"/>
              </a:defRPr>
            </a:lvl1pPr>
          </a:lstStyle>
          <a:p>
            <a:pPr>
              <a:defRPr/>
            </a:pPr>
            <a:fld id="{BB428EB9-F445-4B50-8A6A-041A7A71664C}" type="slidenum">
              <a:rPr lang="en-US"/>
              <a:pPr>
                <a:defRPr/>
              </a:pPr>
              <a:t>‹#›</a:t>
            </a:fld>
            <a:endParaRPr lang="en-US"/>
          </a:p>
        </p:txBody>
      </p:sp>
      <p:sp>
        <p:nvSpPr>
          <p:cNvPr id="56332" name="Rectangle 12"/>
          <p:cNvSpPr>
            <a:spLocks noChangeArrowheads="1"/>
          </p:cNvSpPr>
          <p:nvPr/>
        </p:nvSpPr>
        <p:spPr bwMode="auto">
          <a:xfrm>
            <a:off x="0" y="6035679"/>
            <a:ext cx="9144000" cy="815975"/>
          </a:xfrm>
          <a:prstGeom prst="rect">
            <a:avLst/>
          </a:prstGeom>
          <a:solidFill>
            <a:srgbClr val="1D2F68"/>
          </a:solidFill>
          <a:ln w="9525">
            <a:solidFill>
              <a:srgbClr val="1D2F68"/>
            </a:solidFill>
            <a:miter lim="800000"/>
            <a:headEnd/>
            <a:tailEnd/>
          </a:ln>
          <a:effectLst/>
        </p:spPr>
        <p:txBody>
          <a:bodyPr wrap="none" lIns="91408" tIns="45704" rIns="91408" bIns="45704" anchor="ctr"/>
          <a:lstStyle/>
          <a:p>
            <a:pPr>
              <a:spcBef>
                <a:spcPct val="50000"/>
              </a:spcBef>
              <a:buFontTx/>
              <a:buChar char="•"/>
              <a:defRPr/>
            </a:pPr>
            <a:endParaRPr lang="en-US" dirty="0"/>
          </a:p>
        </p:txBody>
      </p:sp>
      <p:sp>
        <p:nvSpPr>
          <p:cNvPr id="56337" name="Rectangle 17"/>
          <p:cNvSpPr>
            <a:spLocks noChangeArrowheads="1"/>
          </p:cNvSpPr>
          <p:nvPr/>
        </p:nvSpPr>
        <p:spPr bwMode="auto">
          <a:xfrm>
            <a:off x="6940550" y="6305550"/>
            <a:ext cx="1905000" cy="457200"/>
          </a:xfrm>
          <a:prstGeom prst="rect">
            <a:avLst/>
          </a:prstGeom>
          <a:noFill/>
          <a:ln w="9525">
            <a:noFill/>
            <a:miter lim="800000"/>
            <a:headEnd/>
            <a:tailEnd/>
          </a:ln>
          <a:effectLst/>
        </p:spPr>
        <p:txBody>
          <a:bodyPr lIns="91408" tIns="45704" rIns="91408" bIns="45704"/>
          <a:lstStyle/>
          <a:p>
            <a:pPr algn="r">
              <a:defRPr/>
            </a:pPr>
            <a:fld id="{3AC0BCE8-30AF-441F-A4FF-0A0250223E58}" type="slidenum">
              <a:rPr lang="en-US" sz="1200" b="1">
                <a:solidFill>
                  <a:schemeClr val="bg1"/>
                </a:solidFill>
              </a:rPr>
              <a:pPr algn="r">
                <a:defRPr/>
              </a:pPr>
              <a:t>‹#›</a:t>
            </a:fld>
            <a:endParaRPr lang="en-US" sz="1200" b="1">
              <a:solidFill>
                <a:schemeClr val="bg1"/>
              </a:solidFill>
            </a:endParaRPr>
          </a:p>
        </p:txBody>
      </p:sp>
      <p:grpSp>
        <p:nvGrpSpPr>
          <p:cNvPr id="1033" name="Group 25"/>
          <p:cNvGrpSpPr>
            <a:grpSpLocks/>
          </p:cNvGrpSpPr>
          <p:nvPr/>
        </p:nvGrpSpPr>
        <p:grpSpPr bwMode="auto">
          <a:xfrm>
            <a:off x="5708650" y="6124579"/>
            <a:ext cx="2081212" cy="661988"/>
            <a:chOff x="3596" y="3858"/>
            <a:chExt cx="1311" cy="417"/>
          </a:xfrm>
        </p:grpSpPr>
        <p:pic>
          <p:nvPicPr>
            <p:cNvPr id="1036" name="Picture 26" descr="NEW FAA LOGO"/>
            <p:cNvPicPr>
              <a:picLocks noChangeAspect="1" noChangeArrowheads="1"/>
            </p:cNvPicPr>
            <p:nvPr userDrawn="1"/>
          </p:nvPicPr>
          <p:blipFill>
            <a:blip r:embed="rId13" cstate="print">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596" y="3858"/>
              <a:ext cx="416" cy="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47" name="Text Box 27"/>
            <p:cNvSpPr txBox="1">
              <a:spLocks noChangeArrowheads="1"/>
            </p:cNvSpPr>
            <p:nvPr userDrawn="1"/>
          </p:nvSpPr>
          <p:spPr bwMode="auto">
            <a:xfrm>
              <a:off x="4023" y="3947"/>
              <a:ext cx="884" cy="255"/>
            </a:xfrm>
            <a:prstGeom prst="rect">
              <a:avLst/>
            </a:prstGeom>
            <a:noFill/>
            <a:ln w="9525">
              <a:noFill/>
              <a:miter lim="800000"/>
              <a:headEnd/>
              <a:tailEnd/>
            </a:ln>
            <a:effectLst/>
          </p:spPr>
          <p:txBody>
            <a:bodyPr wrap="none">
              <a:spAutoFit/>
            </a:bodyPr>
            <a:lstStyle/>
            <a:p>
              <a:pPr>
                <a:lnSpc>
                  <a:spcPct val="85000"/>
                </a:lnSpc>
                <a:defRPr/>
              </a:pPr>
              <a:r>
                <a:rPr lang="en-US" sz="1200" b="1">
                  <a:solidFill>
                    <a:schemeClr val="bg1"/>
                  </a:solidFill>
                </a:rPr>
                <a:t>Federal Aviation</a:t>
              </a:r>
            </a:p>
            <a:p>
              <a:pPr>
                <a:lnSpc>
                  <a:spcPct val="85000"/>
                </a:lnSpc>
                <a:defRPr/>
              </a:pPr>
              <a:r>
                <a:rPr lang="en-US" sz="1200" b="1">
                  <a:solidFill>
                    <a:schemeClr val="bg1"/>
                  </a:solidFill>
                </a:rPr>
                <a:t>Administration</a:t>
              </a:r>
            </a:p>
          </p:txBody>
        </p:sp>
      </p:grpSp>
      <p:sp>
        <p:nvSpPr>
          <p:cNvPr id="2" name="TextBox 1"/>
          <p:cNvSpPr txBox="1"/>
          <p:nvPr/>
        </p:nvSpPr>
        <p:spPr>
          <a:xfrm>
            <a:off x="77643" y="6228219"/>
            <a:ext cx="2536374" cy="437754"/>
          </a:xfrm>
          <a:prstGeom prst="rect">
            <a:avLst/>
          </a:prstGeom>
          <a:noFill/>
        </p:spPr>
        <p:txBody>
          <a:bodyPr wrap="none" lIns="91408" tIns="45704" rIns="91408" bIns="45704" rtlCol="0">
            <a:spAutoFit/>
          </a:bodyPr>
          <a:lstStyle/>
          <a:p>
            <a:r>
              <a:rPr lang="en-US" sz="1100" b="1" dirty="0" smtClean="0">
                <a:solidFill>
                  <a:schemeClr val="bg1"/>
                </a:solidFill>
              </a:rPr>
              <a:t>FAA Fuels</a:t>
            </a:r>
            <a:r>
              <a:rPr lang="en-US" sz="1100" b="1" baseline="0" dirty="0" smtClean="0">
                <a:solidFill>
                  <a:schemeClr val="bg1"/>
                </a:solidFill>
              </a:rPr>
              <a:t> Program Office, AIR-20</a:t>
            </a:r>
          </a:p>
          <a:p>
            <a:r>
              <a:rPr lang="en-US" sz="1100" b="1" baseline="0" dirty="0" smtClean="0">
                <a:solidFill>
                  <a:schemeClr val="bg1"/>
                </a:solidFill>
              </a:rPr>
              <a:t>December 9, 2013</a:t>
            </a:r>
            <a:endParaRPr lang="en-US" sz="1100" b="1"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4054" r:id="rId1"/>
    <p:sldLayoutId id="2147484055" r:id="rId2"/>
    <p:sldLayoutId id="2147484056" r:id="rId3"/>
    <p:sldLayoutId id="2147484057" r:id="rId4"/>
    <p:sldLayoutId id="2147484058" r:id="rId5"/>
    <p:sldLayoutId id="2147484059" r:id="rId6"/>
    <p:sldLayoutId id="2147484060" r:id="rId7"/>
    <p:sldLayoutId id="2147484061" r:id="rId8"/>
    <p:sldLayoutId id="2147484062" r:id="rId9"/>
    <p:sldLayoutId id="2147484063" r:id="rId10"/>
    <p:sldLayoutId id="2147484064" r:id="rId11"/>
  </p:sldLayoutIdLst>
  <p:timing>
    <p:tnLst>
      <p:par>
        <p:cTn id="1" dur="indefinite" restart="never" nodeType="tmRoot"/>
      </p:par>
    </p:tnLst>
  </p:timing>
  <p:hf hdr="0" ftr="0" dt="0"/>
  <p:txStyles>
    <p:titleStyle>
      <a:lvl1pPr algn="l" rtl="0" eaLnBrk="1" fontAlgn="base" hangingPunct="1">
        <a:spcBef>
          <a:spcPct val="0"/>
        </a:spcBef>
        <a:spcAft>
          <a:spcPct val="0"/>
        </a:spcAft>
        <a:defRPr sz="4000" b="1">
          <a:solidFill>
            <a:srgbClr val="1D2F68"/>
          </a:solidFill>
          <a:latin typeface="+mj-lt"/>
          <a:ea typeface="+mj-ea"/>
          <a:cs typeface="+mj-cs"/>
        </a:defRPr>
      </a:lvl1pPr>
      <a:lvl2pPr algn="l" rtl="0" eaLnBrk="1" fontAlgn="base" hangingPunct="1">
        <a:spcBef>
          <a:spcPct val="0"/>
        </a:spcBef>
        <a:spcAft>
          <a:spcPct val="0"/>
        </a:spcAft>
        <a:defRPr sz="4000" b="1">
          <a:solidFill>
            <a:srgbClr val="1D2F68"/>
          </a:solidFill>
          <a:latin typeface="Arial" charset="0"/>
        </a:defRPr>
      </a:lvl2pPr>
      <a:lvl3pPr algn="l" rtl="0" eaLnBrk="1" fontAlgn="base" hangingPunct="1">
        <a:spcBef>
          <a:spcPct val="0"/>
        </a:spcBef>
        <a:spcAft>
          <a:spcPct val="0"/>
        </a:spcAft>
        <a:defRPr sz="4000" b="1">
          <a:solidFill>
            <a:srgbClr val="1D2F68"/>
          </a:solidFill>
          <a:latin typeface="Arial" charset="0"/>
        </a:defRPr>
      </a:lvl3pPr>
      <a:lvl4pPr algn="l" rtl="0" eaLnBrk="1" fontAlgn="base" hangingPunct="1">
        <a:spcBef>
          <a:spcPct val="0"/>
        </a:spcBef>
        <a:spcAft>
          <a:spcPct val="0"/>
        </a:spcAft>
        <a:defRPr sz="4000" b="1">
          <a:solidFill>
            <a:srgbClr val="1D2F68"/>
          </a:solidFill>
          <a:latin typeface="Arial" charset="0"/>
        </a:defRPr>
      </a:lvl4pPr>
      <a:lvl5pPr algn="l" rtl="0" eaLnBrk="1" fontAlgn="base" hangingPunct="1">
        <a:spcBef>
          <a:spcPct val="0"/>
        </a:spcBef>
        <a:spcAft>
          <a:spcPct val="0"/>
        </a:spcAft>
        <a:defRPr sz="4000" b="1">
          <a:solidFill>
            <a:srgbClr val="1D2F68"/>
          </a:solidFill>
          <a:latin typeface="Arial" charset="0"/>
        </a:defRPr>
      </a:lvl5pPr>
      <a:lvl6pPr marL="457036" algn="l" rtl="0" eaLnBrk="1" fontAlgn="base" hangingPunct="1">
        <a:spcBef>
          <a:spcPct val="0"/>
        </a:spcBef>
        <a:spcAft>
          <a:spcPct val="0"/>
        </a:spcAft>
        <a:defRPr sz="4000" b="1">
          <a:solidFill>
            <a:srgbClr val="1D2F68"/>
          </a:solidFill>
          <a:latin typeface="Arial" charset="0"/>
        </a:defRPr>
      </a:lvl6pPr>
      <a:lvl7pPr marL="914074" algn="l" rtl="0" eaLnBrk="1" fontAlgn="base" hangingPunct="1">
        <a:spcBef>
          <a:spcPct val="0"/>
        </a:spcBef>
        <a:spcAft>
          <a:spcPct val="0"/>
        </a:spcAft>
        <a:defRPr sz="4000" b="1">
          <a:solidFill>
            <a:srgbClr val="1D2F68"/>
          </a:solidFill>
          <a:latin typeface="Arial" charset="0"/>
        </a:defRPr>
      </a:lvl7pPr>
      <a:lvl8pPr marL="1371109" algn="l" rtl="0" eaLnBrk="1" fontAlgn="base" hangingPunct="1">
        <a:spcBef>
          <a:spcPct val="0"/>
        </a:spcBef>
        <a:spcAft>
          <a:spcPct val="0"/>
        </a:spcAft>
        <a:defRPr sz="4000" b="1">
          <a:solidFill>
            <a:srgbClr val="1D2F68"/>
          </a:solidFill>
          <a:latin typeface="Arial" charset="0"/>
        </a:defRPr>
      </a:lvl8pPr>
      <a:lvl9pPr marL="1828148" algn="l" rtl="0" eaLnBrk="1" fontAlgn="base" hangingPunct="1">
        <a:spcBef>
          <a:spcPct val="0"/>
        </a:spcBef>
        <a:spcAft>
          <a:spcPct val="0"/>
        </a:spcAft>
        <a:defRPr sz="4000" b="1">
          <a:solidFill>
            <a:srgbClr val="1D2F68"/>
          </a:solidFill>
          <a:latin typeface="Arial" charset="0"/>
        </a:defRPr>
      </a:lvl9pPr>
    </p:titleStyle>
    <p:bodyStyle>
      <a:lvl1pPr marL="342778" indent="-342778" algn="l" rtl="0" eaLnBrk="1" fontAlgn="base" hangingPunct="1">
        <a:spcBef>
          <a:spcPct val="20000"/>
        </a:spcBef>
        <a:spcAft>
          <a:spcPct val="0"/>
        </a:spcAft>
        <a:buChar char="•"/>
        <a:defRPr sz="2800" b="1">
          <a:solidFill>
            <a:schemeClr val="tx1"/>
          </a:solidFill>
          <a:latin typeface="+mn-lt"/>
          <a:ea typeface="+mn-ea"/>
          <a:cs typeface="+mn-cs"/>
        </a:defRPr>
      </a:lvl1pPr>
      <a:lvl2pPr marL="742685" indent="-285648" algn="l" rtl="0" eaLnBrk="1" fontAlgn="base" hangingPunct="1">
        <a:spcBef>
          <a:spcPct val="20000"/>
        </a:spcBef>
        <a:spcAft>
          <a:spcPct val="0"/>
        </a:spcAft>
        <a:buChar char="–"/>
        <a:defRPr sz="2400">
          <a:solidFill>
            <a:schemeClr val="tx1"/>
          </a:solidFill>
          <a:latin typeface="+mn-lt"/>
        </a:defRPr>
      </a:lvl2pPr>
      <a:lvl3pPr marL="1142592" indent="-228520" algn="l" rtl="0" eaLnBrk="1" fontAlgn="base" hangingPunct="1">
        <a:spcBef>
          <a:spcPct val="20000"/>
        </a:spcBef>
        <a:spcAft>
          <a:spcPct val="0"/>
        </a:spcAft>
        <a:buChar char="•"/>
        <a:defRPr sz="2000">
          <a:solidFill>
            <a:schemeClr val="tx1"/>
          </a:solidFill>
          <a:latin typeface="+mn-lt"/>
        </a:defRPr>
      </a:lvl3pPr>
      <a:lvl4pPr marL="1599629" indent="-228520" algn="l" rtl="0" eaLnBrk="1" fontAlgn="base" hangingPunct="1">
        <a:spcBef>
          <a:spcPct val="20000"/>
        </a:spcBef>
        <a:spcAft>
          <a:spcPct val="0"/>
        </a:spcAft>
        <a:buChar char="–"/>
        <a:defRPr>
          <a:solidFill>
            <a:schemeClr val="tx1"/>
          </a:solidFill>
          <a:latin typeface="+mn-lt"/>
        </a:defRPr>
      </a:lvl4pPr>
      <a:lvl5pPr marL="2056668" indent="-228520" algn="l" rtl="0" eaLnBrk="1" fontAlgn="base" hangingPunct="1">
        <a:spcBef>
          <a:spcPct val="20000"/>
        </a:spcBef>
        <a:spcAft>
          <a:spcPct val="0"/>
        </a:spcAft>
        <a:buChar char="»"/>
        <a:defRPr>
          <a:solidFill>
            <a:schemeClr val="tx1"/>
          </a:solidFill>
          <a:latin typeface="+mn-lt"/>
        </a:defRPr>
      </a:lvl5pPr>
      <a:lvl6pPr marL="2513704" indent="-228520" algn="l" rtl="0" eaLnBrk="1" fontAlgn="base" hangingPunct="1">
        <a:spcBef>
          <a:spcPct val="20000"/>
        </a:spcBef>
        <a:spcAft>
          <a:spcPct val="0"/>
        </a:spcAft>
        <a:buChar char="»"/>
        <a:defRPr>
          <a:solidFill>
            <a:schemeClr val="tx1"/>
          </a:solidFill>
          <a:latin typeface="+mn-lt"/>
        </a:defRPr>
      </a:lvl6pPr>
      <a:lvl7pPr marL="2970742" indent="-228520" algn="l" rtl="0" eaLnBrk="1" fontAlgn="base" hangingPunct="1">
        <a:spcBef>
          <a:spcPct val="20000"/>
        </a:spcBef>
        <a:spcAft>
          <a:spcPct val="0"/>
        </a:spcAft>
        <a:buChar char="»"/>
        <a:defRPr>
          <a:solidFill>
            <a:schemeClr val="tx1"/>
          </a:solidFill>
          <a:latin typeface="+mn-lt"/>
        </a:defRPr>
      </a:lvl7pPr>
      <a:lvl8pPr marL="3427778" indent="-228520" algn="l" rtl="0" eaLnBrk="1" fontAlgn="base" hangingPunct="1">
        <a:spcBef>
          <a:spcPct val="20000"/>
        </a:spcBef>
        <a:spcAft>
          <a:spcPct val="0"/>
        </a:spcAft>
        <a:buChar char="»"/>
        <a:defRPr>
          <a:solidFill>
            <a:schemeClr val="tx1"/>
          </a:solidFill>
          <a:latin typeface="+mn-lt"/>
        </a:defRPr>
      </a:lvl8pPr>
      <a:lvl9pPr marL="3884814" indent="-22852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074" rtl="0" eaLnBrk="1" latinLnBrk="0" hangingPunct="1">
        <a:defRPr sz="1800" kern="1200">
          <a:solidFill>
            <a:schemeClr val="tx1"/>
          </a:solidFill>
          <a:latin typeface="+mn-lt"/>
          <a:ea typeface="+mn-ea"/>
          <a:cs typeface="+mn-cs"/>
        </a:defRPr>
      </a:lvl1pPr>
      <a:lvl2pPr marL="457036" algn="l" defTabSz="914074" rtl="0" eaLnBrk="1" latinLnBrk="0" hangingPunct="1">
        <a:defRPr sz="1800" kern="1200">
          <a:solidFill>
            <a:schemeClr val="tx1"/>
          </a:solidFill>
          <a:latin typeface="+mn-lt"/>
          <a:ea typeface="+mn-ea"/>
          <a:cs typeface="+mn-cs"/>
        </a:defRPr>
      </a:lvl2pPr>
      <a:lvl3pPr marL="914074" algn="l" defTabSz="914074" rtl="0" eaLnBrk="1" latinLnBrk="0" hangingPunct="1">
        <a:defRPr sz="1800" kern="1200">
          <a:solidFill>
            <a:schemeClr val="tx1"/>
          </a:solidFill>
          <a:latin typeface="+mn-lt"/>
          <a:ea typeface="+mn-ea"/>
          <a:cs typeface="+mn-cs"/>
        </a:defRPr>
      </a:lvl3pPr>
      <a:lvl4pPr marL="1371109" algn="l" defTabSz="914074" rtl="0" eaLnBrk="1" latinLnBrk="0" hangingPunct="1">
        <a:defRPr sz="1800" kern="1200">
          <a:solidFill>
            <a:schemeClr val="tx1"/>
          </a:solidFill>
          <a:latin typeface="+mn-lt"/>
          <a:ea typeface="+mn-ea"/>
          <a:cs typeface="+mn-cs"/>
        </a:defRPr>
      </a:lvl4pPr>
      <a:lvl5pPr marL="1828148" algn="l" defTabSz="914074" rtl="0" eaLnBrk="1" latinLnBrk="0" hangingPunct="1">
        <a:defRPr sz="1800" kern="1200">
          <a:solidFill>
            <a:schemeClr val="tx1"/>
          </a:solidFill>
          <a:latin typeface="+mn-lt"/>
          <a:ea typeface="+mn-ea"/>
          <a:cs typeface="+mn-cs"/>
        </a:defRPr>
      </a:lvl5pPr>
      <a:lvl6pPr marL="2285186" algn="l" defTabSz="914074" rtl="0" eaLnBrk="1" latinLnBrk="0" hangingPunct="1">
        <a:defRPr sz="1800" kern="1200">
          <a:solidFill>
            <a:schemeClr val="tx1"/>
          </a:solidFill>
          <a:latin typeface="+mn-lt"/>
          <a:ea typeface="+mn-ea"/>
          <a:cs typeface="+mn-cs"/>
        </a:defRPr>
      </a:lvl6pPr>
      <a:lvl7pPr marL="2742224" algn="l" defTabSz="914074" rtl="0" eaLnBrk="1" latinLnBrk="0" hangingPunct="1">
        <a:defRPr sz="1800" kern="1200">
          <a:solidFill>
            <a:schemeClr val="tx1"/>
          </a:solidFill>
          <a:latin typeface="+mn-lt"/>
          <a:ea typeface="+mn-ea"/>
          <a:cs typeface="+mn-cs"/>
        </a:defRPr>
      </a:lvl7pPr>
      <a:lvl8pPr marL="3199260" algn="l" defTabSz="914074" rtl="0" eaLnBrk="1" latinLnBrk="0" hangingPunct="1">
        <a:defRPr sz="1800" kern="1200">
          <a:solidFill>
            <a:schemeClr val="tx1"/>
          </a:solidFill>
          <a:latin typeface="+mn-lt"/>
          <a:ea typeface="+mn-ea"/>
          <a:cs typeface="+mn-cs"/>
        </a:defRPr>
      </a:lvl8pPr>
      <a:lvl9pPr marL="3656296" algn="l" defTabSz="914074"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27" name="Rectangle 7"/>
          <p:cNvSpPr>
            <a:spLocks noGrp="1" noChangeArrowheads="1"/>
          </p:cNvSpPr>
          <p:nvPr>
            <p:ph type="title"/>
          </p:nvPr>
        </p:nvSpPr>
        <p:spPr bwMode="auto">
          <a:xfrm>
            <a:off x="428625" y="3444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ctr" anchorCtr="0" compatLnSpc="1">
            <a:prstTxWarp prst="textNoShape">
              <a:avLst/>
            </a:prstTxWarp>
          </a:bodyPr>
          <a:lstStyle/>
          <a:p>
            <a:pPr lvl="0"/>
            <a:r>
              <a:rPr lang="en-US" smtClean="0"/>
              <a:t>Select to edit master title</a:t>
            </a:r>
          </a:p>
        </p:txBody>
      </p:sp>
      <p:sp>
        <p:nvSpPr>
          <p:cNvPr id="56328" name="Rectangle 8"/>
          <p:cNvSpPr>
            <a:spLocks noGrp="1" noChangeArrowheads="1"/>
          </p:cNvSpPr>
          <p:nvPr>
            <p:ph type="body" idx="1"/>
          </p:nvPr>
        </p:nvSpPr>
        <p:spPr bwMode="auto">
          <a:xfrm>
            <a:off x="495300" y="1508125"/>
            <a:ext cx="805021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t" anchorCtr="0" compatLnSpc="1">
            <a:prstTxWarp prst="textNoShape">
              <a:avLst/>
            </a:prstTxWarp>
          </a:bodyPr>
          <a:lstStyle/>
          <a:p>
            <a:pPr lvl="0"/>
            <a:r>
              <a:rPr lang="en-US" smtClean="0"/>
              <a:t>Select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6329" name="Rectangle 9"/>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t" anchorCtr="0" compatLnSpc="1">
            <a:prstTxWarp prst="textNoShape">
              <a:avLst/>
            </a:prstTxWarp>
          </a:bodyPr>
          <a:lstStyle>
            <a:lvl1pPr>
              <a:spcBef>
                <a:spcPct val="0"/>
              </a:spcBef>
              <a:buFontTx/>
              <a:buNone/>
              <a:defRPr sz="1400">
                <a:latin typeface="Times New Roman" pitchFamily="18" charset="0"/>
              </a:defRPr>
            </a:lvl1pPr>
          </a:lstStyle>
          <a:p>
            <a:endParaRPr lang="en-US">
              <a:solidFill>
                <a:srgbClr val="000000"/>
              </a:solidFill>
            </a:endParaRPr>
          </a:p>
        </p:txBody>
      </p:sp>
      <p:sp>
        <p:nvSpPr>
          <p:cNvPr id="56330" name="Rectangle 10"/>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t" anchorCtr="0" compatLnSpc="1">
            <a:prstTxWarp prst="textNoShape">
              <a:avLst/>
            </a:prstTxWarp>
          </a:bodyPr>
          <a:lstStyle>
            <a:lvl1pPr algn="ctr">
              <a:spcBef>
                <a:spcPct val="0"/>
              </a:spcBef>
              <a:buFontTx/>
              <a:buNone/>
              <a:defRPr sz="1400">
                <a:latin typeface="Times New Roman" pitchFamily="18" charset="0"/>
              </a:defRPr>
            </a:lvl1pPr>
          </a:lstStyle>
          <a:p>
            <a:endParaRPr lang="en-US">
              <a:solidFill>
                <a:srgbClr val="000000"/>
              </a:solidFill>
            </a:endParaRPr>
          </a:p>
        </p:txBody>
      </p:sp>
      <p:sp>
        <p:nvSpPr>
          <p:cNvPr id="56331" name="Rectangle 11"/>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t" anchorCtr="0" compatLnSpc="1">
            <a:prstTxWarp prst="textNoShape">
              <a:avLst/>
            </a:prstTxWarp>
          </a:bodyPr>
          <a:lstStyle>
            <a:lvl1pPr algn="r">
              <a:spcBef>
                <a:spcPct val="0"/>
              </a:spcBef>
              <a:buFontTx/>
              <a:buNone/>
              <a:defRPr sz="1400">
                <a:solidFill>
                  <a:schemeClr val="bg1"/>
                </a:solidFill>
                <a:latin typeface="Times New Roman" pitchFamily="18" charset="0"/>
              </a:defRPr>
            </a:lvl1pPr>
          </a:lstStyle>
          <a:p>
            <a:fld id="{15888C93-0A30-4871-BA56-AAAF72BD03DB}" type="slidenum">
              <a:rPr lang="en-US">
                <a:solidFill>
                  <a:srgbClr val="FFFFFF"/>
                </a:solidFill>
              </a:rPr>
              <a:pPr/>
              <a:t>‹#›</a:t>
            </a:fld>
            <a:endParaRPr lang="en-US">
              <a:solidFill>
                <a:srgbClr val="FFFFFF"/>
              </a:solidFill>
            </a:endParaRPr>
          </a:p>
        </p:txBody>
      </p:sp>
      <p:sp>
        <p:nvSpPr>
          <p:cNvPr id="56332" name="Rectangle 12"/>
          <p:cNvSpPr>
            <a:spLocks noChangeArrowheads="1"/>
          </p:cNvSpPr>
          <p:nvPr/>
        </p:nvSpPr>
        <p:spPr bwMode="auto">
          <a:xfrm>
            <a:off x="0" y="6035679"/>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8" tIns="45704" rIns="91408" bIns="45704" anchor="ctr"/>
          <a:lstStyle/>
          <a:p>
            <a:pPr>
              <a:spcBef>
                <a:spcPct val="50000"/>
              </a:spcBef>
              <a:buFontTx/>
              <a:buChar char="•"/>
            </a:pPr>
            <a:endParaRPr lang="en-US">
              <a:solidFill>
                <a:srgbClr val="000000"/>
              </a:solidFill>
            </a:endParaRPr>
          </a:p>
        </p:txBody>
      </p:sp>
      <p:sp>
        <p:nvSpPr>
          <p:cNvPr id="56337" name="Rectangle 17"/>
          <p:cNvSpPr>
            <a:spLocks noChangeArrowheads="1"/>
          </p:cNvSpPr>
          <p:nvPr/>
        </p:nvSpPr>
        <p:spPr bwMode="auto">
          <a:xfrm>
            <a:off x="6940550" y="630555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8" tIns="45704" rIns="91408" bIns="45704"/>
          <a:lstStyle/>
          <a:p>
            <a:pPr algn="r"/>
            <a:fld id="{8FD4F945-DF31-4127-A0A1-A85138081D4F}" type="slidenum">
              <a:rPr lang="en-US" sz="1200" b="1">
                <a:solidFill>
                  <a:srgbClr val="FFFFFF"/>
                </a:solidFill>
              </a:rPr>
              <a:pPr algn="r"/>
              <a:t>‹#›</a:t>
            </a:fld>
            <a:endParaRPr lang="en-US" sz="1200" b="1">
              <a:solidFill>
                <a:srgbClr val="FFFFFF"/>
              </a:solidFill>
            </a:endParaRPr>
          </a:p>
        </p:txBody>
      </p:sp>
      <p:grpSp>
        <p:nvGrpSpPr>
          <p:cNvPr id="56345" name="Group 25"/>
          <p:cNvGrpSpPr>
            <a:grpSpLocks/>
          </p:cNvGrpSpPr>
          <p:nvPr/>
        </p:nvGrpSpPr>
        <p:grpSpPr bwMode="auto">
          <a:xfrm>
            <a:off x="5708650" y="6124579"/>
            <a:ext cx="2081212" cy="661988"/>
            <a:chOff x="3596" y="3858"/>
            <a:chExt cx="1311" cy="417"/>
          </a:xfrm>
        </p:grpSpPr>
        <p:pic>
          <p:nvPicPr>
            <p:cNvPr id="56346" name="Picture 26" descr="NEW FAA LOGO"/>
            <p:cNvPicPr>
              <a:picLocks noChangeAspect="1" noChangeArrowheads="1"/>
            </p:cNvPicPr>
            <p:nvPr userDrawn="1"/>
          </p:nvPicPr>
          <p:blipFill>
            <a:blip r:embed="rId13" cstate="print">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596" y="3858"/>
              <a:ext cx="416" cy="417"/>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023" y="3947"/>
              <a:ext cx="884" cy="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pPr>
              <a:r>
                <a:rPr lang="en-US" sz="1200" b="1">
                  <a:solidFill>
                    <a:srgbClr val="FFFFFF"/>
                  </a:solidFill>
                </a:rPr>
                <a:t>Federal Aviation</a:t>
              </a:r>
            </a:p>
            <a:p>
              <a:pPr>
                <a:lnSpc>
                  <a:spcPct val="85000"/>
                </a:lnSpc>
              </a:pPr>
              <a:r>
                <a:rPr lang="en-US" sz="1200" b="1">
                  <a:solidFill>
                    <a:srgbClr val="FFFFFF"/>
                  </a:solidFill>
                </a:rPr>
                <a:t>Administration</a:t>
              </a:r>
            </a:p>
          </p:txBody>
        </p:sp>
      </p:grpSp>
      <p:sp>
        <p:nvSpPr>
          <p:cNvPr id="56349" name="Text Box 29"/>
          <p:cNvSpPr txBox="1">
            <a:spLocks noChangeArrowheads="1"/>
          </p:cNvSpPr>
          <p:nvPr/>
        </p:nvSpPr>
        <p:spPr bwMode="auto">
          <a:xfrm>
            <a:off x="449267" y="6205542"/>
            <a:ext cx="4784725" cy="279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8" tIns="45704" rIns="91408" bIns="45704">
            <a:spAutoFit/>
          </a:bodyPr>
          <a:lstStyle/>
          <a:p>
            <a:pPr>
              <a:spcBef>
                <a:spcPct val="50000"/>
              </a:spcBef>
            </a:pPr>
            <a:r>
              <a:rPr lang="en-US" sz="1200" b="1">
                <a:solidFill>
                  <a:srgbClr val="C0C0C0"/>
                </a:solidFill>
              </a:rPr>
              <a:t>&lt;Presentation Title – Change on Master Slide&gt;</a:t>
            </a:r>
            <a:endParaRPr lang="en-US" sz="1200">
              <a:solidFill>
                <a:srgbClr val="C0C0C0"/>
              </a:solidFill>
            </a:endParaRPr>
          </a:p>
        </p:txBody>
      </p:sp>
      <p:sp>
        <p:nvSpPr>
          <p:cNvPr id="56350" name="Text Box 30"/>
          <p:cNvSpPr txBox="1">
            <a:spLocks noChangeArrowheads="1"/>
          </p:cNvSpPr>
          <p:nvPr/>
        </p:nvSpPr>
        <p:spPr bwMode="auto">
          <a:xfrm>
            <a:off x="441325" y="6384929"/>
            <a:ext cx="3740150" cy="279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8" tIns="45704" rIns="91408" bIns="45704">
            <a:spAutoFit/>
          </a:bodyPr>
          <a:lstStyle/>
          <a:p>
            <a:pPr>
              <a:spcBef>
                <a:spcPct val="50000"/>
              </a:spcBef>
            </a:pPr>
            <a:r>
              <a:rPr lang="en-US" sz="1200">
                <a:solidFill>
                  <a:srgbClr val="C0C0C0"/>
                </a:solidFill>
              </a:rPr>
              <a:t>&lt;Date of Presentation – Change on Master Slide&gt;</a:t>
            </a:r>
          </a:p>
        </p:txBody>
      </p:sp>
    </p:spTree>
    <p:extLst>
      <p:ext uri="{BB962C8B-B14F-4D97-AF65-F5344CB8AC3E}">
        <p14:creationId xmlns:p14="http://schemas.microsoft.com/office/powerpoint/2010/main" val="148607285"/>
      </p:ext>
    </p:extLst>
  </p:cSld>
  <p:clrMap bg1="lt1" tx1="dk1" bg2="lt2" tx2="dk2" accent1="accent1" accent2="accent2" accent3="accent3" accent4="accent4" accent5="accent5" accent6="accent6" hlink="hlink" folHlink="folHlink"/>
  <p:sldLayoutIdLst>
    <p:sldLayoutId id="2147484066" r:id="rId1"/>
    <p:sldLayoutId id="2147484067" r:id="rId2"/>
    <p:sldLayoutId id="2147484068" r:id="rId3"/>
    <p:sldLayoutId id="2147484069" r:id="rId4"/>
    <p:sldLayoutId id="2147484070" r:id="rId5"/>
    <p:sldLayoutId id="2147484071" r:id="rId6"/>
    <p:sldLayoutId id="2147484072" r:id="rId7"/>
    <p:sldLayoutId id="2147484073" r:id="rId8"/>
    <p:sldLayoutId id="2147484074" r:id="rId9"/>
    <p:sldLayoutId id="2147484075" r:id="rId10"/>
    <p:sldLayoutId id="2147484076" r:id="rId11"/>
  </p:sldLayoutIdLst>
  <p:timing>
    <p:tnLst>
      <p:par>
        <p:cTn id="1" dur="indefinite" restart="never" nodeType="tmRoot"/>
      </p:par>
    </p:tnLst>
  </p:timing>
  <p:hf hdr="0" ftr="0" dt="0"/>
  <p:txStyles>
    <p:titleStyle>
      <a:lvl1pPr algn="l" rtl="0" eaLnBrk="1" fontAlgn="base" hangingPunct="1">
        <a:spcBef>
          <a:spcPct val="0"/>
        </a:spcBef>
        <a:spcAft>
          <a:spcPct val="0"/>
        </a:spcAft>
        <a:defRPr sz="4000" b="1">
          <a:solidFill>
            <a:srgbClr val="1D2F68"/>
          </a:solidFill>
          <a:latin typeface="+mj-lt"/>
          <a:ea typeface="+mj-ea"/>
          <a:cs typeface="+mj-cs"/>
        </a:defRPr>
      </a:lvl1pPr>
      <a:lvl2pPr algn="l" rtl="0" eaLnBrk="1" fontAlgn="base" hangingPunct="1">
        <a:spcBef>
          <a:spcPct val="0"/>
        </a:spcBef>
        <a:spcAft>
          <a:spcPct val="0"/>
        </a:spcAft>
        <a:defRPr sz="4000" b="1">
          <a:solidFill>
            <a:srgbClr val="1D2F68"/>
          </a:solidFill>
          <a:latin typeface="Arial" charset="0"/>
        </a:defRPr>
      </a:lvl2pPr>
      <a:lvl3pPr algn="l" rtl="0" eaLnBrk="1" fontAlgn="base" hangingPunct="1">
        <a:spcBef>
          <a:spcPct val="0"/>
        </a:spcBef>
        <a:spcAft>
          <a:spcPct val="0"/>
        </a:spcAft>
        <a:defRPr sz="4000" b="1">
          <a:solidFill>
            <a:srgbClr val="1D2F68"/>
          </a:solidFill>
          <a:latin typeface="Arial" charset="0"/>
        </a:defRPr>
      </a:lvl3pPr>
      <a:lvl4pPr algn="l" rtl="0" eaLnBrk="1" fontAlgn="base" hangingPunct="1">
        <a:spcBef>
          <a:spcPct val="0"/>
        </a:spcBef>
        <a:spcAft>
          <a:spcPct val="0"/>
        </a:spcAft>
        <a:defRPr sz="4000" b="1">
          <a:solidFill>
            <a:srgbClr val="1D2F68"/>
          </a:solidFill>
          <a:latin typeface="Arial" charset="0"/>
        </a:defRPr>
      </a:lvl4pPr>
      <a:lvl5pPr algn="l" rtl="0" eaLnBrk="1" fontAlgn="base" hangingPunct="1">
        <a:spcBef>
          <a:spcPct val="0"/>
        </a:spcBef>
        <a:spcAft>
          <a:spcPct val="0"/>
        </a:spcAft>
        <a:defRPr sz="4000" b="1">
          <a:solidFill>
            <a:srgbClr val="1D2F68"/>
          </a:solidFill>
          <a:latin typeface="Arial" charset="0"/>
        </a:defRPr>
      </a:lvl5pPr>
      <a:lvl6pPr marL="457036" algn="l" rtl="0" eaLnBrk="1" fontAlgn="base" hangingPunct="1">
        <a:spcBef>
          <a:spcPct val="0"/>
        </a:spcBef>
        <a:spcAft>
          <a:spcPct val="0"/>
        </a:spcAft>
        <a:defRPr sz="4000" b="1">
          <a:solidFill>
            <a:srgbClr val="1D2F68"/>
          </a:solidFill>
          <a:latin typeface="Arial" charset="0"/>
        </a:defRPr>
      </a:lvl6pPr>
      <a:lvl7pPr marL="914074" algn="l" rtl="0" eaLnBrk="1" fontAlgn="base" hangingPunct="1">
        <a:spcBef>
          <a:spcPct val="0"/>
        </a:spcBef>
        <a:spcAft>
          <a:spcPct val="0"/>
        </a:spcAft>
        <a:defRPr sz="4000" b="1">
          <a:solidFill>
            <a:srgbClr val="1D2F68"/>
          </a:solidFill>
          <a:latin typeface="Arial" charset="0"/>
        </a:defRPr>
      </a:lvl7pPr>
      <a:lvl8pPr marL="1371109" algn="l" rtl="0" eaLnBrk="1" fontAlgn="base" hangingPunct="1">
        <a:spcBef>
          <a:spcPct val="0"/>
        </a:spcBef>
        <a:spcAft>
          <a:spcPct val="0"/>
        </a:spcAft>
        <a:defRPr sz="4000" b="1">
          <a:solidFill>
            <a:srgbClr val="1D2F68"/>
          </a:solidFill>
          <a:latin typeface="Arial" charset="0"/>
        </a:defRPr>
      </a:lvl8pPr>
      <a:lvl9pPr marL="1828148" algn="l" rtl="0" eaLnBrk="1" fontAlgn="base" hangingPunct="1">
        <a:spcBef>
          <a:spcPct val="0"/>
        </a:spcBef>
        <a:spcAft>
          <a:spcPct val="0"/>
        </a:spcAft>
        <a:defRPr sz="4000" b="1">
          <a:solidFill>
            <a:srgbClr val="1D2F68"/>
          </a:solidFill>
          <a:latin typeface="Arial" charset="0"/>
        </a:defRPr>
      </a:lvl9pPr>
    </p:titleStyle>
    <p:bodyStyle>
      <a:lvl1pPr marL="342778" indent="-342778" algn="l" rtl="0" eaLnBrk="1" fontAlgn="base" hangingPunct="1">
        <a:spcBef>
          <a:spcPct val="20000"/>
        </a:spcBef>
        <a:spcAft>
          <a:spcPct val="0"/>
        </a:spcAft>
        <a:buChar char="•"/>
        <a:defRPr sz="2800" b="1">
          <a:solidFill>
            <a:schemeClr val="tx1"/>
          </a:solidFill>
          <a:latin typeface="+mn-lt"/>
          <a:ea typeface="+mn-ea"/>
          <a:cs typeface="+mn-cs"/>
        </a:defRPr>
      </a:lvl1pPr>
      <a:lvl2pPr marL="742685" indent="-285648" algn="l" rtl="0" eaLnBrk="1" fontAlgn="base" hangingPunct="1">
        <a:spcBef>
          <a:spcPct val="20000"/>
        </a:spcBef>
        <a:spcAft>
          <a:spcPct val="0"/>
        </a:spcAft>
        <a:buChar char="–"/>
        <a:defRPr sz="2400">
          <a:solidFill>
            <a:schemeClr val="tx1"/>
          </a:solidFill>
          <a:latin typeface="+mn-lt"/>
        </a:defRPr>
      </a:lvl2pPr>
      <a:lvl3pPr marL="1142592" indent="-228520" algn="l" rtl="0" eaLnBrk="1" fontAlgn="base" hangingPunct="1">
        <a:spcBef>
          <a:spcPct val="20000"/>
        </a:spcBef>
        <a:spcAft>
          <a:spcPct val="0"/>
        </a:spcAft>
        <a:buChar char="•"/>
        <a:defRPr sz="2000">
          <a:solidFill>
            <a:schemeClr val="tx1"/>
          </a:solidFill>
          <a:latin typeface="+mn-lt"/>
        </a:defRPr>
      </a:lvl3pPr>
      <a:lvl4pPr marL="1599629" indent="-228520" algn="l" rtl="0" eaLnBrk="1" fontAlgn="base" hangingPunct="1">
        <a:spcBef>
          <a:spcPct val="20000"/>
        </a:spcBef>
        <a:spcAft>
          <a:spcPct val="0"/>
        </a:spcAft>
        <a:buChar char="–"/>
        <a:defRPr>
          <a:solidFill>
            <a:schemeClr val="tx1"/>
          </a:solidFill>
          <a:latin typeface="+mn-lt"/>
        </a:defRPr>
      </a:lvl4pPr>
      <a:lvl5pPr marL="2056668" indent="-228520" algn="l" rtl="0" eaLnBrk="1" fontAlgn="base" hangingPunct="1">
        <a:spcBef>
          <a:spcPct val="20000"/>
        </a:spcBef>
        <a:spcAft>
          <a:spcPct val="0"/>
        </a:spcAft>
        <a:buChar char="»"/>
        <a:defRPr>
          <a:solidFill>
            <a:schemeClr val="tx1"/>
          </a:solidFill>
          <a:latin typeface="+mn-lt"/>
        </a:defRPr>
      </a:lvl5pPr>
      <a:lvl6pPr marL="2513704" indent="-228520" algn="l" rtl="0" eaLnBrk="1" fontAlgn="base" hangingPunct="1">
        <a:spcBef>
          <a:spcPct val="20000"/>
        </a:spcBef>
        <a:spcAft>
          <a:spcPct val="0"/>
        </a:spcAft>
        <a:buChar char="»"/>
        <a:defRPr>
          <a:solidFill>
            <a:schemeClr val="tx1"/>
          </a:solidFill>
          <a:latin typeface="+mn-lt"/>
        </a:defRPr>
      </a:lvl6pPr>
      <a:lvl7pPr marL="2970742" indent="-228520" algn="l" rtl="0" eaLnBrk="1" fontAlgn="base" hangingPunct="1">
        <a:spcBef>
          <a:spcPct val="20000"/>
        </a:spcBef>
        <a:spcAft>
          <a:spcPct val="0"/>
        </a:spcAft>
        <a:buChar char="»"/>
        <a:defRPr>
          <a:solidFill>
            <a:schemeClr val="tx1"/>
          </a:solidFill>
          <a:latin typeface="+mn-lt"/>
        </a:defRPr>
      </a:lvl7pPr>
      <a:lvl8pPr marL="3427778" indent="-228520" algn="l" rtl="0" eaLnBrk="1" fontAlgn="base" hangingPunct="1">
        <a:spcBef>
          <a:spcPct val="20000"/>
        </a:spcBef>
        <a:spcAft>
          <a:spcPct val="0"/>
        </a:spcAft>
        <a:buChar char="»"/>
        <a:defRPr>
          <a:solidFill>
            <a:schemeClr val="tx1"/>
          </a:solidFill>
          <a:latin typeface="+mn-lt"/>
        </a:defRPr>
      </a:lvl8pPr>
      <a:lvl9pPr marL="3884814" indent="-22852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074" rtl="0" eaLnBrk="1" latinLnBrk="0" hangingPunct="1">
        <a:defRPr sz="1800" kern="1200">
          <a:solidFill>
            <a:schemeClr val="tx1"/>
          </a:solidFill>
          <a:latin typeface="+mn-lt"/>
          <a:ea typeface="+mn-ea"/>
          <a:cs typeface="+mn-cs"/>
        </a:defRPr>
      </a:lvl1pPr>
      <a:lvl2pPr marL="457036" algn="l" defTabSz="914074" rtl="0" eaLnBrk="1" latinLnBrk="0" hangingPunct="1">
        <a:defRPr sz="1800" kern="1200">
          <a:solidFill>
            <a:schemeClr val="tx1"/>
          </a:solidFill>
          <a:latin typeface="+mn-lt"/>
          <a:ea typeface="+mn-ea"/>
          <a:cs typeface="+mn-cs"/>
        </a:defRPr>
      </a:lvl2pPr>
      <a:lvl3pPr marL="914074" algn="l" defTabSz="914074" rtl="0" eaLnBrk="1" latinLnBrk="0" hangingPunct="1">
        <a:defRPr sz="1800" kern="1200">
          <a:solidFill>
            <a:schemeClr val="tx1"/>
          </a:solidFill>
          <a:latin typeface="+mn-lt"/>
          <a:ea typeface="+mn-ea"/>
          <a:cs typeface="+mn-cs"/>
        </a:defRPr>
      </a:lvl3pPr>
      <a:lvl4pPr marL="1371109" algn="l" defTabSz="914074" rtl="0" eaLnBrk="1" latinLnBrk="0" hangingPunct="1">
        <a:defRPr sz="1800" kern="1200">
          <a:solidFill>
            <a:schemeClr val="tx1"/>
          </a:solidFill>
          <a:latin typeface="+mn-lt"/>
          <a:ea typeface="+mn-ea"/>
          <a:cs typeface="+mn-cs"/>
        </a:defRPr>
      </a:lvl4pPr>
      <a:lvl5pPr marL="1828148" algn="l" defTabSz="914074" rtl="0" eaLnBrk="1" latinLnBrk="0" hangingPunct="1">
        <a:defRPr sz="1800" kern="1200">
          <a:solidFill>
            <a:schemeClr val="tx1"/>
          </a:solidFill>
          <a:latin typeface="+mn-lt"/>
          <a:ea typeface="+mn-ea"/>
          <a:cs typeface="+mn-cs"/>
        </a:defRPr>
      </a:lvl5pPr>
      <a:lvl6pPr marL="2285186" algn="l" defTabSz="914074" rtl="0" eaLnBrk="1" latinLnBrk="0" hangingPunct="1">
        <a:defRPr sz="1800" kern="1200">
          <a:solidFill>
            <a:schemeClr val="tx1"/>
          </a:solidFill>
          <a:latin typeface="+mn-lt"/>
          <a:ea typeface="+mn-ea"/>
          <a:cs typeface="+mn-cs"/>
        </a:defRPr>
      </a:lvl6pPr>
      <a:lvl7pPr marL="2742224" algn="l" defTabSz="914074" rtl="0" eaLnBrk="1" latinLnBrk="0" hangingPunct="1">
        <a:defRPr sz="1800" kern="1200">
          <a:solidFill>
            <a:schemeClr val="tx1"/>
          </a:solidFill>
          <a:latin typeface="+mn-lt"/>
          <a:ea typeface="+mn-ea"/>
          <a:cs typeface="+mn-cs"/>
        </a:defRPr>
      </a:lvl7pPr>
      <a:lvl8pPr marL="3199260" algn="l" defTabSz="914074" rtl="0" eaLnBrk="1" latinLnBrk="0" hangingPunct="1">
        <a:defRPr sz="1800" kern="1200">
          <a:solidFill>
            <a:schemeClr val="tx1"/>
          </a:solidFill>
          <a:latin typeface="+mn-lt"/>
          <a:ea typeface="+mn-ea"/>
          <a:cs typeface="+mn-cs"/>
        </a:defRPr>
      </a:lvl8pPr>
      <a:lvl9pPr marL="3656296" algn="l" defTabSz="914074"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7"/>
          <p:cNvSpPr>
            <a:spLocks noGrp="1" noChangeArrowheads="1"/>
          </p:cNvSpPr>
          <p:nvPr>
            <p:ph type="title"/>
          </p:nvPr>
        </p:nvSpPr>
        <p:spPr bwMode="auto">
          <a:xfrm>
            <a:off x="428625" y="344488"/>
            <a:ext cx="84724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8" tIns="45704" rIns="91408" bIns="45704" numCol="1" anchor="ctr" anchorCtr="0" compatLnSpc="1">
            <a:prstTxWarp prst="textNoShape">
              <a:avLst/>
            </a:prstTxWarp>
          </a:bodyPr>
          <a:lstStyle/>
          <a:p>
            <a:pPr lvl="0"/>
            <a:r>
              <a:rPr lang="en-US" smtClean="0"/>
              <a:t>Select to edit master title</a:t>
            </a:r>
          </a:p>
        </p:txBody>
      </p:sp>
      <p:sp>
        <p:nvSpPr>
          <p:cNvPr id="1027" name="Rectangle 8"/>
          <p:cNvSpPr>
            <a:spLocks noGrp="1" noChangeArrowheads="1"/>
          </p:cNvSpPr>
          <p:nvPr>
            <p:ph type="body" idx="1"/>
          </p:nvPr>
        </p:nvSpPr>
        <p:spPr bwMode="auto">
          <a:xfrm>
            <a:off x="495300" y="1508125"/>
            <a:ext cx="8050213"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8" tIns="45704" rIns="91408" bIns="45704" numCol="1" anchor="t" anchorCtr="0" compatLnSpc="1">
            <a:prstTxWarp prst="textNoShape">
              <a:avLst/>
            </a:prstTxWarp>
          </a:bodyPr>
          <a:lstStyle/>
          <a:p>
            <a:pPr lvl="0"/>
            <a:r>
              <a:rPr lang="en-US" smtClean="0"/>
              <a:t>Select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6329" name="Rectangle 9"/>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08" tIns="45704" rIns="91408" bIns="45704" numCol="1" anchor="t" anchorCtr="0" compatLnSpc="1">
            <a:prstTxWarp prst="textNoShape">
              <a:avLst/>
            </a:prstTxWarp>
          </a:bodyPr>
          <a:lstStyle>
            <a:lvl1pPr>
              <a:spcBef>
                <a:spcPct val="0"/>
              </a:spcBef>
              <a:buFontTx/>
              <a:buNone/>
              <a:defRPr sz="1400">
                <a:latin typeface="Times New Roman" pitchFamily="18" charset="0"/>
              </a:defRPr>
            </a:lvl1pPr>
          </a:lstStyle>
          <a:p>
            <a:pPr>
              <a:defRPr/>
            </a:pPr>
            <a:endParaRPr lang="en-US">
              <a:solidFill>
                <a:srgbClr val="000000"/>
              </a:solidFill>
            </a:endParaRPr>
          </a:p>
        </p:txBody>
      </p:sp>
      <p:sp>
        <p:nvSpPr>
          <p:cNvPr id="56330" name="Rectangle 1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08" tIns="45704" rIns="91408" bIns="45704" numCol="1" anchor="t" anchorCtr="0" compatLnSpc="1">
            <a:prstTxWarp prst="textNoShape">
              <a:avLst/>
            </a:prstTxWarp>
          </a:bodyPr>
          <a:lstStyle>
            <a:lvl1pPr algn="ctr">
              <a:spcBef>
                <a:spcPct val="0"/>
              </a:spcBef>
              <a:buFontTx/>
              <a:buNone/>
              <a:defRPr sz="1400">
                <a:latin typeface="Times New Roman" pitchFamily="18" charset="0"/>
              </a:defRPr>
            </a:lvl1pPr>
          </a:lstStyle>
          <a:p>
            <a:pPr>
              <a:defRPr/>
            </a:pPr>
            <a:endParaRPr lang="en-US">
              <a:solidFill>
                <a:srgbClr val="000000"/>
              </a:solidFill>
            </a:endParaRPr>
          </a:p>
        </p:txBody>
      </p:sp>
      <p:sp>
        <p:nvSpPr>
          <p:cNvPr id="56331" name="Rectangle 11"/>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08" tIns="45704" rIns="91408" bIns="45704" numCol="1" anchor="t" anchorCtr="0" compatLnSpc="1">
            <a:prstTxWarp prst="textNoShape">
              <a:avLst/>
            </a:prstTxWarp>
          </a:bodyPr>
          <a:lstStyle>
            <a:lvl1pPr algn="r">
              <a:spcBef>
                <a:spcPct val="0"/>
              </a:spcBef>
              <a:buFontTx/>
              <a:buNone/>
              <a:defRPr sz="1400">
                <a:solidFill>
                  <a:schemeClr val="bg1"/>
                </a:solidFill>
                <a:latin typeface="Times New Roman" pitchFamily="18" charset="0"/>
              </a:defRPr>
            </a:lvl1pPr>
          </a:lstStyle>
          <a:p>
            <a:pPr>
              <a:defRPr/>
            </a:pPr>
            <a:fld id="{BB428EB9-F445-4B50-8A6A-041A7A71664C}" type="slidenum">
              <a:rPr lang="en-US">
                <a:solidFill>
                  <a:srgbClr val="FFFFFF"/>
                </a:solidFill>
              </a:rPr>
              <a:pPr>
                <a:defRPr/>
              </a:pPr>
              <a:t>‹#›</a:t>
            </a:fld>
            <a:endParaRPr lang="en-US">
              <a:solidFill>
                <a:srgbClr val="FFFFFF"/>
              </a:solidFill>
            </a:endParaRPr>
          </a:p>
        </p:txBody>
      </p:sp>
      <p:sp>
        <p:nvSpPr>
          <p:cNvPr id="56332" name="Rectangle 12"/>
          <p:cNvSpPr>
            <a:spLocks noChangeArrowheads="1"/>
          </p:cNvSpPr>
          <p:nvPr/>
        </p:nvSpPr>
        <p:spPr bwMode="auto">
          <a:xfrm>
            <a:off x="0" y="6035679"/>
            <a:ext cx="9144000" cy="815975"/>
          </a:xfrm>
          <a:prstGeom prst="rect">
            <a:avLst/>
          </a:prstGeom>
          <a:solidFill>
            <a:srgbClr val="1D2F68"/>
          </a:solidFill>
          <a:ln w="9525">
            <a:solidFill>
              <a:srgbClr val="1D2F68"/>
            </a:solidFill>
            <a:miter lim="800000"/>
            <a:headEnd/>
            <a:tailEnd/>
          </a:ln>
          <a:effectLst/>
        </p:spPr>
        <p:txBody>
          <a:bodyPr wrap="none" lIns="91408" tIns="45704" rIns="91408" bIns="45704" anchor="ctr"/>
          <a:lstStyle/>
          <a:p>
            <a:pPr>
              <a:spcBef>
                <a:spcPct val="50000"/>
              </a:spcBef>
              <a:buFontTx/>
              <a:buChar char="•"/>
              <a:defRPr/>
            </a:pPr>
            <a:endParaRPr lang="en-US">
              <a:solidFill>
                <a:srgbClr val="000000"/>
              </a:solidFill>
            </a:endParaRPr>
          </a:p>
        </p:txBody>
      </p:sp>
      <p:sp>
        <p:nvSpPr>
          <p:cNvPr id="56337" name="Rectangle 17"/>
          <p:cNvSpPr>
            <a:spLocks noChangeArrowheads="1"/>
          </p:cNvSpPr>
          <p:nvPr/>
        </p:nvSpPr>
        <p:spPr bwMode="auto">
          <a:xfrm>
            <a:off x="6940550" y="6305550"/>
            <a:ext cx="1905000" cy="457200"/>
          </a:xfrm>
          <a:prstGeom prst="rect">
            <a:avLst/>
          </a:prstGeom>
          <a:noFill/>
          <a:ln w="9525">
            <a:noFill/>
            <a:miter lim="800000"/>
            <a:headEnd/>
            <a:tailEnd/>
          </a:ln>
          <a:effectLst/>
        </p:spPr>
        <p:txBody>
          <a:bodyPr lIns="91408" tIns="45704" rIns="91408" bIns="45704"/>
          <a:lstStyle/>
          <a:p>
            <a:pPr algn="r">
              <a:defRPr/>
            </a:pPr>
            <a:fld id="{3AC0BCE8-30AF-441F-A4FF-0A0250223E58}" type="slidenum">
              <a:rPr lang="en-US" sz="1200" b="1">
                <a:solidFill>
                  <a:srgbClr val="FFFFFF"/>
                </a:solidFill>
              </a:rPr>
              <a:pPr algn="r">
                <a:defRPr/>
              </a:pPr>
              <a:t>‹#›</a:t>
            </a:fld>
            <a:endParaRPr lang="en-US" sz="1200" b="1">
              <a:solidFill>
                <a:srgbClr val="FFFFFF"/>
              </a:solidFill>
            </a:endParaRPr>
          </a:p>
        </p:txBody>
      </p:sp>
      <p:grpSp>
        <p:nvGrpSpPr>
          <p:cNvPr id="1033" name="Group 25"/>
          <p:cNvGrpSpPr>
            <a:grpSpLocks/>
          </p:cNvGrpSpPr>
          <p:nvPr/>
        </p:nvGrpSpPr>
        <p:grpSpPr bwMode="auto">
          <a:xfrm>
            <a:off x="5708650" y="6124579"/>
            <a:ext cx="2081212" cy="661988"/>
            <a:chOff x="3596" y="3858"/>
            <a:chExt cx="1311" cy="417"/>
          </a:xfrm>
        </p:grpSpPr>
        <p:pic>
          <p:nvPicPr>
            <p:cNvPr id="1036" name="Picture 26" descr="NEW FAA LOGO"/>
            <p:cNvPicPr>
              <a:picLocks noChangeAspect="1" noChangeArrowheads="1"/>
            </p:cNvPicPr>
            <p:nvPr userDrawn="1"/>
          </p:nvPicPr>
          <p:blipFill>
            <a:blip r:embed="rId14" cstate="print">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596" y="3858"/>
              <a:ext cx="416" cy="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47" name="Text Box 27"/>
            <p:cNvSpPr txBox="1">
              <a:spLocks noChangeArrowheads="1"/>
            </p:cNvSpPr>
            <p:nvPr userDrawn="1"/>
          </p:nvSpPr>
          <p:spPr bwMode="auto">
            <a:xfrm>
              <a:off x="4023" y="3947"/>
              <a:ext cx="884" cy="255"/>
            </a:xfrm>
            <a:prstGeom prst="rect">
              <a:avLst/>
            </a:prstGeom>
            <a:noFill/>
            <a:ln w="9525">
              <a:noFill/>
              <a:miter lim="800000"/>
              <a:headEnd/>
              <a:tailEnd/>
            </a:ln>
            <a:effectLst/>
          </p:spPr>
          <p:txBody>
            <a:bodyPr wrap="none">
              <a:spAutoFit/>
            </a:bodyPr>
            <a:lstStyle/>
            <a:p>
              <a:pPr>
                <a:lnSpc>
                  <a:spcPct val="85000"/>
                </a:lnSpc>
                <a:defRPr/>
              </a:pPr>
              <a:r>
                <a:rPr lang="en-US" sz="1200" b="1">
                  <a:solidFill>
                    <a:srgbClr val="FFFFFF"/>
                  </a:solidFill>
                </a:rPr>
                <a:t>Federal Aviation</a:t>
              </a:r>
            </a:p>
            <a:p>
              <a:pPr>
                <a:lnSpc>
                  <a:spcPct val="85000"/>
                </a:lnSpc>
                <a:defRPr/>
              </a:pPr>
              <a:r>
                <a:rPr lang="en-US" sz="1200" b="1">
                  <a:solidFill>
                    <a:srgbClr val="FFFFFF"/>
                  </a:solidFill>
                </a:rPr>
                <a:t>Administration</a:t>
              </a:r>
            </a:p>
          </p:txBody>
        </p:sp>
      </p:grpSp>
      <p:sp>
        <p:nvSpPr>
          <p:cNvPr id="12" name="Footer Placeholder 5"/>
          <p:cNvSpPr txBox="1">
            <a:spLocks/>
          </p:cNvSpPr>
          <p:nvPr/>
        </p:nvSpPr>
        <p:spPr>
          <a:xfrm>
            <a:off x="3276600" y="6400800"/>
            <a:ext cx="2895600" cy="457200"/>
          </a:xfrm>
          <a:prstGeom prst="rect">
            <a:avLst/>
          </a:prstGeom>
        </p:spPr>
        <p:txBody>
          <a:bodyPr lIns="91408" tIns="45704" rIns="91408" bIns="45704"/>
          <a:lstStyle>
            <a:defPPr>
              <a:defRPr lang="en-US"/>
            </a:defPPr>
            <a:lvl1pPr algn="l" rtl="0" fontAlgn="base">
              <a:spcBef>
                <a:spcPct val="0"/>
              </a:spcBef>
              <a:spcAft>
                <a:spcPct val="0"/>
              </a:spcAft>
              <a:defRPr sz="2400" b="1" kern="1200">
                <a:solidFill>
                  <a:srgbClr val="FF0000"/>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ctr">
              <a:defRPr/>
            </a:pPr>
            <a:r>
              <a:rPr lang="en-US" sz="1400" baseline="0" dirty="0" smtClean="0">
                <a:latin typeface="Times New Roman" pitchFamily="18" charset="0"/>
              </a:rPr>
              <a:t>Not for Public Release</a:t>
            </a:r>
            <a:endParaRPr lang="en-US" sz="1400" baseline="0" dirty="0">
              <a:latin typeface="Times New Roman" pitchFamily="18" charset="0"/>
            </a:endParaRPr>
          </a:p>
        </p:txBody>
      </p:sp>
    </p:spTree>
    <p:extLst>
      <p:ext uri="{BB962C8B-B14F-4D97-AF65-F5344CB8AC3E}">
        <p14:creationId xmlns:p14="http://schemas.microsoft.com/office/powerpoint/2010/main" val="3763172741"/>
      </p:ext>
    </p:extLst>
  </p:cSld>
  <p:clrMap bg1="lt1" tx1="dk1" bg2="lt2" tx2="dk2" accent1="accent1" accent2="accent2" accent3="accent3" accent4="accent4" accent5="accent5" accent6="accent6" hlink="hlink" folHlink="folHlink"/>
  <p:sldLayoutIdLst>
    <p:sldLayoutId id="2147484078" r:id="rId1"/>
    <p:sldLayoutId id="2147484079" r:id="rId2"/>
    <p:sldLayoutId id="2147484080" r:id="rId3"/>
    <p:sldLayoutId id="2147484081" r:id="rId4"/>
    <p:sldLayoutId id="2147484082" r:id="rId5"/>
    <p:sldLayoutId id="2147484083" r:id="rId6"/>
    <p:sldLayoutId id="2147484084" r:id="rId7"/>
    <p:sldLayoutId id="2147484085" r:id="rId8"/>
    <p:sldLayoutId id="2147484086" r:id="rId9"/>
    <p:sldLayoutId id="2147484087" r:id="rId10"/>
    <p:sldLayoutId id="2147484088" r:id="rId11"/>
    <p:sldLayoutId id="2147484089" r:id="rId12"/>
  </p:sldLayoutIdLst>
  <p:timing>
    <p:tnLst>
      <p:par>
        <p:cTn id="1" dur="indefinite" restart="never" nodeType="tmRoot"/>
      </p:par>
    </p:tnLst>
  </p:timing>
  <p:hf hdr="0" ftr="0" dt="0"/>
  <p:txStyles>
    <p:titleStyle>
      <a:lvl1pPr algn="l" rtl="0" eaLnBrk="1" fontAlgn="base" hangingPunct="1">
        <a:spcBef>
          <a:spcPct val="0"/>
        </a:spcBef>
        <a:spcAft>
          <a:spcPct val="0"/>
        </a:spcAft>
        <a:defRPr sz="4000" b="1">
          <a:solidFill>
            <a:srgbClr val="1D2F68"/>
          </a:solidFill>
          <a:latin typeface="+mj-lt"/>
          <a:ea typeface="+mj-ea"/>
          <a:cs typeface="+mj-cs"/>
        </a:defRPr>
      </a:lvl1pPr>
      <a:lvl2pPr algn="l" rtl="0" eaLnBrk="1" fontAlgn="base" hangingPunct="1">
        <a:spcBef>
          <a:spcPct val="0"/>
        </a:spcBef>
        <a:spcAft>
          <a:spcPct val="0"/>
        </a:spcAft>
        <a:defRPr sz="4000" b="1">
          <a:solidFill>
            <a:srgbClr val="1D2F68"/>
          </a:solidFill>
          <a:latin typeface="Arial" charset="0"/>
        </a:defRPr>
      </a:lvl2pPr>
      <a:lvl3pPr algn="l" rtl="0" eaLnBrk="1" fontAlgn="base" hangingPunct="1">
        <a:spcBef>
          <a:spcPct val="0"/>
        </a:spcBef>
        <a:spcAft>
          <a:spcPct val="0"/>
        </a:spcAft>
        <a:defRPr sz="4000" b="1">
          <a:solidFill>
            <a:srgbClr val="1D2F68"/>
          </a:solidFill>
          <a:latin typeface="Arial" charset="0"/>
        </a:defRPr>
      </a:lvl3pPr>
      <a:lvl4pPr algn="l" rtl="0" eaLnBrk="1" fontAlgn="base" hangingPunct="1">
        <a:spcBef>
          <a:spcPct val="0"/>
        </a:spcBef>
        <a:spcAft>
          <a:spcPct val="0"/>
        </a:spcAft>
        <a:defRPr sz="4000" b="1">
          <a:solidFill>
            <a:srgbClr val="1D2F68"/>
          </a:solidFill>
          <a:latin typeface="Arial" charset="0"/>
        </a:defRPr>
      </a:lvl4pPr>
      <a:lvl5pPr algn="l" rtl="0" eaLnBrk="1" fontAlgn="base" hangingPunct="1">
        <a:spcBef>
          <a:spcPct val="0"/>
        </a:spcBef>
        <a:spcAft>
          <a:spcPct val="0"/>
        </a:spcAft>
        <a:defRPr sz="4000" b="1">
          <a:solidFill>
            <a:srgbClr val="1D2F68"/>
          </a:solidFill>
          <a:latin typeface="Arial" charset="0"/>
        </a:defRPr>
      </a:lvl5pPr>
      <a:lvl6pPr marL="457036" algn="l" rtl="0" eaLnBrk="1" fontAlgn="base" hangingPunct="1">
        <a:spcBef>
          <a:spcPct val="0"/>
        </a:spcBef>
        <a:spcAft>
          <a:spcPct val="0"/>
        </a:spcAft>
        <a:defRPr sz="4000" b="1">
          <a:solidFill>
            <a:srgbClr val="1D2F68"/>
          </a:solidFill>
          <a:latin typeface="Arial" charset="0"/>
        </a:defRPr>
      </a:lvl6pPr>
      <a:lvl7pPr marL="914074" algn="l" rtl="0" eaLnBrk="1" fontAlgn="base" hangingPunct="1">
        <a:spcBef>
          <a:spcPct val="0"/>
        </a:spcBef>
        <a:spcAft>
          <a:spcPct val="0"/>
        </a:spcAft>
        <a:defRPr sz="4000" b="1">
          <a:solidFill>
            <a:srgbClr val="1D2F68"/>
          </a:solidFill>
          <a:latin typeface="Arial" charset="0"/>
        </a:defRPr>
      </a:lvl7pPr>
      <a:lvl8pPr marL="1371109" algn="l" rtl="0" eaLnBrk="1" fontAlgn="base" hangingPunct="1">
        <a:spcBef>
          <a:spcPct val="0"/>
        </a:spcBef>
        <a:spcAft>
          <a:spcPct val="0"/>
        </a:spcAft>
        <a:defRPr sz="4000" b="1">
          <a:solidFill>
            <a:srgbClr val="1D2F68"/>
          </a:solidFill>
          <a:latin typeface="Arial" charset="0"/>
        </a:defRPr>
      </a:lvl8pPr>
      <a:lvl9pPr marL="1828148" algn="l" rtl="0" eaLnBrk="1" fontAlgn="base" hangingPunct="1">
        <a:spcBef>
          <a:spcPct val="0"/>
        </a:spcBef>
        <a:spcAft>
          <a:spcPct val="0"/>
        </a:spcAft>
        <a:defRPr sz="4000" b="1">
          <a:solidFill>
            <a:srgbClr val="1D2F68"/>
          </a:solidFill>
          <a:latin typeface="Arial" charset="0"/>
        </a:defRPr>
      </a:lvl9pPr>
    </p:titleStyle>
    <p:bodyStyle>
      <a:lvl1pPr marL="342778" indent="-342778" algn="l" rtl="0" eaLnBrk="1" fontAlgn="base" hangingPunct="1">
        <a:spcBef>
          <a:spcPct val="20000"/>
        </a:spcBef>
        <a:spcAft>
          <a:spcPct val="0"/>
        </a:spcAft>
        <a:buChar char="•"/>
        <a:defRPr sz="2800" b="1">
          <a:solidFill>
            <a:schemeClr val="tx1"/>
          </a:solidFill>
          <a:latin typeface="+mn-lt"/>
          <a:ea typeface="+mn-ea"/>
          <a:cs typeface="+mn-cs"/>
        </a:defRPr>
      </a:lvl1pPr>
      <a:lvl2pPr marL="742685" indent="-285648" algn="l" rtl="0" eaLnBrk="1" fontAlgn="base" hangingPunct="1">
        <a:spcBef>
          <a:spcPct val="20000"/>
        </a:spcBef>
        <a:spcAft>
          <a:spcPct val="0"/>
        </a:spcAft>
        <a:buChar char="–"/>
        <a:defRPr sz="2400">
          <a:solidFill>
            <a:schemeClr val="tx1"/>
          </a:solidFill>
          <a:latin typeface="+mn-lt"/>
        </a:defRPr>
      </a:lvl2pPr>
      <a:lvl3pPr marL="1142592" indent="-228520" algn="l" rtl="0" eaLnBrk="1" fontAlgn="base" hangingPunct="1">
        <a:spcBef>
          <a:spcPct val="20000"/>
        </a:spcBef>
        <a:spcAft>
          <a:spcPct val="0"/>
        </a:spcAft>
        <a:buChar char="•"/>
        <a:defRPr sz="2000">
          <a:solidFill>
            <a:schemeClr val="tx1"/>
          </a:solidFill>
          <a:latin typeface="+mn-lt"/>
        </a:defRPr>
      </a:lvl3pPr>
      <a:lvl4pPr marL="1599629" indent="-228520" algn="l" rtl="0" eaLnBrk="1" fontAlgn="base" hangingPunct="1">
        <a:spcBef>
          <a:spcPct val="20000"/>
        </a:spcBef>
        <a:spcAft>
          <a:spcPct val="0"/>
        </a:spcAft>
        <a:buChar char="–"/>
        <a:defRPr>
          <a:solidFill>
            <a:schemeClr val="tx1"/>
          </a:solidFill>
          <a:latin typeface="+mn-lt"/>
        </a:defRPr>
      </a:lvl4pPr>
      <a:lvl5pPr marL="2056668" indent="-228520" algn="l" rtl="0" eaLnBrk="1" fontAlgn="base" hangingPunct="1">
        <a:spcBef>
          <a:spcPct val="20000"/>
        </a:spcBef>
        <a:spcAft>
          <a:spcPct val="0"/>
        </a:spcAft>
        <a:buChar char="»"/>
        <a:defRPr>
          <a:solidFill>
            <a:schemeClr val="tx1"/>
          </a:solidFill>
          <a:latin typeface="+mn-lt"/>
        </a:defRPr>
      </a:lvl5pPr>
      <a:lvl6pPr marL="2513704" indent="-228520" algn="l" rtl="0" eaLnBrk="1" fontAlgn="base" hangingPunct="1">
        <a:spcBef>
          <a:spcPct val="20000"/>
        </a:spcBef>
        <a:spcAft>
          <a:spcPct val="0"/>
        </a:spcAft>
        <a:buChar char="»"/>
        <a:defRPr>
          <a:solidFill>
            <a:schemeClr val="tx1"/>
          </a:solidFill>
          <a:latin typeface="+mn-lt"/>
        </a:defRPr>
      </a:lvl6pPr>
      <a:lvl7pPr marL="2970742" indent="-228520" algn="l" rtl="0" eaLnBrk="1" fontAlgn="base" hangingPunct="1">
        <a:spcBef>
          <a:spcPct val="20000"/>
        </a:spcBef>
        <a:spcAft>
          <a:spcPct val="0"/>
        </a:spcAft>
        <a:buChar char="»"/>
        <a:defRPr>
          <a:solidFill>
            <a:schemeClr val="tx1"/>
          </a:solidFill>
          <a:latin typeface="+mn-lt"/>
        </a:defRPr>
      </a:lvl7pPr>
      <a:lvl8pPr marL="3427778" indent="-228520" algn="l" rtl="0" eaLnBrk="1" fontAlgn="base" hangingPunct="1">
        <a:spcBef>
          <a:spcPct val="20000"/>
        </a:spcBef>
        <a:spcAft>
          <a:spcPct val="0"/>
        </a:spcAft>
        <a:buChar char="»"/>
        <a:defRPr>
          <a:solidFill>
            <a:schemeClr val="tx1"/>
          </a:solidFill>
          <a:latin typeface="+mn-lt"/>
        </a:defRPr>
      </a:lvl8pPr>
      <a:lvl9pPr marL="3884814" indent="-22852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074" rtl="0" eaLnBrk="1" latinLnBrk="0" hangingPunct="1">
        <a:defRPr sz="1800" kern="1200">
          <a:solidFill>
            <a:schemeClr val="tx1"/>
          </a:solidFill>
          <a:latin typeface="+mn-lt"/>
          <a:ea typeface="+mn-ea"/>
          <a:cs typeface="+mn-cs"/>
        </a:defRPr>
      </a:lvl1pPr>
      <a:lvl2pPr marL="457036" algn="l" defTabSz="914074" rtl="0" eaLnBrk="1" latinLnBrk="0" hangingPunct="1">
        <a:defRPr sz="1800" kern="1200">
          <a:solidFill>
            <a:schemeClr val="tx1"/>
          </a:solidFill>
          <a:latin typeface="+mn-lt"/>
          <a:ea typeface="+mn-ea"/>
          <a:cs typeface="+mn-cs"/>
        </a:defRPr>
      </a:lvl2pPr>
      <a:lvl3pPr marL="914074" algn="l" defTabSz="914074" rtl="0" eaLnBrk="1" latinLnBrk="0" hangingPunct="1">
        <a:defRPr sz="1800" kern="1200">
          <a:solidFill>
            <a:schemeClr val="tx1"/>
          </a:solidFill>
          <a:latin typeface="+mn-lt"/>
          <a:ea typeface="+mn-ea"/>
          <a:cs typeface="+mn-cs"/>
        </a:defRPr>
      </a:lvl3pPr>
      <a:lvl4pPr marL="1371109" algn="l" defTabSz="914074" rtl="0" eaLnBrk="1" latinLnBrk="0" hangingPunct="1">
        <a:defRPr sz="1800" kern="1200">
          <a:solidFill>
            <a:schemeClr val="tx1"/>
          </a:solidFill>
          <a:latin typeface="+mn-lt"/>
          <a:ea typeface="+mn-ea"/>
          <a:cs typeface="+mn-cs"/>
        </a:defRPr>
      </a:lvl4pPr>
      <a:lvl5pPr marL="1828148" algn="l" defTabSz="914074" rtl="0" eaLnBrk="1" latinLnBrk="0" hangingPunct="1">
        <a:defRPr sz="1800" kern="1200">
          <a:solidFill>
            <a:schemeClr val="tx1"/>
          </a:solidFill>
          <a:latin typeface="+mn-lt"/>
          <a:ea typeface="+mn-ea"/>
          <a:cs typeface="+mn-cs"/>
        </a:defRPr>
      </a:lvl5pPr>
      <a:lvl6pPr marL="2285186" algn="l" defTabSz="914074" rtl="0" eaLnBrk="1" latinLnBrk="0" hangingPunct="1">
        <a:defRPr sz="1800" kern="1200">
          <a:solidFill>
            <a:schemeClr val="tx1"/>
          </a:solidFill>
          <a:latin typeface="+mn-lt"/>
          <a:ea typeface="+mn-ea"/>
          <a:cs typeface="+mn-cs"/>
        </a:defRPr>
      </a:lvl6pPr>
      <a:lvl7pPr marL="2742224" algn="l" defTabSz="914074" rtl="0" eaLnBrk="1" latinLnBrk="0" hangingPunct="1">
        <a:defRPr sz="1800" kern="1200">
          <a:solidFill>
            <a:schemeClr val="tx1"/>
          </a:solidFill>
          <a:latin typeface="+mn-lt"/>
          <a:ea typeface="+mn-ea"/>
          <a:cs typeface="+mn-cs"/>
        </a:defRPr>
      </a:lvl7pPr>
      <a:lvl8pPr marL="3199260" algn="l" defTabSz="914074" rtl="0" eaLnBrk="1" latinLnBrk="0" hangingPunct="1">
        <a:defRPr sz="1800" kern="1200">
          <a:solidFill>
            <a:schemeClr val="tx1"/>
          </a:solidFill>
          <a:latin typeface="+mn-lt"/>
          <a:ea typeface="+mn-ea"/>
          <a:cs typeface="+mn-cs"/>
        </a:defRPr>
      </a:lvl8pPr>
      <a:lvl9pPr marL="3656296" algn="l" defTabSz="914074"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29" name="Rectangle 9"/>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t" anchorCtr="0" compatLnSpc="1">
            <a:prstTxWarp prst="textNoShape">
              <a:avLst/>
            </a:prstTxWarp>
          </a:bodyPr>
          <a:lstStyle>
            <a:lvl1pPr>
              <a:spcBef>
                <a:spcPct val="0"/>
              </a:spcBef>
              <a:buFontTx/>
              <a:buNone/>
              <a:defRPr sz="1400">
                <a:latin typeface="Times New Roman" pitchFamily="18" charset="0"/>
              </a:defRPr>
            </a:lvl1pPr>
          </a:lstStyle>
          <a:p>
            <a:pPr>
              <a:defRPr/>
            </a:pPr>
            <a:endParaRPr lang="en-US">
              <a:solidFill>
                <a:srgbClr val="000000"/>
              </a:solidFill>
            </a:endParaRPr>
          </a:p>
        </p:txBody>
      </p:sp>
      <p:sp>
        <p:nvSpPr>
          <p:cNvPr id="56330" name="Rectangle 10"/>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t" anchorCtr="0" compatLnSpc="1">
            <a:prstTxWarp prst="textNoShape">
              <a:avLst/>
            </a:prstTxWarp>
          </a:bodyPr>
          <a:lstStyle>
            <a:lvl1pPr algn="ctr">
              <a:spcBef>
                <a:spcPct val="0"/>
              </a:spcBef>
              <a:buFontTx/>
              <a:buNone/>
              <a:defRPr sz="1400">
                <a:latin typeface="Times New Roman" pitchFamily="18" charset="0"/>
              </a:defRPr>
            </a:lvl1pPr>
          </a:lstStyle>
          <a:p>
            <a:pPr>
              <a:defRPr/>
            </a:pPr>
            <a:endParaRPr lang="en-US">
              <a:solidFill>
                <a:srgbClr val="000000"/>
              </a:solidFill>
            </a:endParaRPr>
          </a:p>
        </p:txBody>
      </p:sp>
      <p:sp>
        <p:nvSpPr>
          <p:cNvPr id="56331" name="Rectangle 11"/>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t" anchorCtr="0" compatLnSpc="1">
            <a:prstTxWarp prst="textNoShape">
              <a:avLst/>
            </a:prstTxWarp>
          </a:bodyPr>
          <a:lstStyle>
            <a:lvl1pPr algn="r">
              <a:spcBef>
                <a:spcPct val="0"/>
              </a:spcBef>
              <a:buFontTx/>
              <a:buNone/>
              <a:defRPr sz="1400">
                <a:solidFill>
                  <a:schemeClr val="bg1"/>
                </a:solidFill>
                <a:latin typeface="Times New Roman" pitchFamily="18" charset="0"/>
              </a:defRPr>
            </a:lvl1pPr>
          </a:lstStyle>
          <a:p>
            <a:pPr>
              <a:defRPr/>
            </a:pPr>
            <a:fld id="{61BECFDC-5B28-4677-AE2A-31F25F4F2374}" type="slidenum">
              <a:rPr lang="en-US">
                <a:solidFill>
                  <a:srgbClr val="FFFFFF"/>
                </a:solidFill>
              </a:rPr>
              <a:pPr>
                <a:defRPr/>
              </a:pPr>
              <a:t>‹#›</a:t>
            </a:fld>
            <a:endParaRPr lang="en-US">
              <a:solidFill>
                <a:srgbClr val="FFFFFF"/>
              </a:solidFill>
            </a:endParaRPr>
          </a:p>
        </p:txBody>
      </p:sp>
      <p:sp>
        <p:nvSpPr>
          <p:cNvPr id="1029" name="Rectangle 12"/>
          <p:cNvSpPr>
            <a:spLocks noChangeArrowheads="1"/>
          </p:cNvSpPr>
          <p:nvPr/>
        </p:nvSpPr>
        <p:spPr bwMode="auto">
          <a:xfrm>
            <a:off x="0" y="6035679"/>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8" tIns="45704" rIns="91408" bIns="45704" anchor="ctr"/>
          <a:lstStyle/>
          <a:p>
            <a:pPr>
              <a:spcBef>
                <a:spcPct val="50000"/>
              </a:spcBef>
              <a:buFontTx/>
              <a:buChar char="•"/>
            </a:pPr>
            <a:endParaRPr lang="en-US">
              <a:solidFill>
                <a:srgbClr val="000000"/>
              </a:solidFill>
              <a:latin typeface="Arial" pitchFamily="34" charset="0"/>
            </a:endParaRPr>
          </a:p>
        </p:txBody>
      </p:sp>
      <p:sp>
        <p:nvSpPr>
          <p:cNvPr id="1030" name="Rectangle 17"/>
          <p:cNvSpPr>
            <a:spLocks noChangeArrowheads="1"/>
          </p:cNvSpPr>
          <p:nvPr/>
        </p:nvSpPr>
        <p:spPr bwMode="auto">
          <a:xfrm>
            <a:off x="6940550" y="630555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8" tIns="45704" rIns="91408" bIns="45704"/>
          <a:lstStyle/>
          <a:p>
            <a:pPr algn="r"/>
            <a:fld id="{91163FD4-C46E-4B6E-A92D-7623575843F2}" type="slidenum">
              <a:rPr lang="en-US" sz="1200" b="1">
                <a:solidFill>
                  <a:srgbClr val="FFFFFF"/>
                </a:solidFill>
                <a:latin typeface="Arial" pitchFamily="34" charset="0"/>
              </a:rPr>
              <a:pPr algn="r"/>
              <a:t>‹#›</a:t>
            </a:fld>
            <a:endParaRPr lang="en-US" sz="1200" b="1">
              <a:solidFill>
                <a:srgbClr val="FFFFFF"/>
              </a:solidFill>
              <a:latin typeface="Arial" pitchFamily="34" charset="0"/>
            </a:endParaRPr>
          </a:p>
        </p:txBody>
      </p:sp>
      <p:grpSp>
        <p:nvGrpSpPr>
          <p:cNvPr id="1031" name="Group 25"/>
          <p:cNvGrpSpPr>
            <a:grpSpLocks/>
          </p:cNvGrpSpPr>
          <p:nvPr/>
        </p:nvGrpSpPr>
        <p:grpSpPr bwMode="auto">
          <a:xfrm>
            <a:off x="5708650" y="6124579"/>
            <a:ext cx="2081212" cy="661988"/>
            <a:chOff x="3596" y="3858"/>
            <a:chExt cx="1311" cy="417"/>
          </a:xfrm>
        </p:grpSpPr>
        <p:pic>
          <p:nvPicPr>
            <p:cNvPr id="1032" name="Picture 26" descr="NEW FAA LOGO"/>
            <p:cNvPicPr>
              <a:picLocks noChangeAspect="1" noChangeArrowheads="1"/>
            </p:cNvPicPr>
            <p:nvPr userDrawn="1"/>
          </p:nvPicPr>
          <p:blipFill>
            <a:blip r:embed="rId13">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596" y="3858"/>
              <a:ext cx="416" cy="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Text Box 27"/>
            <p:cNvSpPr txBox="1">
              <a:spLocks noChangeArrowheads="1"/>
            </p:cNvSpPr>
            <p:nvPr userDrawn="1"/>
          </p:nvSpPr>
          <p:spPr bwMode="auto">
            <a:xfrm>
              <a:off x="4023" y="3947"/>
              <a:ext cx="884" cy="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lnSpc>
                  <a:spcPct val="85000"/>
                </a:lnSpc>
                <a:defRPr/>
              </a:pPr>
              <a:r>
                <a:rPr lang="en-US" sz="1200" b="1">
                  <a:solidFill>
                    <a:srgbClr val="FFFFFF"/>
                  </a:solidFill>
                </a:rPr>
                <a:t>Federal Aviation</a:t>
              </a:r>
            </a:p>
            <a:p>
              <a:pPr eaLnBrk="1" hangingPunct="1">
                <a:lnSpc>
                  <a:spcPct val="85000"/>
                </a:lnSpc>
                <a:defRPr/>
              </a:pPr>
              <a:r>
                <a:rPr lang="en-US" sz="1200" b="1">
                  <a:solidFill>
                    <a:srgbClr val="FFFFFF"/>
                  </a:solidFill>
                </a:rPr>
                <a:t>Administration</a:t>
              </a:r>
            </a:p>
          </p:txBody>
        </p:sp>
      </p:grpSp>
    </p:spTree>
    <p:extLst>
      <p:ext uri="{BB962C8B-B14F-4D97-AF65-F5344CB8AC3E}">
        <p14:creationId xmlns:p14="http://schemas.microsoft.com/office/powerpoint/2010/main" val="434406280"/>
      </p:ext>
    </p:extLst>
  </p:cSld>
  <p:clrMap bg1="lt1" tx1="dk1" bg2="lt2" tx2="dk2" accent1="accent1" accent2="accent2" accent3="accent3" accent4="accent4" accent5="accent5" accent6="accent6" hlink="hlink" folHlink="folHlink"/>
  <p:sldLayoutIdLst>
    <p:sldLayoutId id="2147484091" r:id="rId1"/>
    <p:sldLayoutId id="2147484092" r:id="rId2"/>
    <p:sldLayoutId id="2147484093" r:id="rId3"/>
    <p:sldLayoutId id="2147484094" r:id="rId4"/>
    <p:sldLayoutId id="2147484095" r:id="rId5"/>
    <p:sldLayoutId id="2147484096" r:id="rId6"/>
    <p:sldLayoutId id="2147484097" r:id="rId7"/>
    <p:sldLayoutId id="2147484098" r:id="rId8"/>
    <p:sldLayoutId id="2147484099" r:id="rId9"/>
    <p:sldLayoutId id="2147484100" r:id="rId10"/>
    <p:sldLayoutId id="2147484101" r:id="rId11"/>
  </p:sldLayoutIdLst>
  <p:hf hdr="0" ftr="0" dt="0"/>
  <p:txStyles>
    <p:titleStyle>
      <a:lvl1pPr algn="l" rtl="0" eaLnBrk="1" fontAlgn="base" hangingPunct="1">
        <a:spcBef>
          <a:spcPct val="0"/>
        </a:spcBef>
        <a:spcAft>
          <a:spcPct val="0"/>
        </a:spcAft>
        <a:defRPr sz="4000" b="1">
          <a:solidFill>
            <a:srgbClr val="1D2F68"/>
          </a:solidFill>
          <a:latin typeface="+mj-lt"/>
          <a:ea typeface="+mj-ea"/>
          <a:cs typeface="+mj-cs"/>
        </a:defRPr>
      </a:lvl1pPr>
      <a:lvl2pPr algn="l" rtl="0" eaLnBrk="1" fontAlgn="base" hangingPunct="1">
        <a:spcBef>
          <a:spcPct val="0"/>
        </a:spcBef>
        <a:spcAft>
          <a:spcPct val="0"/>
        </a:spcAft>
        <a:defRPr sz="4000" b="1">
          <a:solidFill>
            <a:srgbClr val="1D2F68"/>
          </a:solidFill>
          <a:latin typeface="Arial" charset="0"/>
        </a:defRPr>
      </a:lvl2pPr>
      <a:lvl3pPr algn="l" rtl="0" eaLnBrk="1" fontAlgn="base" hangingPunct="1">
        <a:spcBef>
          <a:spcPct val="0"/>
        </a:spcBef>
        <a:spcAft>
          <a:spcPct val="0"/>
        </a:spcAft>
        <a:defRPr sz="4000" b="1">
          <a:solidFill>
            <a:srgbClr val="1D2F68"/>
          </a:solidFill>
          <a:latin typeface="Arial" charset="0"/>
        </a:defRPr>
      </a:lvl3pPr>
      <a:lvl4pPr algn="l" rtl="0" eaLnBrk="1" fontAlgn="base" hangingPunct="1">
        <a:spcBef>
          <a:spcPct val="0"/>
        </a:spcBef>
        <a:spcAft>
          <a:spcPct val="0"/>
        </a:spcAft>
        <a:defRPr sz="4000" b="1">
          <a:solidFill>
            <a:srgbClr val="1D2F68"/>
          </a:solidFill>
          <a:latin typeface="Arial" charset="0"/>
        </a:defRPr>
      </a:lvl4pPr>
      <a:lvl5pPr algn="l" rtl="0" eaLnBrk="1" fontAlgn="base" hangingPunct="1">
        <a:spcBef>
          <a:spcPct val="0"/>
        </a:spcBef>
        <a:spcAft>
          <a:spcPct val="0"/>
        </a:spcAft>
        <a:defRPr sz="4000" b="1">
          <a:solidFill>
            <a:srgbClr val="1D2F68"/>
          </a:solidFill>
          <a:latin typeface="Arial" charset="0"/>
        </a:defRPr>
      </a:lvl5pPr>
      <a:lvl6pPr marL="457036" algn="l" rtl="0" eaLnBrk="1" fontAlgn="base" hangingPunct="1">
        <a:spcBef>
          <a:spcPct val="0"/>
        </a:spcBef>
        <a:spcAft>
          <a:spcPct val="0"/>
        </a:spcAft>
        <a:defRPr sz="4000" b="1">
          <a:solidFill>
            <a:srgbClr val="1D2F68"/>
          </a:solidFill>
          <a:latin typeface="Arial" charset="0"/>
        </a:defRPr>
      </a:lvl6pPr>
      <a:lvl7pPr marL="914074" algn="l" rtl="0" eaLnBrk="1" fontAlgn="base" hangingPunct="1">
        <a:spcBef>
          <a:spcPct val="0"/>
        </a:spcBef>
        <a:spcAft>
          <a:spcPct val="0"/>
        </a:spcAft>
        <a:defRPr sz="4000" b="1">
          <a:solidFill>
            <a:srgbClr val="1D2F68"/>
          </a:solidFill>
          <a:latin typeface="Arial" charset="0"/>
        </a:defRPr>
      </a:lvl7pPr>
      <a:lvl8pPr marL="1371109" algn="l" rtl="0" eaLnBrk="1" fontAlgn="base" hangingPunct="1">
        <a:spcBef>
          <a:spcPct val="0"/>
        </a:spcBef>
        <a:spcAft>
          <a:spcPct val="0"/>
        </a:spcAft>
        <a:defRPr sz="4000" b="1">
          <a:solidFill>
            <a:srgbClr val="1D2F68"/>
          </a:solidFill>
          <a:latin typeface="Arial" charset="0"/>
        </a:defRPr>
      </a:lvl8pPr>
      <a:lvl9pPr marL="1828148" algn="l" rtl="0" eaLnBrk="1" fontAlgn="base" hangingPunct="1">
        <a:spcBef>
          <a:spcPct val="0"/>
        </a:spcBef>
        <a:spcAft>
          <a:spcPct val="0"/>
        </a:spcAft>
        <a:defRPr sz="4000" b="1">
          <a:solidFill>
            <a:srgbClr val="1D2F68"/>
          </a:solidFill>
          <a:latin typeface="Arial" charset="0"/>
        </a:defRPr>
      </a:lvl9pPr>
    </p:titleStyle>
    <p:bodyStyle>
      <a:lvl1pPr marL="342778" indent="-342778" algn="l" rtl="0" eaLnBrk="1" fontAlgn="base" hangingPunct="1">
        <a:spcBef>
          <a:spcPct val="20000"/>
        </a:spcBef>
        <a:spcAft>
          <a:spcPct val="0"/>
        </a:spcAft>
        <a:buChar char="•"/>
        <a:defRPr sz="2800" b="1">
          <a:solidFill>
            <a:schemeClr val="tx1"/>
          </a:solidFill>
          <a:latin typeface="+mn-lt"/>
          <a:ea typeface="+mn-ea"/>
          <a:cs typeface="+mn-cs"/>
        </a:defRPr>
      </a:lvl1pPr>
      <a:lvl2pPr marL="742685" indent="-285648" algn="l" rtl="0" eaLnBrk="1" fontAlgn="base" hangingPunct="1">
        <a:spcBef>
          <a:spcPct val="20000"/>
        </a:spcBef>
        <a:spcAft>
          <a:spcPct val="0"/>
        </a:spcAft>
        <a:buChar char="–"/>
        <a:defRPr sz="2400">
          <a:solidFill>
            <a:schemeClr val="tx1"/>
          </a:solidFill>
          <a:latin typeface="+mn-lt"/>
        </a:defRPr>
      </a:lvl2pPr>
      <a:lvl3pPr marL="1142592" indent="-228520" algn="l" rtl="0" eaLnBrk="1" fontAlgn="base" hangingPunct="1">
        <a:spcBef>
          <a:spcPct val="20000"/>
        </a:spcBef>
        <a:spcAft>
          <a:spcPct val="0"/>
        </a:spcAft>
        <a:buChar char="•"/>
        <a:defRPr sz="2000">
          <a:solidFill>
            <a:schemeClr val="tx1"/>
          </a:solidFill>
          <a:latin typeface="+mn-lt"/>
        </a:defRPr>
      </a:lvl3pPr>
      <a:lvl4pPr marL="1599629" indent="-228520" algn="l" rtl="0" eaLnBrk="1" fontAlgn="base" hangingPunct="1">
        <a:spcBef>
          <a:spcPct val="20000"/>
        </a:spcBef>
        <a:spcAft>
          <a:spcPct val="0"/>
        </a:spcAft>
        <a:buChar char="–"/>
        <a:defRPr>
          <a:solidFill>
            <a:schemeClr val="tx1"/>
          </a:solidFill>
          <a:latin typeface="+mn-lt"/>
        </a:defRPr>
      </a:lvl4pPr>
      <a:lvl5pPr marL="2056668" indent="-228520" algn="l" rtl="0" eaLnBrk="1" fontAlgn="base" hangingPunct="1">
        <a:spcBef>
          <a:spcPct val="20000"/>
        </a:spcBef>
        <a:spcAft>
          <a:spcPct val="0"/>
        </a:spcAft>
        <a:buChar char="»"/>
        <a:defRPr>
          <a:solidFill>
            <a:schemeClr val="tx1"/>
          </a:solidFill>
          <a:latin typeface="+mn-lt"/>
        </a:defRPr>
      </a:lvl5pPr>
      <a:lvl6pPr marL="2513704" indent="-228520" algn="l" rtl="0" eaLnBrk="1" fontAlgn="base" hangingPunct="1">
        <a:spcBef>
          <a:spcPct val="20000"/>
        </a:spcBef>
        <a:spcAft>
          <a:spcPct val="0"/>
        </a:spcAft>
        <a:buChar char="»"/>
        <a:defRPr>
          <a:solidFill>
            <a:schemeClr val="tx1"/>
          </a:solidFill>
          <a:latin typeface="+mn-lt"/>
        </a:defRPr>
      </a:lvl6pPr>
      <a:lvl7pPr marL="2970742" indent="-228520" algn="l" rtl="0" eaLnBrk="1" fontAlgn="base" hangingPunct="1">
        <a:spcBef>
          <a:spcPct val="20000"/>
        </a:spcBef>
        <a:spcAft>
          <a:spcPct val="0"/>
        </a:spcAft>
        <a:buChar char="»"/>
        <a:defRPr>
          <a:solidFill>
            <a:schemeClr val="tx1"/>
          </a:solidFill>
          <a:latin typeface="+mn-lt"/>
        </a:defRPr>
      </a:lvl7pPr>
      <a:lvl8pPr marL="3427778" indent="-228520" algn="l" rtl="0" eaLnBrk="1" fontAlgn="base" hangingPunct="1">
        <a:spcBef>
          <a:spcPct val="20000"/>
        </a:spcBef>
        <a:spcAft>
          <a:spcPct val="0"/>
        </a:spcAft>
        <a:buChar char="»"/>
        <a:defRPr>
          <a:solidFill>
            <a:schemeClr val="tx1"/>
          </a:solidFill>
          <a:latin typeface="+mn-lt"/>
        </a:defRPr>
      </a:lvl8pPr>
      <a:lvl9pPr marL="3884814" indent="-22852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074" rtl="0" eaLnBrk="1" latinLnBrk="0" hangingPunct="1">
        <a:defRPr sz="1800" kern="1200">
          <a:solidFill>
            <a:schemeClr val="tx1"/>
          </a:solidFill>
          <a:latin typeface="+mn-lt"/>
          <a:ea typeface="+mn-ea"/>
          <a:cs typeface="+mn-cs"/>
        </a:defRPr>
      </a:lvl1pPr>
      <a:lvl2pPr marL="457036" algn="l" defTabSz="914074" rtl="0" eaLnBrk="1" latinLnBrk="0" hangingPunct="1">
        <a:defRPr sz="1800" kern="1200">
          <a:solidFill>
            <a:schemeClr val="tx1"/>
          </a:solidFill>
          <a:latin typeface="+mn-lt"/>
          <a:ea typeface="+mn-ea"/>
          <a:cs typeface="+mn-cs"/>
        </a:defRPr>
      </a:lvl2pPr>
      <a:lvl3pPr marL="914074" algn="l" defTabSz="914074" rtl="0" eaLnBrk="1" latinLnBrk="0" hangingPunct="1">
        <a:defRPr sz="1800" kern="1200">
          <a:solidFill>
            <a:schemeClr val="tx1"/>
          </a:solidFill>
          <a:latin typeface="+mn-lt"/>
          <a:ea typeface="+mn-ea"/>
          <a:cs typeface="+mn-cs"/>
        </a:defRPr>
      </a:lvl3pPr>
      <a:lvl4pPr marL="1371109" algn="l" defTabSz="914074" rtl="0" eaLnBrk="1" latinLnBrk="0" hangingPunct="1">
        <a:defRPr sz="1800" kern="1200">
          <a:solidFill>
            <a:schemeClr val="tx1"/>
          </a:solidFill>
          <a:latin typeface="+mn-lt"/>
          <a:ea typeface="+mn-ea"/>
          <a:cs typeface="+mn-cs"/>
        </a:defRPr>
      </a:lvl4pPr>
      <a:lvl5pPr marL="1828148" algn="l" defTabSz="914074" rtl="0" eaLnBrk="1" latinLnBrk="0" hangingPunct="1">
        <a:defRPr sz="1800" kern="1200">
          <a:solidFill>
            <a:schemeClr val="tx1"/>
          </a:solidFill>
          <a:latin typeface="+mn-lt"/>
          <a:ea typeface="+mn-ea"/>
          <a:cs typeface="+mn-cs"/>
        </a:defRPr>
      </a:lvl5pPr>
      <a:lvl6pPr marL="2285186" algn="l" defTabSz="914074" rtl="0" eaLnBrk="1" latinLnBrk="0" hangingPunct="1">
        <a:defRPr sz="1800" kern="1200">
          <a:solidFill>
            <a:schemeClr val="tx1"/>
          </a:solidFill>
          <a:latin typeface="+mn-lt"/>
          <a:ea typeface="+mn-ea"/>
          <a:cs typeface="+mn-cs"/>
        </a:defRPr>
      </a:lvl6pPr>
      <a:lvl7pPr marL="2742224" algn="l" defTabSz="914074" rtl="0" eaLnBrk="1" latinLnBrk="0" hangingPunct="1">
        <a:defRPr sz="1800" kern="1200">
          <a:solidFill>
            <a:schemeClr val="tx1"/>
          </a:solidFill>
          <a:latin typeface="+mn-lt"/>
          <a:ea typeface="+mn-ea"/>
          <a:cs typeface="+mn-cs"/>
        </a:defRPr>
      </a:lvl7pPr>
      <a:lvl8pPr marL="3199260" algn="l" defTabSz="914074" rtl="0" eaLnBrk="1" latinLnBrk="0" hangingPunct="1">
        <a:defRPr sz="1800" kern="1200">
          <a:solidFill>
            <a:schemeClr val="tx1"/>
          </a:solidFill>
          <a:latin typeface="+mn-lt"/>
          <a:ea typeface="+mn-ea"/>
          <a:cs typeface="+mn-cs"/>
        </a:defRPr>
      </a:lvl8pPr>
      <a:lvl9pPr marL="3656296" algn="l" defTabSz="914074"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7"/>
          <p:cNvSpPr>
            <a:spLocks noGrp="1" noChangeArrowheads="1"/>
          </p:cNvSpPr>
          <p:nvPr>
            <p:ph type="title"/>
          </p:nvPr>
        </p:nvSpPr>
        <p:spPr bwMode="auto">
          <a:xfrm>
            <a:off x="428625" y="344488"/>
            <a:ext cx="84724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8" tIns="45704" rIns="91408" bIns="45704" numCol="1" anchor="ctr" anchorCtr="0" compatLnSpc="1">
            <a:prstTxWarp prst="textNoShape">
              <a:avLst/>
            </a:prstTxWarp>
          </a:bodyPr>
          <a:lstStyle/>
          <a:p>
            <a:pPr lvl="0"/>
            <a:r>
              <a:rPr lang="en-US" smtClean="0"/>
              <a:t>Select to edit master title</a:t>
            </a:r>
          </a:p>
        </p:txBody>
      </p:sp>
      <p:sp>
        <p:nvSpPr>
          <p:cNvPr id="2051" name="Rectangle 8"/>
          <p:cNvSpPr>
            <a:spLocks noGrp="1" noChangeArrowheads="1"/>
          </p:cNvSpPr>
          <p:nvPr>
            <p:ph type="body" idx="1"/>
          </p:nvPr>
        </p:nvSpPr>
        <p:spPr bwMode="auto">
          <a:xfrm>
            <a:off x="495300" y="1508125"/>
            <a:ext cx="8050213"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8" tIns="45704" rIns="91408" bIns="45704" numCol="1" anchor="t" anchorCtr="0" compatLnSpc="1">
            <a:prstTxWarp prst="textNoShape">
              <a:avLst/>
            </a:prstTxWarp>
          </a:bodyPr>
          <a:lstStyle/>
          <a:p>
            <a:pPr lvl="0"/>
            <a:r>
              <a:rPr lang="en-US" smtClean="0"/>
              <a:t>Select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6329" name="Rectangle 9"/>
          <p:cNvSpPr>
            <a:spLocks noGrp="1" noChangeArrowheads="1"/>
          </p:cNvSpPr>
          <p:nvPr>
            <p:ph type="dt" sz="half" idx="2"/>
          </p:nvPr>
        </p:nvSpPr>
        <p:spPr bwMode="auto">
          <a:xfrm>
            <a:off x="685800" y="6248400"/>
            <a:ext cx="1905000" cy="457200"/>
          </a:xfrm>
          <a:prstGeom prst="rect">
            <a:avLst/>
          </a:prstGeom>
          <a:noFill/>
          <a:ln>
            <a:noFill/>
          </a:ln>
          <a:effectLst/>
          <a:extLst/>
        </p:spPr>
        <p:txBody>
          <a:bodyPr vert="horz" wrap="square" lIns="91408" tIns="45704" rIns="91408" bIns="45704" numCol="1" anchor="t" anchorCtr="0" compatLnSpc="1">
            <a:prstTxWarp prst="textNoShape">
              <a:avLst/>
            </a:prstTxWarp>
          </a:bodyPr>
          <a:lstStyle>
            <a:lvl1pPr algn="l">
              <a:spcBef>
                <a:spcPct val="0"/>
              </a:spcBef>
              <a:buFontTx/>
              <a:buNone/>
              <a:defRPr sz="1400">
                <a:solidFill>
                  <a:srgbClr val="000000"/>
                </a:solidFill>
                <a:latin typeface="Times New Roman" pitchFamily="18" charset="0"/>
              </a:defRPr>
            </a:lvl1pPr>
          </a:lstStyle>
          <a:p>
            <a:pPr fontAlgn="base">
              <a:spcAft>
                <a:spcPct val="0"/>
              </a:spcAft>
              <a:defRPr/>
            </a:pPr>
            <a:endParaRPr lang="en-US"/>
          </a:p>
        </p:txBody>
      </p:sp>
      <p:sp>
        <p:nvSpPr>
          <p:cNvPr id="56330" name="Rectangle 10"/>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08" tIns="45704" rIns="91408" bIns="45704" numCol="1" anchor="t" anchorCtr="0" compatLnSpc="1">
            <a:prstTxWarp prst="textNoShape">
              <a:avLst/>
            </a:prstTxWarp>
          </a:bodyPr>
          <a:lstStyle>
            <a:lvl1pPr algn="ctr">
              <a:spcBef>
                <a:spcPct val="0"/>
              </a:spcBef>
              <a:buFontTx/>
              <a:buNone/>
              <a:defRPr sz="1400">
                <a:solidFill>
                  <a:srgbClr val="000000"/>
                </a:solidFill>
                <a:latin typeface="Times New Roman" pitchFamily="18" charset="0"/>
              </a:defRPr>
            </a:lvl1pPr>
          </a:lstStyle>
          <a:p>
            <a:pPr fontAlgn="base">
              <a:spcAft>
                <a:spcPct val="0"/>
              </a:spcAft>
              <a:defRPr/>
            </a:pPr>
            <a:endParaRPr lang="en-US"/>
          </a:p>
        </p:txBody>
      </p:sp>
      <p:sp>
        <p:nvSpPr>
          <p:cNvPr id="56331" name="Rectangle 11"/>
          <p:cNvSpPr>
            <a:spLocks noGrp="1" noChangeArrowheads="1"/>
          </p:cNvSpPr>
          <p:nvPr>
            <p:ph type="sldNum" sz="quarter" idx="4"/>
          </p:nvPr>
        </p:nvSpPr>
        <p:spPr bwMode="auto">
          <a:xfrm>
            <a:off x="6553200" y="6248400"/>
            <a:ext cx="1905000" cy="457200"/>
          </a:xfrm>
          <a:prstGeom prst="rect">
            <a:avLst/>
          </a:prstGeom>
          <a:noFill/>
          <a:ln>
            <a:noFill/>
          </a:ln>
          <a:effectLst/>
          <a:extLst/>
        </p:spPr>
        <p:txBody>
          <a:bodyPr vert="horz" wrap="square" lIns="91408" tIns="45704" rIns="91408" bIns="45704" numCol="1" anchor="t" anchorCtr="0" compatLnSpc="1">
            <a:prstTxWarp prst="textNoShape">
              <a:avLst/>
            </a:prstTxWarp>
          </a:bodyPr>
          <a:lstStyle>
            <a:lvl1pPr algn="r">
              <a:spcBef>
                <a:spcPct val="0"/>
              </a:spcBef>
              <a:buFontTx/>
              <a:buNone/>
              <a:defRPr sz="1400">
                <a:solidFill>
                  <a:srgbClr val="FFFFFF"/>
                </a:solidFill>
                <a:latin typeface="Times New Roman" pitchFamily="18" charset="0"/>
              </a:defRPr>
            </a:lvl1pPr>
          </a:lstStyle>
          <a:p>
            <a:pPr fontAlgn="base">
              <a:spcAft>
                <a:spcPct val="0"/>
              </a:spcAft>
              <a:defRPr/>
            </a:pPr>
            <a:fld id="{817B43EB-5F2C-4AA5-BD41-393E7A8A6854}" type="slidenum">
              <a:rPr lang="en-US"/>
              <a:pPr fontAlgn="base">
                <a:spcAft>
                  <a:spcPct val="0"/>
                </a:spcAft>
                <a:defRPr/>
              </a:pPr>
              <a:t>‹#›</a:t>
            </a:fld>
            <a:endParaRPr lang="en-US"/>
          </a:p>
        </p:txBody>
      </p:sp>
      <p:sp>
        <p:nvSpPr>
          <p:cNvPr id="2055" name="Rectangle 12"/>
          <p:cNvSpPr>
            <a:spLocks noChangeArrowheads="1"/>
          </p:cNvSpPr>
          <p:nvPr/>
        </p:nvSpPr>
        <p:spPr bwMode="auto">
          <a:xfrm>
            <a:off x="0" y="6035679"/>
            <a:ext cx="9144000" cy="815975"/>
          </a:xfrm>
          <a:prstGeom prst="rect">
            <a:avLst/>
          </a:prstGeom>
          <a:solidFill>
            <a:srgbClr val="1D2F68"/>
          </a:solidFill>
          <a:ln w="9525">
            <a:solidFill>
              <a:srgbClr val="1D2F68"/>
            </a:solidFill>
            <a:miter lim="800000"/>
            <a:headEnd/>
            <a:tailEnd/>
          </a:ln>
        </p:spPr>
        <p:txBody>
          <a:bodyPr wrap="none" lIns="91408" tIns="45704" rIns="91408" bIns="45704" anchor="ctr"/>
          <a:lstStyle/>
          <a:p>
            <a:pPr fontAlgn="base">
              <a:spcBef>
                <a:spcPct val="50000"/>
              </a:spcBef>
              <a:spcAft>
                <a:spcPct val="0"/>
              </a:spcAft>
              <a:buFontTx/>
              <a:buChar char="•"/>
            </a:pPr>
            <a:endParaRPr lang="en-US" sz="2400">
              <a:solidFill>
                <a:srgbClr val="000000"/>
              </a:solidFill>
            </a:endParaRPr>
          </a:p>
        </p:txBody>
      </p:sp>
      <p:sp>
        <p:nvSpPr>
          <p:cNvPr id="2056" name="Rectangle 17"/>
          <p:cNvSpPr>
            <a:spLocks noChangeArrowheads="1"/>
          </p:cNvSpPr>
          <p:nvPr/>
        </p:nvSpPr>
        <p:spPr bwMode="auto">
          <a:xfrm>
            <a:off x="6940550" y="63055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8" tIns="45704" rIns="91408" bIns="45704"/>
          <a:lstStyle/>
          <a:p>
            <a:pPr algn="r" fontAlgn="base">
              <a:spcBef>
                <a:spcPct val="0"/>
              </a:spcBef>
              <a:spcAft>
                <a:spcPct val="0"/>
              </a:spcAft>
            </a:pPr>
            <a:fld id="{77DB3BCF-FB08-43C7-8B4E-6CF796744B2F}" type="slidenum">
              <a:rPr lang="en-US" sz="1200" b="1">
                <a:solidFill>
                  <a:srgbClr val="FFFFFF"/>
                </a:solidFill>
              </a:rPr>
              <a:pPr algn="r" fontAlgn="base">
                <a:spcBef>
                  <a:spcPct val="0"/>
                </a:spcBef>
                <a:spcAft>
                  <a:spcPct val="0"/>
                </a:spcAft>
              </a:pPr>
              <a:t>‹#›</a:t>
            </a:fld>
            <a:endParaRPr lang="en-US" sz="1200" b="1" dirty="0">
              <a:solidFill>
                <a:srgbClr val="FFFFFF"/>
              </a:solidFill>
            </a:endParaRPr>
          </a:p>
        </p:txBody>
      </p:sp>
      <p:grpSp>
        <p:nvGrpSpPr>
          <p:cNvPr id="2057" name="Group 25"/>
          <p:cNvGrpSpPr>
            <a:grpSpLocks/>
          </p:cNvGrpSpPr>
          <p:nvPr/>
        </p:nvGrpSpPr>
        <p:grpSpPr bwMode="auto">
          <a:xfrm>
            <a:off x="5708650" y="6124579"/>
            <a:ext cx="2081212" cy="661988"/>
            <a:chOff x="3596" y="3858"/>
            <a:chExt cx="1311" cy="417"/>
          </a:xfrm>
        </p:grpSpPr>
        <p:pic>
          <p:nvPicPr>
            <p:cNvPr id="2060" name="Picture 26" descr="NEW FAA LOGO"/>
            <p:cNvPicPr>
              <a:picLocks noChangeAspect="1" noChangeArrowheads="1"/>
            </p:cNvPicPr>
            <p:nvPr userDrawn="1"/>
          </p:nvPicPr>
          <p:blipFill>
            <a:blip r:embed="rId13">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596" y="3858"/>
              <a:ext cx="416" cy="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1" name="Text Box 27"/>
            <p:cNvSpPr txBox="1">
              <a:spLocks noChangeArrowheads="1"/>
            </p:cNvSpPr>
            <p:nvPr userDrawn="1"/>
          </p:nvSpPr>
          <p:spPr bwMode="auto">
            <a:xfrm>
              <a:off x="4023" y="3947"/>
              <a:ext cx="884"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eaLnBrk="1" fontAlgn="base" hangingPunct="1">
                <a:lnSpc>
                  <a:spcPct val="85000"/>
                </a:lnSpc>
                <a:spcBef>
                  <a:spcPct val="0"/>
                </a:spcBef>
                <a:spcAft>
                  <a:spcPct val="0"/>
                </a:spcAft>
                <a:defRPr/>
              </a:pPr>
              <a:r>
                <a:rPr lang="en-US" sz="1200" b="1" smtClean="0">
                  <a:solidFill>
                    <a:srgbClr val="FFFFFF"/>
                  </a:solidFill>
                </a:rPr>
                <a:t>Federal Aviation</a:t>
              </a:r>
            </a:p>
            <a:p>
              <a:pPr eaLnBrk="1" fontAlgn="base" hangingPunct="1">
                <a:lnSpc>
                  <a:spcPct val="85000"/>
                </a:lnSpc>
                <a:spcBef>
                  <a:spcPct val="0"/>
                </a:spcBef>
                <a:spcAft>
                  <a:spcPct val="0"/>
                </a:spcAft>
                <a:defRPr/>
              </a:pPr>
              <a:r>
                <a:rPr lang="en-US" sz="1200" b="1" smtClean="0">
                  <a:solidFill>
                    <a:srgbClr val="FFFFFF"/>
                  </a:solidFill>
                </a:rPr>
                <a:t>Administration</a:t>
              </a:r>
            </a:p>
          </p:txBody>
        </p:sp>
      </p:grpSp>
    </p:spTree>
    <p:extLst>
      <p:ext uri="{BB962C8B-B14F-4D97-AF65-F5344CB8AC3E}">
        <p14:creationId xmlns:p14="http://schemas.microsoft.com/office/powerpoint/2010/main" val="1318227656"/>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hf hdr="0" ftr="0" dt="0"/>
  <p:txStyles>
    <p:titleStyle>
      <a:lvl1pPr algn="l" rtl="0" eaLnBrk="1" fontAlgn="base" hangingPunct="1">
        <a:spcBef>
          <a:spcPct val="0"/>
        </a:spcBef>
        <a:spcAft>
          <a:spcPct val="0"/>
        </a:spcAft>
        <a:defRPr sz="4000" b="1">
          <a:solidFill>
            <a:srgbClr val="1D2F68"/>
          </a:solidFill>
          <a:latin typeface="+mj-lt"/>
          <a:ea typeface="+mj-ea"/>
          <a:cs typeface="+mj-cs"/>
        </a:defRPr>
      </a:lvl1pPr>
      <a:lvl2pPr algn="l" rtl="0" eaLnBrk="1" fontAlgn="base" hangingPunct="1">
        <a:spcBef>
          <a:spcPct val="0"/>
        </a:spcBef>
        <a:spcAft>
          <a:spcPct val="0"/>
        </a:spcAft>
        <a:defRPr sz="4000" b="1">
          <a:solidFill>
            <a:srgbClr val="1D2F68"/>
          </a:solidFill>
          <a:latin typeface="Arial" charset="0"/>
        </a:defRPr>
      </a:lvl2pPr>
      <a:lvl3pPr algn="l" rtl="0" eaLnBrk="1" fontAlgn="base" hangingPunct="1">
        <a:spcBef>
          <a:spcPct val="0"/>
        </a:spcBef>
        <a:spcAft>
          <a:spcPct val="0"/>
        </a:spcAft>
        <a:defRPr sz="4000" b="1">
          <a:solidFill>
            <a:srgbClr val="1D2F68"/>
          </a:solidFill>
          <a:latin typeface="Arial" charset="0"/>
        </a:defRPr>
      </a:lvl3pPr>
      <a:lvl4pPr algn="l" rtl="0" eaLnBrk="1" fontAlgn="base" hangingPunct="1">
        <a:spcBef>
          <a:spcPct val="0"/>
        </a:spcBef>
        <a:spcAft>
          <a:spcPct val="0"/>
        </a:spcAft>
        <a:defRPr sz="4000" b="1">
          <a:solidFill>
            <a:srgbClr val="1D2F68"/>
          </a:solidFill>
          <a:latin typeface="Arial" charset="0"/>
        </a:defRPr>
      </a:lvl4pPr>
      <a:lvl5pPr algn="l" rtl="0" eaLnBrk="1" fontAlgn="base" hangingPunct="1">
        <a:spcBef>
          <a:spcPct val="0"/>
        </a:spcBef>
        <a:spcAft>
          <a:spcPct val="0"/>
        </a:spcAft>
        <a:defRPr sz="4000" b="1">
          <a:solidFill>
            <a:srgbClr val="1D2F68"/>
          </a:solidFill>
          <a:latin typeface="Arial" charset="0"/>
        </a:defRPr>
      </a:lvl5pPr>
      <a:lvl6pPr marL="457036" algn="l" rtl="0" eaLnBrk="1" fontAlgn="base" hangingPunct="1">
        <a:spcBef>
          <a:spcPct val="0"/>
        </a:spcBef>
        <a:spcAft>
          <a:spcPct val="0"/>
        </a:spcAft>
        <a:defRPr sz="4000" b="1">
          <a:solidFill>
            <a:srgbClr val="1D2F68"/>
          </a:solidFill>
          <a:latin typeface="Arial" charset="0"/>
        </a:defRPr>
      </a:lvl6pPr>
      <a:lvl7pPr marL="914074" algn="l" rtl="0" eaLnBrk="1" fontAlgn="base" hangingPunct="1">
        <a:spcBef>
          <a:spcPct val="0"/>
        </a:spcBef>
        <a:spcAft>
          <a:spcPct val="0"/>
        </a:spcAft>
        <a:defRPr sz="4000" b="1">
          <a:solidFill>
            <a:srgbClr val="1D2F68"/>
          </a:solidFill>
          <a:latin typeface="Arial" charset="0"/>
        </a:defRPr>
      </a:lvl7pPr>
      <a:lvl8pPr marL="1371109" algn="l" rtl="0" eaLnBrk="1" fontAlgn="base" hangingPunct="1">
        <a:spcBef>
          <a:spcPct val="0"/>
        </a:spcBef>
        <a:spcAft>
          <a:spcPct val="0"/>
        </a:spcAft>
        <a:defRPr sz="4000" b="1">
          <a:solidFill>
            <a:srgbClr val="1D2F68"/>
          </a:solidFill>
          <a:latin typeface="Arial" charset="0"/>
        </a:defRPr>
      </a:lvl8pPr>
      <a:lvl9pPr marL="1828148" algn="l" rtl="0" eaLnBrk="1" fontAlgn="base" hangingPunct="1">
        <a:spcBef>
          <a:spcPct val="0"/>
        </a:spcBef>
        <a:spcAft>
          <a:spcPct val="0"/>
        </a:spcAft>
        <a:defRPr sz="4000" b="1">
          <a:solidFill>
            <a:srgbClr val="1D2F68"/>
          </a:solidFill>
          <a:latin typeface="Arial" charset="0"/>
        </a:defRPr>
      </a:lvl9pPr>
    </p:titleStyle>
    <p:bodyStyle>
      <a:lvl1pPr marL="342778" indent="-342778" algn="l" rtl="0" eaLnBrk="1" fontAlgn="base" hangingPunct="1">
        <a:spcBef>
          <a:spcPct val="20000"/>
        </a:spcBef>
        <a:spcAft>
          <a:spcPct val="0"/>
        </a:spcAft>
        <a:buChar char="•"/>
        <a:defRPr sz="2800" b="1">
          <a:solidFill>
            <a:schemeClr val="tx1"/>
          </a:solidFill>
          <a:latin typeface="+mn-lt"/>
          <a:ea typeface="+mn-ea"/>
          <a:cs typeface="+mn-cs"/>
        </a:defRPr>
      </a:lvl1pPr>
      <a:lvl2pPr marL="742685" indent="-285648" algn="l" rtl="0" eaLnBrk="1" fontAlgn="base" hangingPunct="1">
        <a:spcBef>
          <a:spcPct val="20000"/>
        </a:spcBef>
        <a:spcAft>
          <a:spcPct val="0"/>
        </a:spcAft>
        <a:buChar char="–"/>
        <a:defRPr sz="2400">
          <a:solidFill>
            <a:schemeClr val="tx1"/>
          </a:solidFill>
          <a:latin typeface="+mn-lt"/>
        </a:defRPr>
      </a:lvl2pPr>
      <a:lvl3pPr marL="1142592" indent="-228520" algn="l" rtl="0" eaLnBrk="1" fontAlgn="base" hangingPunct="1">
        <a:spcBef>
          <a:spcPct val="20000"/>
        </a:spcBef>
        <a:spcAft>
          <a:spcPct val="0"/>
        </a:spcAft>
        <a:buChar char="•"/>
        <a:defRPr sz="2000">
          <a:solidFill>
            <a:schemeClr val="tx1"/>
          </a:solidFill>
          <a:latin typeface="+mn-lt"/>
        </a:defRPr>
      </a:lvl3pPr>
      <a:lvl4pPr marL="1599629" indent="-228520" algn="l" rtl="0" eaLnBrk="1" fontAlgn="base" hangingPunct="1">
        <a:spcBef>
          <a:spcPct val="20000"/>
        </a:spcBef>
        <a:spcAft>
          <a:spcPct val="0"/>
        </a:spcAft>
        <a:buChar char="–"/>
        <a:defRPr>
          <a:solidFill>
            <a:schemeClr val="tx1"/>
          </a:solidFill>
          <a:latin typeface="+mn-lt"/>
        </a:defRPr>
      </a:lvl4pPr>
      <a:lvl5pPr marL="2056668" indent="-228520" algn="l" rtl="0" eaLnBrk="1" fontAlgn="base" hangingPunct="1">
        <a:spcBef>
          <a:spcPct val="20000"/>
        </a:spcBef>
        <a:spcAft>
          <a:spcPct val="0"/>
        </a:spcAft>
        <a:buChar char="»"/>
        <a:defRPr>
          <a:solidFill>
            <a:schemeClr val="tx1"/>
          </a:solidFill>
          <a:latin typeface="+mn-lt"/>
        </a:defRPr>
      </a:lvl5pPr>
      <a:lvl6pPr marL="2513704" indent="-228520" algn="l" rtl="0" eaLnBrk="1" fontAlgn="base" hangingPunct="1">
        <a:spcBef>
          <a:spcPct val="20000"/>
        </a:spcBef>
        <a:spcAft>
          <a:spcPct val="0"/>
        </a:spcAft>
        <a:buChar char="»"/>
        <a:defRPr>
          <a:solidFill>
            <a:schemeClr val="tx1"/>
          </a:solidFill>
          <a:latin typeface="+mn-lt"/>
        </a:defRPr>
      </a:lvl6pPr>
      <a:lvl7pPr marL="2970742" indent="-228520" algn="l" rtl="0" eaLnBrk="1" fontAlgn="base" hangingPunct="1">
        <a:spcBef>
          <a:spcPct val="20000"/>
        </a:spcBef>
        <a:spcAft>
          <a:spcPct val="0"/>
        </a:spcAft>
        <a:buChar char="»"/>
        <a:defRPr>
          <a:solidFill>
            <a:schemeClr val="tx1"/>
          </a:solidFill>
          <a:latin typeface="+mn-lt"/>
        </a:defRPr>
      </a:lvl7pPr>
      <a:lvl8pPr marL="3427778" indent="-228520" algn="l" rtl="0" eaLnBrk="1" fontAlgn="base" hangingPunct="1">
        <a:spcBef>
          <a:spcPct val="20000"/>
        </a:spcBef>
        <a:spcAft>
          <a:spcPct val="0"/>
        </a:spcAft>
        <a:buChar char="»"/>
        <a:defRPr>
          <a:solidFill>
            <a:schemeClr val="tx1"/>
          </a:solidFill>
          <a:latin typeface="+mn-lt"/>
        </a:defRPr>
      </a:lvl8pPr>
      <a:lvl9pPr marL="3884814" indent="-22852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074" rtl="0" eaLnBrk="1" latinLnBrk="0" hangingPunct="1">
        <a:defRPr sz="1800" kern="1200">
          <a:solidFill>
            <a:schemeClr val="tx1"/>
          </a:solidFill>
          <a:latin typeface="+mn-lt"/>
          <a:ea typeface="+mn-ea"/>
          <a:cs typeface="+mn-cs"/>
        </a:defRPr>
      </a:lvl1pPr>
      <a:lvl2pPr marL="457036" algn="l" defTabSz="914074" rtl="0" eaLnBrk="1" latinLnBrk="0" hangingPunct="1">
        <a:defRPr sz="1800" kern="1200">
          <a:solidFill>
            <a:schemeClr val="tx1"/>
          </a:solidFill>
          <a:latin typeface="+mn-lt"/>
          <a:ea typeface="+mn-ea"/>
          <a:cs typeface="+mn-cs"/>
        </a:defRPr>
      </a:lvl2pPr>
      <a:lvl3pPr marL="914074" algn="l" defTabSz="914074" rtl="0" eaLnBrk="1" latinLnBrk="0" hangingPunct="1">
        <a:defRPr sz="1800" kern="1200">
          <a:solidFill>
            <a:schemeClr val="tx1"/>
          </a:solidFill>
          <a:latin typeface="+mn-lt"/>
          <a:ea typeface="+mn-ea"/>
          <a:cs typeface="+mn-cs"/>
        </a:defRPr>
      </a:lvl3pPr>
      <a:lvl4pPr marL="1371109" algn="l" defTabSz="914074" rtl="0" eaLnBrk="1" latinLnBrk="0" hangingPunct="1">
        <a:defRPr sz="1800" kern="1200">
          <a:solidFill>
            <a:schemeClr val="tx1"/>
          </a:solidFill>
          <a:latin typeface="+mn-lt"/>
          <a:ea typeface="+mn-ea"/>
          <a:cs typeface="+mn-cs"/>
        </a:defRPr>
      </a:lvl4pPr>
      <a:lvl5pPr marL="1828148" algn="l" defTabSz="914074" rtl="0" eaLnBrk="1" latinLnBrk="0" hangingPunct="1">
        <a:defRPr sz="1800" kern="1200">
          <a:solidFill>
            <a:schemeClr val="tx1"/>
          </a:solidFill>
          <a:latin typeface="+mn-lt"/>
          <a:ea typeface="+mn-ea"/>
          <a:cs typeface="+mn-cs"/>
        </a:defRPr>
      </a:lvl5pPr>
      <a:lvl6pPr marL="2285186" algn="l" defTabSz="914074" rtl="0" eaLnBrk="1" latinLnBrk="0" hangingPunct="1">
        <a:defRPr sz="1800" kern="1200">
          <a:solidFill>
            <a:schemeClr val="tx1"/>
          </a:solidFill>
          <a:latin typeface="+mn-lt"/>
          <a:ea typeface="+mn-ea"/>
          <a:cs typeface="+mn-cs"/>
        </a:defRPr>
      </a:lvl6pPr>
      <a:lvl7pPr marL="2742224" algn="l" defTabSz="914074" rtl="0" eaLnBrk="1" latinLnBrk="0" hangingPunct="1">
        <a:defRPr sz="1800" kern="1200">
          <a:solidFill>
            <a:schemeClr val="tx1"/>
          </a:solidFill>
          <a:latin typeface="+mn-lt"/>
          <a:ea typeface="+mn-ea"/>
          <a:cs typeface="+mn-cs"/>
        </a:defRPr>
      </a:lvl7pPr>
      <a:lvl8pPr marL="3199260" algn="l" defTabSz="914074" rtl="0" eaLnBrk="1" latinLnBrk="0" hangingPunct="1">
        <a:defRPr sz="1800" kern="1200">
          <a:solidFill>
            <a:schemeClr val="tx1"/>
          </a:solidFill>
          <a:latin typeface="+mn-lt"/>
          <a:ea typeface="+mn-ea"/>
          <a:cs typeface="+mn-cs"/>
        </a:defRPr>
      </a:lvl8pPr>
      <a:lvl9pPr marL="3656296" algn="l" defTabSz="914074"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6035679"/>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8" tIns="45704" rIns="91408" bIns="45704" anchor="ctr"/>
          <a:lstStyle/>
          <a:p>
            <a:pPr>
              <a:spcBef>
                <a:spcPct val="50000"/>
              </a:spcBef>
              <a:buFontTx/>
              <a:buChar char="•"/>
            </a:pPr>
            <a:endParaRPr lang="en-US" dirty="0">
              <a:solidFill>
                <a:srgbClr val="000000"/>
              </a:solidFill>
              <a:latin typeface="Arial"/>
            </a:endParaRPr>
          </a:p>
        </p:txBody>
      </p:sp>
      <p:sp>
        <p:nvSpPr>
          <p:cNvPr id="56327" name="Rectangle 7"/>
          <p:cNvSpPr>
            <a:spLocks noGrp="1" noChangeArrowheads="1"/>
          </p:cNvSpPr>
          <p:nvPr>
            <p:ph type="title"/>
          </p:nvPr>
        </p:nvSpPr>
        <p:spPr bwMode="auto">
          <a:xfrm>
            <a:off x="212942" y="106494"/>
            <a:ext cx="8818324"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ctr" anchorCtr="0" compatLnSpc="1">
            <a:prstTxWarp prst="textNoShape">
              <a:avLst/>
            </a:prstTxWarp>
          </a:bodyPr>
          <a:lstStyle/>
          <a:p>
            <a:pPr lvl="0"/>
            <a:r>
              <a:rPr lang="en-US" smtClean="0"/>
              <a:t>Select to edit master title</a:t>
            </a:r>
          </a:p>
        </p:txBody>
      </p:sp>
      <p:sp>
        <p:nvSpPr>
          <p:cNvPr id="56328" name="Rectangle 8"/>
          <p:cNvSpPr>
            <a:spLocks noGrp="1" noChangeArrowheads="1"/>
          </p:cNvSpPr>
          <p:nvPr>
            <p:ph type="body" idx="1"/>
          </p:nvPr>
        </p:nvSpPr>
        <p:spPr bwMode="auto">
          <a:xfrm>
            <a:off x="219728" y="919406"/>
            <a:ext cx="8773960" cy="5030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t" anchorCtr="0" compatLnSpc="1">
            <a:prstTxWarp prst="textNoShape">
              <a:avLst/>
            </a:prstTxWarp>
          </a:bodyPr>
          <a:lstStyle/>
          <a:p>
            <a:pPr lvl="0"/>
            <a:r>
              <a:rPr lang="en-US" dirty="0" smtClean="0"/>
              <a:t>Select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6329" name="Rectangle 9"/>
          <p:cNvSpPr>
            <a:spLocks noGrp="1" noChangeArrowheads="1"/>
          </p:cNvSpPr>
          <p:nvPr>
            <p:ph type="dt" sz="half" idx="2"/>
          </p:nvPr>
        </p:nvSpPr>
        <p:spPr bwMode="auto">
          <a:xfrm>
            <a:off x="509463" y="6248400"/>
            <a:ext cx="173736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t" anchorCtr="0" compatLnSpc="1">
            <a:prstTxWarp prst="textNoShape">
              <a:avLst/>
            </a:prstTxWarp>
          </a:bodyPr>
          <a:lstStyle>
            <a:lvl1pPr>
              <a:spcBef>
                <a:spcPct val="0"/>
              </a:spcBef>
              <a:buFontTx/>
              <a:buNone/>
              <a:defRPr sz="1400">
                <a:solidFill>
                  <a:schemeClr val="bg1">
                    <a:lumMod val="65000"/>
                  </a:schemeClr>
                </a:solidFill>
                <a:latin typeface="Times New Roman" pitchFamily="18" charset="0"/>
              </a:defRPr>
            </a:lvl1pPr>
          </a:lstStyle>
          <a:p>
            <a:endParaRPr lang="en-US" dirty="0">
              <a:solidFill>
                <a:srgbClr val="FFFFFF">
                  <a:lumMod val="65000"/>
                </a:srgbClr>
              </a:solidFill>
            </a:endParaRPr>
          </a:p>
        </p:txBody>
      </p:sp>
      <p:sp>
        <p:nvSpPr>
          <p:cNvPr id="56330" name="Rectangle 10"/>
          <p:cNvSpPr>
            <a:spLocks noGrp="1" noChangeArrowheads="1"/>
          </p:cNvSpPr>
          <p:nvPr>
            <p:ph type="ftr" sz="quarter" idx="3"/>
          </p:nvPr>
        </p:nvSpPr>
        <p:spPr bwMode="auto">
          <a:xfrm>
            <a:off x="2314356"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t" anchorCtr="0" compatLnSpc="1">
            <a:prstTxWarp prst="textNoShape">
              <a:avLst/>
            </a:prstTxWarp>
          </a:bodyPr>
          <a:lstStyle>
            <a:lvl1pPr algn="ctr">
              <a:spcBef>
                <a:spcPct val="0"/>
              </a:spcBef>
              <a:buFontTx/>
              <a:buNone/>
              <a:defRPr sz="1400">
                <a:solidFill>
                  <a:schemeClr val="bg1">
                    <a:lumMod val="65000"/>
                  </a:schemeClr>
                </a:solidFill>
                <a:latin typeface="Times New Roman" pitchFamily="18" charset="0"/>
              </a:defRPr>
            </a:lvl1pPr>
          </a:lstStyle>
          <a:p>
            <a:endParaRPr lang="en-US" dirty="0">
              <a:solidFill>
                <a:srgbClr val="FFFFFF">
                  <a:lumMod val="65000"/>
                </a:srgbClr>
              </a:solidFill>
            </a:endParaRPr>
          </a:p>
        </p:txBody>
      </p:sp>
      <p:grpSp>
        <p:nvGrpSpPr>
          <p:cNvPr id="56345" name="Group 25"/>
          <p:cNvGrpSpPr>
            <a:grpSpLocks/>
          </p:cNvGrpSpPr>
          <p:nvPr/>
        </p:nvGrpSpPr>
        <p:grpSpPr bwMode="auto">
          <a:xfrm>
            <a:off x="5708650" y="6126158"/>
            <a:ext cx="2081212" cy="660400"/>
            <a:chOff x="3596" y="3859"/>
            <a:chExt cx="1311" cy="416"/>
          </a:xfrm>
        </p:grpSpPr>
        <p:pic>
          <p:nvPicPr>
            <p:cNvPr id="56346" name="Picture 26"/>
            <p:cNvPicPr>
              <a:picLocks noChangeAspect="1" noChangeArrowheads="1"/>
            </p:cNvPicPr>
            <p:nvPr userDrawn="1"/>
          </p:nvPicPr>
          <p:blipFill>
            <a:blip r:embed="rId10" cstate="print">
              <a:extLst>
                <a:ext uri="{28A0092B-C50C-407E-A947-70E740481C1C}">
                  <a14:useLocalDpi xmlns:a14="http://schemas.microsoft.com/office/drawing/2010/main" val="0"/>
                </a:ext>
              </a:extLst>
            </a:blip>
            <a:stretch>
              <a:fillRect/>
            </a:stretch>
          </p:blipFill>
          <p:spPr bwMode="auto">
            <a:xfrm>
              <a:off x="3596" y="3859"/>
              <a:ext cx="416" cy="416"/>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023" y="3947"/>
              <a:ext cx="884" cy="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pPr>
              <a:r>
                <a:rPr lang="en-US" sz="1200" b="1" dirty="0">
                  <a:solidFill>
                    <a:srgbClr val="FFFFFF"/>
                  </a:solidFill>
                  <a:latin typeface="Arial"/>
                </a:rPr>
                <a:t>Federal Aviation</a:t>
              </a:r>
            </a:p>
            <a:p>
              <a:pPr>
                <a:lnSpc>
                  <a:spcPct val="85000"/>
                </a:lnSpc>
              </a:pPr>
              <a:r>
                <a:rPr lang="en-US" sz="1200" b="1" dirty="0">
                  <a:solidFill>
                    <a:srgbClr val="FFFFFF"/>
                  </a:solidFill>
                  <a:latin typeface="Arial"/>
                </a:rPr>
                <a:t>Administration</a:t>
              </a:r>
            </a:p>
          </p:txBody>
        </p:sp>
      </p:grpSp>
      <p:sp>
        <p:nvSpPr>
          <p:cNvPr id="56349" name="Text Box 29" hidden="1"/>
          <p:cNvSpPr txBox="1">
            <a:spLocks noChangeArrowheads="1"/>
          </p:cNvSpPr>
          <p:nvPr/>
        </p:nvSpPr>
        <p:spPr bwMode="auto">
          <a:xfrm>
            <a:off x="449267" y="6205542"/>
            <a:ext cx="4784725" cy="279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8" tIns="45704" rIns="91408" bIns="45704">
            <a:spAutoFit/>
          </a:bodyPr>
          <a:lstStyle/>
          <a:p>
            <a:pPr>
              <a:spcBef>
                <a:spcPct val="50000"/>
              </a:spcBef>
            </a:pPr>
            <a:r>
              <a:rPr lang="en-US" sz="1200" b="1" dirty="0">
                <a:solidFill>
                  <a:srgbClr val="C0C0C0"/>
                </a:solidFill>
                <a:latin typeface="Arial"/>
              </a:rPr>
              <a:t>&lt;Presentation Title – Change on Master Slide&gt;</a:t>
            </a:r>
            <a:endParaRPr lang="en-US" sz="1200" dirty="0">
              <a:solidFill>
                <a:srgbClr val="C0C0C0"/>
              </a:solidFill>
              <a:latin typeface="Arial"/>
            </a:endParaRPr>
          </a:p>
        </p:txBody>
      </p:sp>
      <p:sp>
        <p:nvSpPr>
          <p:cNvPr id="56350" name="Text Box 30" hidden="1"/>
          <p:cNvSpPr txBox="1">
            <a:spLocks noChangeArrowheads="1"/>
          </p:cNvSpPr>
          <p:nvPr/>
        </p:nvSpPr>
        <p:spPr bwMode="auto">
          <a:xfrm>
            <a:off x="441325" y="6384929"/>
            <a:ext cx="3740150" cy="279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8" tIns="45704" rIns="91408" bIns="45704">
            <a:spAutoFit/>
          </a:bodyPr>
          <a:lstStyle/>
          <a:p>
            <a:pPr>
              <a:spcBef>
                <a:spcPct val="50000"/>
              </a:spcBef>
            </a:pPr>
            <a:r>
              <a:rPr lang="en-US" sz="1200" dirty="0">
                <a:solidFill>
                  <a:srgbClr val="C0C0C0"/>
                </a:solidFill>
                <a:latin typeface="Arial"/>
              </a:rPr>
              <a:t>&lt;Date of Presentation – Change on Master Slide&gt;</a:t>
            </a:r>
          </a:p>
        </p:txBody>
      </p:sp>
      <p:sp>
        <p:nvSpPr>
          <p:cNvPr id="13" name="Rectangle 17"/>
          <p:cNvSpPr>
            <a:spLocks noChangeArrowheads="1"/>
          </p:cNvSpPr>
          <p:nvPr/>
        </p:nvSpPr>
        <p:spPr bwMode="auto">
          <a:xfrm>
            <a:off x="6940550" y="630555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8" tIns="45704" rIns="91408" bIns="45704"/>
          <a:lstStyle/>
          <a:p>
            <a:pPr algn="r"/>
            <a:fld id="{8FD4F945-DF31-4127-A0A1-A85138081D4F}" type="slidenum">
              <a:rPr lang="en-US" sz="1200" b="1">
                <a:solidFill>
                  <a:srgbClr val="FFFFFF"/>
                </a:solidFill>
                <a:latin typeface="Arial"/>
              </a:rPr>
              <a:pPr algn="r"/>
              <a:t>‹#›</a:t>
            </a:fld>
            <a:endParaRPr lang="en-US" sz="1200" b="1" dirty="0">
              <a:solidFill>
                <a:srgbClr val="FFFFFF"/>
              </a:solidFill>
              <a:latin typeface="Arial"/>
            </a:endParaRPr>
          </a:p>
        </p:txBody>
      </p:sp>
    </p:spTree>
    <p:extLst>
      <p:ext uri="{BB962C8B-B14F-4D97-AF65-F5344CB8AC3E}">
        <p14:creationId xmlns:p14="http://schemas.microsoft.com/office/powerpoint/2010/main" val="2183674388"/>
      </p:ext>
    </p:extLst>
  </p:cSld>
  <p:clrMap bg1="lt1" tx1="dk1" bg2="lt2" tx2="dk2" accent1="accent1" accent2="accent2" accent3="accent3" accent4="accent4" accent5="accent5" accent6="accent6" hlink="hlink" folHlink="folHlink"/>
  <p:sldLayoutIdLst>
    <p:sldLayoutId id="2147484103" r:id="rId1"/>
    <p:sldLayoutId id="2147484104" r:id="rId2"/>
    <p:sldLayoutId id="2147484105" r:id="rId3"/>
    <p:sldLayoutId id="2147484106" r:id="rId4"/>
    <p:sldLayoutId id="2147484107" r:id="rId5"/>
    <p:sldLayoutId id="2147484108" r:id="rId6"/>
    <p:sldLayoutId id="2147484109" r:id="rId7"/>
    <p:sldLayoutId id="2147484110" r:id="rId8"/>
  </p:sldLayoutIdLst>
  <p:timing>
    <p:tnLst>
      <p:par>
        <p:cTn id="1" dur="indefinite" restart="never" nodeType="tmRoot"/>
      </p:par>
    </p:tnLst>
  </p:timing>
  <p:hf hdr="0" ftr="0" dt="0"/>
  <p:txStyles>
    <p:titleStyle>
      <a:lvl1pPr algn="l" rtl="0" eaLnBrk="1" fontAlgn="base" hangingPunct="1">
        <a:spcBef>
          <a:spcPct val="0"/>
        </a:spcBef>
        <a:spcAft>
          <a:spcPct val="0"/>
        </a:spcAft>
        <a:defRPr sz="2800" b="1">
          <a:solidFill>
            <a:srgbClr val="1D2F68"/>
          </a:solidFill>
          <a:latin typeface="+mj-lt"/>
          <a:ea typeface="+mj-ea"/>
          <a:cs typeface="+mj-cs"/>
        </a:defRPr>
      </a:lvl1pPr>
      <a:lvl2pPr algn="l" rtl="0" eaLnBrk="1" fontAlgn="base" hangingPunct="1">
        <a:spcBef>
          <a:spcPct val="0"/>
        </a:spcBef>
        <a:spcAft>
          <a:spcPct val="0"/>
        </a:spcAft>
        <a:defRPr sz="4000" b="1">
          <a:solidFill>
            <a:srgbClr val="1D2F68"/>
          </a:solidFill>
          <a:latin typeface="Arial" charset="0"/>
        </a:defRPr>
      </a:lvl2pPr>
      <a:lvl3pPr algn="l" rtl="0" eaLnBrk="1" fontAlgn="base" hangingPunct="1">
        <a:spcBef>
          <a:spcPct val="0"/>
        </a:spcBef>
        <a:spcAft>
          <a:spcPct val="0"/>
        </a:spcAft>
        <a:defRPr sz="4000" b="1">
          <a:solidFill>
            <a:srgbClr val="1D2F68"/>
          </a:solidFill>
          <a:latin typeface="Arial" charset="0"/>
        </a:defRPr>
      </a:lvl3pPr>
      <a:lvl4pPr algn="l" rtl="0" eaLnBrk="1" fontAlgn="base" hangingPunct="1">
        <a:spcBef>
          <a:spcPct val="0"/>
        </a:spcBef>
        <a:spcAft>
          <a:spcPct val="0"/>
        </a:spcAft>
        <a:defRPr sz="4000" b="1">
          <a:solidFill>
            <a:srgbClr val="1D2F68"/>
          </a:solidFill>
          <a:latin typeface="Arial" charset="0"/>
        </a:defRPr>
      </a:lvl4pPr>
      <a:lvl5pPr algn="l" rtl="0" eaLnBrk="1" fontAlgn="base" hangingPunct="1">
        <a:spcBef>
          <a:spcPct val="0"/>
        </a:spcBef>
        <a:spcAft>
          <a:spcPct val="0"/>
        </a:spcAft>
        <a:defRPr sz="4000" b="1">
          <a:solidFill>
            <a:srgbClr val="1D2F68"/>
          </a:solidFill>
          <a:latin typeface="Arial" charset="0"/>
        </a:defRPr>
      </a:lvl5pPr>
      <a:lvl6pPr marL="457036" algn="l" rtl="0" eaLnBrk="1" fontAlgn="base" hangingPunct="1">
        <a:spcBef>
          <a:spcPct val="0"/>
        </a:spcBef>
        <a:spcAft>
          <a:spcPct val="0"/>
        </a:spcAft>
        <a:defRPr sz="4000" b="1">
          <a:solidFill>
            <a:srgbClr val="1D2F68"/>
          </a:solidFill>
          <a:latin typeface="Arial" charset="0"/>
        </a:defRPr>
      </a:lvl6pPr>
      <a:lvl7pPr marL="914074" algn="l" rtl="0" eaLnBrk="1" fontAlgn="base" hangingPunct="1">
        <a:spcBef>
          <a:spcPct val="0"/>
        </a:spcBef>
        <a:spcAft>
          <a:spcPct val="0"/>
        </a:spcAft>
        <a:defRPr sz="4000" b="1">
          <a:solidFill>
            <a:srgbClr val="1D2F68"/>
          </a:solidFill>
          <a:latin typeface="Arial" charset="0"/>
        </a:defRPr>
      </a:lvl7pPr>
      <a:lvl8pPr marL="1371109" algn="l" rtl="0" eaLnBrk="1" fontAlgn="base" hangingPunct="1">
        <a:spcBef>
          <a:spcPct val="0"/>
        </a:spcBef>
        <a:spcAft>
          <a:spcPct val="0"/>
        </a:spcAft>
        <a:defRPr sz="4000" b="1">
          <a:solidFill>
            <a:srgbClr val="1D2F68"/>
          </a:solidFill>
          <a:latin typeface="Arial" charset="0"/>
        </a:defRPr>
      </a:lvl8pPr>
      <a:lvl9pPr marL="1828148" algn="l" rtl="0" eaLnBrk="1" fontAlgn="base" hangingPunct="1">
        <a:spcBef>
          <a:spcPct val="0"/>
        </a:spcBef>
        <a:spcAft>
          <a:spcPct val="0"/>
        </a:spcAft>
        <a:defRPr sz="4000" b="1">
          <a:solidFill>
            <a:srgbClr val="1D2F68"/>
          </a:solidFill>
          <a:latin typeface="Arial" charset="0"/>
        </a:defRPr>
      </a:lvl9pPr>
    </p:titleStyle>
    <p:bodyStyle>
      <a:lvl1pPr marL="342778" indent="-342778" algn="l" rtl="0" eaLnBrk="1" fontAlgn="base" hangingPunct="1">
        <a:spcBef>
          <a:spcPct val="20000"/>
        </a:spcBef>
        <a:spcAft>
          <a:spcPct val="0"/>
        </a:spcAft>
        <a:buChar char="•"/>
        <a:defRPr sz="2800" b="1">
          <a:solidFill>
            <a:schemeClr val="tx1"/>
          </a:solidFill>
          <a:latin typeface="+mn-lt"/>
          <a:ea typeface="+mn-ea"/>
          <a:cs typeface="+mn-cs"/>
        </a:defRPr>
      </a:lvl1pPr>
      <a:lvl2pPr marL="742685" indent="-285648" algn="l" rtl="0" eaLnBrk="1" fontAlgn="base" hangingPunct="1">
        <a:spcBef>
          <a:spcPct val="20000"/>
        </a:spcBef>
        <a:spcAft>
          <a:spcPct val="0"/>
        </a:spcAft>
        <a:buChar char="–"/>
        <a:defRPr sz="2400">
          <a:solidFill>
            <a:schemeClr val="tx1"/>
          </a:solidFill>
          <a:latin typeface="+mn-lt"/>
        </a:defRPr>
      </a:lvl2pPr>
      <a:lvl3pPr marL="1142592" indent="-228520" algn="l" rtl="0" eaLnBrk="1" fontAlgn="base" hangingPunct="1">
        <a:spcBef>
          <a:spcPct val="20000"/>
        </a:spcBef>
        <a:spcAft>
          <a:spcPct val="0"/>
        </a:spcAft>
        <a:buChar char="•"/>
        <a:defRPr sz="2000">
          <a:solidFill>
            <a:schemeClr val="tx1"/>
          </a:solidFill>
          <a:latin typeface="+mn-lt"/>
        </a:defRPr>
      </a:lvl3pPr>
      <a:lvl4pPr marL="1599629" indent="-228520" algn="l" rtl="0" eaLnBrk="1" fontAlgn="base" hangingPunct="1">
        <a:spcBef>
          <a:spcPct val="20000"/>
        </a:spcBef>
        <a:spcAft>
          <a:spcPct val="0"/>
        </a:spcAft>
        <a:buChar char="–"/>
        <a:defRPr>
          <a:solidFill>
            <a:schemeClr val="tx1"/>
          </a:solidFill>
          <a:latin typeface="+mn-lt"/>
        </a:defRPr>
      </a:lvl4pPr>
      <a:lvl5pPr marL="2056668" indent="-228520" algn="l" rtl="0" eaLnBrk="1" fontAlgn="base" hangingPunct="1">
        <a:spcBef>
          <a:spcPct val="20000"/>
        </a:spcBef>
        <a:spcAft>
          <a:spcPct val="0"/>
        </a:spcAft>
        <a:buChar char="»"/>
        <a:defRPr>
          <a:solidFill>
            <a:schemeClr val="tx1"/>
          </a:solidFill>
          <a:latin typeface="+mn-lt"/>
        </a:defRPr>
      </a:lvl5pPr>
      <a:lvl6pPr marL="2513704" indent="-228520" algn="l" rtl="0" eaLnBrk="1" fontAlgn="base" hangingPunct="1">
        <a:spcBef>
          <a:spcPct val="20000"/>
        </a:spcBef>
        <a:spcAft>
          <a:spcPct val="0"/>
        </a:spcAft>
        <a:buChar char="»"/>
        <a:defRPr>
          <a:solidFill>
            <a:schemeClr val="tx1"/>
          </a:solidFill>
          <a:latin typeface="+mn-lt"/>
        </a:defRPr>
      </a:lvl6pPr>
      <a:lvl7pPr marL="2970742" indent="-228520" algn="l" rtl="0" eaLnBrk="1" fontAlgn="base" hangingPunct="1">
        <a:spcBef>
          <a:spcPct val="20000"/>
        </a:spcBef>
        <a:spcAft>
          <a:spcPct val="0"/>
        </a:spcAft>
        <a:buChar char="»"/>
        <a:defRPr>
          <a:solidFill>
            <a:schemeClr val="tx1"/>
          </a:solidFill>
          <a:latin typeface="+mn-lt"/>
        </a:defRPr>
      </a:lvl7pPr>
      <a:lvl8pPr marL="3427778" indent="-228520" algn="l" rtl="0" eaLnBrk="1" fontAlgn="base" hangingPunct="1">
        <a:spcBef>
          <a:spcPct val="20000"/>
        </a:spcBef>
        <a:spcAft>
          <a:spcPct val="0"/>
        </a:spcAft>
        <a:buChar char="»"/>
        <a:defRPr>
          <a:solidFill>
            <a:schemeClr val="tx1"/>
          </a:solidFill>
          <a:latin typeface="+mn-lt"/>
        </a:defRPr>
      </a:lvl8pPr>
      <a:lvl9pPr marL="3884814" indent="-22852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074" rtl="0" eaLnBrk="1" latinLnBrk="0" hangingPunct="1">
        <a:defRPr sz="1800" kern="1200">
          <a:solidFill>
            <a:schemeClr val="tx1"/>
          </a:solidFill>
          <a:latin typeface="+mn-lt"/>
          <a:ea typeface="+mn-ea"/>
          <a:cs typeface="+mn-cs"/>
        </a:defRPr>
      </a:lvl1pPr>
      <a:lvl2pPr marL="457036" algn="l" defTabSz="914074" rtl="0" eaLnBrk="1" latinLnBrk="0" hangingPunct="1">
        <a:defRPr sz="1800" kern="1200">
          <a:solidFill>
            <a:schemeClr val="tx1"/>
          </a:solidFill>
          <a:latin typeface="+mn-lt"/>
          <a:ea typeface="+mn-ea"/>
          <a:cs typeface="+mn-cs"/>
        </a:defRPr>
      </a:lvl2pPr>
      <a:lvl3pPr marL="914074" algn="l" defTabSz="914074" rtl="0" eaLnBrk="1" latinLnBrk="0" hangingPunct="1">
        <a:defRPr sz="1800" kern="1200">
          <a:solidFill>
            <a:schemeClr val="tx1"/>
          </a:solidFill>
          <a:latin typeface="+mn-lt"/>
          <a:ea typeface="+mn-ea"/>
          <a:cs typeface="+mn-cs"/>
        </a:defRPr>
      </a:lvl3pPr>
      <a:lvl4pPr marL="1371109" algn="l" defTabSz="914074" rtl="0" eaLnBrk="1" latinLnBrk="0" hangingPunct="1">
        <a:defRPr sz="1800" kern="1200">
          <a:solidFill>
            <a:schemeClr val="tx1"/>
          </a:solidFill>
          <a:latin typeface="+mn-lt"/>
          <a:ea typeface="+mn-ea"/>
          <a:cs typeface="+mn-cs"/>
        </a:defRPr>
      </a:lvl4pPr>
      <a:lvl5pPr marL="1828148" algn="l" defTabSz="914074" rtl="0" eaLnBrk="1" latinLnBrk="0" hangingPunct="1">
        <a:defRPr sz="1800" kern="1200">
          <a:solidFill>
            <a:schemeClr val="tx1"/>
          </a:solidFill>
          <a:latin typeface="+mn-lt"/>
          <a:ea typeface="+mn-ea"/>
          <a:cs typeface="+mn-cs"/>
        </a:defRPr>
      </a:lvl5pPr>
      <a:lvl6pPr marL="2285186" algn="l" defTabSz="914074" rtl="0" eaLnBrk="1" latinLnBrk="0" hangingPunct="1">
        <a:defRPr sz="1800" kern="1200">
          <a:solidFill>
            <a:schemeClr val="tx1"/>
          </a:solidFill>
          <a:latin typeface="+mn-lt"/>
          <a:ea typeface="+mn-ea"/>
          <a:cs typeface="+mn-cs"/>
        </a:defRPr>
      </a:lvl6pPr>
      <a:lvl7pPr marL="2742224" algn="l" defTabSz="914074" rtl="0" eaLnBrk="1" latinLnBrk="0" hangingPunct="1">
        <a:defRPr sz="1800" kern="1200">
          <a:solidFill>
            <a:schemeClr val="tx1"/>
          </a:solidFill>
          <a:latin typeface="+mn-lt"/>
          <a:ea typeface="+mn-ea"/>
          <a:cs typeface="+mn-cs"/>
        </a:defRPr>
      </a:lvl7pPr>
      <a:lvl8pPr marL="3199260" algn="l" defTabSz="914074" rtl="0" eaLnBrk="1" latinLnBrk="0" hangingPunct="1">
        <a:defRPr sz="1800" kern="1200">
          <a:solidFill>
            <a:schemeClr val="tx1"/>
          </a:solidFill>
          <a:latin typeface="+mn-lt"/>
          <a:ea typeface="+mn-ea"/>
          <a:cs typeface="+mn-cs"/>
        </a:defRPr>
      </a:lvl8pPr>
      <a:lvl9pPr marL="3656296" algn="l" defTabSz="914074"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6035679"/>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8" tIns="45704" rIns="91408" bIns="45704" anchor="ctr"/>
          <a:lstStyle/>
          <a:p>
            <a:pPr algn="ctr" fontAlgn="base">
              <a:spcBef>
                <a:spcPct val="50000"/>
              </a:spcBef>
              <a:spcAft>
                <a:spcPct val="0"/>
              </a:spcAft>
              <a:buFontTx/>
              <a:buChar char="•"/>
            </a:pPr>
            <a:endParaRPr lang="en-US" sz="2400" smtClean="0">
              <a:solidFill>
                <a:srgbClr val="000000"/>
              </a:solidFill>
            </a:endParaRPr>
          </a:p>
        </p:txBody>
      </p:sp>
      <p:sp>
        <p:nvSpPr>
          <p:cNvPr id="1027" name="Rectangle 3"/>
          <p:cNvSpPr>
            <a:spLocks noGrp="1" noChangeArrowheads="1"/>
          </p:cNvSpPr>
          <p:nvPr>
            <p:ph type="title"/>
          </p:nvPr>
        </p:nvSpPr>
        <p:spPr bwMode="auto">
          <a:xfrm>
            <a:off x="428625" y="3444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ctr" anchorCtr="0" compatLnSpc="1">
            <a:prstTxWarp prst="textNoShape">
              <a:avLst/>
            </a:prstTxWarp>
          </a:bodyPr>
          <a:lstStyle/>
          <a:p>
            <a:pPr lvl="0"/>
            <a:r>
              <a:rPr lang="en-US" smtClean="0"/>
              <a:t>Select to edit master title</a:t>
            </a:r>
          </a:p>
        </p:txBody>
      </p:sp>
      <p:sp>
        <p:nvSpPr>
          <p:cNvPr id="1028" name="Rectangle 4"/>
          <p:cNvSpPr>
            <a:spLocks noGrp="1" noChangeArrowheads="1"/>
          </p:cNvSpPr>
          <p:nvPr>
            <p:ph type="body" idx="1"/>
          </p:nvPr>
        </p:nvSpPr>
        <p:spPr bwMode="auto">
          <a:xfrm>
            <a:off x="495300" y="1508125"/>
            <a:ext cx="805021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t" anchorCtr="0" compatLnSpc="1">
            <a:prstTxWarp prst="textNoShape">
              <a:avLst/>
            </a:prstTxWarp>
          </a:bodyPr>
          <a:lstStyle/>
          <a:p>
            <a:pPr lvl="0"/>
            <a:r>
              <a:rPr lang="en-US" smtClean="0"/>
              <a:t>Select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Text Box 5"/>
          <p:cNvSpPr txBox="1">
            <a:spLocks noChangeArrowheads="1"/>
          </p:cNvSpPr>
          <p:nvPr/>
        </p:nvSpPr>
        <p:spPr bwMode="auto">
          <a:xfrm>
            <a:off x="449267" y="6149978"/>
            <a:ext cx="4784725" cy="279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8" tIns="45704" rIns="91408" bIns="45704">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fontAlgn="base" hangingPunct="1">
              <a:spcBef>
                <a:spcPct val="50000"/>
              </a:spcBef>
              <a:spcAft>
                <a:spcPct val="0"/>
              </a:spcAft>
              <a:defRPr/>
            </a:pPr>
            <a:r>
              <a:rPr lang="en-US" sz="1200" dirty="0" smtClean="0">
                <a:solidFill>
                  <a:srgbClr val="C0C0C0"/>
                </a:solidFill>
              </a:rPr>
              <a:t>MOD AFC Meeting</a:t>
            </a:r>
          </a:p>
        </p:txBody>
      </p:sp>
      <p:sp>
        <p:nvSpPr>
          <p:cNvPr id="1030" name="Rectangle 6"/>
          <p:cNvSpPr>
            <a:spLocks noChangeArrowheads="1"/>
          </p:cNvSpPr>
          <p:nvPr/>
        </p:nvSpPr>
        <p:spPr bwMode="auto">
          <a:xfrm>
            <a:off x="6940550" y="630555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8" tIns="45704" rIns="91408" bIns="45704"/>
          <a:lstStyle/>
          <a:p>
            <a:pPr algn="r" fontAlgn="base">
              <a:spcBef>
                <a:spcPct val="0"/>
              </a:spcBef>
              <a:spcAft>
                <a:spcPct val="0"/>
              </a:spcAft>
            </a:pPr>
            <a:fld id="{E9DC0D2C-2ED1-4B34-AD2C-11654C93CC4C}" type="slidenum">
              <a:rPr lang="en-US" sz="1200" b="1" smtClean="0">
                <a:solidFill>
                  <a:srgbClr val="FFFFFF"/>
                </a:solidFill>
              </a:rPr>
              <a:pPr algn="r" fontAlgn="base">
                <a:spcBef>
                  <a:spcPct val="0"/>
                </a:spcBef>
                <a:spcAft>
                  <a:spcPct val="0"/>
                </a:spcAft>
              </a:pPr>
              <a:t>‹#›</a:t>
            </a:fld>
            <a:endParaRPr lang="en-US" sz="1200" b="1" smtClean="0">
              <a:solidFill>
                <a:srgbClr val="FFFFFF"/>
              </a:solidFill>
            </a:endParaRPr>
          </a:p>
        </p:txBody>
      </p:sp>
      <p:grpSp>
        <p:nvGrpSpPr>
          <p:cNvPr id="1031" name="Group 7"/>
          <p:cNvGrpSpPr>
            <a:grpSpLocks/>
          </p:cNvGrpSpPr>
          <p:nvPr/>
        </p:nvGrpSpPr>
        <p:grpSpPr bwMode="auto">
          <a:xfrm>
            <a:off x="6353178" y="6124579"/>
            <a:ext cx="2081212" cy="661988"/>
            <a:chOff x="3596" y="3858"/>
            <a:chExt cx="1311" cy="417"/>
          </a:xfrm>
        </p:grpSpPr>
        <p:pic>
          <p:nvPicPr>
            <p:cNvPr id="1034" name="Picture 8" descr="NEW FAA LOGO"/>
            <p:cNvPicPr>
              <a:picLocks noChangeAspect="1" noChangeArrowheads="1"/>
            </p:cNvPicPr>
            <p:nvPr userDrawn="1"/>
          </p:nvPicPr>
          <p:blipFill>
            <a:blip r:embed="rId13">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596" y="3858"/>
              <a:ext cx="416" cy="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6" name="Text Box 9"/>
            <p:cNvSpPr txBox="1">
              <a:spLocks noChangeArrowheads="1"/>
            </p:cNvSpPr>
            <p:nvPr userDrawn="1"/>
          </p:nvSpPr>
          <p:spPr bwMode="auto">
            <a:xfrm>
              <a:off x="4023" y="3947"/>
              <a:ext cx="884" cy="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fontAlgn="base" hangingPunct="1">
                <a:lnSpc>
                  <a:spcPct val="85000"/>
                </a:lnSpc>
                <a:spcBef>
                  <a:spcPct val="0"/>
                </a:spcBef>
                <a:spcAft>
                  <a:spcPct val="0"/>
                </a:spcAft>
                <a:defRPr/>
              </a:pPr>
              <a:r>
                <a:rPr lang="en-US" sz="1200" b="1" smtClean="0">
                  <a:solidFill>
                    <a:srgbClr val="FFFFFF"/>
                  </a:solidFill>
                </a:rPr>
                <a:t>Federal Aviation</a:t>
              </a:r>
            </a:p>
            <a:p>
              <a:pPr eaLnBrk="1" fontAlgn="base" hangingPunct="1">
                <a:lnSpc>
                  <a:spcPct val="85000"/>
                </a:lnSpc>
                <a:spcBef>
                  <a:spcPct val="0"/>
                </a:spcBef>
                <a:spcAft>
                  <a:spcPct val="0"/>
                </a:spcAft>
                <a:defRPr/>
              </a:pPr>
              <a:r>
                <a:rPr lang="en-US" sz="1200" b="1" smtClean="0">
                  <a:solidFill>
                    <a:srgbClr val="FFFFFF"/>
                  </a:solidFill>
                </a:rPr>
                <a:t>Administration</a:t>
              </a:r>
            </a:p>
          </p:txBody>
        </p:sp>
      </p:grpSp>
      <p:sp>
        <p:nvSpPr>
          <p:cNvPr id="1032" name="Text Box 10"/>
          <p:cNvSpPr txBox="1">
            <a:spLocks noChangeArrowheads="1"/>
          </p:cNvSpPr>
          <p:nvPr/>
        </p:nvSpPr>
        <p:spPr bwMode="auto">
          <a:xfrm>
            <a:off x="452438" y="6329367"/>
            <a:ext cx="3740150" cy="279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8" tIns="45704" rIns="91408" bIns="45704">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fontAlgn="base" hangingPunct="1">
              <a:spcBef>
                <a:spcPct val="50000"/>
              </a:spcBef>
              <a:spcAft>
                <a:spcPct val="0"/>
              </a:spcAft>
              <a:defRPr/>
            </a:pPr>
            <a:r>
              <a:rPr lang="en-US" sz="1200" b="1" dirty="0" smtClean="0">
                <a:solidFill>
                  <a:srgbClr val="C0C0C0"/>
                </a:solidFill>
              </a:rPr>
              <a:t>March 19, 2013</a:t>
            </a:r>
          </a:p>
        </p:txBody>
      </p:sp>
      <p:sp>
        <p:nvSpPr>
          <p:cNvPr id="1033" name="Text Box 12"/>
          <p:cNvSpPr txBox="1">
            <a:spLocks noChangeArrowheads="1"/>
          </p:cNvSpPr>
          <p:nvPr/>
        </p:nvSpPr>
        <p:spPr bwMode="auto">
          <a:xfrm>
            <a:off x="457203" y="6540503"/>
            <a:ext cx="2200019" cy="279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8" tIns="45704" rIns="91408" bIns="45704">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fontAlgn="base" hangingPunct="1">
              <a:spcBef>
                <a:spcPct val="50000"/>
              </a:spcBef>
              <a:spcAft>
                <a:spcPct val="0"/>
              </a:spcAft>
              <a:defRPr/>
            </a:pPr>
            <a:r>
              <a:rPr lang="en-US" sz="1200" b="1" smtClean="0">
                <a:solidFill>
                  <a:srgbClr val="FFFFFF"/>
                </a:solidFill>
              </a:rPr>
              <a:t>Mark Rumizen, FAA/CAAFI</a:t>
            </a:r>
          </a:p>
        </p:txBody>
      </p:sp>
    </p:spTree>
    <p:extLst>
      <p:ext uri="{BB962C8B-B14F-4D97-AF65-F5344CB8AC3E}">
        <p14:creationId xmlns:p14="http://schemas.microsoft.com/office/powerpoint/2010/main" val="3763292744"/>
      </p:ext>
    </p:extLst>
  </p:cSld>
  <p:clrMap bg1="lt1" tx1="dk1" bg2="lt2" tx2="dk2" accent1="accent1" accent2="accent2" accent3="accent3" accent4="accent4" accent5="accent5" accent6="accent6" hlink="hlink" folHlink="folHlink"/>
  <p:sldLayoutIdLst>
    <p:sldLayoutId id="2147484112" r:id="rId1"/>
    <p:sldLayoutId id="2147484113" r:id="rId2"/>
    <p:sldLayoutId id="2147484114" r:id="rId3"/>
    <p:sldLayoutId id="2147484115" r:id="rId4"/>
    <p:sldLayoutId id="2147484116" r:id="rId5"/>
    <p:sldLayoutId id="2147484117" r:id="rId6"/>
    <p:sldLayoutId id="2147484118" r:id="rId7"/>
    <p:sldLayoutId id="2147484119" r:id="rId8"/>
    <p:sldLayoutId id="2147484120" r:id="rId9"/>
    <p:sldLayoutId id="2147484121" r:id="rId10"/>
    <p:sldLayoutId id="2147484122" r:id="rId11"/>
  </p:sldLayoutIdLst>
  <p:timing>
    <p:tnLst>
      <p:par>
        <p:cTn id="1" dur="indefinite" restart="never" nodeType="tmRoot"/>
      </p:par>
    </p:tnLst>
  </p:timing>
  <p:hf hdr="0" ftr="0" dt="0"/>
  <p:txStyles>
    <p:titleStyle>
      <a:lvl1pPr algn="l" rtl="0" eaLnBrk="1" fontAlgn="base" hangingPunct="1">
        <a:spcBef>
          <a:spcPct val="0"/>
        </a:spcBef>
        <a:spcAft>
          <a:spcPct val="0"/>
        </a:spcAft>
        <a:defRPr sz="4000" b="1">
          <a:solidFill>
            <a:srgbClr val="1D2F68"/>
          </a:solidFill>
          <a:latin typeface="+mj-lt"/>
          <a:ea typeface="+mj-ea"/>
          <a:cs typeface="+mj-cs"/>
        </a:defRPr>
      </a:lvl1pPr>
      <a:lvl2pPr algn="l" rtl="0" eaLnBrk="1" fontAlgn="base" hangingPunct="1">
        <a:spcBef>
          <a:spcPct val="0"/>
        </a:spcBef>
        <a:spcAft>
          <a:spcPct val="0"/>
        </a:spcAft>
        <a:defRPr sz="4000" b="1">
          <a:solidFill>
            <a:srgbClr val="1D2F68"/>
          </a:solidFill>
          <a:latin typeface="Arial" charset="0"/>
        </a:defRPr>
      </a:lvl2pPr>
      <a:lvl3pPr algn="l" rtl="0" eaLnBrk="1" fontAlgn="base" hangingPunct="1">
        <a:spcBef>
          <a:spcPct val="0"/>
        </a:spcBef>
        <a:spcAft>
          <a:spcPct val="0"/>
        </a:spcAft>
        <a:defRPr sz="4000" b="1">
          <a:solidFill>
            <a:srgbClr val="1D2F68"/>
          </a:solidFill>
          <a:latin typeface="Arial" charset="0"/>
        </a:defRPr>
      </a:lvl3pPr>
      <a:lvl4pPr algn="l" rtl="0" eaLnBrk="1" fontAlgn="base" hangingPunct="1">
        <a:spcBef>
          <a:spcPct val="0"/>
        </a:spcBef>
        <a:spcAft>
          <a:spcPct val="0"/>
        </a:spcAft>
        <a:defRPr sz="4000" b="1">
          <a:solidFill>
            <a:srgbClr val="1D2F68"/>
          </a:solidFill>
          <a:latin typeface="Arial" charset="0"/>
        </a:defRPr>
      </a:lvl4pPr>
      <a:lvl5pPr algn="l" rtl="0" eaLnBrk="1" fontAlgn="base" hangingPunct="1">
        <a:spcBef>
          <a:spcPct val="0"/>
        </a:spcBef>
        <a:spcAft>
          <a:spcPct val="0"/>
        </a:spcAft>
        <a:defRPr sz="4000" b="1">
          <a:solidFill>
            <a:srgbClr val="1D2F68"/>
          </a:solidFill>
          <a:latin typeface="Arial" charset="0"/>
        </a:defRPr>
      </a:lvl5pPr>
      <a:lvl6pPr marL="457036" algn="l" rtl="0" eaLnBrk="1" fontAlgn="base" hangingPunct="1">
        <a:spcBef>
          <a:spcPct val="0"/>
        </a:spcBef>
        <a:spcAft>
          <a:spcPct val="0"/>
        </a:spcAft>
        <a:defRPr sz="4000" b="1">
          <a:solidFill>
            <a:srgbClr val="1D2F68"/>
          </a:solidFill>
          <a:latin typeface="Arial" charset="0"/>
        </a:defRPr>
      </a:lvl6pPr>
      <a:lvl7pPr marL="914074" algn="l" rtl="0" eaLnBrk="1" fontAlgn="base" hangingPunct="1">
        <a:spcBef>
          <a:spcPct val="0"/>
        </a:spcBef>
        <a:spcAft>
          <a:spcPct val="0"/>
        </a:spcAft>
        <a:defRPr sz="4000" b="1">
          <a:solidFill>
            <a:srgbClr val="1D2F68"/>
          </a:solidFill>
          <a:latin typeface="Arial" charset="0"/>
        </a:defRPr>
      </a:lvl7pPr>
      <a:lvl8pPr marL="1371109" algn="l" rtl="0" eaLnBrk="1" fontAlgn="base" hangingPunct="1">
        <a:spcBef>
          <a:spcPct val="0"/>
        </a:spcBef>
        <a:spcAft>
          <a:spcPct val="0"/>
        </a:spcAft>
        <a:defRPr sz="4000" b="1">
          <a:solidFill>
            <a:srgbClr val="1D2F68"/>
          </a:solidFill>
          <a:latin typeface="Arial" charset="0"/>
        </a:defRPr>
      </a:lvl8pPr>
      <a:lvl9pPr marL="1828148" algn="l" rtl="0" eaLnBrk="1" fontAlgn="base" hangingPunct="1">
        <a:spcBef>
          <a:spcPct val="0"/>
        </a:spcBef>
        <a:spcAft>
          <a:spcPct val="0"/>
        </a:spcAft>
        <a:defRPr sz="4000" b="1">
          <a:solidFill>
            <a:srgbClr val="1D2F68"/>
          </a:solidFill>
          <a:latin typeface="Arial" charset="0"/>
        </a:defRPr>
      </a:lvl9pPr>
    </p:titleStyle>
    <p:bodyStyle>
      <a:lvl1pPr marL="342778" indent="-342778" algn="l" rtl="0" eaLnBrk="1" fontAlgn="base" hangingPunct="1">
        <a:spcBef>
          <a:spcPct val="20000"/>
        </a:spcBef>
        <a:spcAft>
          <a:spcPct val="0"/>
        </a:spcAft>
        <a:buChar char="•"/>
        <a:defRPr sz="2800" b="1">
          <a:solidFill>
            <a:schemeClr val="tx1"/>
          </a:solidFill>
          <a:latin typeface="+mn-lt"/>
          <a:ea typeface="+mn-ea"/>
          <a:cs typeface="+mn-cs"/>
        </a:defRPr>
      </a:lvl1pPr>
      <a:lvl2pPr marL="742685" indent="-285648" algn="l" rtl="0" eaLnBrk="1" fontAlgn="base" hangingPunct="1">
        <a:spcBef>
          <a:spcPct val="20000"/>
        </a:spcBef>
        <a:spcAft>
          <a:spcPct val="0"/>
        </a:spcAft>
        <a:buChar char="–"/>
        <a:defRPr sz="2400">
          <a:solidFill>
            <a:schemeClr val="tx1"/>
          </a:solidFill>
          <a:latin typeface="+mn-lt"/>
        </a:defRPr>
      </a:lvl2pPr>
      <a:lvl3pPr marL="1142592" indent="-228520" algn="l" rtl="0" eaLnBrk="1" fontAlgn="base" hangingPunct="1">
        <a:spcBef>
          <a:spcPct val="20000"/>
        </a:spcBef>
        <a:spcAft>
          <a:spcPct val="0"/>
        </a:spcAft>
        <a:buChar char="•"/>
        <a:defRPr sz="2000">
          <a:solidFill>
            <a:schemeClr val="tx1"/>
          </a:solidFill>
          <a:latin typeface="+mn-lt"/>
        </a:defRPr>
      </a:lvl3pPr>
      <a:lvl4pPr marL="1599629" indent="-228520" algn="l" rtl="0" eaLnBrk="1" fontAlgn="base" hangingPunct="1">
        <a:spcBef>
          <a:spcPct val="20000"/>
        </a:spcBef>
        <a:spcAft>
          <a:spcPct val="0"/>
        </a:spcAft>
        <a:buChar char="–"/>
        <a:defRPr>
          <a:solidFill>
            <a:schemeClr val="tx1"/>
          </a:solidFill>
          <a:latin typeface="+mn-lt"/>
        </a:defRPr>
      </a:lvl4pPr>
      <a:lvl5pPr marL="2056668" indent="-228520" algn="l" rtl="0" eaLnBrk="1" fontAlgn="base" hangingPunct="1">
        <a:spcBef>
          <a:spcPct val="20000"/>
        </a:spcBef>
        <a:spcAft>
          <a:spcPct val="0"/>
        </a:spcAft>
        <a:buChar char="»"/>
        <a:defRPr>
          <a:solidFill>
            <a:schemeClr val="tx1"/>
          </a:solidFill>
          <a:latin typeface="+mn-lt"/>
        </a:defRPr>
      </a:lvl5pPr>
      <a:lvl6pPr marL="2513704" indent="-228520" algn="l" rtl="0" eaLnBrk="1" fontAlgn="base" hangingPunct="1">
        <a:spcBef>
          <a:spcPct val="20000"/>
        </a:spcBef>
        <a:spcAft>
          <a:spcPct val="0"/>
        </a:spcAft>
        <a:buChar char="»"/>
        <a:defRPr>
          <a:solidFill>
            <a:schemeClr val="tx1"/>
          </a:solidFill>
          <a:latin typeface="+mn-lt"/>
        </a:defRPr>
      </a:lvl6pPr>
      <a:lvl7pPr marL="2970742" indent="-228520" algn="l" rtl="0" eaLnBrk="1" fontAlgn="base" hangingPunct="1">
        <a:spcBef>
          <a:spcPct val="20000"/>
        </a:spcBef>
        <a:spcAft>
          <a:spcPct val="0"/>
        </a:spcAft>
        <a:buChar char="»"/>
        <a:defRPr>
          <a:solidFill>
            <a:schemeClr val="tx1"/>
          </a:solidFill>
          <a:latin typeface="+mn-lt"/>
        </a:defRPr>
      </a:lvl7pPr>
      <a:lvl8pPr marL="3427778" indent="-228520" algn="l" rtl="0" eaLnBrk="1" fontAlgn="base" hangingPunct="1">
        <a:spcBef>
          <a:spcPct val="20000"/>
        </a:spcBef>
        <a:spcAft>
          <a:spcPct val="0"/>
        </a:spcAft>
        <a:buChar char="»"/>
        <a:defRPr>
          <a:solidFill>
            <a:schemeClr val="tx1"/>
          </a:solidFill>
          <a:latin typeface="+mn-lt"/>
        </a:defRPr>
      </a:lvl8pPr>
      <a:lvl9pPr marL="3884814" indent="-22852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074" rtl="0" eaLnBrk="1" latinLnBrk="0" hangingPunct="1">
        <a:defRPr sz="1800" kern="1200">
          <a:solidFill>
            <a:schemeClr val="tx1"/>
          </a:solidFill>
          <a:latin typeface="+mn-lt"/>
          <a:ea typeface="+mn-ea"/>
          <a:cs typeface="+mn-cs"/>
        </a:defRPr>
      </a:lvl1pPr>
      <a:lvl2pPr marL="457036" algn="l" defTabSz="914074" rtl="0" eaLnBrk="1" latinLnBrk="0" hangingPunct="1">
        <a:defRPr sz="1800" kern="1200">
          <a:solidFill>
            <a:schemeClr val="tx1"/>
          </a:solidFill>
          <a:latin typeface="+mn-lt"/>
          <a:ea typeface="+mn-ea"/>
          <a:cs typeface="+mn-cs"/>
        </a:defRPr>
      </a:lvl2pPr>
      <a:lvl3pPr marL="914074" algn="l" defTabSz="914074" rtl="0" eaLnBrk="1" latinLnBrk="0" hangingPunct="1">
        <a:defRPr sz="1800" kern="1200">
          <a:solidFill>
            <a:schemeClr val="tx1"/>
          </a:solidFill>
          <a:latin typeface="+mn-lt"/>
          <a:ea typeface="+mn-ea"/>
          <a:cs typeface="+mn-cs"/>
        </a:defRPr>
      </a:lvl3pPr>
      <a:lvl4pPr marL="1371109" algn="l" defTabSz="914074" rtl="0" eaLnBrk="1" latinLnBrk="0" hangingPunct="1">
        <a:defRPr sz="1800" kern="1200">
          <a:solidFill>
            <a:schemeClr val="tx1"/>
          </a:solidFill>
          <a:latin typeface="+mn-lt"/>
          <a:ea typeface="+mn-ea"/>
          <a:cs typeface="+mn-cs"/>
        </a:defRPr>
      </a:lvl4pPr>
      <a:lvl5pPr marL="1828148" algn="l" defTabSz="914074" rtl="0" eaLnBrk="1" latinLnBrk="0" hangingPunct="1">
        <a:defRPr sz="1800" kern="1200">
          <a:solidFill>
            <a:schemeClr val="tx1"/>
          </a:solidFill>
          <a:latin typeface="+mn-lt"/>
          <a:ea typeface="+mn-ea"/>
          <a:cs typeface="+mn-cs"/>
        </a:defRPr>
      </a:lvl5pPr>
      <a:lvl6pPr marL="2285186" algn="l" defTabSz="914074" rtl="0" eaLnBrk="1" latinLnBrk="0" hangingPunct="1">
        <a:defRPr sz="1800" kern="1200">
          <a:solidFill>
            <a:schemeClr val="tx1"/>
          </a:solidFill>
          <a:latin typeface="+mn-lt"/>
          <a:ea typeface="+mn-ea"/>
          <a:cs typeface="+mn-cs"/>
        </a:defRPr>
      </a:lvl6pPr>
      <a:lvl7pPr marL="2742224" algn="l" defTabSz="914074" rtl="0" eaLnBrk="1" latinLnBrk="0" hangingPunct="1">
        <a:defRPr sz="1800" kern="1200">
          <a:solidFill>
            <a:schemeClr val="tx1"/>
          </a:solidFill>
          <a:latin typeface="+mn-lt"/>
          <a:ea typeface="+mn-ea"/>
          <a:cs typeface="+mn-cs"/>
        </a:defRPr>
      </a:lvl7pPr>
      <a:lvl8pPr marL="3199260" algn="l" defTabSz="914074" rtl="0" eaLnBrk="1" latinLnBrk="0" hangingPunct="1">
        <a:defRPr sz="1800" kern="1200">
          <a:solidFill>
            <a:schemeClr val="tx1"/>
          </a:solidFill>
          <a:latin typeface="+mn-lt"/>
          <a:ea typeface="+mn-ea"/>
          <a:cs typeface="+mn-cs"/>
        </a:defRPr>
      </a:lvl8pPr>
      <a:lvl9pPr marL="3656296" algn="l" defTabSz="914074"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6035679"/>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8" tIns="45704" rIns="91408" bIns="45704" anchor="ctr"/>
          <a:lstStyle/>
          <a:p>
            <a:pPr fontAlgn="base">
              <a:spcBef>
                <a:spcPct val="50000"/>
              </a:spcBef>
              <a:spcAft>
                <a:spcPct val="0"/>
              </a:spcAft>
              <a:buFontTx/>
              <a:buChar char="•"/>
            </a:pPr>
            <a:endParaRPr lang="en-US" sz="2400" dirty="0">
              <a:solidFill>
                <a:srgbClr val="000000"/>
              </a:solidFill>
            </a:endParaRPr>
          </a:p>
        </p:txBody>
      </p:sp>
      <p:sp>
        <p:nvSpPr>
          <p:cNvPr id="56327" name="Rectangle 7"/>
          <p:cNvSpPr>
            <a:spLocks noGrp="1" noChangeArrowheads="1"/>
          </p:cNvSpPr>
          <p:nvPr>
            <p:ph type="title"/>
          </p:nvPr>
        </p:nvSpPr>
        <p:spPr bwMode="auto">
          <a:xfrm>
            <a:off x="212942" y="106494"/>
            <a:ext cx="8818324"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ctr" anchorCtr="0" compatLnSpc="1">
            <a:prstTxWarp prst="textNoShape">
              <a:avLst/>
            </a:prstTxWarp>
          </a:bodyPr>
          <a:lstStyle/>
          <a:p>
            <a:pPr lvl="0"/>
            <a:r>
              <a:rPr lang="en-US" smtClean="0"/>
              <a:t>Select to edit master title</a:t>
            </a:r>
          </a:p>
        </p:txBody>
      </p:sp>
      <p:sp>
        <p:nvSpPr>
          <p:cNvPr id="56328" name="Rectangle 8"/>
          <p:cNvSpPr>
            <a:spLocks noGrp="1" noChangeArrowheads="1"/>
          </p:cNvSpPr>
          <p:nvPr>
            <p:ph type="body" idx="1"/>
          </p:nvPr>
        </p:nvSpPr>
        <p:spPr bwMode="auto">
          <a:xfrm>
            <a:off x="219728" y="919406"/>
            <a:ext cx="8773960" cy="5030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t" anchorCtr="0" compatLnSpc="1">
            <a:prstTxWarp prst="textNoShape">
              <a:avLst/>
            </a:prstTxWarp>
          </a:bodyPr>
          <a:lstStyle/>
          <a:p>
            <a:pPr lvl="0"/>
            <a:r>
              <a:rPr lang="en-US" dirty="0" smtClean="0"/>
              <a:t>Select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6329" name="Rectangle 9"/>
          <p:cNvSpPr>
            <a:spLocks noGrp="1" noChangeArrowheads="1"/>
          </p:cNvSpPr>
          <p:nvPr>
            <p:ph type="dt" sz="half" idx="2"/>
          </p:nvPr>
        </p:nvSpPr>
        <p:spPr bwMode="auto">
          <a:xfrm>
            <a:off x="509463" y="6248400"/>
            <a:ext cx="173736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t" anchorCtr="0" compatLnSpc="1">
            <a:prstTxWarp prst="textNoShape">
              <a:avLst/>
            </a:prstTxWarp>
          </a:bodyPr>
          <a:lstStyle>
            <a:lvl1pPr>
              <a:spcBef>
                <a:spcPct val="0"/>
              </a:spcBef>
              <a:buFontTx/>
              <a:buNone/>
              <a:defRPr sz="1400">
                <a:solidFill>
                  <a:schemeClr val="bg1">
                    <a:lumMod val="65000"/>
                  </a:schemeClr>
                </a:solidFill>
                <a:latin typeface="Times New Roman" pitchFamily="18" charset="0"/>
              </a:defRPr>
            </a:lvl1pPr>
          </a:lstStyle>
          <a:p>
            <a:pPr>
              <a:defRPr/>
            </a:pPr>
            <a:endParaRPr lang="en-US" dirty="0"/>
          </a:p>
        </p:txBody>
      </p:sp>
      <p:sp>
        <p:nvSpPr>
          <p:cNvPr id="56330" name="Rectangle 10"/>
          <p:cNvSpPr>
            <a:spLocks noGrp="1" noChangeArrowheads="1"/>
          </p:cNvSpPr>
          <p:nvPr>
            <p:ph type="ftr" sz="quarter" idx="3"/>
          </p:nvPr>
        </p:nvSpPr>
        <p:spPr bwMode="auto">
          <a:xfrm>
            <a:off x="2314356"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t" anchorCtr="0" compatLnSpc="1">
            <a:prstTxWarp prst="textNoShape">
              <a:avLst/>
            </a:prstTxWarp>
          </a:bodyPr>
          <a:lstStyle>
            <a:lvl1pPr algn="ctr">
              <a:spcBef>
                <a:spcPct val="0"/>
              </a:spcBef>
              <a:buFontTx/>
              <a:buNone/>
              <a:defRPr sz="1400">
                <a:solidFill>
                  <a:schemeClr val="bg1">
                    <a:lumMod val="65000"/>
                  </a:schemeClr>
                </a:solidFill>
                <a:latin typeface="Times New Roman" pitchFamily="18" charset="0"/>
              </a:defRPr>
            </a:lvl1pPr>
          </a:lstStyle>
          <a:p>
            <a:pPr>
              <a:defRPr/>
            </a:pPr>
            <a:endParaRPr lang="en-US"/>
          </a:p>
        </p:txBody>
      </p:sp>
      <p:sp>
        <p:nvSpPr>
          <p:cNvPr id="56331" name="Rectangle 11"/>
          <p:cNvSpPr>
            <a:spLocks noGrp="1" noChangeArrowheads="1"/>
          </p:cNvSpPr>
          <p:nvPr>
            <p:ph type="sldNum" sz="quarter" idx="4"/>
          </p:nvPr>
        </p:nvSpPr>
        <p:spPr bwMode="auto">
          <a:xfrm>
            <a:off x="6651165"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t" anchorCtr="0" compatLnSpc="1">
            <a:prstTxWarp prst="textNoShape">
              <a:avLst/>
            </a:prstTxWarp>
          </a:bodyPr>
          <a:lstStyle>
            <a:lvl1pPr algn="r">
              <a:spcBef>
                <a:spcPct val="0"/>
              </a:spcBef>
              <a:buFontTx/>
              <a:buNone/>
              <a:defRPr sz="1400">
                <a:solidFill>
                  <a:schemeClr val="bg1">
                    <a:lumMod val="65000"/>
                  </a:schemeClr>
                </a:solidFill>
                <a:latin typeface="Times New Roman" pitchFamily="18" charset="0"/>
              </a:defRPr>
            </a:lvl1pPr>
          </a:lstStyle>
          <a:p>
            <a:pPr>
              <a:defRPr/>
            </a:pPr>
            <a:fld id="{292508D5-5467-4BDD-BA4C-D3D2C12B0555}" type="slidenum">
              <a:rPr lang="en-US" smtClean="0"/>
              <a:pPr>
                <a:defRPr/>
              </a:pPr>
              <a:t>‹#›</a:t>
            </a:fld>
            <a:endParaRPr lang="en-US"/>
          </a:p>
        </p:txBody>
      </p:sp>
      <p:grpSp>
        <p:nvGrpSpPr>
          <p:cNvPr id="56345" name="Group 25"/>
          <p:cNvGrpSpPr>
            <a:grpSpLocks/>
          </p:cNvGrpSpPr>
          <p:nvPr/>
        </p:nvGrpSpPr>
        <p:grpSpPr bwMode="auto">
          <a:xfrm>
            <a:off x="5708650" y="6126158"/>
            <a:ext cx="2081212" cy="660400"/>
            <a:chOff x="3596" y="3859"/>
            <a:chExt cx="1311" cy="416"/>
          </a:xfrm>
        </p:grpSpPr>
        <p:pic>
          <p:nvPicPr>
            <p:cNvPr id="56346" name="Picture 26"/>
            <p:cNvPicPr>
              <a:picLocks noChangeAspect="1" noChangeArrowheads="1"/>
            </p:cNvPicPr>
            <p:nvPr userDrawn="1"/>
          </p:nvPicPr>
          <p:blipFill>
            <a:blip r:embed="rId9" cstate="print">
              <a:extLst>
                <a:ext uri="{28A0092B-C50C-407E-A947-70E740481C1C}">
                  <a14:useLocalDpi xmlns:a14="http://schemas.microsoft.com/office/drawing/2010/main" val="0"/>
                </a:ext>
              </a:extLst>
            </a:blip>
            <a:stretch>
              <a:fillRect/>
            </a:stretch>
          </p:blipFill>
          <p:spPr bwMode="auto">
            <a:xfrm>
              <a:off x="3596" y="3859"/>
              <a:ext cx="416" cy="416"/>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023" y="3947"/>
              <a:ext cx="884" cy="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lnSpc>
                  <a:spcPct val="85000"/>
                </a:lnSpc>
                <a:spcBef>
                  <a:spcPct val="0"/>
                </a:spcBef>
                <a:spcAft>
                  <a:spcPct val="0"/>
                </a:spcAft>
              </a:pPr>
              <a:r>
                <a:rPr lang="en-US" sz="1200" b="1" dirty="0">
                  <a:solidFill>
                    <a:srgbClr val="FFFFFF"/>
                  </a:solidFill>
                </a:rPr>
                <a:t>Federal Aviation</a:t>
              </a:r>
            </a:p>
            <a:p>
              <a:pPr fontAlgn="base">
                <a:lnSpc>
                  <a:spcPct val="85000"/>
                </a:lnSpc>
                <a:spcBef>
                  <a:spcPct val="0"/>
                </a:spcBef>
                <a:spcAft>
                  <a:spcPct val="0"/>
                </a:spcAft>
              </a:pPr>
              <a:r>
                <a:rPr lang="en-US" sz="1200" b="1" dirty="0">
                  <a:solidFill>
                    <a:srgbClr val="FFFFFF"/>
                  </a:solidFill>
                </a:rPr>
                <a:t>Administration</a:t>
              </a:r>
            </a:p>
          </p:txBody>
        </p:sp>
      </p:grpSp>
      <p:sp>
        <p:nvSpPr>
          <p:cNvPr id="56349" name="Text Box 29" hidden="1"/>
          <p:cNvSpPr txBox="1">
            <a:spLocks noChangeArrowheads="1"/>
          </p:cNvSpPr>
          <p:nvPr/>
        </p:nvSpPr>
        <p:spPr bwMode="auto">
          <a:xfrm>
            <a:off x="449267" y="6205542"/>
            <a:ext cx="4784725" cy="279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8" tIns="45704" rIns="91408" bIns="45704">
            <a:spAutoFit/>
          </a:bodyPr>
          <a:lstStyle/>
          <a:p>
            <a:pPr fontAlgn="base">
              <a:spcBef>
                <a:spcPct val="50000"/>
              </a:spcBef>
              <a:spcAft>
                <a:spcPct val="0"/>
              </a:spcAft>
            </a:pPr>
            <a:r>
              <a:rPr lang="en-US" sz="1200" b="1" dirty="0">
                <a:solidFill>
                  <a:srgbClr val="C0C0C0"/>
                </a:solidFill>
              </a:rPr>
              <a:t>&lt;Presentation Title – Change on Master Slide&gt;</a:t>
            </a:r>
            <a:endParaRPr lang="en-US" sz="1200" dirty="0">
              <a:solidFill>
                <a:srgbClr val="C0C0C0"/>
              </a:solidFill>
            </a:endParaRPr>
          </a:p>
        </p:txBody>
      </p:sp>
      <p:sp>
        <p:nvSpPr>
          <p:cNvPr id="56350" name="Text Box 30" hidden="1"/>
          <p:cNvSpPr txBox="1">
            <a:spLocks noChangeArrowheads="1"/>
          </p:cNvSpPr>
          <p:nvPr/>
        </p:nvSpPr>
        <p:spPr bwMode="auto">
          <a:xfrm>
            <a:off x="441325" y="6384929"/>
            <a:ext cx="3740150" cy="279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8" tIns="45704" rIns="91408" bIns="45704">
            <a:spAutoFit/>
          </a:bodyPr>
          <a:lstStyle/>
          <a:p>
            <a:pPr fontAlgn="base">
              <a:spcBef>
                <a:spcPct val="50000"/>
              </a:spcBef>
              <a:spcAft>
                <a:spcPct val="0"/>
              </a:spcAft>
            </a:pPr>
            <a:r>
              <a:rPr lang="en-US" sz="1200" dirty="0">
                <a:solidFill>
                  <a:srgbClr val="C0C0C0"/>
                </a:solidFill>
              </a:rPr>
              <a:t>&lt;Date of Presentation – Change on Master Slide&gt;</a:t>
            </a:r>
          </a:p>
        </p:txBody>
      </p:sp>
      <p:sp>
        <p:nvSpPr>
          <p:cNvPr id="13" name="Rounded Rectangle 12"/>
          <p:cNvSpPr/>
          <p:nvPr userDrawn="1"/>
        </p:nvSpPr>
        <p:spPr>
          <a:xfrm>
            <a:off x="228604" y="228600"/>
            <a:ext cx="8696325" cy="1316038"/>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08" tIns="45704" rIns="91408" bIns="45704" anchor="ctr"/>
          <a:lstStyle/>
          <a:p>
            <a:pPr algn="ctr" fontAlgn="auto">
              <a:spcBef>
                <a:spcPts val="0"/>
              </a:spcBef>
              <a:spcAft>
                <a:spcPts val="0"/>
              </a:spcAft>
              <a:defRPr/>
            </a:pPr>
            <a:endParaRPr lang="en-US"/>
          </a:p>
        </p:txBody>
      </p:sp>
      <p:grpSp>
        <p:nvGrpSpPr>
          <p:cNvPr id="14" name="Group 15"/>
          <p:cNvGrpSpPr>
            <a:grpSpLocks noChangeAspect="1"/>
          </p:cNvGrpSpPr>
          <p:nvPr userDrawn="1"/>
        </p:nvGrpSpPr>
        <p:grpSpPr bwMode="auto">
          <a:xfrm>
            <a:off x="217488" y="1247779"/>
            <a:ext cx="8723312" cy="442913"/>
            <a:chOff x="-3905251" y="4294188"/>
            <a:chExt cx="13027839" cy="1892300"/>
          </a:xfrm>
        </p:grpSpPr>
        <p:sp>
          <p:nvSpPr>
            <p:cNvPr id="15" name="Freeform 14"/>
            <p:cNvSpPr>
              <a:spLocks/>
            </p:cNvSpPr>
            <p:nvPr/>
          </p:nvSpPr>
          <p:spPr bwMode="hidden">
            <a:xfrm>
              <a:off x="4810006" y="4497661"/>
              <a:ext cx="4295986" cy="1017364"/>
            </a:xfrm>
            <a:custGeom>
              <a:avLst/>
              <a:gdLst>
                <a:gd name="T0" fmla="*/ 2147483647 w 2706"/>
                <a:gd name="T1" fmla="*/ 0 h 640"/>
                <a:gd name="T2" fmla="*/ 2147483647 w 2706"/>
                <a:gd name="T3" fmla="*/ 0 h 640"/>
                <a:gd name="T4" fmla="*/ 2147483647 w 2706"/>
                <a:gd name="T5" fmla="*/ 45484119 h 640"/>
                <a:gd name="T6" fmla="*/ 2147483647 w 2706"/>
                <a:gd name="T7" fmla="*/ 96023265 h 640"/>
                <a:gd name="T8" fmla="*/ 2147483647 w 2706"/>
                <a:gd name="T9" fmla="*/ 151615849 h 640"/>
                <a:gd name="T10" fmla="*/ 2147483647 w 2706"/>
                <a:gd name="T11" fmla="*/ 207208433 h 640"/>
                <a:gd name="T12" fmla="*/ 2147483647 w 2706"/>
                <a:gd name="T13" fmla="*/ 272907893 h 640"/>
                <a:gd name="T14" fmla="*/ 2147483647 w 2706"/>
                <a:gd name="T15" fmla="*/ 338608942 h 640"/>
                <a:gd name="T16" fmla="*/ 2147483647 w 2706"/>
                <a:gd name="T17" fmla="*/ 414416867 h 640"/>
                <a:gd name="T18" fmla="*/ 2147483647 w 2706"/>
                <a:gd name="T19" fmla="*/ 490223202 h 640"/>
                <a:gd name="T20" fmla="*/ 2147483647 w 2706"/>
                <a:gd name="T21" fmla="*/ 490223202 h 640"/>
                <a:gd name="T22" fmla="*/ 2147483647 w 2706"/>
                <a:gd name="T23" fmla="*/ 636785614 h 640"/>
                <a:gd name="T24" fmla="*/ 2147483647 w 2706"/>
                <a:gd name="T25" fmla="*/ 768186122 h 640"/>
                <a:gd name="T26" fmla="*/ 2147483647 w 2706"/>
                <a:gd name="T27" fmla="*/ 889478166 h 640"/>
                <a:gd name="T28" fmla="*/ 1996160218 w 2706"/>
                <a:gd name="T29" fmla="*/ 1005716772 h 640"/>
                <a:gd name="T30" fmla="*/ 1471916569 w 2706"/>
                <a:gd name="T31" fmla="*/ 1106793475 h 640"/>
                <a:gd name="T32" fmla="*/ 962794601 w 2706"/>
                <a:gd name="T33" fmla="*/ 1197763302 h 640"/>
                <a:gd name="T34" fmla="*/ 473836460 w 2706"/>
                <a:gd name="T35" fmla="*/ 1283679692 h 640"/>
                <a:gd name="T36" fmla="*/ 0 w 2706"/>
                <a:gd name="T37" fmla="*/ 1359487617 h 640"/>
                <a:gd name="T38" fmla="*/ 0 w 2706"/>
                <a:gd name="T39" fmla="*/ 1359487617 h 640"/>
                <a:gd name="T40" fmla="*/ 327652280 w 2706"/>
                <a:gd name="T41" fmla="*/ 1404971736 h 640"/>
                <a:gd name="T42" fmla="*/ 640182880 w 2706"/>
                <a:gd name="T43" fmla="*/ 1445402417 h 640"/>
                <a:gd name="T44" fmla="*/ 942630773 w 2706"/>
                <a:gd name="T45" fmla="*/ 1480779661 h 640"/>
                <a:gd name="T46" fmla="*/ 1240038105 w 2706"/>
                <a:gd name="T47" fmla="*/ 1511101877 h 640"/>
                <a:gd name="T48" fmla="*/ 1527364317 w 2706"/>
                <a:gd name="T49" fmla="*/ 1541425682 h 640"/>
                <a:gd name="T50" fmla="*/ 1804609410 w 2706"/>
                <a:gd name="T51" fmla="*/ 1561641023 h 640"/>
                <a:gd name="T52" fmla="*/ 2071771794 w 2706"/>
                <a:gd name="T53" fmla="*/ 1581856364 h 640"/>
                <a:gd name="T54" fmla="*/ 2147483647 w 2706"/>
                <a:gd name="T55" fmla="*/ 1597018266 h 640"/>
                <a:gd name="T56" fmla="*/ 2147483647 w 2706"/>
                <a:gd name="T57" fmla="*/ 1607125142 h 640"/>
                <a:gd name="T58" fmla="*/ 2147483647 w 2706"/>
                <a:gd name="T59" fmla="*/ 1612180169 h 640"/>
                <a:gd name="T60" fmla="*/ 2147483647 w 2706"/>
                <a:gd name="T61" fmla="*/ 1617233607 h 640"/>
                <a:gd name="T62" fmla="*/ 2147483647 w 2706"/>
                <a:gd name="T63" fmla="*/ 1617233607 h 640"/>
                <a:gd name="T64" fmla="*/ 2147483647 w 2706"/>
                <a:gd name="T65" fmla="*/ 1612180169 h 640"/>
                <a:gd name="T66" fmla="*/ 2147483647 w 2706"/>
                <a:gd name="T67" fmla="*/ 1607125142 h 640"/>
                <a:gd name="T68" fmla="*/ 2147483647 w 2706"/>
                <a:gd name="T69" fmla="*/ 1597018266 h 640"/>
                <a:gd name="T70" fmla="*/ 2147483647 w 2706"/>
                <a:gd name="T71" fmla="*/ 1581856364 h 640"/>
                <a:gd name="T72" fmla="*/ 2147483647 w 2706"/>
                <a:gd name="T73" fmla="*/ 1566694461 h 640"/>
                <a:gd name="T74" fmla="*/ 2147483647 w 2706"/>
                <a:gd name="T75" fmla="*/ 1546479120 h 640"/>
                <a:gd name="T76" fmla="*/ 2147483647 w 2706"/>
                <a:gd name="T77" fmla="*/ 1521210342 h 640"/>
                <a:gd name="T78" fmla="*/ 2147483647 w 2706"/>
                <a:gd name="T79" fmla="*/ 1495941563 h 640"/>
                <a:gd name="T80" fmla="*/ 2147483647 w 2706"/>
                <a:gd name="T81" fmla="*/ 1465617758 h 640"/>
                <a:gd name="T82" fmla="*/ 2147483647 w 2706"/>
                <a:gd name="T83" fmla="*/ 1435295542 h 640"/>
                <a:gd name="T84" fmla="*/ 2147483647 w 2706"/>
                <a:gd name="T85" fmla="*/ 1399918298 h 640"/>
                <a:gd name="T86" fmla="*/ 2147483647 w 2706"/>
                <a:gd name="T87" fmla="*/ 1364541055 h 640"/>
                <a:gd name="T88" fmla="*/ 2147483647 w 2706"/>
                <a:gd name="T89" fmla="*/ 1324110373 h 640"/>
                <a:gd name="T90" fmla="*/ 2147483647 w 2706"/>
                <a:gd name="T91" fmla="*/ 1283679692 h 640"/>
                <a:gd name="T92" fmla="*/ 2147483647 w 2706"/>
                <a:gd name="T93" fmla="*/ 1238193984 h 640"/>
                <a:gd name="T94" fmla="*/ 2147483647 w 2706"/>
                <a:gd name="T95" fmla="*/ 1192709865 h 640"/>
                <a:gd name="T96" fmla="*/ 2147483647 w 2706"/>
                <a:gd name="T97" fmla="*/ 1091633162 h 640"/>
                <a:gd name="T98" fmla="*/ 2147483647 w 2706"/>
                <a:gd name="T99" fmla="*/ 985501431 h 640"/>
                <a:gd name="T100" fmla="*/ 2147483647 w 2706"/>
                <a:gd name="T101" fmla="*/ 985501431 h 640"/>
                <a:gd name="T102" fmla="*/ 2147483647 w 2706"/>
                <a:gd name="T103" fmla="*/ 980447993 h 640"/>
                <a:gd name="T104" fmla="*/ 2147483647 w 2706"/>
                <a:gd name="T105" fmla="*/ 980447993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18"/>
            <p:cNvSpPr>
              <a:spLocks/>
            </p:cNvSpPr>
            <p:nvPr/>
          </p:nvSpPr>
          <p:spPr bwMode="hidden">
            <a:xfrm>
              <a:off x="-308667" y="4321318"/>
              <a:ext cx="8279020" cy="1207272"/>
            </a:xfrm>
            <a:custGeom>
              <a:avLst/>
              <a:gdLst>
                <a:gd name="T0" fmla="*/ 2147483647 w 5216"/>
                <a:gd name="T1" fmla="*/ 1792249152 h 762"/>
                <a:gd name="T2" fmla="*/ 2147483647 w 5216"/>
                <a:gd name="T3" fmla="*/ 1721965959 h 762"/>
                <a:gd name="T4" fmla="*/ 2147483647 w 5216"/>
                <a:gd name="T5" fmla="*/ 1531193217 h 762"/>
                <a:gd name="T6" fmla="*/ 2147483647 w 5216"/>
                <a:gd name="T7" fmla="*/ 1275158077 h 762"/>
                <a:gd name="T8" fmla="*/ 2147483647 w 5216"/>
                <a:gd name="T9" fmla="*/ 938798156 h 762"/>
                <a:gd name="T10" fmla="*/ 2147483647 w 5216"/>
                <a:gd name="T11" fmla="*/ 743006205 h 762"/>
                <a:gd name="T12" fmla="*/ 2147483647 w 5216"/>
                <a:gd name="T13" fmla="*/ 592396646 h 762"/>
                <a:gd name="T14" fmla="*/ 2147483647 w 5216"/>
                <a:gd name="T15" fmla="*/ 461868679 h 762"/>
                <a:gd name="T16" fmla="*/ 2147483647 w 5216"/>
                <a:gd name="T17" fmla="*/ 351422303 h 762"/>
                <a:gd name="T18" fmla="*/ 2147483647 w 5216"/>
                <a:gd name="T19" fmla="*/ 256035140 h 762"/>
                <a:gd name="T20" fmla="*/ 2147483647 w 5216"/>
                <a:gd name="T21" fmla="*/ 180731153 h 762"/>
                <a:gd name="T22" fmla="*/ 2147483647 w 5216"/>
                <a:gd name="T23" fmla="*/ 70284778 h 762"/>
                <a:gd name="T24" fmla="*/ 2147483647 w 5216"/>
                <a:gd name="T25" fmla="*/ 10040003 h 762"/>
                <a:gd name="T26" fmla="*/ 1622440311 w 5216"/>
                <a:gd name="T27" fmla="*/ 0 h 762"/>
                <a:gd name="T28" fmla="*/ 901914788 w 5216"/>
                <a:gd name="T29" fmla="*/ 25100801 h 762"/>
                <a:gd name="T30" fmla="*/ 277124957 w 5216"/>
                <a:gd name="T31" fmla="*/ 80324781 h 762"/>
                <a:gd name="T32" fmla="*/ 0 w 5216"/>
                <a:gd name="T33" fmla="*/ 120487964 h 762"/>
                <a:gd name="T34" fmla="*/ 791065440 w 5216"/>
                <a:gd name="T35" fmla="*/ 215873542 h 762"/>
                <a:gd name="T36" fmla="*/ 1642595027 w 5216"/>
                <a:gd name="T37" fmla="*/ 351422303 h 762"/>
                <a:gd name="T38" fmla="*/ 2147483647 w 5216"/>
                <a:gd name="T39" fmla="*/ 527132663 h 762"/>
                <a:gd name="T40" fmla="*/ 2147483647 w 5216"/>
                <a:gd name="T41" fmla="*/ 743006205 h 762"/>
                <a:gd name="T42" fmla="*/ 2147483647 w 5216"/>
                <a:gd name="T43" fmla="*/ 948838159 h 762"/>
                <a:gd name="T44" fmla="*/ 2147483647 w 5216"/>
                <a:gd name="T45" fmla="*/ 1295239668 h 762"/>
                <a:gd name="T46" fmla="*/ 2147483647 w 5216"/>
                <a:gd name="T47" fmla="*/ 1435807639 h 762"/>
                <a:gd name="T48" fmla="*/ 2147483647 w 5216"/>
                <a:gd name="T49" fmla="*/ 1556295603 h 762"/>
                <a:gd name="T50" fmla="*/ 2147483647 w 5216"/>
                <a:gd name="T51" fmla="*/ 1661721185 h 762"/>
                <a:gd name="T52" fmla="*/ 2147483647 w 5216"/>
                <a:gd name="T53" fmla="*/ 1742045966 h 762"/>
                <a:gd name="T54" fmla="*/ 2147483647 w 5216"/>
                <a:gd name="T55" fmla="*/ 1812330743 h 762"/>
                <a:gd name="T56" fmla="*/ 2147483647 w 5216"/>
                <a:gd name="T57" fmla="*/ 1857513135 h 762"/>
                <a:gd name="T58" fmla="*/ 2147483647 w 5216"/>
                <a:gd name="T59" fmla="*/ 1892655524 h 762"/>
                <a:gd name="T60" fmla="*/ 2147483647 w 5216"/>
                <a:gd name="T61" fmla="*/ 1912737115 h 762"/>
                <a:gd name="T62" fmla="*/ 2147483647 w 5216"/>
                <a:gd name="T63" fmla="*/ 1912737115 h 762"/>
                <a:gd name="T64" fmla="*/ 2147483647 w 5216"/>
                <a:gd name="T65" fmla="*/ 1902697112 h 762"/>
                <a:gd name="T66" fmla="*/ 2147483647 w 5216"/>
                <a:gd name="T67" fmla="*/ 1877594727 h 762"/>
                <a:gd name="T68" fmla="*/ 2147483647 w 5216"/>
                <a:gd name="T69" fmla="*/ 1837433128 h 762"/>
                <a:gd name="T70" fmla="*/ 2147483647 w 5216"/>
                <a:gd name="T71" fmla="*/ 1792249152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Freeform 22"/>
            <p:cNvSpPr>
              <a:spLocks/>
            </p:cNvSpPr>
            <p:nvPr/>
          </p:nvSpPr>
          <p:spPr bwMode="hidden">
            <a:xfrm>
              <a:off x="4286" y="4334883"/>
              <a:ext cx="8165219" cy="1105538"/>
            </a:xfrm>
            <a:custGeom>
              <a:avLst/>
              <a:gdLst>
                <a:gd name="T0" fmla="*/ 0 w 5144"/>
                <a:gd name="T1" fmla="*/ 177634787 h 694"/>
                <a:gd name="T2" fmla="*/ 0 w 5144"/>
                <a:gd name="T3" fmla="*/ 177634787 h 694"/>
                <a:gd name="T4" fmla="*/ 45353157 w 5144"/>
                <a:gd name="T5" fmla="*/ 167484228 h 694"/>
                <a:gd name="T6" fmla="*/ 181412626 w 5144"/>
                <a:gd name="T7" fmla="*/ 142107830 h 694"/>
                <a:gd name="T8" fmla="*/ 413216590 w 5144"/>
                <a:gd name="T9" fmla="*/ 106580872 h 694"/>
                <a:gd name="T10" fmla="*/ 564393779 w 5144"/>
                <a:gd name="T11" fmla="*/ 86279754 h 694"/>
                <a:gd name="T12" fmla="*/ 740766636 w 5144"/>
                <a:gd name="T13" fmla="*/ 65978635 h 694"/>
                <a:gd name="T14" fmla="*/ 937295394 w 5144"/>
                <a:gd name="T15" fmla="*/ 50752796 h 694"/>
                <a:gd name="T16" fmla="*/ 1164061177 w 5144"/>
                <a:gd name="T17" fmla="*/ 35526957 h 694"/>
                <a:gd name="T18" fmla="*/ 1410982860 w 5144"/>
                <a:gd name="T19" fmla="*/ 20301119 h 694"/>
                <a:gd name="T20" fmla="*/ 1688139980 w 5144"/>
                <a:gd name="T21" fmla="*/ 10150559 h 694"/>
                <a:gd name="T22" fmla="*/ 1990494357 w 5144"/>
                <a:gd name="T23" fmla="*/ 5075280 h 694"/>
                <a:gd name="T24" fmla="*/ 2147483647 w 5144"/>
                <a:gd name="T25" fmla="*/ 0 h 694"/>
                <a:gd name="T26" fmla="*/ 2147483647 w 5144"/>
                <a:gd name="T27" fmla="*/ 5075280 h 694"/>
                <a:gd name="T28" fmla="*/ 2147483647 w 5144"/>
                <a:gd name="T29" fmla="*/ 15225839 h 694"/>
                <a:gd name="T30" fmla="*/ 2147483647 w 5144"/>
                <a:gd name="T31" fmla="*/ 35526957 h 694"/>
                <a:gd name="T32" fmla="*/ 2147483647 w 5144"/>
                <a:gd name="T33" fmla="*/ 60903356 h 694"/>
                <a:gd name="T34" fmla="*/ 2147483647 w 5144"/>
                <a:gd name="T35" fmla="*/ 101505593 h 694"/>
                <a:gd name="T36" fmla="*/ 2147483647 w 5144"/>
                <a:gd name="T37" fmla="*/ 147183109 h 694"/>
                <a:gd name="T38" fmla="*/ 2147483647 w 5144"/>
                <a:gd name="T39" fmla="*/ 203011185 h 694"/>
                <a:gd name="T40" fmla="*/ 2147483647 w 5144"/>
                <a:gd name="T41" fmla="*/ 268988228 h 694"/>
                <a:gd name="T42" fmla="*/ 2147483647 w 5144"/>
                <a:gd name="T43" fmla="*/ 350192702 h 694"/>
                <a:gd name="T44" fmla="*/ 2147483647 w 5144"/>
                <a:gd name="T45" fmla="*/ 441547735 h 694"/>
                <a:gd name="T46" fmla="*/ 2147483647 w 5144"/>
                <a:gd name="T47" fmla="*/ 548128608 h 694"/>
                <a:gd name="T48" fmla="*/ 2147483647 w 5144"/>
                <a:gd name="T49" fmla="*/ 675009006 h 694"/>
                <a:gd name="T50" fmla="*/ 2147483647 w 5144"/>
                <a:gd name="T51" fmla="*/ 812041556 h 694"/>
                <a:gd name="T52" fmla="*/ 2147483647 w 5144"/>
                <a:gd name="T53" fmla="*/ 964299945 h 694"/>
                <a:gd name="T54" fmla="*/ 2147483647 w 5144"/>
                <a:gd name="T55" fmla="*/ 1136857860 h 694"/>
                <a:gd name="T56" fmla="*/ 2147483647 w 5144"/>
                <a:gd name="T57" fmla="*/ 1324643206 h 694"/>
                <a:gd name="T58" fmla="*/ 2147483647 w 5144"/>
                <a:gd name="T59" fmla="*/ 1532729671 h 694"/>
                <a:gd name="T60" fmla="*/ 2147483647 w 5144"/>
                <a:gd name="T61" fmla="*/ 1761115662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 name="Freeform 26"/>
            <p:cNvSpPr>
              <a:spLocks/>
            </p:cNvSpPr>
            <p:nvPr/>
          </p:nvSpPr>
          <p:spPr bwMode="hidden">
            <a:xfrm>
              <a:off x="4155651" y="4314537"/>
              <a:ext cx="4940859" cy="929191"/>
            </a:xfrm>
            <a:custGeom>
              <a:avLst/>
              <a:gdLst>
                <a:gd name="T0" fmla="*/ 0 w 3112"/>
                <a:gd name="T1" fmla="*/ 1478417662 h 584"/>
                <a:gd name="T2" fmla="*/ 0 w 3112"/>
                <a:gd name="T3" fmla="*/ 1478417662 h 584"/>
                <a:gd name="T4" fmla="*/ 226865130 w 3112"/>
                <a:gd name="T5" fmla="*/ 1417660663 h 584"/>
                <a:gd name="T6" fmla="*/ 846963574 w 3112"/>
                <a:gd name="T7" fmla="*/ 1260705347 h 584"/>
                <a:gd name="T8" fmla="*/ 1275487831 w 3112"/>
                <a:gd name="T9" fmla="*/ 1154381393 h 584"/>
                <a:gd name="T10" fmla="*/ 1769549916 w 3112"/>
                <a:gd name="T11" fmla="*/ 1037930213 h 584"/>
                <a:gd name="T12" fmla="*/ 2147483647 w 3112"/>
                <a:gd name="T13" fmla="*/ 911353397 h 584"/>
                <a:gd name="T14" fmla="*/ 2147483647 w 3112"/>
                <a:gd name="T15" fmla="*/ 774650944 h 584"/>
                <a:gd name="T16" fmla="*/ 2147483647 w 3112"/>
                <a:gd name="T17" fmla="*/ 643009718 h 584"/>
                <a:gd name="T18" fmla="*/ 2147483647 w 3112"/>
                <a:gd name="T19" fmla="*/ 511370084 h 584"/>
                <a:gd name="T20" fmla="*/ 2147483647 w 3112"/>
                <a:gd name="T21" fmla="*/ 389856086 h 584"/>
                <a:gd name="T22" fmla="*/ 2147483647 w 3112"/>
                <a:gd name="T23" fmla="*/ 273406496 h 584"/>
                <a:gd name="T24" fmla="*/ 2147483647 w 3112"/>
                <a:gd name="T25" fmla="*/ 222775133 h 584"/>
                <a:gd name="T26" fmla="*/ 2147483647 w 3112"/>
                <a:gd name="T27" fmla="*/ 172143770 h 584"/>
                <a:gd name="T28" fmla="*/ 2147483647 w 3112"/>
                <a:gd name="T29" fmla="*/ 131639635 h 584"/>
                <a:gd name="T30" fmla="*/ 2147483647 w 3112"/>
                <a:gd name="T31" fmla="*/ 91135499 h 584"/>
                <a:gd name="T32" fmla="*/ 2147483647 w 3112"/>
                <a:gd name="T33" fmla="*/ 60756999 h 584"/>
                <a:gd name="T34" fmla="*/ 2147483647 w 3112"/>
                <a:gd name="T35" fmla="*/ 35441318 h 584"/>
                <a:gd name="T36" fmla="*/ 2147483647 w 3112"/>
                <a:gd name="T37" fmla="*/ 15188454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useBgFill="1">
          <p:nvSpPr>
            <p:cNvPr id="19" name="Freeform 10"/>
            <p:cNvSpPr>
              <a:spLocks/>
            </p:cNvSpPr>
            <p:nvPr/>
          </p:nvSpPr>
          <p:spPr bwMode="hidden">
            <a:xfrm>
              <a:off x="-3905251" y="4294188"/>
              <a:ext cx="13027839" cy="1892300"/>
            </a:xfrm>
            <a:custGeom>
              <a:avLst/>
              <a:gdLst>
                <a:gd name="T0" fmla="*/ 2147483647 w 8196"/>
                <a:gd name="T1" fmla="*/ 1290320000 h 1192"/>
                <a:gd name="T2" fmla="*/ 2147483647 w 8196"/>
                <a:gd name="T3" fmla="*/ 1436489063 h 1192"/>
                <a:gd name="T4" fmla="*/ 2147483647 w 8196"/>
                <a:gd name="T5" fmla="*/ 1562496875 h 1192"/>
                <a:gd name="T6" fmla="*/ 2147483647 w 8196"/>
                <a:gd name="T7" fmla="*/ 1678424063 h 1192"/>
                <a:gd name="T8" fmla="*/ 2147483647 w 8196"/>
                <a:gd name="T9" fmla="*/ 1769149688 h 1192"/>
                <a:gd name="T10" fmla="*/ 2147483647 w 8196"/>
                <a:gd name="T11" fmla="*/ 1839714063 h 1192"/>
                <a:gd name="T12" fmla="*/ 2147483647 w 8196"/>
                <a:gd name="T13" fmla="*/ 1890117188 h 1192"/>
                <a:gd name="T14" fmla="*/ 2147483647 w 8196"/>
                <a:gd name="T15" fmla="*/ 1920359063 h 1192"/>
                <a:gd name="T16" fmla="*/ 2147483647 w 8196"/>
                <a:gd name="T17" fmla="*/ 1915318750 h 1192"/>
                <a:gd name="T18" fmla="*/ 2147483647 w 8196"/>
                <a:gd name="T19" fmla="*/ 1890117188 h 1192"/>
                <a:gd name="T20" fmla="*/ 2147483647 w 8196"/>
                <a:gd name="T21" fmla="*/ 1829633438 h 1192"/>
                <a:gd name="T22" fmla="*/ 2147483647 w 8196"/>
                <a:gd name="T23" fmla="*/ 1738907813 h 1192"/>
                <a:gd name="T24" fmla="*/ 2147483647 w 8196"/>
                <a:gd name="T25" fmla="*/ 1617940313 h 1192"/>
                <a:gd name="T26" fmla="*/ 2147483647 w 8196"/>
                <a:gd name="T27" fmla="*/ 1456650313 h 1192"/>
                <a:gd name="T28" fmla="*/ 2147483647 w 8196"/>
                <a:gd name="T29" fmla="*/ 1260078125 h 1192"/>
                <a:gd name="T30" fmla="*/ 2147483647 w 8196"/>
                <a:gd name="T31" fmla="*/ 1023183438 h 1192"/>
                <a:gd name="T32" fmla="*/ 2147483647 w 8196"/>
                <a:gd name="T33" fmla="*/ 745966250 h 1192"/>
                <a:gd name="T34" fmla="*/ 2147483647 w 8196"/>
                <a:gd name="T35" fmla="*/ 604837500 h 1192"/>
                <a:gd name="T36" fmla="*/ 2147483647 w 8196"/>
                <a:gd name="T37" fmla="*/ 372983125 h 1192"/>
                <a:gd name="T38" fmla="*/ 2147483647 w 8196"/>
                <a:gd name="T39" fmla="*/ 206652813 h 1192"/>
                <a:gd name="T40" fmla="*/ 2147483647 w 8196"/>
                <a:gd name="T41" fmla="*/ 90725625 h 1192"/>
                <a:gd name="T42" fmla="*/ 2147483647 w 8196"/>
                <a:gd name="T43" fmla="*/ 25201563 h 1192"/>
                <a:gd name="T44" fmla="*/ 2147483647 w 8196"/>
                <a:gd name="T45" fmla="*/ 0 h 1192"/>
                <a:gd name="T46" fmla="*/ 2147483647 w 8196"/>
                <a:gd name="T47" fmla="*/ 10080625 h 1192"/>
                <a:gd name="T48" fmla="*/ 2147483647 w 8196"/>
                <a:gd name="T49" fmla="*/ 50403125 h 1192"/>
                <a:gd name="T50" fmla="*/ 1809063908 w 8196"/>
                <a:gd name="T51" fmla="*/ 110886875 h 1192"/>
                <a:gd name="T52" fmla="*/ 1339111161 w 8196"/>
                <a:gd name="T53" fmla="*/ 186491563 h 1192"/>
                <a:gd name="T54" fmla="*/ 944958629 w 8196"/>
                <a:gd name="T55" fmla="*/ 272176875 h 1192"/>
                <a:gd name="T56" fmla="*/ 626603132 w 8196"/>
                <a:gd name="T57" fmla="*/ 362902500 h 1192"/>
                <a:gd name="T58" fmla="*/ 373939989 w 8196"/>
                <a:gd name="T59" fmla="*/ 443547500 h 1192"/>
                <a:gd name="T60" fmla="*/ 121278436 w 8196"/>
                <a:gd name="T61" fmla="*/ 544353750 h 1192"/>
                <a:gd name="T62" fmla="*/ 0 w 8196"/>
                <a:gd name="T63" fmla="*/ 604837500 h 1192"/>
                <a:gd name="T64" fmla="*/ 2147483647 w 8196"/>
                <a:gd name="T65" fmla="*/ 2147483647 h 1192"/>
                <a:gd name="T66" fmla="*/ 2147483647 w 8196"/>
                <a:gd name="T67" fmla="*/ 2147483647 h 1192"/>
                <a:gd name="T68" fmla="*/ 2147483647 w 8196"/>
                <a:gd name="T69" fmla="*/ 1285279688 h 1192"/>
                <a:gd name="T70" fmla="*/ 2147483647 w 8196"/>
                <a:gd name="T71" fmla="*/ 1290320000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Tree>
    <p:extLst>
      <p:ext uri="{BB962C8B-B14F-4D97-AF65-F5344CB8AC3E}">
        <p14:creationId xmlns:p14="http://schemas.microsoft.com/office/powerpoint/2010/main" val="4265459938"/>
      </p:ext>
    </p:extLst>
  </p:cSld>
  <p:clrMap bg1="lt1" tx1="dk1" bg2="lt2" tx2="dk2" accent1="accent1" accent2="accent2" accent3="accent3" accent4="accent4" accent5="accent5" accent6="accent6" hlink="hlink" folHlink="folHlink"/>
  <p:sldLayoutIdLst>
    <p:sldLayoutId id="2147484124" r:id="rId1"/>
    <p:sldLayoutId id="2147484125" r:id="rId2"/>
    <p:sldLayoutId id="2147484126" r:id="rId3"/>
    <p:sldLayoutId id="2147484127" r:id="rId4"/>
    <p:sldLayoutId id="2147484128" r:id="rId5"/>
    <p:sldLayoutId id="2147484129" r:id="rId6"/>
    <p:sldLayoutId id="2147484130" r:id="rId7"/>
  </p:sldLayoutIdLst>
  <p:timing>
    <p:tnLst>
      <p:par>
        <p:cTn id="1" dur="indefinite" restart="never" nodeType="tmRoot"/>
      </p:par>
    </p:tnLst>
  </p:timing>
  <p:hf hdr="0" ftr="0" dt="0"/>
  <p:txStyles>
    <p:titleStyle>
      <a:lvl1pPr algn="l" rtl="0" eaLnBrk="1" fontAlgn="base" hangingPunct="1">
        <a:spcBef>
          <a:spcPct val="0"/>
        </a:spcBef>
        <a:spcAft>
          <a:spcPct val="0"/>
        </a:spcAft>
        <a:defRPr sz="2800" b="1">
          <a:solidFill>
            <a:srgbClr val="1D2F68"/>
          </a:solidFill>
          <a:latin typeface="+mj-lt"/>
          <a:ea typeface="+mj-ea"/>
          <a:cs typeface="+mj-cs"/>
        </a:defRPr>
      </a:lvl1pPr>
      <a:lvl2pPr algn="l" rtl="0" eaLnBrk="1" fontAlgn="base" hangingPunct="1">
        <a:spcBef>
          <a:spcPct val="0"/>
        </a:spcBef>
        <a:spcAft>
          <a:spcPct val="0"/>
        </a:spcAft>
        <a:defRPr sz="4000" b="1">
          <a:solidFill>
            <a:srgbClr val="1D2F68"/>
          </a:solidFill>
          <a:latin typeface="Arial" charset="0"/>
        </a:defRPr>
      </a:lvl2pPr>
      <a:lvl3pPr algn="l" rtl="0" eaLnBrk="1" fontAlgn="base" hangingPunct="1">
        <a:spcBef>
          <a:spcPct val="0"/>
        </a:spcBef>
        <a:spcAft>
          <a:spcPct val="0"/>
        </a:spcAft>
        <a:defRPr sz="4000" b="1">
          <a:solidFill>
            <a:srgbClr val="1D2F68"/>
          </a:solidFill>
          <a:latin typeface="Arial" charset="0"/>
        </a:defRPr>
      </a:lvl3pPr>
      <a:lvl4pPr algn="l" rtl="0" eaLnBrk="1" fontAlgn="base" hangingPunct="1">
        <a:spcBef>
          <a:spcPct val="0"/>
        </a:spcBef>
        <a:spcAft>
          <a:spcPct val="0"/>
        </a:spcAft>
        <a:defRPr sz="4000" b="1">
          <a:solidFill>
            <a:srgbClr val="1D2F68"/>
          </a:solidFill>
          <a:latin typeface="Arial" charset="0"/>
        </a:defRPr>
      </a:lvl4pPr>
      <a:lvl5pPr algn="l" rtl="0" eaLnBrk="1" fontAlgn="base" hangingPunct="1">
        <a:spcBef>
          <a:spcPct val="0"/>
        </a:spcBef>
        <a:spcAft>
          <a:spcPct val="0"/>
        </a:spcAft>
        <a:defRPr sz="4000" b="1">
          <a:solidFill>
            <a:srgbClr val="1D2F68"/>
          </a:solidFill>
          <a:latin typeface="Arial" charset="0"/>
        </a:defRPr>
      </a:lvl5pPr>
      <a:lvl6pPr marL="457036" algn="l" rtl="0" eaLnBrk="1" fontAlgn="base" hangingPunct="1">
        <a:spcBef>
          <a:spcPct val="0"/>
        </a:spcBef>
        <a:spcAft>
          <a:spcPct val="0"/>
        </a:spcAft>
        <a:defRPr sz="4000" b="1">
          <a:solidFill>
            <a:srgbClr val="1D2F68"/>
          </a:solidFill>
          <a:latin typeface="Arial" charset="0"/>
        </a:defRPr>
      </a:lvl6pPr>
      <a:lvl7pPr marL="914074" algn="l" rtl="0" eaLnBrk="1" fontAlgn="base" hangingPunct="1">
        <a:spcBef>
          <a:spcPct val="0"/>
        </a:spcBef>
        <a:spcAft>
          <a:spcPct val="0"/>
        </a:spcAft>
        <a:defRPr sz="4000" b="1">
          <a:solidFill>
            <a:srgbClr val="1D2F68"/>
          </a:solidFill>
          <a:latin typeface="Arial" charset="0"/>
        </a:defRPr>
      </a:lvl7pPr>
      <a:lvl8pPr marL="1371109" algn="l" rtl="0" eaLnBrk="1" fontAlgn="base" hangingPunct="1">
        <a:spcBef>
          <a:spcPct val="0"/>
        </a:spcBef>
        <a:spcAft>
          <a:spcPct val="0"/>
        </a:spcAft>
        <a:defRPr sz="4000" b="1">
          <a:solidFill>
            <a:srgbClr val="1D2F68"/>
          </a:solidFill>
          <a:latin typeface="Arial" charset="0"/>
        </a:defRPr>
      </a:lvl8pPr>
      <a:lvl9pPr marL="1828148" algn="l" rtl="0" eaLnBrk="1" fontAlgn="base" hangingPunct="1">
        <a:spcBef>
          <a:spcPct val="0"/>
        </a:spcBef>
        <a:spcAft>
          <a:spcPct val="0"/>
        </a:spcAft>
        <a:defRPr sz="4000" b="1">
          <a:solidFill>
            <a:srgbClr val="1D2F68"/>
          </a:solidFill>
          <a:latin typeface="Arial" charset="0"/>
        </a:defRPr>
      </a:lvl9pPr>
    </p:titleStyle>
    <p:bodyStyle>
      <a:lvl1pPr marL="342778" indent="-342778" algn="l" rtl="0" eaLnBrk="1" fontAlgn="base" hangingPunct="1">
        <a:spcBef>
          <a:spcPct val="20000"/>
        </a:spcBef>
        <a:spcAft>
          <a:spcPct val="0"/>
        </a:spcAft>
        <a:buChar char="•"/>
        <a:defRPr sz="2800" b="1">
          <a:solidFill>
            <a:schemeClr val="tx1"/>
          </a:solidFill>
          <a:latin typeface="+mn-lt"/>
          <a:ea typeface="+mn-ea"/>
          <a:cs typeface="+mn-cs"/>
        </a:defRPr>
      </a:lvl1pPr>
      <a:lvl2pPr marL="742685" indent="-285648" algn="l" rtl="0" eaLnBrk="1" fontAlgn="base" hangingPunct="1">
        <a:spcBef>
          <a:spcPct val="20000"/>
        </a:spcBef>
        <a:spcAft>
          <a:spcPct val="0"/>
        </a:spcAft>
        <a:buChar char="–"/>
        <a:defRPr sz="2400">
          <a:solidFill>
            <a:schemeClr val="tx1"/>
          </a:solidFill>
          <a:latin typeface="+mn-lt"/>
        </a:defRPr>
      </a:lvl2pPr>
      <a:lvl3pPr marL="1142592" indent="-228520" algn="l" rtl="0" eaLnBrk="1" fontAlgn="base" hangingPunct="1">
        <a:spcBef>
          <a:spcPct val="20000"/>
        </a:spcBef>
        <a:spcAft>
          <a:spcPct val="0"/>
        </a:spcAft>
        <a:buChar char="•"/>
        <a:defRPr sz="2000">
          <a:solidFill>
            <a:schemeClr val="tx1"/>
          </a:solidFill>
          <a:latin typeface="+mn-lt"/>
        </a:defRPr>
      </a:lvl3pPr>
      <a:lvl4pPr marL="1599629" indent="-228520" algn="l" rtl="0" eaLnBrk="1" fontAlgn="base" hangingPunct="1">
        <a:spcBef>
          <a:spcPct val="20000"/>
        </a:spcBef>
        <a:spcAft>
          <a:spcPct val="0"/>
        </a:spcAft>
        <a:buChar char="–"/>
        <a:defRPr>
          <a:solidFill>
            <a:schemeClr val="tx1"/>
          </a:solidFill>
          <a:latin typeface="+mn-lt"/>
        </a:defRPr>
      </a:lvl4pPr>
      <a:lvl5pPr marL="2056668" indent="-228520" algn="l" rtl="0" eaLnBrk="1" fontAlgn="base" hangingPunct="1">
        <a:spcBef>
          <a:spcPct val="20000"/>
        </a:spcBef>
        <a:spcAft>
          <a:spcPct val="0"/>
        </a:spcAft>
        <a:buChar char="»"/>
        <a:defRPr>
          <a:solidFill>
            <a:schemeClr val="tx1"/>
          </a:solidFill>
          <a:latin typeface="+mn-lt"/>
        </a:defRPr>
      </a:lvl5pPr>
      <a:lvl6pPr marL="2513704" indent="-228520" algn="l" rtl="0" eaLnBrk="1" fontAlgn="base" hangingPunct="1">
        <a:spcBef>
          <a:spcPct val="20000"/>
        </a:spcBef>
        <a:spcAft>
          <a:spcPct val="0"/>
        </a:spcAft>
        <a:buChar char="»"/>
        <a:defRPr>
          <a:solidFill>
            <a:schemeClr val="tx1"/>
          </a:solidFill>
          <a:latin typeface="+mn-lt"/>
        </a:defRPr>
      </a:lvl6pPr>
      <a:lvl7pPr marL="2970742" indent="-228520" algn="l" rtl="0" eaLnBrk="1" fontAlgn="base" hangingPunct="1">
        <a:spcBef>
          <a:spcPct val="20000"/>
        </a:spcBef>
        <a:spcAft>
          <a:spcPct val="0"/>
        </a:spcAft>
        <a:buChar char="»"/>
        <a:defRPr>
          <a:solidFill>
            <a:schemeClr val="tx1"/>
          </a:solidFill>
          <a:latin typeface="+mn-lt"/>
        </a:defRPr>
      </a:lvl7pPr>
      <a:lvl8pPr marL="3427778" indent="-228520" algn="l" rtl="0" eaLnBrk="1" fontAlgn="base" hangingPunct="1">
        <a:spcBef>
          <a:spcPct val="20000"/>
        </a:spcBef>
        <a:spcAft>
          <a:spcPct val="0"/>
        </a:spcAft>
        <a:buChar char="»"/>
        <a:defRPr>
          <a:solidFill>
            <a:schemeClr val="tx1"/>
          </a:solidFill>
          <a:latin typeface="+mn-lt"/>
        </a:defRPr>
      </a:lvl8pPr>
      <a:lvl9pPr marL="3884814" indent="-22852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074" rtl="0" eaLnBrk="1" latinLnBrk="0" hangingPunct="1">
        <a:defRPr sz="1800" kern="1200">
          <a:solidFill>
            <a:schemeClr val="tx1"/>
          </a:solidFill>
          <a:latin typeface="+mn-lt"/>
          <a:ea typeface="+mn-ea"/>
          <a:cs typeface="+mn-cs"/>
        </a:defRPr>
      </a:lvl1pPr>
      <a:lvl2pPr marL="457036" algn="l" defTabSz="914074" rtl="0" eaLnBrk="1" latinLnBrk="0" hangingPunct="1">
        <a:defRPr sz="1800" kern="1200">
          <a:solidFill>
            <a:schemeClr val="tx1"/>
          </a:solidFill>
          <a:latin typeface="+mn-lt"/>
          <a:ea typeface="+mn-ea"/>
          <a:cs typeface="+mn-cs"/>
        </a:defRPr>
      </a:lvl2pPr>
      <a:lvl3pPr marL="914074" algn="l" defTabSz="914074" rtl="0" eaLnBrk="1" latinLnBrk="0" hangingPunct="1">
        <a:defRPr sz="1800" kern="1200">
          <a:solidFill>
            <a:schemeClr val="tx1"/>
          </a:solidFill>
          <a:latin typeface="+mn-lt"/>
          <a:ea typeface="+mn-ea"/>
          <a:cs typeface="+mn-cs"/>
        </a:defRPr>
      </a:lvl3pPr>
      <a:lvl4pPr marL="1371109" algn="l" defTabSz="914074" rtl="0" eaLnBrk="1" latinLnBrk="0" hangingPunct="1">
        <a:defRPr sz="1800" kern="1200">
          <a:solidFill>
            <a:schemeClr val="tx1"/>
          </a:solidFill>
          <a:latin typeface="+mn-lt"/>
          <a:ea typeface="+mn-ea"/>
          <a:cs typeface="+mn-cs"/>
        </a:defRPr>
      </a:lvl4pPr>
      <a:lvl5pPr marL="1828148" algn="l" defTabSz="914074" rtl="0" eaLnBrk="1" latinLnBrk="0" hangingPunct="1">
        <a:defRPr sz="1800" kern="1200">
          <a:solidFill>
            <a:schemeClr val="tx1"/>
          </a:solidFill>
          <a:latin typeface="+mn-lt"/>
          <a:ea typeface="+mn-ea"/>
          <a:cs typeface="+mn-cs"/>
        </a:defRPr>
      </a:lvl5pPr>
      <a:lvl6pPr marL="2285186" algn="l" defTabSz="914074" rtl="0" eaLnBrk="1" latinLnBrk="0" hangingPunct="1">
        <a:defRPr sz="1800" kern="1200">
          <a:solidFill>
            <a:schemeClr val="tx1"/>
          </a:solidFill>
          <a:latin typeface="+mn-lt"/>
          <a:ea typeface="+mn-ea"/>
          <a:cs typeface="+mn-cs"/>
        </a:defRPr>
      </a:lvl6pPr>
      <a:lvl7pPr marL="2742224" algn="l" defTabSz="914074" rtl="0" eaLnBrk="1" latinLnBrk="0" hangingPunct="1">
        <a:defRPr sz="1800" kern="1200">
          <a:solidFill>
            <a:schemeClr val="tx1"/>
          </a:solidFill>
          <a:latin typeface="+mn-lt"/>
          <a:ea typeface="+mn-ea"/>
          <a:cs typeface="+mn-cs"/>
        </a:defRPr>
      </a:lvl7pPr>
      <a:lvl8pPr marL="3199260" algn="l" defTabSz="914074" rtl="0" eaLnBrk="1" latinLnBrk="0" hangingPunct="1">
        <a:defRPr sz="1800" kern="1200">
          <a:solidFill>
            <a:schemeClr val="tx1"/>
          </a:solidFill>
          <a:latin typeface="+mn-lt"/>
          <a:ea typeface="+mn-ea"/>
          <a:cs typeface="+mn-cs"/>
        </a:defRPr>
      </a:lvl8pPr>
      <a:lvl9pPr marL="3656296" algn="l" defTabSz="914074"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7"/>
          <p:cNvSpPr>
            <a:spLocks noGrp="1" noChangeArrowheads="1"/>
          </p:cNvSpPr>
          <p:nvPr>
            <p:ph type="title"/>
          </p:nvPr>
        </p:nvSpPr>
        <p:spPr bwMode="auto">
          <a:xfrm>
            <a:off x="428625" y="344488"/>
            <a:ext cx="84724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8" tIns="45704" rIns="91408" bIns="45704" numCol="1" anchor="ctr" anchorCtr="0" compatLnSpc="1">
            <a:prstTxWarp prst="textNoShape">
              <a:avLst/>
            </a:prstTxWarp>
          </a:bodyPr>
          <a:lstStyle/>
          <a:p>
            <a:pPr lvl="0"/>
            <a:r>
              <a:rPr lang="en-US" smtClean="0"/>
              <a:t>Select to edit master title</a:t>
            </a:r>
          </a:p>
        </p:txBody>
      </p:sp>
      <p:sp>
        <p:nvSpPr>
          <p:cNvPr id="2051" name="Rectangle 8"/>
          <p:cNvSpPr>
            <a:spLocks noGrp="1" noChangeArrowheads="1"/>
          </p:cNvSpPr>
          <p:nvPr>
            <p:ph type="body" idx="1"/>
          </p:nvPr>
        </p:nvSpPr>
        <p:spPr bwMode="auto">
          <a:xfrm>
            <a:off x="495300" y="1508125"/>
            <a:ext cx="8050213"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8" tIns="45704" rIns="91408" bIns="45704" numCol="1" anchor="t" anchorCtr="0" compatLnSpc="1">
            <a:prstTxWarp prst="textNoShape">
              <a:avLst/>
            </a:prstTxWarp>
          </a:bodyPr>
          <a:lstStyle/>
          <a:p>
            <a:pPr lvl="0"/>
            <a:r>
              <a:rPr lang="en-US" smtClean="0"/>
              <a:t>Select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6329" name="Rectangle 9"/>
          <p:cNvSpPr>
            <a:spLocks noGrp="1" noChangeArrowheads="1"/>
          </p:cNvSpPr>
          <p:nvPr>
            <p:ph type="dt" sz="half" idx="2"/>
          </p:nvPr>
        </p:nvSpPr>
        <p:spPr bwMode="auto">
          <a:xfrm>
            <a:off x="685800" y="6248400"/>
            <a:ext cx="1905000" cy="457200"/>
          </a:xfrm>
          <a:prstGeom prst="rect">
            <a:avLst/>
          </a:prstGeom>
          <a:noFill/>
          <a:ln>
            <a:noFill/>
          </a:ln>
          <a:effectLst/>
          <a:extLst/>
        </p:spPr>
        <p:txBody>
          <a:bodyPr vert="horz" wrap="square" lIns="91408" tIns="45704" rIns="91408" bIns="45704" numCol="1" anchor="t" anchorCtr="0" compatLnSpc="1">
            <a:prstTxWarp prst="textNoShape">
              <a:avLst/>
            </a:prstTxWarp>
          </a:bodyPr>
          <a:lstStyle>
            <a:lvl1pPr algn="l">
              <a:spcBef>
                <a:spcPct val="0"/>
              </a:spcBef>
              <a:buFontTx/>
              <a:buNone/>
              <a:defRPr sz="1400">
                <a:solidFill>
                  <a:srgbClr val="000000"/>
                </a:solidFill>
                <a:latin typeface="Times New Roman" pitchFamily="18" charset="0"/>
              </a:defRPr>
            </a:lvl1pPr>
          </a:lstStyle>
          <a:p>
            <a:pPr fontAlgn="base">
              <a:spcAft>
                <a:spcPct val="0"/>
              </a:spcAft>
              <a:defRPr/>
            </a:pPr>
            <a:endParaRPr lang="en-US"/>
          </a:p>
        </p:txBody>
      </p:sp>
      <p:sp>
        <p:nvSpPr>
          <p:cNvPr id="56330" name="Rectangle 10"/>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08" tIns="45704" rIns="91408" bIns="45704" numCol="1" anchor="t" anchorCtr="0" compatLnSpc="1">
            <a:prstTxWarp prst="textNoShape">
              <a:avLst/>
            </a:prstTxWarp>
          </a:bodyPr>
          <a:lstStyle>
            <a:lvl1pPr algn="ctr">
              <a:spcBef>
                <a:spcPct val="0"/>
              </a:spcBef>
              <a:buFontTx/>
              <a:buNone/>
              <a:defRPr sz="1400">
                <a:solidFill>
                  <a:srgbClr val="000000"/>
                </a:solidFill>
                <a:latin typeface="Times New Roman" pitchFamily="18" charset="0"/>
              </a:defRPr>
            </a:lvl1pPr>
          </a:lstStyle>
          <a:p>
            <a:pPr fontAlgn="base">
              <a:spcAft>
                <a:spcPct val="0"/>
              </a:spcAft>
              <a:defRPr/>
            </a:pPr>
            <a:endParaRPr lang="en-US"/>
          </a:p>
        </p:txBody>
      </p:sp>
      <p:sp>
        <p:nvSpPr>
          <p:cNvPr id="56331" name="Rectangle 11"/>
          <p:cNvSpPr>
            <a:spLocks noGrp="1" noChangeArrowheads="1"/>
          </p:cNvSpPr>
          <p:nvPr>
            <p:ph type="sldNum" sz="quarter" idx="4"/>
          </p:nvPr>
        </p:nvSpPr>
        <p:spPr bwMode="auto">
          <a:xfrm>
            <a:off x="6553200" y="6248400"/>
            <a:ext cx="1905000" cy="457200"/>
          </a:xfrm>
          <a:prstGeom prst="rect">
            <a:avLst/>
          </a:prstGeom>
          <a:noFill/>
          <a:ln>
            <a:noFill/>
          </a:ln>
          <a:effectLst/>
          <a:extLst/>
        </p:spPr>
        <p:txBody>
          <a:bodyPr vert="horz" wrap="square" lIns="91408" tIns="45704" rIns="91408" bIns="45704" numCol="1" anchor="t" anchorCtr="0" compatLnSpc="1">
            <a:prstTxWarp prst="textNoShape">
              <a:avLst/>
            </a:prstTxWarp>
          </a:bodyPr>
          <a:lstStyle>
            <a:lvl1pPr algn="r">
              <a:spcBef>
                <a:spcPct val="0"/>
              </a:spcBef>
              <a:buFontTx/>
              <a:buNone/>
              <a:defRPr sz="1400">
                <a:solidFill>
                  <a:srgbClr val="FFFFFF"/>
                </a:solidFill>
                <a:latin typeface="Times New Roman" pitchFamily="18" charset="0"/>
              </a:defRPr>
            </a:lvl1pPr>
          </a:lstStyle>
          <a:p>
            <a:pPr fontAlgn="base">
              <a:spcAft>
                <a:spcPct val="0"/>
              </a:spcAft>
              <a:defRPr/>
            </a:pPr>
            <a:fld id="{817B43EB-5F2C-4AA5-BD41-393E7A8A6854}" type="slidenum">
              <a:rPr lang="en-US"/>
              <a:pPr fontAlgn="base">
                <a:spcAft>
                  <a:spcPct val="0"/>
                </a:spcAft>
                <a:defRPr/>
              </a:pPr>
              <a:t>‹#›</a:t>
            </a:fld>
            <a:endParaRPr lang="en-US"/>
          </a:p>
        </p:txBody>
      </p:sp>
      <p:sp>
        <p:nvSpPr>
          <p:cNvPr id="2055" name="Rectangle 12"/>
          <p:cNvSpPr>
            <a:spLocks noChangeArrowheads="1"/>
          </p:cNvSpPr>
          <p:nvPr/>
        </p:nvSpPr>
        <p:spPr bwMode="auto">
          <a:xfrm>
            <a:off x="0" y="6035679"/>
            <a:ext cx="9144000" cy="815975"/>
          </a:xfrm>
          <a:prstGeom prst="rect">
            <a:avLst/>
          </a:prstGeom>
          <a:solidFill>
            <a:srgbClr val="1D2F68"/>
          </a:solidFill>
          <a:ln w="9525">
            <a:solidFill>
              <a:srgbClr val="1D2F68"/>
            </a:solidFill>
            <a:miter lim="800000"/>
            <a:headEnd/>
            <a:tailEnd/>
          </a:ln>
        </p:spPr>
        <p:txBody>
          <a:bodyPr wrap="none" lIns="91408" tIns="45704" rIns="91408" bIns="45704" anchor="ctr"/>
          <a:lstStyle/>
          <a:p>
            <a:pPr fontAlgn="base">
              <a:spcBef>
                <a:spcPct val="50000"/>
              </a:spcBef>
              <a:spcAft>
                <a:spcPct val="0"/>
              </a:spcAft>
              <a:buFontTx/>
              <a:buChar char="•"/>
            </a:pPr>
            <a:endParaRPr lang="en-US" sz="2400">
              <a:solidFill>
                <a:srgbClr val="000000"/>
              </a:solidFill>
            </a:endParaRPr>
          </a:p>
        </p:txBody>
      </p:sp>
      <p:sp>
        <p:nvSpPr>
          <p:cNvPr id="2056" name="Rectangle 17"/>
          <p:cNvSpPr>
            <a:spLocks noChangeArrowheads="1"/>
          </p:cNvSpPr>
          <p:nvPr/>
        </p:nvSpPr>
        <p:spPr bwMode="auto">
          <a:xfrm>
            <a:off x="6940550" y="63055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8" tIns="45704" rIns="91408" bIns="45704"/>
          <a:lstStyle/>
          <a:p>
            <a:pPr algn="r" fontAlgn="base">
              <a:spcBef>
                <a:spcPct val="0"/>
              </a:spcBef>
              <a:spcAft>
                <a:spcPct val="0"/>
              </a:spcAft>
            </a:pPr>
            <a:fld id="{77DB3BCF-FB08-43C7-8B4E-6CF796744B2F}" type="slidenum">
              <a:rPr lang="en-US" sz="1200" b="1">
                <a:solidFill>
                  <a:srgbClr val="FFFFFF"/>
                </a:solidFill>
              </a:rPr>
              <a:pPr algn="r" fontAlgn="base">
                <a:spcBef>
                  <a:spcPct val="0"/>
                </a:spcBef>
                <a:spcAft>
                  <a:spcPct val="0"/>
                </a:spcAft>
              </a:pPr>
              <a:t>‹#›</a:t>
            </a:fld>
            <a:endParaRPr lang="en-US" sz="1200" b="1" dirty="0">
              <a:solidFill>
                <a:srgbClr val="FFFFFF"/>
              </a:solidFill>
            </a:endParaRPr>
          </a:p>
        </p:txBody>
      </p:sp>
      <p:grpSp>
        <p:nvGrpSpPr>
          <p:cNvPr id="2057" name="Group 25"/>
          <p:cNvGrpSpPr>
            <a:grpSpLocks/>
          </p:cNvGrpSpPr>
          <p:nvPr/>
        </p:nvGrpSpPr>
        <p:grpSpPr bwMode="auto">
          <a:xfrm>
            <a:off x="5708650" y="6124579"/>
            <a:ext cx="2081212" cy="661988"/>
            <a:chOff x="3596" y="3858"/>
            <a:chExt cx="1311" cy="417"/>
          </a:xfrm>
        </p:grpSpPr>
        <p:pic>
          <p:nvPicPr>
            <p:cNvPr id="2060" name="Picture 26" descr="NEW FAA LOGO"/>
            <p:cNvPicPr>
              <a:picLocks noChangeAspect="1" noChangeArrowheads="1"/>
            </p:cNvPicPr>
            <p:nvPr userDrawn="1"/>
          </p:nvPicPr>
          <p:blipFill>
            <a:blip r:embed="rId13">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596" y="3858"/>
              <a:ext cx="416" cy="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1" name="Text Box 27"/>
            <p:cNvSpPr txBox="1">
              <a:spLocks noChangeArrowheads="1"/>
            </p:cNvSpPr>
            <p:nvPr userDrawn="1"/>
          </p:nvSpPr>
          <p:spPr bwMode="auto">
            <a:xfrm>
              <a:off x="4023" y="3947"/>
              <a:ext cx="884"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eaLnBrk="1" fontAlgn="base" hangingPunct="1">
                <a:lnSpc>
                  <a:spcPct val="85000"/>
                </a:lnSpc>
                <a:spcBef>
                  <a:spcPct val="0"/>
                </a:spcBef>
                <a:spcAft>
                  <a:spcPct val="0"/>
                </a:spcAft>
                <a:defRPr/>
              </a:pPr>
              <a:r>
                <a:rPr lang="en-US" sz="1200" b="1" smtClean="0">
                  <a:solidFill>
                    <a:srgbClr val="FFFFFF"/>
                  </a:solidFill>
                </a:rPr>
                <a:t>Federal Aviation</a:t>
              </a:r>
            </a:p>
            <a:p>
              <a:pPr eaLnBrk="1" fontAlgn="base" hangingPunct="1">
                <a:lnSpc>
                  <a:spcPct val="85000"/>
                </a:lnSpc>
                <a:spcBef>
                  <a:spcPct val="0"/>
                </a:spcBef>
                <a:spcAft>
                  <a:spcPct val="0"/>
                </a:spcAft>
                <a:defRPr/>
              </a:pPr>
              <a:r>
                <a:rPr lang="en-US" sz="1200" b="1" smtClean="0">
                  <a:solidFill>
                    <a:srgbClr val="FFFFFF"/>
                  </a:solidFill>
                </a:rPr>
                <a:t>Administration</a:t>
              </a:r>
            </a:p>
          </p:txBody>
        </p:sp>
      </p:grpSp>
    </p:spTree>
    <p:extLst>
      <p:ext uri="{BB962C8B-B14F-4D97-AF65-F5344CB8AC3E}">
        <p14:creationId xmlns:p14="http://schemas.microsoft.com/office/powerpoint/2010/main" val="1318227656"/>
      </p:ext>
    </p:extLst>
  </p:cSld>
  <p:clrMap bg1="lt1" tx1="dk1" bg2="lt2" tx2="dk2" accent1="accent1" accent2="accent2" accent3="accent3" accent4="accent4" accent5="accent5" accent6="accent6" hlink="hlink" folHlink="folHlink"/>
  <p:sldLayoutIdLst>
    <p:sldLayoutId id="2147484132" r:id="rId1"/>
    <p:sldLayoutId id="2147484133" r:id="rId2"/>
    <p:sldLayoutId id="2147484134" r:id="rId3"/>
    <p:sldLayoutId id="2147484135" r:id="rId4"/>
    <p:sldLayoutId id="2147484136" r:id="rId5"/>
    <p:sldLayoutId id="2147484137" r:id="rId6"/>
    <p:sldLayoutId id="2147484138" r:id="rId7"/>
    <p:sldLayoutId id="2147484139" r:id="rId8"/>
    <p:sldLayoutId id="2147484140" r:id="rId9"/>
    <p:sldLayoutId id="2147484141" r:id="rId10"/>
    <p:sldLayoutId id="2147484142" r:id="rId11"/>
  </p:sldLayoutIdLst>
  <p:hf hdr="0" ftr="0" dt="0"/>
  <p:txStyles>
    <p:titleStyle>
      <a:lvl1pPr algn="l" rtl="0" eaLnBrk="1" fontAlgn="base" hangingPunct="1">
        <a:spcBef>
          <a:spcPct val="0"/>
        </a:spcBef>
        <a:spcAft>
          <a:spcPct val="0"/>
        </a:spcAft>
        <a:defRPr sz="4000" b="1">
          <a:solidFill>
            <a:srgbClr val="1D2F68"/>
          </a:solidFill>
          <a:latin typeface="+mj-lt"/>
          <a:ea typeface="+mj-ea"/>
          <a:cs typeface="+mj-cs"/>
        </a:defRPr>
      </a:lvl1pPr>
      <a:lvl2pPr algn="l" rtl="0" eaLnBrk="1" fontAlgn="base" hangingPunct="1">
        <a:spcBef>
          <a:spcPct val="0"/>
        </a:spcBef>
        <a:spcAft>
          <a:spcPct val="0"/>
        </a:spcAft>
        <a:defRPr sz="4000" b="1">
          <a:solidFill>
            <a:srgbClr val="1D2F68"/>
          </a:solidFill>
          <a:latin typeface="Arial" charset="0"/>
        </a:defRPr>
      </a:lvl2pPr>
      <a:lvl3pPr algn="l" rtl="0" eaLnBrk="1" fontAlgn="base" hangingPunct="1">
        <a:spcBef>
          <a:spcPct val="0"/>
        </a:spcBef>
        <a:spcAft>
          <a:spcPct val="0"/>
        </a:spcAft>
        <a:defRPr sz="4000" b="1">
          <a:solidFill>
            <a:srgbClr val="1D2F68"/>
          </a:solidFill>
          <a:latin typeface="Arial" charset="0"/>
        </a:defRPr>
      </a:lvl3pPr>
      <a:lvl4pPr algn="l" rtl="0" eaLnBrk="1" fontAlgn="base" hangingPunct="1">
        <a:spcBef>
          <a:spcPct val="0"/>
        </a:spcBef>
        <a:spcAft>
          <a:spcPct val="0"/>
        </a:spcAft>
        <a:defRPr sz="4000" b="1">
          <a:solidFill>
            <a:srgbClr val="1D2F68"/>
          </a:solidFill>
          <a:latin typeface="Arial" charset="0"/>
        </a:defRPr>
      </a:lvl4pPr>
      <a:lvl5pPr algn="l" rtl="0" eaLnBrk="1" fontAlgn="base" hangingPunct="1">
        <a:spcBef>
          <a:spcPct val="0"/>
        </a:spcBef>
        <a:spcAft>
          <a:spcPct val="0"/>
        </a:spcAft>
        <a:defRPr sz="4000" b="1">
          <a:solidFill>
            <a:srgbClr val="1D2F68"/>
          </a:solidFill>
          <a:latin typeface="Arial" charset="0"/>
        </a:defRPr>
      </a:lvl5pPr>
      <a:lvl6pPr marL="457036" algn="l" rtl="0" eaLnBrk="1" fontAlgn="base" hangingPunct="1">
        <a:spcBef>
          <a:spcPct val="0"/>
        </a:spcBef>
        <a:spcAft>
          <a:spcPct val="0"/>
        </a:spcAft>
        <a:defRPr sz="4000" b="1">
          <a:solidFill>
            <a:srgbClr val="1D2F68"/>
          </a:solidFill>
          <a:latin typeface="Arial" charset="0"/>
        </a:defRPr>
      </a:lvl6pPr>
      <a:lvl7pPr marL="914074" algn="l" rtl="0" eaLnBrk="1" fontAlgn="base" hangingPunct="1">
        <a:spcBef>
          <a:spcPct val="0"/>
        </a:spcBef>
        <a:spcAft>
          <a:spcPct val="0"/>
        </a:spcAft>
        <a:defRPr sz="4000" b="1">
          <a:solidFill>
            <a:srgbClr val="1D2F68"/>
          </a:solidFill>
          <a:latin typeface="Arial" charset="0"/>
        </a:defRPr>
      </a:lvl7pPr>
      <a:lvl8pPr marL="1371109" algn="l" rtl="0" eaLnBrk="1" fontAlgn="base" hangingPunct="1">
        <a:spcBef>
          <a:spcPct val="0"/>
        </a:spcBef>
        <a:spcAft>
          <a:spcPct val="0"/>
        </a:spcAft>
        <a:defRPr sz="4000" b="1">
          <a:solidFill>
            <a:srgbClr val="1D2F68"/>
          </a:solidFill>
          <a:latin typeface="Arial" charset="0"/>
        </a:defRPr>
      </a:lvl8pPr>
      <a:lvl9pPr marL="1828148" algn="l" rtl="0" eaLnBrk="1" fontAlgn="base" hangingPunct="1">
        <a:spcBef>
          <a:spcPct val="0"/>
        </a:spcBef>
        <a:spcAft>
          <a:spcPct val="0"/>
        </a:spcAft>
        <a:defRPr sz="4000" b="1">
          <a:solidFill>
            <a:srgbClr val="1D2F68"/>
          </a:solidFill>
          <a:latin typeface="Arial" charset="0"/>
        </a:defRPr>
      </a:lvl9pPr>
    </p:titleStyle>
    <p:bodyStyle>
      <a:lvl1pPr marL="342778" indent="-342778" algn="l" rtl="0" eaLnBrk="1" fontAlgn="base" hangingPunct="1">
        <a:spcBef>
          <a:spcPct val="20000"/>
        </a:spcBef>
        <a:spcAft>
          <a:spcPct val="0"/>
        </a:spcAft>
        <a:buChar char="•"/>
        <a:defRPr sz="2800" b="1">
          <a:solidFill>
            <a:schemeClr val="tx1"/>
          </a:solidFill>
          <a:latin typeface="+mn-lt"/>
          <a:ea typeface="+mn-ea"/>
          <a:cs typeface="+mn-cs"/>
        </a:defRPr>
      </a:lvl1pPr>
      <a:lvl2pPr marL="742685" indent="-285648" algn="l" rtl="0" eaLnBrk="1" fontAlgn="base" hangingPunct="1">
        <a:spcBef>
          <a:spcPct val="20000"/>
        </a:spcBef>
        <a:spcAft>
          <a:spcPct val="0"/>
        </a:spcAft>
        <a:buChar char="–"/>
        <a:defRPr sz="2400">
          <a:solidFill>
            <a:schemeClr val="tx1"/>
          </a:solidFill>
          <a:latin typeface="+mn-lt"/>
        </a:defRPr>
      </a:lvl2pPr>
      <a:lvl3pPr marL="1142592" indent="-228520" algn="l" rtl="0" eaLnBrk="1" fontAlgn="base" hangingPunct="1">
        <a:spcBef>
          <a:spcPct val="20000"/>
        </a:spcBef>
        <a:spcAft>
          <a:spcPct val="0"/>
        </a:spcAft>
        <a:buChar char="•"/>
        <a:defRPr sz="2000">
          <a:solidFill>
            <a:schemeClr val="tx1"/>
          </a:solidFill>
          <a:latin typeface="+mn-lt"/>
        </a:defRPr>
      </a:lvl3pPr>
      <a:lvl4pPr marL="1599629" indent="-228520" algn="l" rtl="0" eaLnBrk="1" fontAlgn="base" hangingPunct="1">
        <a:spcBef>
          <a:spcPct val="20000"/>
        </a:spcBef>
        <a:spcAft>
          <a:spcPct val="0"/>
        </a:spcAft>
        <a:buChar char="–"/>
        <a:defRPr>
          <a:solidFill>
            <a:schemeClr val="tx1"/>
          </a:solidFill>
          <a:latin typeface="+mn-lt"/>
        </a:defRPr>
      </a:lvl4pPr>
      <a:lvl5pPr marL="2056668" indent="-228520" algn="l" rtl="0" eaLnBrk="1" fontAlgn="base" hangingPunct="1">
        <a:spcBef>
          <a:spcPct val="20000"/>
        </a:spcBef>
        <a:spcAft>
          <a:spcPct val="0"/>
        </a:spcAft>
        <a:buChar char="»"/>
        <a:defRPr>
          <a:solidFill>
            <a:schemeClr val="tx1"/>
          </a:solidFill>
          <a:latin typeface="+mn-lt"/>
        </a:defRPr>
      </a:lvl5pPr>
      <a:lvl6pPr marL="2513704" indent="-228520" algn="l" rtl="0" eaLnBrk="1" fontAlgn="base" hangingPunct="1">
        <a:spcBef>
          <a:spcPct val="20000"/>
        </a:spcBef>
        <a:spcAft>
          <a:spcPct val="0"/>
        </a:spcAft>
        <a:buChar char="»"/>
        <a:defRPr>
          <a:solidFill>
            <a:schemeClr val="tx1"/>
          </a:solidFill>
          <a:latin typeface="+mn-lt"/>
        </a:defRPr>
      </a:lvl6pPr>
      <a:lvl7pPr marL="2970742" indent="-228520" algn="l" rtl="0" eaLnBrk="1" fontAlgn="base" hangingPunct="1">
        <a:spcBef>
          <a:spcPct val="20000"/>
        </a:spcBef>
        <a:spcAft>
          <a:spcPct val="0"/>
        </a:spcAft>
        <a:buChar char="»"/>
        <a:defRPr>
          <a:solidFill>
            <a:schemeClr val="tx1"/>
          </a:solidFill>
          <a:latin typeface="+mn-lt"/>
        </a:defRPr>
      </a:lvl7pPr>
      <a:lvl8pPr marL="3427778" indent="-228520" algn="l" rtl="0" eaLnBrk="1" fontAlgn="base" hangingPunct="1">
        <a:spcBef>
          <a:spcPct val="20000"/>
        </a:spcBef>
        <a:spcAft>
          <a:spcPct val="0"/>
        </a:spcAft>
        <a:buChar char="»"/>
        <a:defRPr>
          <a:solidFill>
            <a:schemeClr val="tx1"/>
          </a:solidFill>
          <a:latin typeface="+mn-lt"/>
        </a:defRPr>
      </a:lvl8pPr>
      <a:lvl9pPr marL="3884814" indent="-22852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074" rtl="0" eaLnBrk="1" latinLnBrk="0" hangingPunct="1">
        <a:defRPr sz="1800" kern="1200">
          <a:solidFill>
            <a:schemeClr val="tx1"/>
          </a:solidFill>
          <a:latin typeface="+mn-lt"/>
          <a:ea typeface="+mn-ea"/>
          <a:cs typeface="+mn-cs"/>
        </a:defRPr>
      </a:lvl1pPr>
      <a:lvl2pPr marL="457036" algn="l" defTabSz="914074" rtl="0" eaLnBrk="1" latinLnBrk="0" hangingPunct="1">
        <a:defRPr sz="1800" kern="1200">
          <a:solidFill>
            <a:schemeClr val="tx1"/>
          </a:solidFill>
          <a:latin typeface="+mn-lt"/>
          <a:ea typeface="+mn-ea"/>
          <a:cs typeface="+mn-cs"/>
        </a:defRPr>
      </a:lvl2pPr>
      <a:lvl3pPr marL="914074" algn="l" defTabSz="914074" rtl="0" eaLnBrk="1" latinLnBrk="0" hangingPunct="1">
        <a:defRPr sz="1800" kern="1200">
          <a:solidFill>
            <a:schemeClr val="tx1"/>
          </a:solidFill>
          <a:latin typeface="+mn-lt"/>
          <a:ea typeface="+mn-ea"/>
          <a:cs typeface="+mn-cs"/>
        </a:defRPr>
      </a:lvl3pPr>
      <a:lvl4pPr marL="1371109" algn="l" defTabSz="914074" rtl="0" eaLnBrk="1" latinLnBrk="0" hangingPunct="1">
        <a:defRPr sz="1800" kern="1200">
          <a:solidFill>
            <a:schemeClr val="tx1"/>
          </a:solidFill>
          <a:latin typeface="+mn-lt"/>
          <a:ea typeface="+mn-ea"/>
          <a:cs typeface="+mn-cs"/>
        </a:defRPr>
      </a:lvl4pPr>
      <a:lvl5pPr marL="1828148" algn="l" defTabSz="914074" rtl="0" eaLnBrk="1" latinLnBrk="0" hangingPunct="1">
        <a:defRPr sz="1800" kern="1200">
          <a:solidFill>
            <a:schemeClr val="tx1"/>
          </a:solidFill>
          <a:latin typeface="+mn-lt"/>
          <a:ea typeface="+mn-ea"/>
          <a:cs typeface="+mn-cs"/>
        </a:defRPr>
      </a:lvl5pPr>
      <a:lvl6pPr marL="2285186" algn="l" defTabSz="914074" rtl="0" eaLnBrk="1" latinLnBrk="0" hangingPunct="1">
        <a:defRPr sz="1800" kern="1200">
          <a:solidFill>
            <a:schemeClr val="tx1"/>
          </a:solidFill>
          <a:latin typeface="+mn-lt"/>
          <a:ea typeface="+mn-ea"/>
          <a:cs typeface="+mn-cs"/>
        </a:defRPr>
      </a:lvl6pPr>
      <a:lvl7pPr marL="2742224" algn="l" defTabSz="914074" rtl="0" eaLnBrk="1" latinLnBrk="0" hangingPunct="1">
        <a:defRPr sz="1800" kern="1200">
          <a:solidFill>
            <a:schemeClr val="tx1"/>
          </a:solidFill>
          <a:latin typeface="+mn-lt"/>
          <a:ea typeface="+mn-ea"/>
          <a:cs typeface="+mn-cs"/>
        </a:defRPr>
      </a:lvl7pPr>
      <a:lvl8pPr marL="3199260" algn="l" defTabSz="914074" rtl="0" eaLnBrk="1" latinLnBrk="0" hangingPunct="1">
        <a:defRPr sz="1800" kern="1200">
          <a:solidFill>
            <a:schemeClr val="tx1"/>
          </a:solidFill>
          <a:latin typeface="+mn-lt"/>
          <a:ea typeface="+mn-ea"/>
          <a:cs typeface="+mn-cs"/>
        </a:defRPr>
      </a:lvl8pPr>
      <a:lvl9pPr marL="3656296" algn="l" defTabSz="914074"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7"/>
          <p:cNvSpPr>
            <a:spLocks noGrp="1" noChangeArrowheads="1"/>
          </p:cNvSpPr>
          <p:nvPr>
            <p:ph type="title"/>
          </p:nvPr>
        </p:nvSpPr>
        <p:spPr bwMode="auto">
          <a:xfrm>
            <a:off x="428625" y="344488"/>
            <a:ext cx="84724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8" tIns="45704" rIns="91408" bIns="45704" numCol="1" anchor="ctr" anchorCtr="0" compatLnSpc="1">
            <a:prstTxWarp prst="textNoShape">
              <a:avLst/>
            </a:prstTxWarp>
          </a:bodyPr>
          <a:lstStyle/>
          <a:p>
            <a:pPr lvl="0"/>
            <a:r>
              <a:rPr lang="en-US" smtClean="0"/>
              <a:t>Select to edit master title</a:t>
            </a:r>
          </a:p>
        </p:txBody>
      </p:sp>
      <p:sp>
        <p:nvSpPr>
          <p:cNvPr id="1027" name="Rectangle 8"/>
          <p:cNvSpPr>
            <a:spLocks noGrp="1" noChangeArrowheads="1"/>
          </p:cNvSpPr>
          <p:nvPr>
            <p:ph type="body" idx="1"/>
          </p:nvPr>
        </p:nvSpPr>
        <p:spPr bwMode="auto">
          <a:xfrm>
            <a:off x="495300" y="1508125"/>
            <a:ext cx="8050213"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8" tIns="45704" rIns="91408" bIns="45704" numCol="1" anchor="t" anchorCtr="0" compatLnSpc="1">
            <a:prstTxWarp prst="textNoShape">
              <a:avLst/>
            </a:prstTxWarp>
          </a:bodyPr>
          <a:lstStyle/>
          <a:p>
            <a:pPr lvl="0"/>
            <a:r>
              <a:rPr lang="en-US" smtClean="0"/>
              <a:t>Select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6329" name="Rectangle 9"/>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08" tIns="45704" rIns="91408" bIns="45704" numCol="1" anchor="t" anchorCtr="0" compatLnSpc="1">
            <a:prstTxWarp prst="textNoShape">
              <a:avLst/>
            </a:prstTxWarp>
          </a:bodyPr>
          <a:lstStyle>
            <a:lvl1pPr algn="l">
              <a:spcBef>
                <a:spcPct val="0"/>
              </a:spcBef>
              <a:buFontTx/>
              <a:buNone/>
              <a:defRPr sz="1400">
                <a:latin typeface="Times New Roman" pitchFamily="18" charset="0"/>
              </a:defRPr>
            </a:lvl1pPr>
          </a:lstStyle>
          <a:p>
            <a:pPr fontAlgn="base">
              <a:spcAft>
                <a:spcPct val="0"/>
              </a:spcAft>
              <a:defRPr/>
            </a:pPr>
            <a:endParaRPr lang="en-US">
              <a:solidFill>
                <a:srgbClr val="000000"/>
              </a:solidFill>
            </a:endParaRPr>
          </a:p>
        </p:txBody>
      </p:sp>
      <p:sp>
        <p:nvSpPr>
          <p:cNvPr id="56330" name="Rectangle 1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08" tIns="45704" rIns="91408" bIns="45704" numCol="1" anchor="t" anchorCtr="0" compatLnSpc="1">
            <a:prstTxWarp prst="textNoShape">
              <a:avLst/>
            </a:prstTxWarp>
          </a:bodyPr>
          <a:lstStyle>
            <a:lvl1pPr algn="ctr">
              <a:spcBef>
                <a:spcPct val="0"/>
              </a:spcBef>
              <a:buFontTx/>
              <a:buNone/>
              <a:defRPr sz="1400">
                <a:latin typeface="Times New Roman" pitchFamily="18" charset="0"/>
              </a:defRPr>
            </a:lvl1pPr>
          </a:lstStyle>
          <a:p>
            <a:pPr fontAlgn="base">
              <a:spcAft>
                <a:spcPct val="0"/>
              </a:spcAft>
              <a:defRPr/>
            </a:pPr>
            <a:endParaRPr lang="en-US">
              <a:solidFill>
                <a:srgbClr val="000000"/>
              </a:solidFill>
            </a:endParaRPr>
          </a:p>
        </p:txBody>
      </p:sp>
      <p:sp>
        <p:nvSpPr>
          <p:cNvPr id="56331" name="Rectangle 11"/>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08" tIns="45704" rIns="91408" bIns="45704" numCol="1" anchor="t" anchorCtr="0" compatLnSpc="1">
            <a:prstTxWarp prst="textNoShape">
              <a:avLst/>
            </a:prstTxWarp>
          </a:bodyPr>
          <a:lstStyle>
            <a:lvl1pPr algn="r">
              <a:spcBef>
                <a:spcPct val="0"/>
              </a:spcBef>
              <a:buFontTx/>
              <a:buNone/>
              <a:defRPr sz="1400">
                <a:solidFill>
                  <a:schemeClr val="bg1"/>
                </a:solidFill>
                <a:latin typeface="Times New Roman" pitchFamily="18" charset="0"/>
              </a:defRPr>
            </a:lvl1pPr>
          </a:lstStyle>
          <a:p>
            <a:pPr fontAlgn="base">
              <a:spcAft>
                <a:spcPct val="0"/>
              </a:spcAft>
              <a:defRPr/>
            </a:pPr>
            <a:fld id="{57C0CD15-2E98-473C-849A-576AFF558624}" type="slidenum">
              <a:rPr lang="en-US">
                <a:solidFill>
                  <a:srgbClr val="FFFFFF"/>
                </a:solidFill>
              </a:rPr>
              <a:pPr fontAlgn="base">
                <a:spcAft>
                  <a:spcPct val="0"/>
                </a:spcAft>
                <a:defRPr/>
              </a:pPr>
              <a:t>‹#›</a:t>
            </a:fld>
            <a:endParaRPr lang="en-US">
              <a:solidFill>
                <a:srgbClr val="FFFFFF"/>
              </a:solidFill>
            </a:endParaRPr>
          </a:p>
        </p:txBody>
      </p:sp>
      <p:sp>
        <p:nvSpPr>
          <p:cNvPr id="1031" name="Rectangle 12"/>
          <p:cNvSpPr>
            <a:spLocks noChangeArrowheads="1"/>
          </p:cNvSpPr>
          <p:nvPr/>
        </p:nvSpPr>
        <p:spPr bwMode="auto">
          <a:xfrm>
            <a:off x="0" y="6035679"/>
            <a:ext cx="9144000" cy="815975"/>
          </a:xfrm>
          <a:prstGeom prst="rect">
            <a:avLst/>
          </a:prstGeom>
          <a:solidFill>
            <a:srgbClr val="1D2F68"/>
          </a:solidFill>
          <a:ln w="9525">
            <a:solidFill>
              <a:srgbClr val="1D2F68"/>
            </a:solidFill>
            <a:miter lim="800000"/>
            <a:headEnd/>
            <a:tailEnd/>
          </a:ln>
        </p:spPr>
        <p:txBody>
          <a:bodyPr wrap="none" lIns="91408" tIns="45704" rIns="91408" bIns="45704" anchor="ctr"/>
          <a:lstStyle/>
          <a:p>
            <a:pPr fontAlgn="base">
              <a:spcBef>
                <a:spcPct val="50000"/>
              </a:spcBef>
              <a:spcAft>
                <a:spcPct val="0"/>
              </a:spcAft>
              <a:buFontTx/>
              <a:buChar char="•"/>
            </a:pPr>
            <a:endParaRPr lang="en-US" sz="2400">
              <a:solidFill>
                <a:srgbClr val="000000"/>
              </a:solidFill>
            </a:endParaRPr>
          </a:p>
        </p:txBody>
      </p:sp>
      <p:sp>
        <p:nvSpPr>
          <p:cNvPr id="1032" name="Rectangle 17"/>
          <p:cNvSpPr>
            <a:spLocks noChangeArrowheads="1"/>
          </p:cNvSpPr>
          <p:nvPr/>
        </p:nvSpPr>
        <p:spPr bwMode="auto">
          <a:xfrm>
            <a:off x="6940550" y="63055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8" tIns="45704" rIns="91408" bIns="45704"/>
          <a:lstStyle/>
          <a:p>
            <a:pPr algn="r" fontAlgn="base">
              <a:spcBef>
                <a:spcPct val="0"/>
              </a:spcBef>
              <a:spcAft>
                <a:spcPct val="0"/>
              </a:spcAft>
            </a:pPr>
            <a:fld id="{7F8C7682-2AA0-49D9-AC61-90E90EF305A2}" type="slidenum">
              <a:rPr lang="en-US" sz="1200" b="1">
                <a:solidFill>
                  <a:srgbClr val="FFFFFF"/>
                </a:solidFill>
              </a:rPr>
              <a:pPr algn="r" fontAlgn="base">
                <a:spcBef>
                  <a:spcPct val="0"/>
                </a:spcBef>
                <a:spcAft>
                  <a:spcPct val="0"/>
                </a:spcAft>
              </a:pPr>
              <a:t>‹#›</a:t>
            </a:fld>
            <a:endParaRPr lang="en-US" sz="1200" b="1">
              <a:solidFill>
                <a:srgbClr val="FFFFFF"/>
              </a:solidFill>
            </a:endParaRPr>
          </a:p>
        </p:txBody>
      </p:sp>
      <p:grpSp>
        <p:nvGrpSpPr>
          <p:cNvPr id="1033" name="Group 25"/>
          <p:cNvGrpSpPr>
            <a:grpSpLocks/>
          </p:cNvGrpSpPr>
          <p:nvPr/>
        </p:nvGrpSpPr>
        <p:grpSpPr bwMode="auto">
          <a:xfrm>
            <a:off x="5708650" y="6124579"/>
            <a:ext cx="2081212" cy="661988"/>
            <a:chOff x="3596" y="3858"/>
            <a:chExt cx="1311" cy="417"/>
          </a:xfrm>
        </p:grpSpPr>
        <p:pic>
          <p:nvPicPr>
            <p:cNvPr id="1034" name="Picture 26" descr="NEW FAA LOGO"/>
            <p:cNvPicPr>
              <a:picLocks noChangeAspect="1" noChangeArrowheads="1"/>
            </p:cNvPicPr>
            <p:nvPr userDrawn="1"/>
          </p:nvPicPr>
          <p:blipFill>
            <a:blip r:embed="rId13">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596" y="3858"/>
              <a:ext cx="416" cy="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5" name="Text Box 27"/>
            <p:cNvSpPr txBox="1">
              <a:spLocks noChangeArrowheads="1"/>
            </p:cNvSpPr>
            <p:nvPr userDrawn="1"/>
          </p:nvSpPr>
          <p:spPr bwMode="auto">
            <a:xfrm>
              <a:off x="4023" y="3947"/>
              <a:ext cx="884"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eaLnBrk="1" fontAlgn="base" hangingPunct="1">
                <a:lnSpc>
                  <a:spcPct val="85000"/>
                </a:lnSpc>
                <a:spcBef>
                  <a:spcPct val="0"/>
                </a:spcBef>
                <a:spcAft>
                  <a:spcPct val="0"/>
                </a:spcAft>
                <a:defRPr/>
              </a:pPr>
              <a:r>
                <a:rPr lang="en-US" sz="1200" b="1" smtClean="0">
                  <a:solidFill>
                    <a:srgbClr val="FFFFFF"/>
                  </a:solidFill>
                </a:rPr>
                <a:t>Federal Aviation</a:t>
              </a:r>
            </a:p>
            <a:p>
              <a:pPr eaLnBrk="1" fontAlgn="base" hangingPunct="1">
                <a:lnSpc>
                  <a:spcPct val="85000"/>
                </a:lnSpc>
                <a:spcBef>
                  <a:spcPct val="0"/>
                </a:spcBef>
                <a:spcAft>
                  <a:spcPct val="0"/>
                </a:spcAft>
                <a:defRPr/>
              </a:pPr>
              <a:r>
                <a:rPr lang="en-US" sz="1200" b="1" smtClean="0">
                  <a:solidFill>
                    <a:srgbClr val="FFFFFF"/>
                  </a:solidFill>
                </a:rPr>
                <a:t>Administration</a:t>
              </a:r>
            </a:p>
          </p:txBody>
        </p:sp>
      </p:grpSp>
    </p:spTree>
    <p:extLst>
      <p:ext uri="{BB962C8B-B14F-4D97-AF65-F5344CB8AC3E}">
        <p14:creationId xmlns:p14="http://schemas.microsoft.com/office/powerpoint/2010/main" val="3773319426"/>
      </p:ext>
    </p:extLst>
  </p:cSld>
  <p:clrMap bg1="lt1" tx1="dk1" bg2="lt2" tx2="dk2" accent1="accent1" accent2="accent2" accent3="accent3" accent4="accent4" accent5="accent5" accent6="accent6" hlink="hlink" folHlink="folHlink"/>
  <p:sldLayoutIdLst>
    <p:sldLayoutId id="2147484144" r:id="rId1"/>
    <p:sldLayoutId id="2147484145" r:id="rId2"/>
    <p:sldLayoutId id="2147484146" r:id="rId3"/>
    <p:sldLayoutId id="2147484147" r:id="rId4"/>
    <p:sldLayoutId id="2147484148" r:id="rId5"/>
    <p:sldLayoutId id="2147484149" r:id="rId6"/>
    <p:sldLayoutId id="2147484150" r:id="rId7"/>
    <p:sldLayoutId id="2147484151" r:id="rId8"/>
    <p:sldLayoutId id="2147484152" r:id="rId9"/>
    <p:sldLayoutId id="2147484153" r:id="rId10"/>
    <p:sldLayoutId id="2147484154" r:id="rId11"/>
  </p:sldLayoutIdLst>
  <p:hf hdr="0" ftr="0" dt="0"/>
  <p:txStyles>
    <p:titleStyle>
      <a:lvl1pPr algn="l" rtl="0" eaLnBrk="1" fontAlgn="base" hangingPunct="1">
        <a:spcBef>
          <a:spcPct val="0"/>
        </a:spcBef>
        <a:spcAft>
          <a:spcPct val="0"/>
        </a:spcAft>
        <a:defRPr sz="4000" b="1">
          <a:solidFill>
            <a:srgbClr val="1D2F68"/>
          </a:solidFill>
          <a:latin typeface="+mj-lt"/>
          <a:ea typeface="+mj-ea"/>
          <a:cs typeface="+mj-cs"/>
        </a:defRPr>
      </a:lvl1pPr>
      <a:lvl2pPr algn="l" rtl="0" eaLnBrk="1" fontAlgn="base" hangingPunct="1">
        <a:spcBef>
          <a:spcPct val="0"/>
        </a:spcBef>
        <a:spcAft>
          <a:spcPct val="0"/>
        </a:spcAft>
        <a:defRPr sz="4000" b="1">
          <a:solidFill>
            <a:srgbClr val="1D2F68"/>
          </a:solidFill>
          <a:latin typeface="Arial" charset="0"/>
        </a:defRPr>
      </a:lvl2pPr>
      <a:lvl3pPr algn="l" rtl="0" eaLnBrk="1" fontAlgn="base" hangingPunct="1">
        <a:spcBef>
          <a:spcPct val="0"/>
        </a:spcBef>
        <a:spcAft>
          <a:spcPct val="0"/>
        </a:spcAft>
        <a:defRPr sz="4000" b="1">
          <a:solidFill>
            <a:srgbClr val="1D2F68"/>
          </a:solidFill>
          <a:latin typeface="Arial" charset="0"/>
        </a:defRPr>
      </a:lvl3pPr>
      <a:lvl4pPr algn="l" rtl="0" eaLnBrk="1" fontAlgn="base" hangingPunct="1">
        <a:spcBef>
          <a:spcPct val="0"/>
        </a:spcBef>
        <a:spcAft>
          <a:spcPct val="0"/>
        </a:spcAft>
        <a:defRPr sz="4000" b="1">
          <a:solidFill>
            <a:srgbClr val="1D2F68"/>
          </a:solidFill>
          <a:latin typeface="Arial" charset="0"/>
        </a:defRPr>
      </a:lvl4pPr>
      <a:lvl5pPr algn="l" rtl="0" eaLnBrk="1" fontAlgn="base" hangingPunct="1">
        <a:spcBef>
          <a:spcPct val="0"/>
        </a:spcBef>
        <a:spcAft>
          <a:spcPct val="0"/>
        </a:spcAft>
        <a:defRPr sz="4000" b="1">
          <a:solidFill>
            <a:srgbClr val="1D2F68"/>
          </a:solidFill>
          <a:latin typeface="Arial" charset="0"/>
        </a:defRPr>
      </a:lvl5pPr>
      <a:lvl6pPr marL="457036" algn="l" rtl="0" eaLnBrk="1" fontAlgn="base" hangingPunct="1">
        <a:spcBef>
          <a:spcPct val="0"/>
        </a:spcBef>
        <a:spcAft>
          <a:spcPct val="0"/>
        </a:spcAft>
        <a:defRPr sz="4000" b="1">
          <a:solidFill>
            <a:srgbClr val="1D2F68"/>
          </a:solidFill>
          <a:latin typeface="Arial" charset="0"/>
        </a:defRPr>
      </a:lvl6pPr>
      <a:lvl7pPr marL="914074" algn="l" rtl="0" eaLnBrk="1" fontAlgn="base" hangingPunct="1">
        <a:spcBef>
          <a:spcPct val="0"/>
        </a:spcBef>
        <a:spcAft>
          <a:spcPct val="0"/>
        </a:spcAft>
        <a:defRPr sz="4000" b="1">
          <a:solidFill>
            <a:srgbClr val="1D2F68"/>
          </a:solidFill>
          <a:latin typeface="Arial" charset="0"/>
        </a:defRPr>
      </a:lvl7pPr>
      <a:lvl8pPr marL="1371109" algn="l" rtl="0" eaLnBrk="1" fontAlgn="base" hangingPunct="1">
        <a:spcBef>
          <a:spcPct val="0"/>
        </a:spcBef>
        <a:spcAft>
          <a:spcPct val="0"/>
        </a:spcAft>
        <a:defRPr sz="4000" b="1">
          <a:solidFill>
            <a:srgbClr val="1D2F68"/>
          </a:solidFill>
          <a:latin typeface="Arial" charset="0"/>
        </a:defRPr>
      </a:lvl8pPr>
      <a:lvl9pPr marL="1828148" algn="l" rtl="0" eaLnBrk="1" fontAlgn="base" hangingPunct="1">
        <a:spcBef>
          <a:spcPct val="0"/>
        </a:spcBef>
        <a:spcAft>
          <a:spcPct val="0"/>
        </a:spcAft>
        <a:defRPr sz="4000" b="1">
          <a:solidFill>
            <a:srgbClr val="1D2F68"/>
          </a:solidFill>
          <a:latin typeface="Arial" charset="0"/>
        </a:defRPr>
      </a:lvl9pPr>
    </p:titleStyle>
    <p:bodyStyle>
      <a:lvl1pPr marL="342778" indent="-342778" algn="l" rtl="0" eaLnBrk="1" fontAlgn="base" hangingPunct="1">
        <a:spcBef>
          <a:spcPct val="20000"/>
        </a:spcBef>
        <a:spcAft>
          <a:spcPct val="0"/>
        </a:spcAft>
        <a:buChar char="•"/>
        <a:defRPr sz="2800" b="1">
          <a:solidFill>
            <a:schemeClr val="tx1"/>
          </a:solidFill>
          <a:latin typeface="+mn-lt"/>
          <a:ea typeface="+mn-ea"/>
          <a:cs typeface="+mn-cs"/>
        </a:defRPr>
      </a:lvl1pPr>
      <a:lvl2pPr marL="742685" indent="-285648" algn="l" rtl="0" eaLnBrk="1" fontAlgn="base" hangingPunct="1">
        <a:spcBef>
          <a:spcPct val="20000"/>
        </a:spcBef>
        <a:spcAft>
          <a:spcPct val="0"/>
        </a:spcAft>
        <a:buChar char="–"/>
        <a:defRPr sz="2400">
          <a:solidFill>
            <a:schemeClr val="tx1"/>
          </a:solidFill>
          <a:latin typeface="+mn-lt"/>
        </a:defRPr>
      </a:lvl2pPr>
      <a:lvl3pPr marL="1142592" indent="-228520" algn="l" rtl="0" eaLnBrk="1" fontAlgn="base" hangingPunct="1">
        <a:spcBef>
          <a:spcPct val="20000"/>
        </a:spcBef>
        <a:spcAft>
          <a:spcPct val="0"/>
        </a:spcAft>
        <a:buChar char="•"/>
        <a:defRPr sz="2000">
          <a:solidFill>
            <a:schemeClr val="tx1"/>
          </a:solidFill>
          <a:latin typeface="+mn-lt"/>
        </a:defRPr>
      </a:lvl3pPr>
      <a:lvl4pPr marL="1599629" indent="-228520" algn="l" rtl="0" eaLnBrk="1" fontAlgn="base" hangingPunct="1">
        <a:spcBef>
          <a:spcPct val="20000"/>
        </a:spcBef>
        <a:spcAft>
          <a:spcPct val="0"/>
        </a:spcAft>
        <a:buChar char="–"/>
        <a:defRPr>
          <a:solidFill>
            <a:schemeClr val="tx1"/>
          </a:solidFill>
          <a:latin typeface="+mn-lt"/>
        </a:defRPr>
      </a:lvl4pPr>
      <a:lvl5pPr marL="2056668" indent="-228520" algn="l" rtl="0" eaLnBrk="1" fontAlgn="base" hangingPunct="1">
        <a:spcBef>
          <a:spcPct val="20000"/>
        </a:spcBef>
        <a:spcAft>
          <a:spcPct val="0"/>
        </a:spcAft>
        <a:buChar char="»"/>
        <a:defRPr>
          <a:solidFill>
            <a:schemeClr val="tx1"/>
          </a:solidFill>
          <a:latin typeface="+mn-lt"/>
        </a:defRPr>
      </a:lvl5pPr>
      <a:lvl6pPr marL="2513704" indent="-228520" algn="l" rtl="0" eaLnBrk="1" fontAlgn="base" hangingPunct="1">
        <a:spcBef>
          <a:spcPct val="20000"/>
        </a:spcBef>
        <a:spcAft>
          <a:spcPct val="0"/>
        </a:spcAft>
        <a:buChar char="»"/>
        <a:defRPr>
          <a:solidFill>
            <a:schemeClr val="tx1"/>
          </a:solidFill>
          <a:latin typeface="+mn-lt"/>
        </a:defRPr>
      </a:lvl6pPr>
      <a:lvl7pPr marL="2970742" indent="-228520" algn="l" rtl="0" eaLnBrk="1" fontAlgn="base" hangingPunct="1">
        <a:spcBef>
          <a:spcPct val="20000"/>
        </a:spcBef>
        <a:spcAft>
          <a:spcPct val="0"/>
        </a:spcAft>
        <a:buChar char="»"/>
        <a:defRPr>
          <a:solidFill>
            <a:schemeClr val="tx1"/>
          </a:solidFill>
          <a:latin typeface="+mn-lt"/>
        </a:defRPr>
      </a:lvl7pPr>
      <a:lvl8pPr marL="3427778" indent="-228520" algn="l" rtl="0" eaLnBrk="1" fontAlgn="base" hangingPunct="1">
        <a:spcBef>
          <a:spcPct val="20000"/>
        </a:spcBef>
        <a:spcAft>
          <a:spcPct val="0"/>
        </a:spcAft>
        <a:buChar char="»"/>
        <a:defRPr>
          <a:solidFill>
            <a:schemeClr val="tx1"/>
          </a:solidFill>
          <a:latin typeface="+mn-lt"/>
        </a:defRPr>
      </a:lvl8pPr>
      <a:lvl9pPr marL="3884814" indent="-22852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074" rtl="0" eaLnBrk="1" latinLnBrk="0" hangingPunct="1">
        <a:defRPr sz="1800" kern="1200">
          <a:solidFill>
            <a:schemeClr val="tx1"/>
          </a:solidFill>
          <a:latin typeface="+mn-lt"/>
          <a:ea typeface="+mn-ea"/>
          <a:cs typeface="+mn-cs"/>
        </a:defRPr>
      </a:lvl1pPr>
      <a:lvl2pPr marL="457036" algn="l" defTabSz="914074" rtl="0" eaLnBrk="1" latinLnBrk="0" hangingPunct="1">
        <a:defRPr sz="1800" kern="1200">
          <a:solidFill>
            <a:schemeClr val="tx1"/>
          </a:solidFill>
          <a:latin typeface="+mn-lt"/>
          <a:ea typeface="+mn-ea"/>
          <a:cs typeface="+mn-cs"/>
        </a:defRPr>
      </a:lvl2pPr>
      <a:lvl3pPr marL="914074" algn="l" defTabSz="914074" rtl="0" eaLnBrk="1" latinLnBrk="0" hangingPunct="1">
        <a:defRPr sz="1800" kern="1200">
          <a:solidFill>
            <a:schemeClr val="tx1"/>
          </a:solidFill>
          <a:latin typeface="+mn-lt"/>
          <a:ea typeface="+mn-ea"/>
          <a:cs typeface="+mn-cs"/>
        </a:defRPr>
      </a:lvl3pPr>
      <a:lvl4pPr marL="1371109" algn="l" defTabSz="914074" rtl="0" eaLnBrk="1" latinLnBrk="0" hangingPunct="1">
        <a:defRPr sz="1800" kern="1200">
          <a:solidFill>
            <a:schemeClr val="tx1"/>
          </a:solidFill>
          <a:latin typeface="+mn-lt"/>
          <a:ea typeface="+mn-ea"/>
          <a:cs typeface="+mn-cs"/>
        </a:defRPr>
      </a:lvl4pPr>
      <a:lvl5pPr marL="1828148" algn="l" defTabSz="914074" rtl="0" eaLnBrk="1" latinLnBrk="0" hangingPunct="1">
        <a:defRPr sz="1800" kern="1200">
          <a:solidFill>
            <a:schemeClr val="tx1"/>
          </a:solidFill>
          <a:latin typeface="+mn-lt"/>
          <a:ea typeface="+mn-ea"/>
          <a:cs typeface="+mn-cs"/>
        </a:defRPr>
      </a:lvl5pPr>
      <a:lvl6pPr marL="2285186" algn="l" defTabSz="914074" rtl="0" eaLnBrk="1" latinLnBrk="0" hangingPunct="1">
        <a:defRPr sz="1800" kern="1200">
          <a:solidFill>
            <a:schemeClr val="tx1"/>
          </a:solidFill>
          <a:latin typeface="+mn-lt"/>
          <a:ea typeface="+mn-ea"/>
          <a:cs typeface="+mn-cs"/>
        </a:defRPr>
      </a:lvl6pPr>
      <a:lvl7pPr marL="2742224" algn="l" defTabSz="914074" rtl="0" eaLnBrk="1" latinLnBrk="0" hangingPunct="1">
        <a:defRPr sz="1800" kern="1200">
          <a:solidFill>
            <a:schemeClr val="tx1"/>
          </a:solidFill>
          <a:latin typeface="+mn-lt"/>
          <a:ea typeface="+mn-ea"/>
          <a:cs typeface="+mn-cs"/>
        </a:defRPr>
      </a:lvl7pPr>
      <a:lvl8pPr marL="3199260" algn="l" defTabSz="914074" rtl="0" eaLnBrk="1" latinLnBrk="0" hangingPunct="1">
        <a:defRPr sz="1800" kern="1200">
          <a:solidFill>
            <a:schemeClr val="tx1"/>
          </a:solidFill>
          <a:latin typeface="+mn-lt"/>
          <a:ea typeface="+mn-ea"/>
          <a:cs typeface="+mn-cs"/>
        </a:defRPr>
      </a:lvl8pPr>
      <a:lvl9pPr marL="3656296" algn="l" defTabSz="914074"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12"/>
          <p:cNvSpPr>
            <a:spLocks noChangeArrowheads="1"/>
          </p:cNvSpPr>
          <p:nvPr/>
        </p:nvSpPr>
        <p:spPr bwMode="auto">
          <a:xfrm>
            <a:off x="0" y="6035679"/>
            <a:ext cx="9144000" cy="815975"/>
          </a:xfrm>
          <a:prstGeom prst="rect">
            <a:avLst/>
          </a:prstGeom>
          <a:solidFill>
            <a:srgbClr val="1D2F68"/>
          </a:solidFill>
          <a:ln w="9525">
            <a:solidFill>
              <a:srgbClr val="1D2F68"/>
            </a:solidFill>
            <a:miter lim="800000"/>
            <a:headEnd/>
            <a:tailEnd/>
          </a:ln>
        </p:spPr>
        <p:txBody>
          <a:bodyPr wrap="none" lIns="91408" tIns="45704" rIns="91408" bIns="45704" anchor="ctr"/>
          <a:lstStyle/>
          <a:p>
            <a:pPr fontAlgn="base">
              <a:spcBef>
                <a:spcPct val="50000"/>
              </a:spcBef>
              <a:spcAft>
                <a:spcPct val="0"/>
              </a:spcAft>
              <a:buFontTx/>
              <a:buChar char="•"/>
            </a:pPr>
            <a:endParaRPr lang="en-US" sz="2400">
              <a:solidFill>
                <a:srgbClr val="000000"/>
              </a:solidFill>
            </a:endParaRPr>
          </a:p>
        </p:txBody>
      </p:sp>
      <p:sp>
        <p:nvSpPr>
          <p:cNvPr id="4099" name="Rectangle 7"/>
          <p:cNvSpPr>
            <a:spLocks noGrp="1" noChangeArrowheads="1"/>
          </p:cNvSpPr>
          <p:nvPr>
            <p:ph type="title"/>
          </p:nvPr>
        </p:nvSpPr>
        <p:spPr bwMode="auto">
          <a:xfrm>
            <a:off x="212729" y="106363"/>
            <a:ext cx="8818563"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8" tIns="45704" rIns="91408" bIns="45704" numCol="1" anchor="ctr" anchorCtr="0" compatLnSpc="1">
            <a:prstTxWarp prst="textNoShape">
              <a:avLst/>
            </a:prstTxWarp>
          </a:bodyPr>
          <a:lstStyle/>
          <a:p>
            <a:pPr lvl="0"/>
            <a:r>
              <a:rPr lang="en-US" smtClean="0"/>
              <a:t>Select to edit master title</a:t>
            </a:r>
          </a:p>
        </p:txBody>
      </p:sp>
      <p:sp>
        <p:nvSpPr>
          <p:cNvPr id="4100" name="Rectangle 8"/>
          <p:cNvSpPr>
            <a:spLocks noGrp="1" noChangeArrowheads="1"/>
          </p:cNvSpPr>
          <p:nvPr>
            <p:ph type="body" idx="1"/>
          </p:nvPr>
        </p:nvSpPr>
        <p:spPr bwMode="auto">
          <a:xfrm>
            <a:off x="219079" y="919167"/>
            <a:ext cx="8774113" cy="503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8" tIns="45704" rIns="91408" bIns="45704" numCol="1" anchor="t" anchorCtr="0" compatLnSpc="1">
            <a:prstTxWarp prst="textNoShape">
              <a:avLst/>
            </a:prstTxWarp>
          </a:bodyPr>
          <a:lstStyle/>
          <a:p>
            <a:pPr lvl="0"/>
            <a:r>
              <a:rPr lang="en-US" smtClean="0"/>
              <a:t>Select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6329" name="Rectangle 9"/>
          <p:cNvSpPr>
            <a:spLocks noGrp="1" noChangeArrowheads="1"/>
          </p:cNvSpPr>
          <p:nvPr>
            <p:ph type="dt" sz="half" idx="2"/>
          </p:nvPr>
        </p:nvSpPr>
        <p:spPr bwMode="auto">
          <a:xfrm>
            <a:off x="509592" y="6248400"/>
            <a:ext cx="1736725" cy="457200"/>
          </a:xfrm>
          <a:prstGeom prst="rect">
            <a:avLst/>
          </a:prstGeom>
          <a:noFill/>
          <a:ln>
            <a:noFill/>
          </a:ln>
          <a:effectLst/>
          <a:extLst/>
        </p:spPr>
        <p:txBody>
          <a:bodyPr vert="horz" wrap="square" lIns="91408" tIns="45704" rIns="91408" bIns="45704" numCol="1" anchor="t" anchorCtr="0" compatLnSpc="1">
            <a:prstTxWarp prst="textNoShape">
              <a:avLst/>
            </a:prstTxWarp>
          </a:bodyPr>
          <a:lstStyle>
            <a:lvl1pPr algn="l">
              <a:spcBef>
                <a:spcPct val="0"/>
              </a:spcBef>
              <a:buFontTx/>
              <a:buNone/>
              <a:defRPr sz="1400">
                <a:solidFill>
                  <a:srgbClr val="FFFFFF">
                    <a:lumMod val="65000"/>
                  </a:srgbClr>
                </a:solidFill>
                <a:latin typeface="Times New Roman" pitchFamily="18" charset="0"/>
              </a:defRPr>
            </a:lvl1pPr>
          </a:lstStyle>
          <a:p>
            <a:pPr fontAlgn="base">
              <a:spcAft>
                <a:spcPct val="0"/>
              </a:spcAft>
              <a:defRPr/>
            </a:pPr>
            <a:endParaRPr lang="en-US"/>
          </a:p>
        </p:txBody>
      </p:sp>
      <p:sp>
        <p:nvSpPr>
          <p:cNvPr id="56330" name="Rectangle 10"/>
          <p:cNvSpPr>
            <a:spLocks noGrp="1" noChangeArrowheads="1"/>
          </p:cNvSpPr>
          <p:nvPr>
            <p:ph type="ftr" sz="quarter" idx="3"/>
          </p:nvPr>
        </p:nvSpPr>
        <p:spPr bwMode="auto">
          <a:xfrm>
            <a:off x="2314575" y="6248400"/>
            <a:ext cx="2895600" cy="457200"/>
          </a:xfrm>
          <a:prstGeom prst="rect">
            <a:avLst/>
          </a:prstGeom>
          <a:noFill/>
          <a:ln>
            <a:noFill/>
          </a:ln>
          <a:effectLst/>
          <a:extLst/>
        </p:spPr>
        <p:txBody>
          <a:bodyPr vert="horz" wrap="square" lIns="91408" tIns="45704" rIns="91408" bIns="45704" numCol="1" anchor="t" anchorCtr="0" compatLnSpc="1">
            <a:prstTxWarp prst="textNoShape">
              <a:avLst/>
            </a:prstTxWarp>
          </a:bodyPr>
          <a:lstStyle>
            <a:lvl1pPr algn="ctr">
              <a:spcBef>
                <a:spcPct val="0"/>
              </a:spcBef>
              <a:buFontTx/>
              <a:buNone/>
              <a:defRPr sz="1400">
                <a:solidFill>
                  <a:srgbClr val="FFFFFF">
                    <a:lumMod val="65000"/>
                  </a:srgbClr>
                </a:solidFill>
                <a:latin typeface="Times New Roman" pitchFamily="18" charset="0"/>
              </a:defRPr>
            </a:lvl1pPr>
          </a:lstStyle>
          <a:p>
            <a:pPr fontAlgn="base">
              <a:spcAft>
                <a:spcPct val="0"/>
              </a:spcAft>
              <a:defRPr/>
            </a:pPr>
            <a:endParaRPr lang="en-US"/>
          </a:p>
        </p:txBody>
      </p:sp>
      <p:grpSp>
        <p:nvGrpSpPr>
          <p:cNvPr id="4103" name="Group 25"/>
          <p:cNvGrpSpPr>
            <a:grpSpLocks/>
          </p:cNvGrpSpPr>
          <p:nvPr/>
        </p:nvGrpSpPr>
        <p:grpSpPr bwMode="auto">
          <a:xfrm>
            <a:off x="5708650" y="6126167"/>
            <a:ext cx="2081212" cy="660400"/>
            <a:chOff x="3596" y="3859"/>
            <a:chExt cx="1311" cy="416"/>
          </a:xfrm>
        </p:grpSpPr>
        <p:pic>
          <p:nvPicPr>
            <p:cNvPr id="4107" name="Picture 26"/>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3596" y="3859"/>
              <a:ext cx="416" cy="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8" name="Text Box 27"/>
            <p:cNvSpPr txBox="1">
              <a:spLocks noChangeArrowheads="1"/>
            </p:cNvSpPr>
            <p:nvPr userDrawn="1"/>
          </p:nvSpPr>
          <p:spPr bwMode="auto">
            <a:xfrm>
              <a:off x="4023" y="3947"/>
              <a:ext cx="884"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eaLnBrk="1" fontAlgn="base" hangingPunct="1">
                <a:lnSpc>
                  <a:spcPct val="85000"/>
                </a:lnSpc>
                <a:spcBef>
                  <a:spcPct val="0"/>
                </a:spcBef>
                <a:spcAft>
                  <a:spcPct val="0"/>
                </a:spcAft>
                <a:defRPr/>
              </a:pPr>
              <a:r>
                <a:rPr lang="en-US" sz="1200" b="1" smtClean="0">
                  <a:solidFill>
                    <a:srgbClr val="FFFFFF"/>
                  </a:solidFill>
                </a:rPr>
                <a:t>Federal Aviation</a:t>
              </a:r>
            </a:p>
            <a:p>
              <a:pPr eaLnBrk="1" fontAlgn="base" hangingPunct="1">
                <a:lnSpc>
                  <a:spcPct val="85000"/>
                </a:lnSpc>
                <a:spcBef>
                  <a:spcPct val="0"/>
                </a:spcBef>
                <a:spcAft>
                  <a:spcPct val="0"/>
                </a:spcAft>
                <a:defRPr/>
              </a:pPr>
              <a:r>
                <a:rPr lang="en-US" sz="1200" b="1" smtClean="0">
                  <a:solidFill>
                    <a:srgbClr val="FFFFFF"/>
                  </a:solidFill>
                </a:rPr>
                <a:t>Administration</a:t>
              </a:r>
            </a:p>
          </p:txBody>
        </p:sp>
      </p:grpSp>
      <p:sp>
        <p:nvSpPr>
          <p:cNvPr id="4104" name="Text Box 29" hidden="1"/>
          <p:cNvSpPr txBox="1">
            <a:spLocks noChangeArrowheads="1"/>
          </p:cNvSpPr>
          <p:nvPr/>
        </p:nvSpPr>
        <p:spPr bwMode="auto">
          <a:xfrm>
            <a:off x="449267" y="6205542"/>
            <a:ext cx="4784725" cy="279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8" tIns="45704" rIns="91408" bIns="45704">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eaLnBrk="1" fontAlgn="base" hangingPunct="1">
              <a:spcBef>
                <a:spcPct val="50000"/>
              </a:spcBef>
              <a:spcAft>
                <a:spcPct val="0"/>
              </a:spcAft>
              <a:defRPr/>
            </a:pPr>
            <a:r>
              <a:rPr lang="en-US" sz="1200" b="1" smtClean="0">
                <a:solidFill>
                  <a:srgbClr val="C0C0C0"/>
                </a:solidFill>
              </a:rPr>
              <a:t>&lt;Presentation Title – Change on Master Slide&gt;</a:t>
            </a:r>
            <a:endParaRPr lang="en-US" sz="1200" smtClean="0">
              <a:solidFill>
                <a:srgbClr val="C0C0C0"/>
              </a:solidFill>
            </a:endParaRPr>
          </a:p>
        </p:txBody>
      </p:sp>
      <p:sp>
        <p:nvSpPr>
          <p:cNvPr id="4105" name="Text Box 30" hidden="1"/>
          <p:cNvSpPr txBox="1">
            <a:spLocks noChangeArrowheads="1"/>
          </p:cNvSpPr>
          <p:nvPr/>
        </p:nvSpPr>
        <p:spPr bwMode="auto">
          <a:xfrm>
            <a:off x="441325" y="6384929"/>
            <a:ext cx="3740150" cy="279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8" tIns="45704" rIns="91408" bIns="45704">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eaLnBrk="1" fontAlgn="base" hangingPunct="1">
              <a:spcBef>
                <a:spcPct val="50000"/>
              </a:spcBef>
              <a:spcAft>
                <a:spcPct val="0"/>
              </a:spcAft>
              <a:defRPr/>
            </a:pPr>
            <a:r>
              <a:rPr lang="en-US" sz="1200" smtClean="0">
                <a:solidFill>
                  <a:srgbClr val="C0C0C0"/>
                </a:solidFill>
              </a:rPr>
              <a:t>&lt;Date of Presentation – Change on Master Slide&gt;</a:t>
            </a:r>
          </a:p>
        </p:txBody>
      </p:sp>
      <p:sp>
        <p:nvSpPr>
          <p:cNvPr id="4106" name="Rectangle 17"/>
          <p:cNvSpPr>
            <a:spLocks noChangeArrowheads="1"/>
          </p:cNvSpPr>
          <p:nvPr/>
        </p:nvSpPr>
        <p:spPr bwMode="auto">
          <a:xfrm>
            <a:off x="6940550" y="63055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8" tIns="45704" rIns="91408" bIns="45704"/>
          <a:lstStyle/>
          <a:p>
            <a:pPr algn="r" fontAlgn="base">
              <a:spcBef>
                <a:spcPct val="0"/>
              </a:spcBef>
              <a:spcAft>
                <a:spcPct val="0"/>
              </a:spcAft>
            </a:pPr>
            <a:fld id="{F0F29372-E467-493B-88D2-A9A30DCDBA3B}" type="slidenum">
              <a:rPr lang="en-US" sz="1200" b="1">
                <a:solidFill>
                  <a:srgbClr val="FFFFFF"/>
                </a:solidFill>
              </a:rPr>
              <a:pPr algn="r" fontAlgn="base">
                <a:spcBef>
                  <a:spcPct val="0"/>
                </a:spcBef>
                <a:spcAft>
                  <a:spcPct val="0"/>
                </a:spcAft>
              </a:pPr>
              <a:t>‹#›</a:t>
            </a:fld>
            <a:endParaRPr lang="en-US" sz="1200" b="1">
              <a:solidFill>
                <a:srgbClr val="FFFFFF"/>
              </a:solidFill>
            </a:endParaRPr>
          </a:p>
        </p:txBody>
      </p:sp>
    </p:spTree>
    <p:extLst>
      <p:ext uri="{BB962C8B-B14F-4D97-AF65-F5344CB8AC3E}">
        <p14:creationId xmlns:p14="http://schemas.microsoft.com/office/powerpoint/2010/main" val="776301259"/>
      </p:ext>
    </p:extLst>
  </p:cSld>
  <p:clrMap bg1="lt1" tx1="dk1" bg2="lt2" tx2="dk2" accent1="accent1" accent2="accent2" accent3="accent3" accent4="accent4" accent5="accent5" accent6="accent6" hlink="hlink" folHlink="folHlink"/>
  <p:sldLayoutIdLst>
    <p:sldLayoutId id="2147484156" r:id="rId1"/>
    <p:sldLayoutId id="2147484157" r:id="rId2"/>
    <p:sldLayoutId id="2147484158" r:id="rId3"/>
    <p:sldLayoutId id="2147484159" r:id="rId4"/>
    <p:sldLayoutId id="2147484160" r:id="rId5"/>
    <p:sldLayoutId id="2147484161" r:id="rId6"/>
    <p:sldLayoutId id="2147484162" r:id="rId7"/>
    <p:sldLayoutId id="2147484163" r:id="rId8"/>
  </p:sldLayoutIdLst>
  <p:timing>
    <p:tnLst>
      <p:par>
        <p:cTn id="1" dur="indefinite" restart="never" nodeType="tmRoot"/>
      </p:par>
    </p:tnLst>
  </p:timing>
  <p:hf hdr="0" ftr="0" dt="0"/>
  <p:txStyles>
    <p:titleStyle>
      <a:lvl1pPr algn="l" rtl="0" eaLnBrk="1" fontAlgn="base" hangingPunct="1">
        <a:spcBef>
          <a:spcPct val="0"/>
        </a:spcBef>
        <a:spcAft>
          <a:spcPct val="0"/>
        </a:spcAft>
        <a:defRPr sz="2800" b="1">
          <a:solidFill>
            <a:srgbClr val="1D2F68"/>
          </a:solidFill>
          <a:latin typeface="+mj-lt"/>
          <a:ea typeface="+mj-ea"/>
          <a:cs typeface="+mj-cs"/>
        </a:defRPr>
      </a:lvl1pPr>
      <a:lvl2pPr algn="l" rtl="0" eaLnBrk="1" fontAlgn="base" hangingPunct="1">
        <a:spcBef>
          <a:spcPct val="0"/>
        </a:spcBef>
        <a:spcAft>
          <a:spcPct val="0"/>
        </a:spcAft>
        <a:defRPr sz="2800" b="1">
          <a:solidFill>
            <a:srgbClr val="1D2F68"/>
          </a:solidFill>
          <a:latin typeface="Arial" charset="0"/>
        </a:defRPr>
      </a:lvl2pPr>
      <a:lvl3pPr algn="l" rtl="0" eaLnBrk="1" fontAlgn="base" hangingPunct="1">
        <a:spcBef>
          <a:spcPct val="0"/>
        </a:spcBef>
        <a:spcAft>
          <a:spcPct val="0"/>
        </a:spcAft>
        <a:defRPr sz="2800" b="1">
          <a:solidFill>
            <a:srgbClr val="1D2F68"/>
          </a:solidFill>
          <a:latin typeface="Arial" charset="0"/>
        </a:defRPr>
      </a:lvl3pPr>
      <a:lvl4pPr algn="l" rtl="0" eaLnBrk="1" fontAlgn="base" hangingPunct="1">
        <a:spcBef>
          <a:spcPct val="0"/>
        </a:spcBef>
        <a:spcAft>
          <a:spcPct val="0"/>
        </a:spcAft>
        <a:defRPr sz="2800" b="1">
          <a:solidFill>
            <a:srgbClr val="1D2F68"/>
          </a:solidFill>
          <a:latin typeface="Arial" charset="0"/>
        </a:defRPr>
      </a:lvl4pPr>
      <a:lvl5pPr algn="l" rtl="0" eaLnBrk="1" fontAlgn="base" hangingPunct="1">
        <a:spcBef>
          <a:spcPct val="0"/>
        </a:spcBef>
        <a:spcAft>
          <a:spcPct val="0"/>
        </a:spcAft>
        <a:defRPr sz="2800" b="1">
          <a:solidFill>
            <a:srgbClr val="1D2F68"/>
          </a:solidFill>
          <a:latin typeface="Arial" charset="0"/>
        </a:defRPr>
      </a:lvl5pPr>
      <a:lvl6pPr marL="457036" algn="l" rtl="0" eaLnBrk="1" fontAlgn="base" hangingPunct="1">
        <a:spcBef>
          <a:spcPct val="0"/>
        </a:spcBef>
        <a:spcAft>
          <a:spcPct val="0"/>
        </a:spcAft>
        <a:defRPr sz="4000" b="1">
          <a:solidFill>
            <a:srgbClr val="1D2F68"/>
          </a:solidFill>
          <a:latin typeface="Arial" charset="0"/>
        </a:defRPr>
      </a:lvl6pPr>
      <a:lvl7pPr marL="914074" algn="l" rtl="0" eaLnBrk="1" fontAlgn="base" hangingPunct="1">
        <a:spcBef>
          <a:spcPct val="0"/>
        </a:spcBef>
        <a:spcAft>
          <a:spcPct val="0"/>
        </a:spcAft>
        <a:defRPr sz="4000" b="1">
          <a:solidFill>
            <a:srgbClr val="1D2F68"/>
          </a:solidFill>
          <a:latin typeface="Arial" charset="0"/>
        </a:defRPr>
      </a:lvl7pPr>
      <a:lvl8pPr marL="1371109" algn="l" rtl="0" eaLnBrk="1" fontAlgn="base" hangingPunct="1">
        <a:spcBef>
          <a:spcPct val="0"/>
        </a:spcBef>
        <a:spcAft>
          <a:spcPct val="0"/>
        </a:spcAft>
        <a:defRPr sz="4000" b="1">
          <a:solidFill>
            <a:srgbClr val="1D2F68"/>
          </a:solidFill>
          <a:latin typeface="Arial" charset="0"/>
        </a:defRPr>
      </a:lvl8pPr>
      <a:lvl9pPr marL="1828148" algn="l" rtl="0" eaLnBrk="1" fontAlgn="base" hangingPunct="1">
        <a:spcBef>
          <a:spcPct val="0"/>
        </a:spcBef>
        <a:spcAft>
          <a:spcPct val="0"/>
        </a:spcAft>
        <a:defRPr sz="4000" b="1">
          <a:solidFill>
            <a:srgbClr val="1D2F68"/>
          </a:solidFill>
          <a:latin typeface="Arial" charset="0"/>
        </a:defRPr>
      </a:lvl9pPr>
    </p:titleStyle>
    <p:bodyStyle>
      <a:lvl1pPr marL="342778" indent="-342778" algn="l" rtl="0" eaLnBrk="1" fontAlgn="base" hangingPunct="1">
        <a:spcBef>
          <a:spcPct val="20000"/>
        </a:spcBef>
        <a:spcAft>
          <a:spcPct val="0"/>
        </a:spcAft>
        <a:buChar char="•"/>
        <a:defRPr sz="2800" b="1">
          <a:solidFill>
            <a:schemeClr val="tx1"/>
          </a:solidFill>
          <a:latin typeface="+mn-lt"/>
          <a:ea typeface="+mn-ea"/>
          <a:cs typeface="+mn-cs"/>
        </a:defRPr>
      </a:lvl1pPr>
      <a:lvl2pPr marL="742685" indent="-285648" algn="l" rtl="0" eaLnBrk="1" fontAlgn="base" hangingPunct="1">
        <a:spcBef>
          <a:spcPct val="20000"/>
        </a:spcBef>
        <a:spcAft>
          <a:spcPct val="0"/>
        </a:spcAft>
        <a:buChar char="–"/>
        <a:defRPr sz="2400">
          <a:solidFill>
            <a:schemeClr val="tx1"/>
          </a:solidFill>
          <a:latin typeface="+mn-lt"/>
        </a:defRPr>
      </a:lvl2pPr>
      <a:lvl3pPr marL="1142592" indent="-228520" algn="l" rtl="0" eaLnBrk="1" fontAlgn="base" hangingPunct="1">
        <a:spcBef>
          <a:spcPct val="20000"/>
        </a:spcBef>
        <a:spcAft>
          <a:spcPct val="0"/>
        </a:spcAft>
        <a:buChar char="•"/>
        <a:defRPr sz="2000">
          <a:solidFill>
            <a:schemeClr val="tx1"/>
          </a:solidFill>
          <a:latin typeface="+mn-lt"/>
        </a:defRPr>
      </a:lvl3pPr>
      <a:lvl4pPr marL="1599629" indent="-228520" algn="l" rtl="0" eaLnBrk="1" fontAlgn="base" hangingPunct="1">
        <a:spcBef>
          <a:spcPct val="20000"/>
        </a:spcBef>
        <a:spcAft>
          <a:spcPct val="0"/>
        </a:spcAft>
        <a:buChar char="–"/>
        <a:defRPr>
          <a:solidFill>
            <a:schemeClr val="tx1"/>
          </a:solidFill>
          <a:latin typeface="+mn-lt"/>
        </a:defRPr>
      </a:lvl4pPr>
      <a:lvl5pPr marL="2056668" indent="-228520" algn="l" rtl="0" eaLnBrk="1" fontAlgn="base" hangingPunct="1">
        <a:spcBef>
          <a:spcPct val="20000"/>
        </a:spcBef>
        <a:spcAft>
          <a:spcPct val="0"/>
        </a:spcAft>
        <a:buChar char="»"/>
        <a:defRPr>
          <a:solidFill>
            <a:schemeClr val="tx1"/>
          </a:solidFill>
          <a:latin typeface="+mn-lt"/>
        </a:defRPr>
      </a:lvl5pPr>
      <a:lvl6pPr marL="2513704" indent="-228520" algn="l" rtl="0" eaLnBrk="1" fontAlgn="base" hangingPunct="1">
        <a:spcBef>
          <a:spcPct val="20000"/>
        </a:spcBef>
        <a:spcAft>
          <a:spcPct val="0"/>
        </a:spcAft>
        <a:buChar char="»"/>
        <a:defRPr>
          <a:solidFill>
            <a:schemeClr val="tx1"/>
          </a:solidFill>
          <a:latin typeface="+mn-lt"/>
        </a:defRPr>
      </a:lvl6pPr>
      <a:lvl7pPr marL="2970742" indent="-228520" algn="l" rtl="0" eaLnBrk="1" fontAlgn="base" hangingPunct="1">
        <a:spcBef>
          <a:spcPct val="20000"/>
        </a:spcBef>
        <a:spcAft>
          <a:spcPct val="0"/>
        </a:spcAft>
        <a:buChar char="»"/>
        <a:defRPr>
          <a:solidFill>
            <a:schemeClr val="tx1"/>
          </a:solidFill>
          <a:latin typeface="+mn-lt"/>
        </a:defRPr>
      </a:lvl7pPr>
      <a:lvl8pPr marL="3427778" indent="-228520" algn="l" rtl="0" eaLnBrk="1" fontAlgn="base" hangingPunct="1">
        <a:spcBef>
          <a:spcPct val="20000"/>
        </a:spcBef>
        <a:spcAft>
          <a:spcPct val="0"/>
        </a:spcAft>
        <a:buChar char="»"/>
        <a:defRPr>
          <a:solidFill>
            <a:schemeClr val="tx1"/>
          </a:solidFill>
          <a:latin typeface="+mn-lt"/>
        </a:defRPr>
      </a:lvl8pPr>
      <a:lvl9pPr marL="3884814" indent="-22852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074" rtl="0" eaLnBrk="1" latinLnBrk="0" hangingPunct="1">
        <a:defRPr sz="1800" kern="1200">
          <a:solidFill>
            <a:schemeClr val="tx1"/>
          </a:solidFill>
          <a:latin typeface="+mn-lt"/>
          <a:ea typeface="+mn-ea"/>
          <a:cs typeface="+mn-cs"/>
        </a:defRPr>
      </a:lvl1pPr>
      <a:lvl2pPr marL="457036" algn="l" defTabSz="914074" rtl="0" eaLnBrk="1" latinLnBrk="0" hangingPunct="1">
        <a:defRPr sz="1800" kern="1200">
          <a:solidFill>
            <a:schemeClr val="tx1"/>
          </a:solidFill>
          <a:latin typeface="+mn-lt"/>
          <a:ea typeface="+mn-ea"/>
          <a:cs typeface="+mn-cs"/>
        </a:defRPr>
      </a:lvl2pPr>
      <a:lvl3pPr marL="914074" algn="l" defTabSz="914074" rtl="0" eaLnBrk="1" latinLnBrk="0" hangingPunct="1">
        <a:defRPr sz="1800" kern="1200">
          <a:solidFill>
            <a:schemeClr val="tx1"/>
          </a:solidFill>
          <a:latin typeface="+mn-lt"/>
          <a:ea typeface="+mn-ea"/>
          <a:cs typeface="+mn-cs"/>
        </a:defRPr>
      </a:lvl3pPr>
      <a:lvl4pPr marL="1371109" algn="l" defTabSz="914074" rtl="0" eaLnBrk="1" latinLnBrk="0" hangingPunct="1">
        <a:defRPr sz="1800" kern="1200">
          <a:solidFill>
            <a:schemeClr val="tx1"/>
          </a:solidFill>
          <a:latin typeface="+mn-lt"/>
          <a:ea typeface="+mn-ea"/>
          <a:cs typeface="+mn-cs"/>
        </a:defRPr>
      </a:lvl4pPr>
      <a:lvl5pPr marL="1828148" algn="l" defTabSz="914074" rtl="0" eaLnBrk="1" latinLnBrk="0" hangingPunct="1">
        <a:defRPr sz="1800" kern="1200">
          <a:solidFill>
            <a:schemeClr val="tx1"/>
          </a:solidFill>
          <a:latin typeface="+mn-lt"/>
          <a:ea typeface="+mn-ea"/>
          <a:cs typeface="+mn-cs"/>
        </a:defRPr>
      </a:lvl5pPr>
      <a:lvl6pPr marL="2285186" algn="l" defTabSz="914074" rtl="0" eaLnBrk="1" latinLnBrk="0" hangingPunct="1">
        <a:defRPr sz="1800" kern="1200">
          <a:solidFill>
            <a:schemeClr val="tx1"/>
          </a:solidFill>
          <a:latin typeface="+mn-lt"/>
          <a:ea typeface="+mn-ea"/>
          <a:cs typeface="+mn-cs"/>
        </a:defRPr>
      </a:lvl6pPr>
      <a:lvl7pPr marL="2742224" algn="l" defTabSz="914074" rtl="0" eaLnBrk="1" latinLnBrk="0" hangingPunct="1">
        <a:defRPr sz="1800" kern="1200">
          <a:solidFill>
            <a:schemeClr val="tx1"/>
          </a:solidFill>
          <a:latin typeface="+mn-lt"/>
          <a:ea typeface="+mn-ea"/>
          <a:cs typeface="+mn-cs"/>
        </a:defRPr>
      </a:lvl7pPr>
      <a:lvl8pPr marL="3199260" algn="l" defTabSz="914074" rtl="0" eaLnBrk="1" latinLnBrk="0" hangingPunct="1">
        <a:defRPr sz="1800" kern="1200">
          <a:solidFill>
            <a:schemeClr val="tx1"/>
          </a:solidFill>
          <a:latin typeface="+mn-lt"/>
          <a:ea typeface="+mn-ea"/>
          <a:cs typeface="+mn-cs"/>
        </a:defRPr>
      </a:lvl8pPr>
      <a:lvl9pPr marL="3656296" algn="l" defTabSz="914074"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6035679"/>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8" tIns="45704" rIns="91408" bIns="45704" anchor="ctr"/>
          <a:lstStyle/>
          <a:p>
            <a:pPr algn="ctr"/>
            <a:endParaRPr lang="en-US"/>
          </a:p>
        </p:txBody>
      </p:sp>
      <p:sp>
        <p:nvSpPr>
          <p:cNvPr id="1027" name="Rectangle 3"/>
          <p:cNvSpPr>
            <a:spLocks noGrp="1" noChangeArrowheads="1"/>
          </p:cNvSpPr>
          <p:nvPr>
            <p:ph type="title"/>
          </p:nvPr>
        </p:nvSpPr>
        <p:spPr bwMode="auto">
          <a:xfrm>
            <a:off x="428625" y="3444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ctr" anchorCtr="0" compatLnSpc="1">
            <a:prstTxWarp prst="textNoShape">
              <a:avLst/>
            </a:prstTxWarp>
          </a:bodyPr>
          <a:lstStyle/>
          <a:p>
            <a:pPr lvl="0"/>
            <a:r>
              <a:rPr lang="en-US" smtClean="0"/>
              <a:t>Select to edit master title</a:t>
            </a:r>
          </a:p>
        </p:txBody>
      </p:sp>
      <p:sp>
        <p:nvSpPr>
          <p:cNvPr id="1028" name="Rectangle 4"/>
          <p:cNvSpPr>
            <a:spLocks noGrp="1" noChangeArrowheads="1"/>
          </p:cNvSpPr>
          <p:nvPr>
            <p:ph type="body" idx="1"/>
          </p:nvPr>
        </p:nvSpPr>
        <p:spPr bwMode="auto">
          <a:xfrm>
            <a:off x="495300" y="1508125"/>
            <a:ext cx="805021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t" anchorCtr="0" compatLnSpc="1">
            <a:prstTxWarp prst="textNoShape">
              <a:avLst/>
            </a:prstTxWarp>
          </a:bodyPr>
          <a:lstStyle/>
          <a:p>
            <a:pPr lvl="0"/>
            <a:r>
              <a:rPr lang="en-US" smtClean="0"/>
              <a:t>Select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Text Box 5"/>
          <p:cNvSpPr txBox="1">
            <a:spLocks noChangeArrowheads="1"/>
          </p:cNvSpPr>
          <p:nvPr/>
        </p:nvSpPr>
        <p:spPr bwMode="auto">
          <a:xfrm>
            <a:off x="449267" y="6149978"/>
            <a:ext cx="4784725" cy="279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8" tIns="45704" rIns="91408" bIns="45704">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buFontTx/>
              <a:buNone/>
              <a:defRPr/>
            </a:pPr>
            <a:r>
              <a:rPr lang="en-US" sz="1200" dirty="0" smtClean="0">
                <a:solidFill>
                  <a:srgbClr val="C0C0C0"/>
                </a:solidFill>
              </a:rPr>
              <a:t>MOD AFC Meeting</a:t>
            </a:r>
          </a:p>
        </p:txBody>
      </p:sp>
      <p:sp>
        <p:nvSpPr>
          <p:cNvPr id="1030" name="Rectangle 6"/>
          <p:cNvSpPr>
            <a:spLocks noChangeArrowheads="1"/>
          </p:cNvSpPr>
          <p:nvPr/>
        </p:nvSpPr>
        <p:spPr bwMode="auto">
          <a:xfrm>
            <a:off x="6940550" y="630555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8" tIns="45704" rIns="91408" bIns="45704"/>
          <a:lstStyle/>
          <a:p>
            <a:pPr algn="r">
              <a:spcBef>
                <a:spcPct val="0"/>
              </a:spcBef>
              <a:buFontTx/>
              <a:buNone/>
            </a:pPr>
            <a:fld id="{66A82C8F-3ACB-4D24-9DB4-35E5A53BFF11}" type="slidenum">
              <a:rPr lang="en-US" sz="1200" b="1">
                <a:solidFill>
                  <a:schemeClr val="bg1"/>
                </a:solidFill>
              </a:rPr>
              <a:pPr algn="r">
                <a:spcBef>
                  <a:spcPct val="0"/>
                </a:spcBef>
                <a:buFontTx/>
                <a:buNone/>
              </a:pPr>
              <a:t>‹#›</a:t>
            </a:fld>
            <a:endParaRPr lang="en-US" sz="1200" b="1">
              <a:solidFill>
                <a:schemeClr val="bg1"/>
              </a:solidFill>
            </a:endParaRPr>
          </a:p>
        </p:txBody>
      </p:sp>
      <p:grpSp>
        <p:nvGrpSpPr>
          <p:cNvPr id="1031" name="Group 7"/>
          <p:cNvGrpSpPr>
            <a:grpSpLocks/>
          </p:cNvGrpSpPr>
          <p:nvPr/>
        </p:nvGrpSpPr>
        <p:grpSpPr bwMode="auto">
          <a:xfrm>
            <a:off x="6353178" y="6124579"/>
            <a:ext cx="2081212" cy="661988"/>
            <a:chOff x="3596" y="3858"/>
            <a:chExt cx="1311" cy="417"/>
          </a:xfrm>
        </p:grpSpPr>
        <p:pic>
          <p:nvPicPr>
            <p:cNvPr id="1034" name="Picture 8" descr="NEW FAA LOGO"/>
            <p:cNvPicPr>
              <a:picLocks noChangeAspect="1" noChangeArrowheads="1"/>
            </p:cNvPicPr>
            <p:nvPr userDrawn="1"/>
          </p:nvPicPr>
          <p:blipFill>
            <a:blip r:embed="rId14">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596" y="3858"/>
              <a:ext cx="416" cy="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6" name="Text Box 9"/>
            <p:cNvSpPr txBox="1">
              <a:spLocks noChangeArrowheads="1"/>
            </p:cNvSpPr>
            <p:nvPr userDrawn="1"/>
          </p:nvSpPr>
          <p:spPr bwMode="auto">
            <a:xfrm>
              <a:off x="4023" y="3947"/>
              <a:ext cx="884" cy="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lnSpc>
                  <a:spcPct val="85000"/>
                </a:lnSpc>
                <a:spcBef>
                  <a:spcPct val="0"/>
                </a:spcBef>
                <a:buFontTx/>
                <a:buNone/>
                <a:defRPr/>
              </a:pPr>
              <a:r>
                <a:rPr lang="en-US" sz="1200" b="1" smtClean="0">
                  <a:solidFill>
                    <a:schemeClr val="bg1"/>
                  </a:solidFill>
                </a:rPr>
                <a:t>Federal Aviation</a:t>
              </a:r>
            </a:p>
            <a:p>
              <a:pPr eaLnBrk="1" hangingPunct="1">
                <a:lnSpc>
                  <a:spcPct val="85000"/>
                </a:lnSpc>
                <a:spcBef>
                  <a:spcPct val="0"/>
                </a:spcBef>
                <a:buFontTx/>
                <a:buNone/>
                <a:defRPr/>
              </a:pPr>
              <a:r>
                <a:rPr lang="en-US" sz="1200" b="1" smtClean="0">
                  <a:solidFill>
                    <a:schemeClr val="bg1"/>
                  </a:solidFill>
                </a:rPr>
                <a:t>Administration</a:t>
              </a:r>
            </a:p>
          </p:txBody>
        </p:sp>
      </p:grpSp>
      <p:sp>
        <p:nvSpPr>
          <p:cNvPr id="1032" name="Text Box 10"/>
          <p:cNvSpPr txBox="1">
            <a:spLocks noChangeArrowheads="1"/>
          </p:cNvSpPr>
          <p:nvPr/>
        </p:nvSpPr>
        <p:spPr bwMode="auto">
          <a:xfrm>
            <a:off x="452438" y="6329367"/>
            <a:ext cx="3740150" cy="279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8" tIns="45704" rIns="91408" bIns="45704">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buFontTx/>
              <a:buNone/>
              <a:defRPr/>
            </a:pPr>
            <a:r>
              <a:rPr lang="en-US" sz="1200" b="1" dirty="0" smtClean="0">
                <a:solidFill>
                  <a:srgbClr val="C0C0C0"/>
                </a:solidFill>
              </a:rPr>
              <a:t>March 19, 2013</a:t>
            </a:r>
          </a:p>
        </p:txBody>
      </p:sp>
      <p:sp>
        <p:nvSpPr>
          <p:cNvPr id="1033" name="Text Box 12"/>
          <p:cNvSpPr txBox="1">
            <a:spLocks noChangeArrowheads="1"/>
          </p:cNvSpPr>
          <p:nvPr/>
        </p:nvSpPr>
        <p:spPr bwMode="auto">
          <a:xfrm>
            <a:off x="457203" y="6540503"/>
            <a:ext cx="2200019" cy="279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8" tIns="45704" rIns="91408" bIns="45704">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buFontTx/>
              <a:buNone/>
              <a:defRPr/>
            </a:pPr>
            <a:r>
              <a:rPr lang="en-US" sz="1200" b="1" smtClean="0">
                <a:solidFill>
                  <a:schemeClr val="bg1"/>
                </a:solidFill>
              </a:rPr>
              <a:t>Mark Rumizen, FAA/CAAFI</a:t>
            </a:r>
          </a:p>
        </p:txBody>
      </p:sp>
      <p:sp>
        <p:nvSpPr>
          <p:cNvPr id="12" name="Rounded Rectangle 11"/>
          <p:cNvSpPr/>
          <p:nvPr userDrawn="1"/>
        </p:nvSpPr>
        <p:spPr>
          <a:xfrm>
            <a:off x="228604" y="228600"/>
            <a:ext cx="8696325" cy="1316038"/>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08" tIns="45704" rIns="91408" bIns="45704" anchor="ctr"/>
          <a:lstStyle/>
          <a:p>
            <a:pPr algn="ctr" fontAlgn="auto">
              <a:spcBef>
                <a:spcPts val="0"/>
              </a:spcBef>
              <a:spcAft>
                <a:spcPts val="0"/>
              </a:spcAft>
              <a:defRPr/>
            </a:pPr>
            <a:endParaRPr lang="en-US"/>
          </a:p>
        </p:txBody>
      </p:sp>
      <p:grpSp>
        <p:nvGrpSpPr>
          <p:cNvPr id="13" name="Group 15"/>
          <p:cNvGrpSpPr>
            <a:grpSpLocks noChangeAspect="1"/>
          </p:cNvGrpSpPr>
          <p:nvPr userDrawn="1"/>
        </p:nvGrpSpPr>
        <p:grpSpPr bwMode="auto">
          <a:xfrm>
            <a:off x="217488" y="1247779"/>
            <a:ext cx="8723312" cy="442913"/>
            <a:chOff x="-3905251" y="4294188"/>
            <a:chExt cx="13027839" cy="1892300"/>
          </a:xfrm>
        </p:grpSpPr>
        <p:sp>
          <p:nvSpPr>
            <p:cNvPr id="14" name="Freeform 13"/>
            <p:cNvSpPr>
              <a:spLocks/>
            </p:cNvSpPr>
            <p:nvPr/>
          </p:nvSpPr>
          <p:spPr bwMode="hidden">
            <a:xfrm>
              <a:off x="4810006" y="4497661"/>
              <a:ext cx="4295986" cy="1017364"/>
            </a:xfrm>
            <a:custGeom>
              <a:avLst/>
              <a:gdLst>
                <a:gd name="T0" fmla="*/ 2147483647 w 2706"/>
                <a:gd name="T1" fmla="*/ 0 h 640"/>
                <a:gd name="T2" fmla="*/ 2147483647 w 2706"/>
                <a:gd name="T3" fmla="*/ 0 h 640"/>
                <a:gd name="T4" fmla="*/ 2147483647 w 2706"/>
                <a:gd name="T5" fmla="*/ 45484119 h 640"/>
                <a:gd name="T6" fmla="*/ 2147483647 w 2706"/>
                <a:gd name="T7" fmla="*/ 96023265 h 640"/>
                <a:gd name="T8" fmla="*/ 2147483647 w 2706"/>
                <a:gd name="T9" fmla="*/ 151615849 h 640"/>
                <a:gd name="T10" fmla="*/ 2147483647 w 2706"/>
                <a:gd name="T11" fmla="*/ 207208433 h 640"/>
                <a:gd name="T12" fmla="*/ 2147483647 w 2706"/>
                <a:gd name="T13" fmla="*/ 272907893 h 640"/>
                <a:gd name="T14" fmla="*/ 2147483647 w 2706"/>
                <a:gd name="T15" fmla="*/ 338608942 h 640"/>
                <a:gd name="T16" fmla="*/ 2147483647 w 2706"/>
                <a:gd name="T17" fmla="*/ 414416867 h 640"/>
                <a:gd name="T18" fmla="*/ 2147483647 w 2706"/>
                <a:gd name="T19" fmla="*/ 490223202 h 640"/>
                <a:gd name="T20" fmla="*/ 2147483647 w 2706"/>
                <a:gd name="T21" fmla="*/ 490223202 h 640"/>
                <a:gd name="T22" fmla="*/ 2147483647 w 2706"/>
                <a:gd name="T23" fmla="*/ 636785614 h 640"/>
                <a:gd name="T24" fmla="*/ 2147483647 w 2706"/>
                <a:gd name="T25" fmla="*/ 768186122 h 640"/>
                <a:gd name="T26" fmla="*/ 2147483647 w 2706"/>
                <a:gd name="T27" fmla="*/ 889478166 h 640"/>
                <a:gd name="T28" fmla="*/ 1996160218 w 2706"/>
                <a:gd name="T29" fmla="*/ 1005716772 h 640"/>
                <a:gd name="T30" fmla="*/ 1471916569 w 2706"/>
                <a:gd name="T31" fmla="*/ 1106793475 h 640"/>
                <a:gd name="T32" fmla="*/ 962794601 w 2706"/>
                <a:gd name="T33" fmla="*/ 1197763302 h 640"/>
                <a:gd name="T34" fmla="*/ 473836460 w 2706"/>
                <a:gd name="T35" fmla="*/ 1283679692 h 640"/>
                <a:gd name="T36" fmla="*/ 0 w 2706"/>
                <a:gd name="T37" fmla="*/ 1359487617 h 640"/>
                <a:gd name="T38" fmla="*/ 0 w 2706"/>
                <a:gd name="T39" fmla="*/ 1359487617 h 640"/>
                <a:gd name="T40" fmla="*/ 327652280 w 2706"/>
                <a:gd name="T41" fmla="*/ 1404971736 h 640"/>
                <a:gd name="T42" fmla="*/ 640182880 w 2706"/>
                <a:gd name="T43" fmla="*/ 1445402417 h 640"/>
                <a:gd name="T44" fmla="*/ 942630773 w 2706"/>
                <a:gd name="T45" fmla="*/ 1480779661 h 640"/>
                <a:gd name="T46" fmla="*/ 1240038105 w 2706"/>
                <a:gd name="T47" fmla="*/ 1511101877 h 640"/>
                <a:gd name="T48" fmla="*/ 1527364317 w 2706"/>
                <a:gd name="T49" fmla="*/ 1541425682 h 640"/>
                <a:gd name="T50" fmla="*/ 1804609410 w 2706"/>
                <a:gd name="T51" fmla="*/ 1561641023 h 640"/>
                <a:gd name="T52" fmla="*/ 2071771794 w 2706"/>
                <a:gd name="T53" fmla="*/ 1581856364 h 640"/>
                <a:gd name="T54" fmla="*/ 2147483647 w 2706"/>
                <a:gd name="T55" fmla="*/ 1597018266 h 640"/>
                <a:gd name="T56" fmla="*/ 2147483647 w 2706"/>
                <a:gd name="T57" fmla="*/ 1607125142 h 640"/>
                <a:gd name="T58" fmla="*/ 2147483647 w 2706"/>
                <a:gd name="T59" fmla="*/ 1612180169 h 640"/>
                <a:gd name="T60" fmla="*/ 2147483647 w 2706"/>
                <a:gd name="T61" fmla="*/ 1617233607 h 640"/>
                <a:gd name="T62" fmla="*/ 2147483647 w 2706"/>
                <a:gd name="T63" fmla="*/ 1617233607 h 640"/>
                <a:gd name="T64" fmla="*/ 2147483647 w 2706"/>
                <a:gd name="T65" fmla="*/ 1612180169 h 640"/>
                <a:gd name="T66" fmla="*/ 2147483647 w 2706"/>
                <a:gd name="T67" fmla="*/ 1607125142 h 640"/>
                <a:gd name="T68" fmla="*/ 2147483647 w 2706"/>
                <a:gd name="T69" fmla="*/ 1597018266 h 640"/>
                <a:gd name="T70" fmla="*/ 2147483647 w 2706"/>
                <a:gd name="T71" fmla="*/ 1581856364 h 640"/>
                <a:gd name="T72" fmla="*/ 2147483647 w 2706"/>
                <a:gd name="T73" fmla="*/ 1566694461 h 640"/>
                <a:gd name="T74" fmla="*/ 2147483647 w 2706"/>
                <a:gd name="T75" fmla="*/ 1546479120 h 640"/>
                <a:gd name="T76" fmla="*/ 2147483647 w 2706"/>
                <a:gd name="T77" fmla="*/ 1521210342 h 640"/>
                <a:gd name="T78" fmla="*/ 2147483647 w 2706"/>
                <a:gd name="T79" fmla="*/ 1495941563 h 640"/>
                <a:gd name="T80" fmla="*/ 2147483647 w 2706"/>
                <a:gd name="T81" fmla="*/ 1465617758 h 640"/>
                <a:gd name="T82" fmla="*/ 2147483647 w 2706"/>
                <a:gd name="T83" fmla="*/ 1435295542 h 640"/>
                <a:gd name="T84" fmla="*/ 2147483647 w 2706"/>
                <a:gd name="T85" fmla="*/ 1399918298 h 640"/>
                <a:gd name="T86" fmla="*/ 2147483647 w 2706"/>
                <a:gd name="T87" fmla="*/ 1364541055 h 640"/>
                <a:gd name="T88" fmla="*/ 2147483647 w 2706"/>
                <a:gd name="T89" fmla="*/ 1324110373 h 640"/>
                <a:gd name="T90" fmla="*/ 2147483647 w 2706"/>
                <a:gd name="T91" fmla="*/ 1283679692 h 640"/>
                <a:gd name="T92" fmla="*/ 2147483647 w 2706"/>
                <a:gd name="T93" fmla="*/ 1238193984 h 640"/>
                <a:gd name="T94" fmla="*/ 2147483647 w 2706"/>
                <a:gd name="T95" fmla="*/ 1192709865 h 640"/>
                <a:gd name="T96" fmla="*/ 2147483647 w 2706"/>
                <a:gd name="T97" fmla="*/ 1091633162 h 640"/>
                <a:gd name="T98" fmla="*/ 2147483647 w 2706"/>
                <a:gd name="T99" fmla="*/ 985501431 h 640"/>
                <a:gd name="T100" fmla="*/ 2147483647 w 2706"/>
                <a:gd name="T101" fmla="*/ 985501431 h 640"/>
                <a:gd name="T102" fmla="*/ 2147483647 w 2706"/>
                <a:gd name="T103" fmla="*/ 980447993 h 640"/>
                <a:gd name="T104" fmla="*/ 2147483647 w 2706"/>
                <a:gd name="T105" fmla="*/ 980447993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18"/>
            <p:cNvSpPr>
              <a:spLocks/>
            </p:cNvSpPr>
            <p:nvPr/>
          </p:nvSpPr>
          <p:spPr bwMode="hidden">
            <a:xfrm>
              <a:off x="-308667" y="4321318"/>
              <a:ext cx="8279020" cy="1207272"/>
            </a:xfrm>
            <a:custGeom>
              <a:avLst/>
              <a:gdLst>
                <a:gd name="T0" fmla="*/ 2147483647 w 5216"/>
                <a:gd name="T1" fmla="*/ 1792249152 h 762"/>
                <a:gd name="T2" fmla="*/ 2147483647 w 5216"/>
                <a:gd name="T3" fmla="*/ 1721965959 h 762"/>
                <a:gd name="T4" fmla="*/ 2147483647 w 5216"/>
                <a:gd name="T5" fmla="*/ 1531193217 h 762"/>
                <a:gd name="T6" fmla="*/ 2147483647 w 5216"/>
                <a:gd name="T7" fmla="*/ 1275158077 h 762"/>
                <a:gd name="T8" fmla="*/ 2147483647 w 5216"/>
                <a:gd name="T9" fmla="*/ 938798156 h 762"/>
                <a:gd name="T10" fmla="*/ 2147483647 w 5216"/>
                <a:gd name="T11" fmla="*/ 743006205 h 762"/>
                <a:gd name="T12" fmla="*/ 2147483647 w 5216"/>
                <a:gd name="T13" fmla="*/ 592396646 h 762"/>
                <a:gd name="T14" fmla="*/ 2147483647 w 5216"/>
                <a:gd name="T15" fmla="*/ 461868679 h 762"/>
                <a:gd name="T16" fmla="*/ 2147483647 w 5216"/>
                <a:gd name="T17" fmla="*/ 351422303 h 762"/>
                <a:gd name="T18" fmla="*/ 2147483647 w 5216"/>
                <a:gd name="T19" fmla="*/ 256035140 h 762"/>
                <a:gd name="T20" fmla="*/ 2147483647 w 5216"/>
                <a:gd name="T21" fmla="*/ 180731153 h 762"/>
                <a:gd name="T22" fmla="*/ 2147483647 w 5216"/>
                <a:gd name="T23" fmla="*/ 70284778 h 762"/>
                <a:gd name="T24" fmla="*/ 2147483647 w 5216"/>
                <a:gd name="T25" fmla="*/ 10040003 h 762"/>
                <a:gd name="T26" fmla="*/ 1622440311 w 5216"/>
                <a:gd name="T27" fmla="*/ 0 h 762"/>
                <a:gd name="T28" fmla="*/ 901914788 w 5216"/>
                <a:gd name="T29" fmla="*/ 25100801 h 762"/>
                <a:gd name="T30" fmla="*/ 277124957 w 5216"/>
                <a:gd name="T31" fmla="*/ 80324781 h 762"/>
                <a:gd name="T32" fmla="*/ 0 w 5216"/>
                <a:gd name="T33" fmla="*/ 120487964 h 762"/>
                <a:gd name="T34" fmla="*/ 791065440 w 5216"/>
                <a:gd name="T35" fmla="*/ 215873542 h 762"/>
                <a:gd name="T36" fmla="*/ 1642595027 w 5216"/>
                <a:gd name="T37" fmla="*/ 351422303 h 762"/>
                <a:gd name="T38" fmla="*/ 2147483647 w 5216"/>
                <a:gd name="T39" fmla="*/ 527132663 h 762"/>
                <a:gd name="T40" fmla="*/ 2147483647 w 5216"/>
                <a:gd name="T41" fmla="*/ 743006205 h 762"/>
                <a:gd name="T42" fmla="*/ 2147483647 w 5216"/>
                <a:gd name="T43" fmla="*/ 948838159 h 762"/>
                <a:gd name="T44" fmla="*/ 2147483647 w 5216"/>
                <a:gd name="T45" fmla="*/ 1295239668 h 762"/>
                <a:gd name="T46" fmla="*/ 2147483647 w 5216"/>
                <a:gd name="T47" fmla="*/ 1435807639 h 762"/>
                <a:gd name="T48" fmla="*/ 2147483647 w 5216"/>
                <a:gd name="T49" fmla="*/ 1556295603 h 762"/>
                <a:gd name="T50" fmla="*/ 2147483647 w 5216"/>
                <a:gd name="T51" fmla="*/ 1661721185 h 762"/>
                <a:gd name="T52" fmla="*/ 2147483647 w 5216"/>
                <a:gd name="T53" fmla="*/ 1742045966 h 762"/>
                <a:gd name="T54" fmla="*/ 2147483647 w 5216"/>
                <a:gd name="T55" fmla="*/ 1812330743 h 762"/>
                <a:gd name="T56" fmla="*/ 2147483647 w 5216"/>
                <a:gd name="T57" fmla="*/ 1857513135 h 762"/>
                <a:gd name="T58" fmla="*/ 2147483647 w 5216"/>
                <a:gd name="T59" fmla="*/ 1892655524 h 762"/>
                <a:gd name="T60" fmla="*/ 2147483647 w 5216"/>
                <a:gd name="T61" fmla="*/ 1912737115 h 762"/>
                <a:gd name="T62" fmla="*/ 2147483647 w 5216"/>
                <a:gd name="T63" fmla="*/ 1912737115 h 762"/>
                <a:gd name="T64" fmla="*/ 2147483647 w 5216"/>
                <a:gd name="T65" fmla="*/ 1902697112 h 762"/>
                <a:gd name="T66" fmla="*/ 2147483647 w 5216"/>
                <a:gd name="T67" fmla="*/ 1877594727 h 762"/>
                <a:gd name="T68" fmla="*/ 2147483647 w 5216"/>
                <a:gd name="T69" fmla="*/ 1837433128 h 762"/>
                <a:gd name="T70" fmla="*/ 2147483647 w 5216"/>
                <a:gd name="T71" fmla="*/ 1792249152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22"/>
            <p:cNvSpPr>
              <a:spLocks/>
            </p:cNvSpPr>
            <p:nvPr/>
          </p:nvSpPr>
          <p:spPr bwMode="hidden">
            <a:xfrm>
              <a:off x="4286" y="4334883"/>
              <a:ext cx="8165219" cy="1105538"/>
            </a:xfrm>
            <a:custGeom>
              <a:avLst/>
              <a:gdLst>
                <a:gd name="T0" fmla="*/ 0 w 5144"/>
                <a:gd name="T1" fmla="*/ 177634787 h 694"/>
                <a:gd name="T2" fmla="*/ 0 w 5144"/>
                <a:gd name="T3" fmla="*/ 177634787 h 694"/>
                <a:gd name="T4" fmla="*/ 45353157 w 5144"/>
                <a:gd name="T5" fmla="*/ 167484228 h 694"/>
                <a:gd name="T6" fmla="*/ 181412626 w 5144"/>
                <a:gd name="T7" fmla="*/ 142107830 h 694"/>
                <a:gd name="T8" fmla="*/ 413216590 w 5144"/>
                <a:gd name="T9" fmla="*/ 106580872 h 694"/>
                <a:gd name="T10" fmla="*/ 564393779 w 5144"/>
                <a:gd name="T11" fmla="*/ 86279754 h 694"/>
                <a:gd name="T12" fmla="*/ 740766636 w 5144"/>
                <a:gd name="T13" fmla="*/ 65978635 h 694"/>
                <a:gd name="T14" fmla="*/ 937295394 w 5144"/>
                <a:gd name="T15" fmla="*/ 50752796 h 694"/>
                <a:gd name="T16" fmla="*/ 1164061177 w 5144"/>
                <a:gd name="T17" fmla="*/ 35526957 h 694"/>
                <a:gd name="T18" fmla="*/ 1410982860 w 5144"/>
                <a:gd name="T19" fmla="*/ 20301119 h 694"/>
                <a:gd name="T20" fmla="*/ 1688139980 w 5144"/>
                <a:gd name="T21" fmla="*/ 10150559 h 694"/>
                <a:gd name="T22" fmla="*/ 1990494357 w 5144"/>
                <a:gd name="T23" fmla="*/ 5075280 h 694"/>
                <a:gd name="T24" fmla="*/ 2147483647 w 5144"/>
                <a:gd name="T25" fmla="*/ 0 h 694"/>
                <a:gd name="T26" fmla="*/ 2147483647 w 5144"/>
                <a:gd name="T27" fmla="*/ 5075280 h 694"/>
                <a:gd name="T28" fmla="*/ 2147483647 w 5144"/>
                <a:gd name="T29" fmla="*/ 15225839 h 694"/>
                <a:gd name="T30" fmla="*/ 2147483647 w 5144"/>
                <a:gd name="T31" fmla="*/ 35526957 h 694"/>
                <a:gd name="T32" fmla="*/ 2147483647 w 5144"/>
                <a:gd name="T33" fmla="*/ 60903356 h 694"/>
                <a:gd name="T34" fmla="*/ 2147483647 w 5144"/>
                <a:gd name="T35" fmla="*/ 101505593 h 694"/>
                <a:gd name="T36" fmla="*/ 2147483647 w 5144"/>
                <a:gd name="T37" fmla="*/ 147183109 h 694"/>
                <a:gd name="T38" fmla="*/ 2147483647 w 5144"/>
                <a:gd name="T39" fmla="*/ 203011185 h 694"/>
                <a:gd name="T40" fmla="*/ 2147483647 w 5144"/>
                <a:gd name="T41" fmla="*/ 268988228 h 694"/>
                <a:gd name="T42" fmla="*/ 2147483647 w 5144"/>
                <a:gd name="T43" fmla="*/ 350192702 h 694"/>
                <a:gd name="T44" fmla="*/ 2147483647 w 5144"/>
                <a:gd name="T45" fmla="*/ 441547735 h 694"/>
                <a:gd name="T46" fmla="*/ 2147483647 w 5144"/>
                <a:gd name="T47" fmla="*/ 548128608 h 694"/>
                <a:gd name="T48" fmla="*/ 2147483647 w 5144"/>
                <a:gd name="T49" fmla="*/ 675009006 h 694"/>
                <a:gd name="T50" fmla="*/ 2147483647 w 5144"/>
                <a:gd name="T51" fmla="*/ 812041556 h 694"/>
                <a:gd name="T52" fmla="*/ 2147483647 w 5144"/>
                <a:gd name="T53" fmla="*/ 964299945 h 694"/>
                <a:gd name="T54" fmla="*/ 2147483647 w 5144"/>
                <a:gd name="T55" fmla="*/ 1136857860 h 694"/>
                <a:gd name="T56" fmla="*/ 2147483647 w 5144"/>
                <a:gd name="T57" fmla="*/ 1324643206 h 694"/>
                <a:gd name="T58" fmla="*/ 2147483647 w 5144"/>
                <a:gd name="T59" fmla="*/ 1532729671 h 694"/>
                <a:gd name="T60" fmla="*/ 2147483647 w 5144"/>
                <a:gd name="T61" fmla="*/ 1761115662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 name="Freeform 26"/>
            <p:cNvSpPr>
              <a:spLocks/>
            </p:cNvSpPr>
            <p:nvPr/>
          </p:nvSpPr>
          <p:spPr bwMode="hidden">
            <a:xfrm>
              <a:off x="4155651" y="4314537"/>
              <a:ext cx="4940859" cy="929191"/>
            </a:xfrm>
            <a:custGeom>
              <a:avLst/>
              <a:gdLst>
                <a:gd name="T0" fmla="*/ 0 w 3112"/>
                <a:gd name="T1" fmla="*/ 1478417662 h 584"/>
                <a:gd name="T2" fmla="*/ 0 w 3112"/>
                <a:gd name="T3" fmla="*/ 1478417662 h 584"/>
                <a:gd name="T4" fmla="*/ 226865130 w 3112"/>
                <a:gd name="T5" fmla="*/ 1417660663 h 584"/>
                <a:gd name="T6" fmla="*/ 846963574 w 3112"/>
                <a:gd name="T7" fmla="*/ 1260705347 h 584"/>
                <a:gd name="T8" fmla="*/ 1275487831 w 3112"/>
                <a:gd name="T9" fmla="*/ 1154381393 h 584"/>
                <a:gd name="T10" fmla="*/ 1769549916 w 3112"/>
                <a:gd name="T11" fmla="*/ 1037930213 h 584"/>
                <a:gd name="T12" fmla="*/ 2147483647 w 3112"/>
                <a:gd name="T13" fmla="*/ 911353397 h 584"/>
                <a:gd name="T14" fmla="*/ 2147483647 w 3112"/>
                <a:gd name="T15" fmla="*/ 774650944 h 584"/>
                <a:gd name="T16" fmla="*/ 2147483647 w 3112"/>
                <a:gd name="T17" fmla="*/ 643009718 h 584"/>
                <a:gd name="T18" fmla="*/ 2147483647 w 3112"/>
                <a:gd name="T19" fmla="*/ 511370084 h 584"/>
                <a:gd name="T20" fmla="*/ 2147483647 w 3112"/>
                <a:gd name="T21" fmla="*/ 389856086 h 584"/>
                <a:gd name="T22" fmla="*/ 2147483647 w 3112"/>
                <a:gd name="T23" fmla="*/ 273406496 h 584"/>
                <a:gd name="T24" fmla="*/ 2147483647 w 3112"/>
                <a:gd name="T25" fmla="*/ 222775133 h 584"/>
                <a:gd name="T26" fmla="*/ 2147483647 w 3112"/>
                <a:gd name="T27" fmla="*/ 172143770 h 584"/>
                <a:gd name="T28" fmla="*/ 2147483647 w 3112"/>
                <a:gd name="T29" fmla="*/ 131639635 h 584"/>
                <a:gd name="T30" fmla="*/ 2147483647 w 3112"/>
                <a:gd name="T31" fmla="*/ 91135499 h 584"/>
                <a:gd name="T32" fmla="*/ 2147483647 w 3112"/>
                <a:gd name="T33" fmla="*/ 60756999 h 584"/>
                <a:gd name="T34" fmla="*/ 2147483647 w 3112"/>
                <a:gd name="T35" fmla="*/ 35441318 h 584"/>
                <a:gd name="T36" fmla="*/ 2147483647 w 3112"/>
                <a:gd name="T37" fmla="*/ 15188454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useBgFill="1">
          <p:nvSpPr>
            <p:cNvPr id="18" name="Freeform 10"/>
            <p:cNvSpPr>
              <a:spLocks/>
            </p:cNvSpPr>
            <p:nvPr/>
          </p:nvSpPr>
          <p:spPr bwMode="hidden">
            <a:xfrm>
              <a:off x="-3905251" y="4294188"/>
              <a:ext cx="13027839" cy="1892300"/>
            </a:xfrm>
            <a:custGeom>
              <a:avLst/>
              <a:gdLst>
                <a:gd name="T0" fmla="*/ 2147483647 w 8196"/>
                <a:gd name="T1" fmla="*/ 1290320000 h 1192"/>
                <a:gd name="T2" fmla="*/ 2147483647 w 8196"/>
                <a:gd name="T3" fmla="*/ 1436489063 h 1192"/>
                <a:gd name="T4" fmla="*/ 2147483647 w 8196"/>
                <a:gd name="T5" fmla="*/ 1562496875 h 1192"/>
                <a:gd name="T6" fmla="*/ 2147483647 w 8196"/>
                <a:gd name="T7" fmla="*/ 1678424063 h 1192"/>
                <a:gd name="T8" fmla="*/ 2147483647 w 8196"/>
                <a:gd name="T9" fmla="*/ 1769149688 h 1192"/>
                <a:gd name="T10" fmla="*/ 2147483647 w 8196"/>
                <a:gd name="T11" fmla="*/ 1839714063 h 1192"/>
                <a:gd name="T12" fmla="*/ 2147483647 w 8196"/>
                <a:gd name="T13" fmla="*/ 1890117188 h 1192"/>
                <a:gd name="T14" fmla="*/ 2147483647 w 8196"/>
                <a:gd name="T15" fmla="*/ 1920359063 h 1192"/>
                <a:gd name="T16" fmla="*/ 2147483647 w 8196"/>
                <a:gd name="T17" fmla="*/ 1915318750 h 1192"/>
                <a:gd name="T18" fmla="*/ 2147483647 w 8196"/>
                <a:gd name="T19" fmla="*/ 1890117188 h 1192"/>
                <a:gd name="T20" fmla="*/ 2147483647 w 8196"/>
                <a:gd name="T21" fmla="*/ 1829633438 h 1192"/>
                <a:gd name="T22" fmla="*/ 2147483647 w 8196"/>
                <a:gd name="T23" fmla="*/ 1738907813 h 1192"/>
                <a:gd name="T24" fmla="*/ 2147483647 w 8196"/>
                <a:gd name="T25" fmla="*/ 1617940313 h 1192"/>
                <a:gd name="T26" fmla="*/ 2147483647 w 8196"/>
                <a:gd name="T27" fmla="*/ 1456650313 h 1192"/>
                <a:gd name="T28" fmla="*/ 2147483647 w 8196"/>
                <a:gd name="T29" fmla="*/ 1260078125 h 1192"/>
                <a:gd name="T30" fmla="*/ 2147483647 w 8196"/>
                <a:gd name="T31" fmla="*/ 1023183438 h 1192"/>
                <a:gd name="T32" fmla="*/ 2147483647 w 8196"/>
                <a:gd name="T33" fmla="*/ 745966250 h 1192"/>
                <a:gd name="T34" fmla="*/ 2147483647 w 8196"/>
                <a:gd name="T35" fmla="*/ 604837500 h 1192"/>
                <a:gd name="T36" fmla="*/ 2147483647 w 8196"/>
                <a:gd name="T37" fmla="*/ 372983125 h 1192"/>
                <a:gd name="T38" fmla="*/ 2147483647 w 8196"/>
                <a:gd name="T39" fmla="*/ 206652813 h 1192"/>
                <a:gd name="T40" fmla="*/ 2147483647 w 8196"/>
                <a:gd name="T41" fmla="*/ 90725625 h 1192"/>
                <a:gd name="T42" fmla="*/ 2147483647 w 8196"/>
                <a:gd name="T43" fmla="*/ 25201563 h 1192"/>
                <a:gd name="T44" fmla="*/ 2147483647 w 8196"/>
                <a:gd name="T45" fmla="*/ 0 h 1192"/>
                <a:gd name="T46" fmla="*/ 2147483647 w 8196"/>
                <a:gd name="T47" fmla="*/ 10080625 h 1192"/>
                <a:gd name="T48" fmla="*/ 2147483647 w 8196"/>
                <a:gd name="T49" fmla="*/ 50403125 h 1192"/>
                <a:gd name="T50" fmla="*/ 1809063908 w 8196"/>
                <a:gd name="T51" fmla="*/ 110886875 h 1192"/>
                <a:gd name="T52" fmla="*/ 1339111161 w 8196"/>
                <a:gd name="T53" fmla="*/ 186491563 h 1192"/>
                <a:gd name="T54" fmla="*/ 944958629 w 8196"/>
                <a:gd name="T55" fmla="*/ 272176875 h 1192"/>
                <a:gd name="T56" fmla="*/ 626603132 w 8196"/>
                <a:gd name="T57" fmla="*/ 362902500 h 1192"/>
                <a:gd name="T58" fmla="*/ 373939989 w 8196"/>
                <a:gd name="T59" fmla="*/ 443547500 h 1192"/>
                <a:gd name="T60" fmla="*/ 121278436 w 8196"/>
                <a:gd name="T61" fmla="*/ 544353750 h 1192"/>
                <a:gd name="T62" fmla="*/ 0 w 8196"/>
                <a:gd name="T63" fmla="*/ 604837500 h 1192"/>
                <a:gd name="T64" fmla="*/ 2147483647 w 8196"/>
                <a:gd name="T65" fmla="*/ 2147483647 h 1192"/>
                <a:gd name="T66" fmla="*/ 2147483647 w 8196"/>
                <a:gd name="T67" fmla="*/ 2147483647 h 1192"/>
                <a:gd name="T68" fmla="*/ 2147483647 w 8196"/>
                <a:gd name="T69" fmla="*/ 1285279688 h 1192"/>
                <a:gd name="T70" fmla="*/ 2147483647 w 8196"/>
                <a:gd name="T71" fmla="*/ 1290320000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Tree>
  </p:cSld>
  <p:clrMap bg1="lt1" tx1="dk1" bg2="lt2" tx2="dk2" accent1="accent1" accent2="accent2" accent3="accent3" accent4="accent4" accent5="accent5" accent6="accent6" hlink="hlink" folHlink="folHlink"/>
  <p:sldLayoutIdLst>
    <p:sldLayoutId id="2147484165" r:id="rId1"/>
    <p:sldLayoutId id="2147484166" r:id="rId2"/>
    <p:sldLayoutId id="2147484167" r:id="rId3"/>
    <p:sldLayoutId id="2147484168" r:id="rId4"/>
    <p:sldLayoutId id="2147484169" r:id="rId5"/>
    <p:sldLayoutId id="2147484170" r:id="rId6"/>
    <p:sldLayoutId id="2147484171" r:id="rId7"/>
    <p:sldLayoutId id="2147484172" r:id="rId8"/>
    <p:sldLayoutId id="2147484173" r:id="rId9"/>
    <p:sldLayoutId id="2147484174" r:id="rId10"/>
    <p:sldLayoutId id="2147484175" r:id="rId11"/>
    <p:sldLayoutId id="2147484176" r:id="rId12"/>
  </p:sldLayoutIdLst>
  <p:timing>
    <p:tnLst>
      <p:par>
        <p:cTn id="1" dur="indefinite" restart="never" nodeType="tmRoot"/>
      </p:par>
    </p:tnLst>
  </p:timing>
  <p:hf hdr="0" ftr="0" dt="0"/>
  <p:txStyles>
    <p:titleStyle>
      <a:lvl1pPr algn="l" rtl="0" eaLnBrk="1" fontAlgn="base" hangingPunct="1">
        <a:spcBef>
          <a:spcPct val="0"/>
        </a:spcBef>
        <a:spcAft>
          <a:spcPct val="0"/>
        </a:spcAft>
        <a:defRPr sz="4000" b="1">
          <a:solidFill>
            <a:srgbClr val="1D2F68"/>
          </a:solidFill>
          <a:latin typeface="+mj-lt"/>
          <a:ea typeface="+mj-ea"/>
          <a:cs typeface="+mj-cs"/>
        </a:defRPr>
      </a:lvl1pPr>
      <a:lvl2pPr algn="l" rtl="0" eaLnBrk="1" fontAlgn="base" hangingPunct="1">
        <a:spcBef>
          <a:spcPct val="0"/>
        </a:spcBef>
        <a:spcAft>
          <a:spcPct val="0"/>
        </a:spcAft>
        <a:defRPr sz="4000" b="1">
          <a:solidFill>
            <a:srgbClr val="1D2F68"/>
          </a:solidFill>
          <a:latin typeface="Arial" charset="0"/>
        </a:defRPr>
      </a:lvl2pPr>
      <a:lvl3pPr algn="l" rtl="0" eaLnBrk="1" fontAlgn="base" hangingPunct="1">
        <a:spcBef>
          <a:spcPct val="0"/>
        </a:spcBef>
        <a:spcAft>
          <a:spcPct val="0"/>
        </a:spcAft>
        <a:defRPr sz="4000" b="1">
          <a:solidFill>
            <a:srgbClr val="1D2F68"/>
          </a:solidFill>
          <a:latin typeface="Arial" charset="0"/>
        </a:defRPr>
      </a:lvl3pPr>
      <a:lvl4pPr algn="l" rtl="0" eaLnBrk="1" fontAlgn="base" hangingPunct="1">
        <a:spcBef>
          <a:spcPct val="0"/>
        </a:spcBef>
        <a:spcAft>
          <a:spcPct val="0"/>
        </a:spcAft>
        <a:defRPr sz="4000" b="1">
          <a:solidFill>
            <a:srgbClr val="1D2F68"/>
          </a:solidFill>
          <a:latin typeface="Arial" charset="0"/>
        </a:defRPr>
      </a:lvl4pPr>
      <a:lvl5pPr algn="l" rtl="0" eaLnBrk="1" fontAlgn="base" hangingPunct="1">
        <a:spcBef>
          <a:spcPct val="0"/>
        </a:spcBef>
        <a:spcAft>
          <a:spcPct val="0"/>
        </a:spcAft>
        <a:defRPr sz="4000" b="1">
          <a:solidFill>
            <a:srgbClr val="1D2F68"/>
          </a:solidFill>
          <a:latin typeface="Arial" charset="0"/>
        </a:defRPr>
      </a:lvl5pPr>
      <a:lvl6pPr marL="457036" algn="l" rtl="0" eaLnBrk="1" fontAlgn="base" hangingPunct="1">
        <a:spcBef>
          <a:spcPct val="0"/>
        </a:spcBef>
        <a:spcAft>
          <a:spcPct val="0"/>
        </a:spcAft>
        <a:defRPr sz="4000" b="1">
          <a:solidFill>
            <a:srgbClr val="1D2F68"/>
          </a:solidFill>
          <a:latin typeface="Arial" charset="0"/>
        </a:defRPr>
      </a:lvl6pPr>
      <a:lvl7pPr marL="914074" algn="l" rtl="0" eaLnBrk="1" fontAlgn="base" hangingPunct="1">
        <a:spcBef>
          <a:spcPct val="0"/>
        </a:spcBef>
        <a:spcAft>
          <a:spcPct val="0"/>
        </a:spcAft>
        <a:defRPr sz="4000" b="1">
          <a:solidFill>
            <a:srgbClr val="1D2F68"/>
          </a:solidFill>
          <a:latin typeface="Arial" charset="0"/>
        </a:defRPr>
      </a:lvl7pPr>
      <a:lvl8pPr marL="1371109" algn="l" rtl="0" eaLnBrk="1" fontAlgn="base" hangingPunct="1">
        <a:spcBef>
          <a:spcPct val="0"/>
        </a:spcBef>
        <a:spcAft>
          <a:spcPct val="0"/>
        </a:spcAft>
        <a:defRPr sz="4000" b="1">
          <a:solidFill>
            <a:srgbClr val="1D2F68"/>
          </a:solidFill>
          <a:latin typeface="Arial" charset="0"/>
        </a:defRPr>
      </a:lvl8pPr>
      <a:lvl9pPr marL="1828148" algn="l" rtl="0" eaLnBrk="1" fontAlgn="base" hangingPunct="1">
        <a:spcBef>
          <a:spcPct val="0"/>
        </a:spcBef>
        <a:spcAft>
          <a:spcPct val="0"/>
        </a:spcAft>
        <a:defRPr sz="4000" b="1">
          <a:solidFill>
            <a:srgbClr val="1D2F68"/>
          </a:solidFill>
          <a:latin typeface="Arial" charset="0"/>
        </a:defRPr>
      </a:lvl9pPr>
    </p:titleStyle>
    <p:bodyStyle>
      <a:lvl1pPr marL="342778" indent="-342778" algn="l" rtl="0" eaLnBrk="1" fontAlgn="base" hangingPunct="1">
        <a:spcBef>
          <a:spcPct val="20000"/>
        </a:spcBef>
        <a:spcAft>
          <a:spcPct val="0"/>
        </a:spcAft>
        <a:buChar char="•"/>
        <a:defRPr sz="2800" b="1">
          <a:solidFill>
            <a:schemeClr val="tx1"/>
          </a:solidFill>
          <a:latin typeface="+mn-lt"/>
          <a:ea typeface="+mn-ea"/>
          <a:cs typeface="+mn-cs"/>
        </a:defRPr>
      </a:lvl1pPr>
      <a:lvl2pPr marL="742685" indent="-285648" algn="l" rtl="0" eaLnBrk="1" fontAlgn="base" hangingPunct="1">
        <a:spcBef>
          <a:spcPct val="20000"/>
        </a:spcBef>
        <a:spcAft>
          <a:spcPct val="0"/>
        </a:spcAft>
        <a:buChar char="–"/>
        <a:defRPr sz="2400">
          <a:solidFill>
            <a:schemeClr val="tx1"/>
          </a:solidFill>
          <a:latin typeface="+mn-lt"/>
        </a:defRPr>
      </a:lvl2pPr>
      <a:lvl3pPr marL="1142592" indent="-228520" algn="l" rtl="0" eaLnBrk="1" fontAlgn="base" hangingPunct="1">
        <a:spcBef>
          <a:spcPct val="20000"/>
        </a:spcBef>
        <a:spcAft>
          <a:spcPct val="0"/>
        </a:spcAft>
        <a:buChar char="•"/>
        <a:defRPr sz="2000">
          <a:solidFill>
            <a:schemeClr val="tx1"/>
          </a:solidFill>
          <a:latin typeface="+mn-lt"/>
        </a:defRPr>
      </a:lvl3pPr>
      <a:lvl4pPr marL="1599629" indent="-228520" algn="l" rtl="0" eaLnBrk="1" fontAlgn="base" hangingPunct="1">
        <a:spcBef>
          <a:spcPct val="20000"/>
        </a:spcBef>
        <a:spcAft>
          <a:spcPct val="0"/>
        </a:spcAft>
        <a:buChar char="–"/>
        <a:defRPr>
          <a:solidFill>
            <a:schemeClr val="tx1"/>
          </a:solidFill>
          <a:latin typeface="+mn-lt"/>
        </a:defRPr>
      </a:lvl4pPr>
      <a:lvl5pPr marL="2056668" indent="-228520" algn="l" rtl="0" eaLnBrk="1" fontAlgn="base" hangingPunct="1">
        <a:spcBef>
          <a:spcPct val="20000"/>
        </a:spcBef>
        <a:spcAft>
          <a:spcPct val="0"/>
        </a:spcAft>
        <a:buChar char="»"/>
        <a:defRPr>
          <a:solidFill>
            <a:schemeClr val="tx1"/>
          </a:solidFill>
          <a:latin typeface="+mn-lt"/>
        </a:defRPr>
      </a:lvl5pPr>
      <a:lvl6pPr marL="2513704" indent="-228520" algn="l" rtl="0" eaLnBrk="1" fontAlgn="base" hangingPunct="1">
        <a:spcBef>
          <a:spcPct val="20000"/>
        </a:spcBef>
        <a:spcAft>
          <a:spcPct val="0"/>
        </a:spcAft>
        <a:buChar char="»"/>
        <a:defRPr>
          <a:solidFill>
            <a:schemeClr val="tx1"/>
          </a:solidFill>
          <a:latin typeface="+mn-lt"/>
        </a:defRPr>
      </a:lvl6pPr>
      <a:lvl7pPr marL="2970742" indent="-228520" algn="l" rtl="0" eaLnBrk="1" fontAlgn="base" hangingPunct="1">
        <a:spcBef>
          <a:spcPct val="20000"/>
        </a:spcBef>
        <a:spcAft>
          <a:spcPct val="0"/>
        </a:spcAft>
        <a:buChar char="»"/>
        <a:defRPr>
          <a:solidFill>
            <a:schemeClr val="tx1"/>
          </a:solidFill>
          <a:latin typeface="+mn-lt"/>
        </a:defRPr>
      </a:lvl7pPr>
      <a:lvl8pPr marL="3427778" indent="-228520" algn="l" rtl="0" eaLnBrk="1" fontAlgn="base" hangingPunct="1">
        <a:spcBef>
          <a:spcPct val="20000"/>
        </a:spcBef>
        <a:spcAft>
          <a:spcPct val="0"/>
        </a:spcAft>
        <a:buChar char="»"/>
        <a:defRPr>
          <a:solidFill>
            <a:schemeClr val="tx1"/>
          </a:solidFill>
          <a:latin typeface="+mn-lt"/>
        </a:defRPr>
      </a:lvl8pPr>
      <a:lvl9pPr marL="3884814" indent="-22852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074" rtl="0" eaLnBrk="1" latinLnBrk="0" hangingPunct="1">
        <a:defRPr sz="1800" kern="1200">
          <a:solidFill>
            <a:schemeClr val="tx1"/>
          </a:solidFill>
          <a:latin typeface="+mn-lt"/>
          <a:ea typeface="+mn-ea"/>
          <a:cs typeface="+mn-cs"/>
        </a:defRPr>
      </a:lvl1pPr>
      <a:lvl2pPr marL="457036" algn="l" defTabSz="914074" rtl="0" eaLnBrk="1" latinLnBrk="0" hangingPunct="1">
        <a:defRPr sz="1800" kern="1200">
          <a:solidFill>
            <a:schemeClr val="tx1"/>
          </a:solidFill>
          <a:latin typeface="+mn-lt"/>
          <a:ea typeface="+mn-ea"/>
          <a:cs typeface="+mn-cs"/>
        </a:defRPr>
      </a:lvl2pPr>
      <a:lvl3pPr marL="914074" algn="l" defTabSz="914074" rtl="0" eaLnBrk="1" latinLnBrk="0" hangingPunct="1">
        <a:defRPr sz="1800" kern="1200">
          <a:solidFill>
            <a:schemeClr val="tx1"/>
          </a:solidFill>
          <a:latin typeface="+mn-lt"/>
          <a:ea typeface="+mn-ea"/>
          <a:cs typeface="+mn-cs"/>
        </a:defRPr>
      </a:lvl3pPr>
      <a:lvl4pPr marL="1371109" algn="l" defTabSz="914074" rtl="0" eaLnBrk="1" latinLnBrk="0" hangingPunct="1">
        <a:defRPr sz="1800" kern="1200">
          <a:solidFill>
            <a:schemeClr val="tx1"/>
          </a:solidFill>
          <a:latin typeface="+mn-lt"/>
          <a:ea typeface="+mn-ea"/>
          <a:cs typeface="+mn-cs"/>
        </a:defRPr>
      </a:lvl4pPr>
      <a:lvl5pPr marL="1828148" algn="l" defTabSz="914074" rtl="0" eaLnBrk="1" latinLnBrk="0" hangingPunct="1">
        <a:defRPr sz="1800" kern="1200">
          <a:solidFill>
            <a:schemeClr val="tx1"/>
          </a:solidFill>
          <a:latin typeface="+mn-lt"/>
          <a:ea typeface="+mn-ea"/>
          <a:cs typeface="+mn-cs"/>
        </a:defRPr>
      </a:lvl5pPr>
      <a:lvl6pPr marL="2285186" algn="l" defTabSz="914074" rtl="0" eaLnBrk="1" latinLnBrk="0" hangingPunct="1">
        <a:defRPr sz="1800" kern="1200">
          <a:solidFill>
            <a:schemeClr val="tx1"/>
          </a:solidFill>
          <a:latin typeface="+mn-lt"/>
          <a:ea typeface="+mn-ea"/>
          <a:cs typeface="+mn-cs"/>
        </a:defRPr>
      </a:lvl6pPr>
      <a:lvl7pPr marL="2742224" algn="l" defTabSz="914074" rtl="0" eaLnBrk="1" latinLnBrk="0" hangingPunct="1">
        <a:defRPr sz="1800" kern="1200">
          <a:solidFill>
            <a:schemeClr val="tx1"/>
          </a:solidFill>
          <a:latin typeface="+mn-lt"/>
          <a:ea typeface="+mn-ea"/>
          <a:cs typeface="+mn-cs"/>
        </a:defRPr>
      </a:lvl7pPr>
      <a:lvl8pPr marL="3199260" algn="l" defTabSz="914074" rtl="0" eaLnBrk="1" latinLnBrk="0" hangingPunct="1">
        <a:defRPr sz="1800" kern="1200">
          <a:solidFill>
            <a:schemeClr val="tx1"/>
          </a:solidFill>
          <a:latin typeface="+mn-lt"/>
          <a:ea typeface="+mn-ea"/>
          <a:cs typeface="+mn-cs"/>
        </a:defRPr>
      </a:lvl8pPr>
      <a:lvl9pPr marL="3656296" algn="l" defTabSz="914074"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ChangeArrowheads="1"/>
          </p:cNvSpPr>
          <p:nvPr/>
        </p:nvSpPr>
        <p:spPr bwMode="auto">
          <a:xfrm>
            <a:off x="0" y="6035679"/>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8" tIns="45704" rIns="91408" bIns="45704" anchor="ctr"/>
          <a:lstStyle/>
          <a:p>
            <a:endParaRPr lang="en-US"/>
          </a:p>
        </p:txBody>
      </p:sp>
      <p:sp>
        <p:nvSpPr>
          <p:cNvPr id="2051" name="Rectangle 3"/>
          <p:cNvSpPr>
            <a:spLocks noGrp="1" noChangeArrowheads="1"/>
          </p:cNvSpPr>
          <p:nvPr>
            <p:ph type="title"/>
          </p:nvPr>
        </p:nvSpPr>
        <p:spPr bwMode="auto">
          <a:xfrm>
            <a:off x="428625" y="3444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ctr" anchorCtr="0" compatLnSpc="1">
            <a:prstTxWarp prst="textNoShape">
              <a:avLst/>
            </a:prstTxWarp>
          </a:bodyPr>
          <a:lstStyle/>
          <a:p>
            <a:pPr lvl="0"/>
            <a:r>
              <a:rPr lang="en-US" smtClean="0"/>
              <a:t>Select to edit master title</a:t>
            </a:r>
          </a:p>
        </p:txBody>
      </p:sp>
      <p:sp>
        <p:nvSpPr>
          <p:cNvPr id="2052" name="Rectangle 4"/>
          <p:cNvSpPr>
            <a:spLocks noGrp="1" noChangeArrowheads="1"/>
          </p:cNvSpPr>
          <p:nvPr>
            <p:ph type="body" idx="1"/>
          </p:nvPr>
        </p:nvSpPr>
        <p:spPr bwMode="auto">
          <a:xfrm>
            <a:off x="495300" y="1508125"/>
            <a:ext cx="805021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t" anchorCtr="0" compatLnSpc="1">
            <a:prstTxWarp prst="textNoShape">
              <a:avLst/>
            </a:prstTxWarp>
          </a:bodyPr>
          <a:lstStyle/>
          <a:p>
            <a:pPr lvl="0"/>
            <a:r>
              <a:rPr lang="en-US" smtClean="0"/>
              <a:t>Select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3" name="Rectangle 6"/>
          <p:cNvSpPr>
            <a:spLocks noChangeArrowheads="1"/>
          </p:cNvSpPr>
          <p:nvPr/>
        </p:nvSpPr>
        <p:spPr bwMode="auto">
          <a:xfrm>
            <a:off x="6940550" y="630555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8" tIns="45704" rIns="91408" bIns="45704"/>
          <a:lstStyle/>
          <a:p>
            <a:pPr algn="r">
              <a:spcBef>
                <a:spcPct val="0"/>
              </a:spcBef>
              <a:buFontTx/>
              <a:buNone/>
            </a:pPr>
            <a:fld id="{447CF6B8-7DE3-481F-8CD3-E136E3F284FB}" type="slidenum">
              <a:rPr lang="en-US" sz="1200" b="1">
                <a:solidFill>
                  <a:schemeClr val="bg1"/>
                </a:solidFill>
              </a:rPr>
              <a:pPr algn="r">
                <a:spcBef>
                  <a:spcPct val="0"/>
                </a:spcBef>
                <a:buFontTx/>
                <a:buNone/>
              </a:pPr>
              <a:t>‹#›</a:t>
            </a:fld>
            <a:endParaRPr lang="en-US" sz="1200" b="1">
              <a:solidFill>
                <a:schemeClr val="bg1"/>
              </a:solidFill>
            </a:endParaRPr>
          </a:p>
        </p:txBody>
      </p:sp>
      <p:grpSp>
        <p:nvGrpSpPr>
          <p:cNvPr id="2054" name="Group 7"/>
          <p:cNvGrpSpPr>
            <a:grpSpLocks/>
          </p:cNvGrpSpPr>
          <p:nvPr/>
        </p:nvGrpSpPr>
        <p:grpSpPr bwMode="auto">
          <a:xfrm>
            <a:off x="5708650" y="6124579"/>
            <a:ext cx="2081212" cy="661988"/>
            <a:chOff x="3596" y="3858"/>
            <a:chExt cx="1311" cy="417"/>
          </a:xfrm>
        </p:grpSpPr>
        <p:pic>
          <p:nvPicPr>
            <p:cNvPr id="2056" name="Picture 8" descr="NEW FAA LOGO"/>
            <p:cNvPicPr>
              <a:picLocks noChangeAspect="1" noChangeArrowheads="1"/>
            </p:cNvPicPr>
            <p:nvPr userDrawn="1"/>
          </p:nvPicPr>
          <p:blipFill>
            <a:blip r:embed="rId14">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596" y="3858"/>
              <a:ext cx="416" cy="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7" name="Text Box 9"/>
            <p:cNvSpPr txBox="1">
              <a:spLocks noChangeArrowheads="1"/>
            </p:cNvSpPr>
            <p:nvPr userDrawn="1"/>
          </p:nvSpPr>
          <p:spPr bwMode="auto">
            <a:xfrm>
              <a:off x="4023" y="3947"/>
              <a:ext cx="884" cy="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lnSpc>
                  <a:spcPct val="85000"/>
                </a:lnSpc>
                <a:spcBef>
                  <a:spcPct val="0"/>
                </a:spcBef>
                <a:buFontTx/>
                <a:buNone/>
                <a:defRPr/>
              </a:pPr>
              <a:r>
                <a:rPr lang="en-US" sz="1200" b="1" smtClean="0">
                  <a:solidFill>
                    <a:schemeClr val="bg1"/>
                  </a:solidFill>
                </a:rPr>
                <a:t>Federal Aviation</a:t>
              </a:r>
            </a:p>
            <a:p>
              <a:pPr eaLnBrk="1" hangingPunct="1">
                <a:lnSpc>
                  <a:spcPct val="85000"/>
                </a:lnSpc>
                <a:spcBef>
                  <a:spcPct val="0"/>
                </a:spcBef>
                <a:buFontTx/>
                <a:buNone/>
                <a:defRPr/>
              </a:pPr>
              <a:r>
                <a:rPr lang="en-US" sz="1200" b="1" smtClean="0">
                  <a:solidFill>
                    <a:schemeClr val="bg1"/>
                  </a:solidFill>
                </a:rPr>
                <a:t>Administration</a:t>
              </a:r>
            </a:p>
          </p:txBody>
        </p:sp>
      </p:grpSp>
      <p:sp>
        <p:nvSpPr>
          <p:cNvPr id="2055" name="Text Box 12"/>
          <p:cNvSpPr txBox="1">
            <a:spLocks noChangeArrowheads="1"/>
          </p:cNvSpPr>
          <p:nvPr/>
        </p:nvSpPr>
        <p:spPr bwMode="auto">
          <a:xfrm>
            <a:off x="392113" y="6194425"/>
            <a:ext cx="3740150" cy="579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8" tIns="45704" rIns="91408" bIns="45704">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lnSpc>
                <a:spcPct val="80000"/>
              </a:lnSpc>
              <a:spcBef>
                <a:spcPct val="10000"/>
              </a:spcBef>
              <a:buFontTx/>
              <a:buNone/>
              <a:defRPr/>
            </a:pPr>
            <a:r>
              <a:rPr lang="en-US" sz="1200" smtClean="0">
                <a:solidFill>
                  <a:srgbClr val="C0C0C0"/>
                </a:solidFill>
              </a:rPr>
              <a:t>EPD Standardization Seminar</a:t>
            </a:r>
          </a:p>
          <a:p>
            <a:pPr eaLnBrk="1" hangingPunct="1">
              <a:lnSpc>
                <a:spcPct val="80000"/>
              </a:lnSpc>
              <a:spcBef>
                <a:spcPct val="10000"/>
              </a:spcBef>
              <a:buFontTx/>
              <a:buNone/>
              <a:defRPr/>
            </a:pPr>
            <a:r>
              <a:rPr lang="en-US" sz="1200" smtClean="0">
                <a:solidFill>
                  <a:srgbClr val="C0C0C0"/>
                </a:solidFill>
              </a:rPr>
              <a:t>May 25 – 26, 2010</a:t>
            </a:r>
          </a:p>
          <a:p>
            <a:pPr eaLnBrk="1" hangingPunct="1">
              <a:lnSpc>
                <a:spcPct val="80000"/>
              </a:lnSpc>
              <a:spcBef>
                <a:spcPct val="10000"/>
              </a:spcBef>
              <a:buFontTx/>
              <a:buNone/>
              <a:defRPr/>
            </a:pPr>
            <a:r>
              <a:rPr lang="en-US" sz="1200" smtClean="0">
                <a:solidFill>
                  <a:srgbClr val="C0C0C0"/>
                </a:solidFill>
              </a:rPr>
              <a:t>Internal FAA use may contain proprietary data</a:t>
            </a:r>
          </a:p>
        </p:txBody>
      </p:sp>
    </p:spTree>
  </p:cSld>
  <p:clrMap bg1="lt1" tx1="dk1" bg2="lt2" tx2="dk2" accent1="accent1" accent2="accent2" accent3="accent3" accent4="accent4" accent5="accent5" accent6="accent6" hlink="hlink" folHlink="folHlink"/>
  <p:sldLayoutIdLst>
    <p:sldLayoutId id="2147484178" r:id="rId1"/>
    <p:sldLayoutId id="2147484179" r:id="rId2"/>
    <p:sldLayoutId id="2147484180" r:id="rId3"/>
    <p:sldLayoutId id="2147484181" r:id="rId4"/>
    <p:sldLayoutId id="2147484182" r:id="rId5"/>
    <p:sldLayoutId id="2147484183" r:id="rId6"/>
    <p:sldLayoutId id="2147484184" r:id="rId7"/>
    <p:sldLayoutId id="2147484185" r:id="rId8"/>
    <p:sldLayoutId id="2147484186" r:id="rId9"/>
    <p:sldLayoutId id="2147484187" r:id="rId10"/>
    <p:sldLayoutId id="2147484188" r:id="rId11"/>
    <p:sldLayoutId id="2147484325" r:id="rId12"/>
  </p:sldLayoutIdLst>
  <p:timing>
    <p:tnLst>
      <p:par>
        <p:cTn id="1" dur="indefinite" restart="never" nodeType="tmRoot"/>
      </p:par>
    </p:tnLst>
  </p:timing>
  <p:hf hdr="0" ftr="0" dt="0"/>
  <p:txStyles>
    <p:titleStyle>
      <a:lvl1pPr algn="l" rtl="0" eaLnBrk="1" fontAlgn="base" hangingPunct="1">
        <a:spcBef>
          <a:spcPct val="0"/>
        </a:spcBef>
        <a:spcAft>
          <a:spcPct val="0"/>
        </a:spcAft>
        <a:defRPr sz="4000" b="1">
          <a:solidFill>
            <a:srgbClr val="1D2F68"/>
          </a:solidFill>
          <a:latin typeface="+mj-lt"/>
          <a:ea typeface="+mj-ea"/>
          <a:cs typeface="+mj-cs"/>
        </a:defRPr>
      </a:lvl1pPr>
      <a:lvl2pPr algn="l" rtl="0" eaLnBrk="1" fontAlgn="base" hangingPunct="1">
        <a:spcBef>
          <a:spcPct val="0"/>
        </a:spcBef>
        <a:spcAft>
          <a:spcPct val="0"/>
        </a:spcAft>
        <a:defRPr sz="4000" b="1">
          <a:solidFill>
            <a:srgbClr val="1D2F68"/>
          </a:solidFill>
          <a:latin typeface="Arial" charset="0"/>
        </a:defRPr>
      </a:lvl2pPr>
      <a:lvl3pPr algn="l" rtl="0" eaLnBrk="1" fontAlgn="base" hangingPunct="1">
        <a:spcBef>
          <a:spcPct val="0"/>
        </a:spcBef>
        <a:spcAft>
          <a:spcPct val="0"/>
        </a:spcAft>
        <a:defRPr sz="4000" b="1">
          <a:solidFill>
            <a:srgbClr val="1D2F68"/>
          </a:solidFill>
          <a:latin typeface="Arial" charset="0"/>
        </a:defRPr>
      </a:lvl3pPr>
      <a:lvl4pPr algn="l" rtl="0" eaLnBrk="1" fontAlgn="base" hangingPunct="1">
        <a:spcBef>
          <a:spcPct val="0"/>
        </a:spcBef>
        <a:spcAft>
          <a:spcPct val="0"/>
        </a:spcAft>
        <a:defRPr sz="4000" b="1">
          <a:solidFill>
            <a:srgbClr val="1D2F68"/>
          </a:solidFill>
          <a:latin typeface="Arial" charset="0"/>
        </a:defRPr>
      </a:lvl4pPr>
      <a:lvl5pPr algn="l" rtl="0" eaLnBrk="1" fontAlgn="base" hangingPunct="1">
        <a:spcBef>
          <a:spcPct val="0"/>
        </a:spcBef>
        <a:spcAft>
          <a:spcPct val="0"/>
        </a:spcAft>
        <a:defRPr sz="4000" b="1">
          <a:solidFill>
            <a:srgbClr val="1D2F68"/>
          </a:solidFill>
          <a:latin typeface="Arial" charset="0"/>
        </a:defRPr>
      </a:lvl5pPr>
      <a:lvl6pPr marL="457036" algn="l" rtl="0" eaLnBrk="1" fontAlgn="base" hangingPunct="1">
        <a:spcBef>
          <a:spcPct val="0"/>
        </a:spcBef>
        <a:spcAft>
          <a:spcPct val="0"/>
        </a:spcAft>
        <a:defRPr sz="4000" b="1">
          <a:solidFill>
            <a:srgbClr val="1D2F68"/>
          </a:solidFill>
          <a:latin typeface="Arial" charset="0"/>
        </a:defRPr>
      </a:lvl6pPr>
      <a:lvl7pPr marL="914074" algn="l" rtl="0" eaLnBrk="1" fontAlgn="base" hangingPunct="1">
        <a:spcBef>
          <a:spcPct val="0"/>
        </a:spcBef>
        <a:spcAft>
          <a:spcPct val="0"/>
        </a:spcAft>
        <a:defRPr sz="4000" b="1">
          <a:solidFill>
            <a:srgbClr val="1D2F68"/>
          </a:solidFill>
          <a:latin typeface="Arial" charset="0"/>
        </a:defRPr>
      </a:lvl7pPr>
      <a:lvl8pPr marL="1371109" algn="l" rtl="0" eaLnBrk="1" fontAlgn="base" hangingPunct="1">
        <a:spcBef>
          <a:spcPct val="0"/>
        </a:spcBef>
        <a:spcAft>
          <a:spcPct val="0"/>
        </a:spcAft>
        <a:defRPr sz="4000" b="1">
          <a:solidFill>
            <a:srgbClr val="1D2F68"/>
          </a:solidFill>
          <a:latin typeface="Arial" charset="0"/>
        </a:defRPr>
      </a:lvl8pPr>
      <a:lvl9pPr marL="1828148" algn="l" rtl="0" eaLnBrk="1" fontAlgn="base" hangingPunct="1">
        <a:spcBef>
          <a:spcPct val="0"/>
        </a:spcBef>
        <a:spcAft>
          <a:spcPct val="0"/>
        </a:spcAft>
        <a:defRPr sz="4000" b="1">
          <a:solidFill>
            <a:srgbClr val="1D2F68"/>
          </a:solidFill>
          <a:latin typeface="Arial" charset="0"/>
        </a:defRPr>
      </a:lvl9pPr>
    </p:titleStyle>
    <p:bodyStyle>
      <a:lvl1pPr marL="342778" indent="-342778" algn="l" rtl="0" eaLnBrk="1" fontAlgn="base" hangingPunct="1">
        <a:spcBef>
          <a:spcPct val="20000"/>
        </a:spcBef>
        <a:spcAft>
          <a:spcPct val="0"/>
        </a:spcAft>
        <a:buChar char="•"/>
        <a:defRPr sz="2800" b="1">
          <a:solidFill>
            <a:schemeClr val="tx1"/>
          </a:solidFill>
          <a:latin typeface="+mn-lt"/>
          <a:ea typeface="+mn-ea"/>
          <a:cs typeface="+mn-cs"/>
        </a:defRPr>
      </a:lvl1pPr>
      <a:lvl2pPr marL="742685" indent="-285648" algn="l" rtl="0" eaLnBrk="1" fontAlgn="base" hangingPunct="1">
        <a:spcBef>
          <a:spcPct val="20000"/>
        </a:spcBef>
        <a:spcAft>
          <a:spcPct val="0"/>
        </a:spcAft>
        <a:buChar char="–"/>
        <a:defRPr sz="2400">
          <a:solidFill>
            <a:schemeClr val="tx1"/>
          </a:solidFill>
          <a:latin typeface="+mn-lt"/>
        </a:defRPr>
      </a:lvl2pPr>
      <a:lvl3pPr marL="1142592" indent="-228520" algn="l" rtl="0" eaLnBrk="1" fontAlgn="base" hangingPunct="1">
        <a:spcBef>
          <a:spcPct val="20000"/>
        </a:spcBef>
        <a:spcAft>
          <a:spcPct val="0"/>
        </a:spcAft>
        <a:buChar char="•"/>
        <a:defRPr sz="2000">
          <a:solidFill>
            <a:schemeClr val="tx1"/>
          </a:solidFill>
          <a:latin typeface="+mn-lt"/>
        </a:defRPr>
      </a:lvl3pPr>
      <a:lvl4pPr marL="1599629" indent="-228520" algn="l" rtl="0" eaLnBrk="1" fontAlgn="base" hangingPunct="1">
        <a:spcBef>
          <a:spcPct val="20000"/>
        </a:spcBef>
        <a:spcAft>
          <a:spcPct val="0"/>
        </a:spcAft>
        <a:buChar char="–"/>
        <a:defRPr>
          <a:solidFill>
            <a:schemeClr val="tx1"/>
          </a:solidFill>
          <a:latin typeface="+mn-lt"/>
        </a:defRPr>
      </a:lvl4pPr>
      <a:lvl5pPr marL="2056668" indent="-228520" algn="l" rtl="0" eaLnBrk="1" fontAlgn="base" hangingPunct="1">
        <a:spcBef>
          <a:spcPct val="20000"/>
        </a:spcBef>
        <a:spcAft>
          <a:spcPct val="0"/>
        </a:spcAft>
        <a:buChar char="»"/>
        <a:defRPr>
          <a:solidFill>
            <a:schemeClr val="tx1"/>
          </a:solidFill>
          <a:latin typeface="+mn-lt"/>
        </a:defRPr>
      </a:lvl5pPr>
      <a:lvl6pPr marL="2513704" indent="-228520" algn="l" rtl="0" eaLnBrk="1" fontAlgn="base" hangingPunct="1">
        <a:spcBef>
          <a:spcPct val="20000"/>
        </a:spcBef>
        <a:spcAft>
          <a:spcPct val="0"/>
        </a:spcAft>
        <a:buChar char="»"/>
        <a:defRPr>
          <a:solidFill>
            <a:schemeClr val="tx1"/>
          </a:solidFill>
          <a:latin typeface="+mn-lt"/>
        </a:defRPr>
      </a:lvl6pPr>
      <a:lvl7pPr marL="2970742" indent="-228520" algn="l" rtl="0" eaLnBrk="1" fontAlgn="base" hangingPunct="1">
        <a:spcBef>
          <a:spcPct val="20000"/>
        </a:spcBef>
        <a:spcAft>
          <a:spcPct val="0"/>
        </a:spcAft>
        <a:buChar char="»"/>
        <a:defRPr>
          <a:solidFill>
            <a:schemeClr val="tx1"/>
          </a:solidFill>
          <a:latin typeface="+mn-lt"/>
        </a:defRPr>
      </a:lvl7pPr>
      <a:lvl8pPr marL="3427778" indent="-228520" algn="l" rtl="0" eaLnBrk="1" fontAlgn="base" hangingPunct="1">
        <a:spcBef>
          <a:spcPct val="20000"/>
        </a:spcBef>
        <a:spcAft>
          <a:spcPct val="0"/>
        </a:spcAft>
        <a:buChar char="»"/>
        <a:defRPr>
          <a:solidFill>
            <a:schemeClr val="tx1"/>
          </a:solidFill>
          <a:latin typeface="+mn-lt"/>
        </a:defRPr>
      </a:lvl8pPr>
      <a:lvl9pPr marL="3884814" indent="-22852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074" rtl="0" eaLnBrk="1" latinLnBrk="0" hangingPunct="1">
        <a:defRPr sz="1800" kern="1200">
          <a:solidFill>
            <a:schemeClr val="tx1"/>
          </a:solidFill>
          <a:latin typeface="+mn-lt"/>
          <a:ea typeface="+mn-ea"/>
          <a:cs typeface="+mn-cs"/>
        </a:defRPr>
      </a:lvl1pPr>
      <a:lvl2pPr marL="457036" algn="l" defTabSz="914074" rtl="0" eaLnBrk="1" latinLnBrk="0" hangingPunct="1">
        <a:defRPr sz="1800" kern="1200">
          <a:solidFill>
            <a:schemeClr val="tx1"/>
          </a:solidFill>
          <a:latin typeface="+mn-lt"/>
          <a:ea typeface="+mn-ea"/>
          <a:cs typeface="+mn-cs"/>
        </a:defRPr>
      </a:lvl2pPr>
      <a:lvl3pPr marL="914074" algn="l" defTabSz="914074" rtl="0" eaLnBrk="1" latinLnBrk="0" hangingPunct="1">
        <a:defRPr sz="1800" kern="1200">
          <a:solidFill>
            <a:schemeClr val="tx1"/>
          </a:solidFill>
          <a:latin typeface="+mn-lt"/>
          <a:ea typeface="+mn-ea"/>
          <a:cs typeface="+mn-cs"/>
        </a:defRPr>
      </a:lvl3pPr>
      <a:lvl4pPr marL="1371109" algn="l" defTabSz="914074" rtl="0" eaLnBrk="1" latinLnBrk="0" hangingPunct="1">
        <a:defRPr sz="1800" kern="1200">
          <a:solidFill>
            <a:schemeClr val="tx1"/>
          </a:solidFill>
          <a:latin typeface="+mn-lt"/>
          <a:ea typeface="+mn-ea"/>
          <a:cs typeface="+mn-cs"/>
        </a:defRPr>
      </a:lvl4pPr>
      <a:lvl5pPr marL="1828148" algn="l" defTabSz="914074" rtl="0" eaLnBrk="1" latinLnBrk="0" hangingPunct="1">
        <a:defRPr sz="1800" kern="1200">
          <a:solidFill>
            <a:schemeClr val="tx1"/>
          </a:solidFill>
          <a:latin typeface="+mn-lt"/>
          <a:ea typeface="+mn-ea"/>
          <a:cs typeface="+mn-cs"/>
        </a:defRPr>
      </a:lvl5pPr>
      <a:lvl6pPr marL="2285186" algn="l" defTabSz="914074" rtl="0" eaLnBrk="1" latinLnBrk="0" hangingPunct="1">
        <a:defRPr sz="1800" kern="1200">
          <a:solidFill>
            <a:schemeClr val="tx1"/>
          </a:solidFill>
          <a:latin typeface="+mn-lt"/>
          <a:ea typeface="+mn-ea"/>
          <a:cs typeface="+mn-cs"/>
        </a:defRPr>
      </a:lvl6pPr>
      <a:lvl7pPr marL="2742224" algn="l" defTabSz="914074" rtl="0" eaLnBrk="1" latinLnBrk="0" hangingPunct="1">
        <a:defRPr sz="1800" kern="1200">
          <a:solidFill>
            <a:schemeClr val="tx1"/>
          </a:solidFill>
          <a:latin typeface="+mn-lt"/>
          <a:ea typeface="+mn-ea"/>
          <a:cs typeface="+mn-cs"/>
        </a:defRPr>
      </a:lvl7pPr>
      <a:lvl8pPr marL="3199260" algn="l" defTabSz="914074" rtl="0" eaLnBrk="1" latinLnBrk="0" hangingPunct="1">
        <a:defRPr sz="1800" kern="1200">
          <a:solidFill>
            <a:schemeClr val="tx1"/>
          </a:solidFill>
          <a:latin typeface="+mn-lt"/>
          <a:ea typeface="+mn-ea"/>
          <a:cs typeface="+mn-cs"/>
        </a:defRPr>
      </a:lvl8pPr>
      <a:lvl9pPr marL="3656296" algn="l" defTabSz="914074"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6035679"/>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8" tIns="45704" rIns="91408" bIns="45704" anchor="ctr"/>
          <a:lstStyle/>
          <a:p>
            <a:pPr algn="ctr"/>
            <a:endParaRPr lang="en-US"/>
          </a:p>
        </p:txBody>
      </p:sp>
      <p:sp>
        <p:nvSpPr>
          <p:cNvPr id="3075" name="Rectangle 3"/>
          <p:cNvSpPr>
            <a:spLocks noGrp="1" noChangeArrowheads="1"/>
          </p:cNvSpPr>
          <p:nvPr>
            <p:ph type="title"/>
          </p:nvPr>
        </p:nvSpPr>
        <p:spPr bwMode="auto">
          <a:xfrm>
            <a:off x="428625" y="3444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ctr" anchorCtr="0" compatLnSpc="1">
            <a:prstTxWarp prst="textNoShape">
              <a:avLst/>
            </a:prstTxWarp>
          </a:bodyPr>
          <a:lstStyle/>
          <a:p>
            <a:pPr lvl="0"/>
            <a:r>
              <a:rPr lang="en-US" smtClean="0"/>
              <a:t>Select to edit master title</a:t>
            </a:r>
          </a:p>
        </p:txBody>
      </p:sp>
      <p:sp>
        <p:nvSpPr>
          <p:cNvPr id="3076" name="Rectangle 4"/>
          <p:cNvSpPr>
            <a:spLocks noGrp="1" noChangeArrowheads="1"/>
          </p:cNvSpPr>
          <p:nvPr>
            <p:ph type="body" idx="1"/>
          </p:nvPr>
        </p:nvSpPr>
        <p:spPr bwMode="auto">
          <a:xfrm>
            <a:off x="495300" y="1508125"/>
            <a:ext cx="805021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t" anchorCtr="0" compatLnSpc="1">
            <a:prstTxWarp prst="textNoShape">
              <a:avLst/>
            </a:prstTxWarp>
          </a:bodyPr>
          <a:lstStyle/>
          <a:p>
            <a:pPr lvl="0"/>
            <a:r>
              <a:rPr lang="en-US" smtClean="0"/>
              <a:t>Select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7" name="Text Box 5"/>
          <p:cNvSpPr txBox="1">
            <a:spLocks noChangeArrowheads="1"/>
          </p:cNvSpPr>
          <p:nvPr/>
        </p:nvSpPr>
        <p:spPr bwMode="auto">
          <a:xfrm>
            <a:off x="855667" y="6137279"/>
            <a:ext cx="4784725" cy="279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8" tIns="45704" rIns="91408" bIns="45704">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buFontTx/>
              <a:buNone/>
              <a:defRPr/>
            </a:pPr>
            <a:r>
              <a:rPr lang="en-US" sz="1200" smtClean="0">
                <a:solidFill>
                  <a:srgbClr val="C0C0C0"/>
                </a:solidFill>
              </a:rPr>
              <a:t>Embraer Telecon</a:t>
            </a:r>
          </a:p>
        </p:txBody>
      </p:sp>
      <p:sp>
        <p:nvSpPr>
          <p:cNvPr id="3078" name="Rectangle 6"/>
          <p:cNvSpPr>
            <a:spLocks noChangeArrowheads="1"/>
          </p:cNvSpPr>
          <p:nvPr/>
        </p:nvSpPr>
        <p:spPr bwMode="auto">
          <a:xfrm>
            <a:off x="6940550" y="630555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8" tIns="45704" rIns="91408" bIns="45704"/>
          <a:lstStyle/>
          <a:p>
            <a:pPr algn="r">
              <a:spcBef>
                <a:spcPct val="0"/>
              </a:spcBef>
              <a:buFontTx/>
              <a:buNone/>
            </a:pPr>
            <a:fld id="{28166AC1-EB67-4FA1-8BEB-E794A1FAD9BC}" type="slidenum">
              <a:rPr lang="en-US" sz="1200" b="1">
                <a:solidFill>
                  <a:schemeClr val="bg1"/>
                </a:solidFill>
              </a:rPr>
              <a:pPr algn="r">
                <a:spcBef>
                  <a:spcPct val="0"/>
                </a:spcBef>
                <a:buFontTx/>
                <a:buNone/>
              </a:pPr>
              <a:t>‹#›</a:t>
            </a:fld>
            <a:endParaRPr lang="en-US" sz="1200" b="1">
              <a:solidFill>
                <a:schemeClr val="bg1"/>
              </a:solidFill>
            </a:endParaRPr>
          </a:p>
        </p:txBody>
      </p:sp>
      <p:grpSp>
        <p:nvGrpSpPr>
          <p:cNvPr id="3079" name="Group 7"/>
          <p:cNvGrpSpPr>
            <a:grpSpLocks/>
          </p:cNvGrpSpPr>
          <p:nvPr/>
        </p:nvGrpSpPr>
        <p:grpSpPr bwMode="auto">
          <a:xfrm>
            <a:off x="6353178" y="6124579"/>
            <a:ext cx="2081212" cy="661988"/>
            <a:chOff x="3596" y="3858"/>
            <a:chExt cx="1311" cy="417"/>
          </a:xfrm>
        </p:grpSpPr>
        <p:pic>
          <p:nvPicPr>
            <p:cNvPr id="3083" name="Picture 8" descr="NEW FAA LOGO"/>
            <p:cNvPicPr>
              <a:picLocks noChangeAspect="1" noChangeArrowheads="1"/>
            </p:cNvPicPr>
            <p:nvPr userDrawn="1"/>
          </p:nvPicPr>
          <p:blipFill>
            <a:blip r:embed="rId14">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596" y="3858"/>
              <a:ext cx="416" cy="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4" name="Text Box 9"/>
            <p:cNvSpPr txBox="1">
              <a:spLocks noChangeArrowheads="1"/>
            </p:cNvSpPr>
            <p:nvPr userDrawn="1"/>
          </p:nvSpPr>
          <p:spPr bwMode="auto">
            <a:xfrm>
              <a:off x="4023" y="3947"/>
              <a:ext cx="884" cy="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lnSpc>
                  <a:spcPct val="85000"/>
                </a:lnSpc>
                <a:spcBef>
                  <a:spcPct val="0"/>
                </a:spcBef>
                <a:buFontTx/>
                <a:buNone/>
                <a:defRPr/>
              </a:pPr>
              <a:r>
                <a:rPr lang="en-US" sz="1200" b="1" smtClean="0">
                  <a:solidFill>
                    <a:schemeClr val="bg1"/>
                  </a:solidFill>
                </a:rPr>
                <a:t>Federal Aviation</a:t>
              </a:r>
            </a:p>
            <a:p>
              <a:pPr eaLnBrk="1" hangingPunct="1">
                <a:lnSpc>
                  <a:spcPct val="85000"/>
                </a:lnSpc>
                <a:spcBef>
                  <a:spcPct val="0"/>
                </a:spcBef>
                <a:buFontTx/>
                <a:buNone/>
                <a:defRPr/>
              </a:pPr>
              <a:r>
                <a:rPr lang="en-US" sz="1200" b="1" smtClean="0">
                  <a:solidFill>
                    <a:schemeClr val="bg1"/>
                  </a:solidFill>
                </a:rPr>
                <a:t>Administration</a:t>
              </a:r>
            </a:p>
          </p:txBody>
        </p:sp>
      </p:grpSp>
      <p:sp>
        <p:nvSpPr>
          <p:cNvPr id="3080" name="Text Box 10"/>
          <p:cNvSpPr txBox="1">
            <a:spLocks noChangeArrowheads="1"/>
          </p:cNvSpPr>
          <p:nvPr/>
        </p:nvSpPr>
        <p:spPr bwMode="auto">
          <a:xfrm>
            <a:off x="871538" y="6329367"/>
            <a:ext cx="3740150" cy="279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8" tIns="45704" rIns="91408" bIns="45704">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buFontTx/>
              <a:buNone/>
              <a:defRPr/>
            </a:pPr>
            <a:r>
              <a:rPr lang="en-US" sz="1200" b="1" smtClean="0">
                <a:solidFill>
                  <a:srgbClr val="C0C0C0"/>
                </a:solidFill>
              </a:rPr>
              <a:t>February 4, 2013</a:t>
            </a:r>
          </a:p>
        </p:txBody>
      </p:sp>
      <p:sp>
        <p:nvSpPr>
          <p:cNvPr id="3081" name="Text Box 11"/>
          <p:cNvSpPr txBox="1">
            <a:spLocks noChangeArrowheads="1"/>
          </p:cNvSpPr>
          <p:nvPr/>
        </p:nvSpPr>
        <p:spPr bwMode="auto">
          <a:xfrm>
            <a:off x="889003" y="6540503"/>
            <a:ext cx="2200019" cy="279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8" tIns="45704" rIns="91408" bIns="45704">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buFontTx/>
              <a:buNone/>
              <a:defRPr/>
            </a:pPr>
            <a:r>
              <a:rPr lang="en-US" sz="1200" b="1" smtClean="0">
                <a:solidFill>
                  <a:schemeClr val="bg1"/>
                </a:solidFill>
              </a:rPr>
              <a:t>Mark Rumizen, FAA/CAAFI</a:t>
            </a:r>
          </a:p>
        </p:txBody>
      </p:sp>
      <p:pic>
        <p:nvPicPr>
          <p:cNvPr id="3082" name="Picture 12"/>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04788" y="6135688"/>
            <a:ext cx="646112"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4190" r:id="rId1"/>
    <p:sldLayoutId id="2147484191" r:id="rId2"/>
    <p:sldLayoutId id="2147484192" r:id="rId3"/>
    <p:sldLayoutId id="2147484193" r:id="rId4"/>
    <p:sldLayoutId id="2147484194" r:id="rId5"/>
    <p:sldLayoutId id="2147484195" r:id="rId6"/>
    <p:sldLayoutId id="2147484196" r:id="rId7"/>
    <p:sldLayoutId id="2147484197" r:id="rId8"/>
    <p:sldLayoutId id="2147484198" r:id="rId9"/>
    <p:sldLayoutId id="2147484199" r:id="rId10"/>
    <p:sldLayoutId id="2147484200" r:id="rId11"/>
    <p:sldLayoutId id="2147484324" r:id="rId12"/>
  </p:sldLayoutIdLst>
  <p:timing>
    <p:tnLst>
      <p:par>
        <p:cTn id="1" dur="indefinite" restart="never" nodeType="tmRoot"/>
      </p:par>
    </p:tnLst>
  </p:timing>
  <p:hf hdr="0" ftr="0" dt="0"/>
  <p:txStyles>
    <p:titleStyle>
      <a:lvl1pPr algn="l" rtl="0" eaLnBrk="1" fontAlgn="base" hangingPunct="1">
        <a:spcBef>
          <a:spcPct val="0"/>
        </a:spcBef>
        <a:spcAft>
          <a:spcPct val="0"/>
        </a:spcAft>
        <a:defRPr sz="4000" b="1">
          <a:solidFill>
            <a:srgbClr val="1D2F68"/>
          </a:solidFill>
          <a:latin typeface="+mj-lt"/>
          <a:ea typeface="+mj-ea"/>
          <a:cs typeface="+mj-cs"/>
        </a:defRPr>
      </a:lvl1pPr>
      <a:lvl2pPr algn="l" rtl="0" eaLnBrk="1" fontAlgn="base" hangingPunct="1">
        <a:spcBef>
          <a:spcPct val="0"/>
        </a:spcBef>
        <a:spcAft>
          <a:spcPct val="0"/>
        </a:spcAft>
        <a:defRPr sz="4000" b="1">
          <a:solidFill>
            <a:srgbClr val="1D2F68"/>
          </a:solidFill>
          <a:latin typeface="Arial" charset="0"/>
        </a:defRPr>
      </a:lvl2pPr>
      <a:lvl3pPr algn="l" rtl="0" eaLnBrk="1" fontAlgn="base" hangingPunct="1">
        <a:spcBef>
          <a:spcPct val="0"/>
        </a:spcBef>
        <a:spcAft>
          <a:spcPct val="0"/>
        </a:spcAft>
        <a:defRPr sz="4000" b="1">
          <a:solidFill>
            <a:srgbClr val="1D2F68"/>
          </a:solidFill>
          <a:latin typeface="Arial" charset="0"/>
        </a:defRPr>
      </a:lvl3pPr>
      <a:lvl4pPr algn="l" rtl="0" eaLnBrk="1" fontAlgn="base" hangingPunct="1">
        <a:spcBef>
          <a:spcPct val="0"/>
        </a:spcBef>
        <a:spcAft>
          <a:spcPct val="0"/>
        </a:spcAft>
        <a:defRPr sz="4000" b="1">
          <a:solidFill>
            <a:srgbClr val="1D2F68"/>
          </a:solidFill>
          <a:latin typeface="Arial" charset="0"/>
        </a:defRPr>
      </a:lvl4pPr>
      <a:lvl5pPr algn="l" rtl="0" eaLnBrk="1" fontAlgn="base" hangingPunct="1">
        <a:spcBef>
          <a:spcPct val="0"/>
        </a:spcBef>
        <a:spcAft>
          <a:spcPct val="0"/>
        </a:spcAft>
        <a:defRPr sz="4000" b="1">
          <a:solidFill>
            <a:srgbClr val="1D2F68"/>
          </a:solidFill>
          <a:latin typeface="Arial" charset="0"/>
        </a:defRPr>
      </a:lvl5pPr>
      <a:lvl6pPr marL="457036" algn="l" rtl="0" eaLnBrk="1" fontAlgn="base" hangingPunct="1">
        <a:spcBef>
          <a:spcPct val="0"/>
        </a:spcBef>
        <a:spcAft>
          <a:spcPct val="0"/>
        </a:spcAft>
        <a:defRPr sz="4000" b="1">
          <a:solidFill>
            <a:srgbClr val="1D2F68"/>
          </a:solidFill>
          <a:latin typeface="Arial" charset="0"/>
        </a:defRPr>
      </a:lvl6pPr>
      <a:lvl7pPr marL="914074" algn="l" rtl="0" eaLnBrk="1" fontAlgn="base" hangingPunct="1">
        <a:spcBef>
          <a:spcPct val="0"/>
        </a:spcBef>
        <a:spcAft>
          <a:spcPct val="0"/>
        </a:spcAft>
        <a:defRPr sz="4000" b="1">
          <a:solidFill>
            <a:srgbClr val="1D2F68"/>
          </a:solidFill>
          <a:latin typeface="Arial" charset="0"/>
        </a:defRPr>
      </a:lvl7pPr>
      <a:lvl8pPr marL="1371109" algn="l" rtl="0" eaLnBrk="1" fontAlgn="base" hangingPunct="1">
        <a:spcBef>
          <a:spcPct val="0"/>
        </a:spcBef>
        <a:spcAft>
          <a:spcPct val="0"/>
        </a:spcAft>
        <a:defRPr sz="4000" b="1">
          <a:solidFill>
            <a:srgbClr val="1D2F68"/>
          </a:solidFill>
          <a:latin typeface="Arial" charset="0"/>
        </a:defRPr>
      </a:lvl8pPr>
      <a:lvl9pPr marL="1828148" algn="l" rtl="0" eaLnBrk="1" fontAlgn="base" hangingPunct="1">
        <a:spcBef>
          <a:spcPct val="0"/>
        </a:spcBef>
        <a:spcAft>
          <a:spcPct val="0"/>
        </a:spcAft>
        <a:defRPr sz="4000" b="1">
          <a:solidFill>
            <a:srgbClr val="1D2F68"/>
          </a:solidFill>
          <a:latin typeface="Arial" charset="0"/>
        </a:defRPr>
      </a:lvl9pPr>
    </p:titleStyle>
    <p:bodyStyle>
      <a:lvl1pPr marL="342778" indent="-342778" algn="l" rtl="0" eaLnBrk="1" fontAlgn="base" hangingPunct="1">
        <a:spcBef>
          <a:spcPct val="20000"/>
        </a:spcBef>
        <a:spcAft>
          <a:spcPct val="0"/>
        </a:spcAft>
        <a:buChar char="•"/>
        <a:defRPr sz="2800" b="1">
          <a:solidFill>
            <a:schemeClr val="tx1"/>
          </a:solidFill>
          <a:latin typeface="+mn-lt"/>
          <a:ea typeface="+mn-ea"/>
          <a:cs typeface="+mn-cs"/>
        </a:defRPr>
      </a:lvl1pPr>
      <a:lvl2pPr marL="742685" indent="-285648" algn="l" rtl="0" eaLnBrk="1" fontAlgn="base" hangingPunct="1">
        <a:spcBef>
          <a:spcPct val="20000"/>
        </a:spcBef>
        <a:spcAft>
          <a:spcPct val="0"/>
        </a:spcAft>
        <a:buChar char="–"/>
        <a:defRPr sz="2400">
          <a:solidFill>
            <a:schemeClr val="tx1"/>
          </a:solidFill>
          <a:latin typeface="+mn-lt"/>
        </a:defRPr>
      </a:lvl2pPr>
      <a:lvl3pPr marL="1142592" indent="-228520" algn="l" rtl="0" eaLnBrk="1" fontAlgn="base" hangingPunct="1">
        <a:spcBef>
          <a:spcPct val="20000"/>
        </a:spcBef>
        <a:spcAft>
          <a:spcPct val="0"/>
        </a:spcAft>
        <a:buChar char="•"/>
        <a:defRPr sz="2000">
          <a:solidFill>
            <a:schemeClr val="tx1"/>
          </a:solidFill>
          <a:latin typeface="+mn-lt"/>
        </a:defRPr>
      </a:lvl3pPr>
      <a:lvl4pPr marL="1599629" indent="-228520" algn="l" rtl="0" eaLnBrk="1" fontAlgn="base" hangingPunct="1">
        <a:spcBef>
          <a:spcPct val="20000"/>
        </a:spcBef>
        <a:spcAft>
          <a:spcPct val="0"/>
        </a:spcAft>
        <a:buChar char="–"/>
        <a:defRPr>
          <a:solidFill>
            <a:schemeClr val="tx1"/>
          </a:solidFill>
          <a:latin typeface="+mn-lt"/>
        </a:defRPr>
      </a:lvl4pPr>
      <a:lvl5pPr marL="2056668" indent="-228520" algn="l" rtl="0" eaLnBrk="1" fontAlgn="base" hangingPunct="1">
        <a:spcBef>
          <a:spcPct val="20000"/>
        </a:spcBef>
        <a:spcAft>
          <a:spcPct val="0"/>
        </a:spcAft>
        <a:buChar char="»"/>
        <a:defRPr>
          <a:solidFill>
            <a:schemeClr val="tx1"/>
          </a:solidFill>
          <a:latin typeface="+mn-lt"/>
        </a:defRPr>
      </a:lvl5pPr>
      <a:lvl6pPr marL="2513704" indent="-228520" algn="l" rtl="0" eaLnBrk="1" fontAlgn="base" hangingPunct="1">
        <a:spcBef>
          <a:spcPct val="20000"/>
        </a:spcBef>
        <a:spcAft>
          <a:spcPct val="0"/>
        </a:spcAft>
        <a:buChar char="»"/>
        <a:defRPr>
          <a:solidFill>
            <a:schemeClr val="tx1"/>
          </a:solidFill>
          <a:latin typeface="+mn-lt"/>
        </a:defRPr>
      </a:lvl6pPr>
      <a:lvl7pPr marL="2970742" indent="-228520" algn="l" rtl="0" eaLnBrk="1" fontAlgn="base" hangingPunct="1">
        <a:spcBef>
          <a:spcPct val="20000"/>
        </a:spcBef>
        <a:spcAft>
          <a:spcPct val="0"/>
        </a:spcAft>
        <a:buChar char="»"/>
        <a:defRPr>
          <a:solidFill>
            <a:schemeClr val="tx1"/>
          </a:solidFill>
          <a:latin typeface="+mn-lt"/>
        </a:defRPr>
      </a:lvl7pPr>
      <a:lvl8pPr marL="3427778" indent="-228520" algn="l" rtl="0" eaLnBrk="1" fontAlgn="base" hangingPunct="1">
        <a:spcBef>
          <a:spcPct val="20000"/>
        </a:spcBef>
        <a:spcAft>
          <a:spcPct val="0"/>
        </a:spcAft>
        <a:buChar char="»"/>
        <a:defRPr>
          <a:solidFill>
            <a:schemeClr val="tx1"/>
          </a:solidFill>
          <a:latin typeface="+mn-lt"/>
        </a:defRPr>
      </a:lvl8pPr>
      <a:lvl9pPr marL="3884814" indent="-22852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074" rtl="0" eaLnBrk="1" latinLnBrk="0" hangingPunct="1">
        <a:defRPr sz="1800" kern="1200">
          <a:solidFill>
            <a:schemeClr val="tx1"/>
          </a:solidFill>
          <a:latin typeface="+mn-lt"/>
          <a:ea typeface="+mn-ea"/>
          <a:cs typeface="+mn-cs"/>
        </a:defRPr>
      </a:lvl1pPr>
      <a:lvl2pPr marL="457036" algn="l" defTabSz="914074" rtl="0" eaLnBrk="1" latinLnBrk="0" hangingPunct="1">
        <a:defRPr sz="1800" kern="1200">
          <a:solidFill>
            <a:schemeClr val="tx1"/>
          </a:solidFill>
          <a:latin typeface="+mn-lt"/>
          <a:ea typeface="+mn-ea"/>
          <a:cs typeface="+mn-cs"/>
        </a:defRPr>
      </a:lvl2pPr>
      <a:lvl3pPr marL="914074" algn="l" defTabSz="914074" rtl="0" eaLnBrk="1" latinLnBrk="0" hangingPunct="1">
        <a:defRPr sz="1800" kern="1200">
          <a:solidFill>
            <a:schemeClr val="tx1"/>
          </a:solidFill>
          <a:latin typeface="+mn-lt"/>
          <a:ea typeface="+mn-ea"/>
          <a:cs typeface="+mn-cs"/>
        </a:defRPr>
      </a:lvl3pPr>
      <a:lvl4pPr marL="1371109" algn="l" defTabSz="914074" rtl="0" eaLnBrk="1" latinLnBrk="0" hangingPunct="1">
        <a:defRPr sz="1800" kern="1200">
          <a:solidFill>
            <a:schemeClr val="tx1"/>
          </a:solidFill>
          <a:latin typeface="+mn-lt"/>
          <a:ea typeface="+mn-ea"/>
          <a:cs typeface="+mn-cs"/>
        </a:defRPr>
      </a:lvl4pPr>
      <a:lvl5pPr marL="1828148" algn="l" defTabSz="914074" rtl="0" eaLnBrk="1" latinLnBrk="0" hangingPunct="1">
        <a:defRPr sz="1800" kern="1200">
          <a:solidFill>
            <a:schemeClr val="tx1"/>
          </a:solidFill>
          <a:latin typeface="+mn-lt"/>
          <a:ea typeface="+mn-ea"/>
          <a:cs typeface="+mn-cs"/>
        </a:defRPr>
      </a:lvl5pPr>
      <a:lvl6pPr marL="2285186" algn="l" defTabSz="914074" rtl="0" eaLnBrk="1" latinLnBrk="0" hangingPunct="1">
        <a:defRPr sz="1800" kern="1200">
          <a:solidFill>
            <a:schemeClr val="tx1"/>
          </a:solidFill>
          <a:latin typeface="+mn-lt"/>
          <a:ea typeface="+mn-ea"/>
          <a:cs typeface="+mn-cs"/>
        </a:defRPr>
      </a:lvl6pPr>
      <a:lvl7pPr marL="2742224" algn="l" defTabSz="914074" rtl="0" eaLnBrk="1" latinLnBrk="0" hangingPunct="1">
        <a:defRPr sz="1800" kern="1200">
          <a:solidFill>
            <a:schemeClr val="tx1"/>
          </a:solidFill>
          <a:latin typeface="+mn-lt"/>
          <a:ea typeface="+mn-ea"/>
          <a:cs typeface="+mn-cs"/>
        </a:defRPr>
      </a:lvl7pPr>
      <a:lvl8pPr marL="3199260" algn="l" defTabSz="914074" rtl="0" eaLnBrk="1" latinLnBrk="0" hangingPunct="1">
        <a:defRPr sz="1800" kern="1200">
          <a:solidFill>
            <a:schemeClr val="tx1"/>
          </a:solidFill>
          <a:latin typeface="+mn-lt"/>
          <a:ea typeface="+mn-ea"/>
          <a:cs typeface="+mn-cs"/>
        </a:defRPr>
      </a:lvl8pPr>
      <a:lvl9pPr marL="3656296" algn="l" defTabSz="914074"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12"/>
          <p:cNvSpPr>
            <a:spLocks noChangeArrowheads="1"/>
          </p:cNvSpPr>
          <p:nvPr/>
        </p:nvSpPr>
        <p:spPr bwMode="auto">
          <a:xfrm>
            <a:off x="0" y="6035679"/>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8" tIns="45704" rIns="91408" bIns="45704" anchor="ctr"/>
          <a:lstStyle/>
          <a:p>
            <a:pPr>
              <a:spcBef>
                <a:spcPct val="50000"/>
              </a:spcBef>
              <a:buFontTx/>
              <a:buChar char="•"/>
            </a:pPr>
            <a:endParaRPr lang="en-US">
              <a:solidFill>
                <a:srgbClr val="000000"/>
              </a:solidFill>
            </a:endParaRPr>
          </a:p>
        </p:txBody>
      </p:sp>
      <p:sp>
        <p:nvSpPr>
          <p:cNvPr id="7171" name="Rectangle 7"/>
          <p:cNvSpPr>
            <a:spLocks noGrp="1" noChangeArrowheads="1"/>
          </p:cNvSpPr>
          <p:nvPr>
            <p:ph type="title"/>
          </p:nvPr>
        </p:nvSpPr>
        <p:spPr bwMode="auto">
          <a:xfrm>
            <a:off x="428625" y="3444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ctr" anchorCtr="0" compatLnSpc="1">
            <a:prstTxWarp prst="textNoShape">
              <a:avLst/>
            </a:prstTxWarp>
          </a:bodyPr>
          <a:lstStyle/>
          <a:p>
            <a:pPr lvl="0"/>
            <a:r>
              <a:rPr lang="en-US" smtClean="0"/>
              <a:t>Select to edit master title</a:t>
            </a:r>
          </a:p>
        </p:txBody>
      </p:sp>
      <p:sp>
        <p:nvSpPr>
          <p:cNvPr id="7172" name="Rectangle 8"/>
          <p:cNvSpPr>
            <a:spLocks noGrp="1" noChangeArrowheads="1"/>
          </p:cNvSpPr>
          <p:nvPr>
            <p:ph type="body" idx="1"/>
          </p:nvPr>
        </p:nvSpPr>
        <p:spPr bwMode="auto">
          <a:xfrm>
            <a:off x="495300" y="1508125"/>
            <a:ext cx="805021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t" anchorCtr="0" compatLnSpc="1">
            <a:prstTxWarp prst="textNoShape">
              <a:avLst/>
            </a:prstTxWarp>
          </a:bodyPr>
          <a:lstStyle/>
          <a:p>
            <a:pPr lvl="0"/>
            <a:r>
              <a:rPr lang="en-US" smtClean="0"/>
              <a:t>Select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6329" name="Rectangle 9"/>
          <p:cNvSpPr>
            <a:spLocks noGrp="1" noChangeArrowheads="1"/>
          </p:cNvSpPr>
          <p:nvPr>
            <p:ph type="dt" sz="half" idx="2"/>
          </p:nvPr>
        </p:nvSpPr>
        <p:spPr bwMode="auto">
          <a:xfrm>
            <a:off x="509592" y="6248400"/>
            <a:ext cx="17367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t" anchorCtr="0" compatLnSpc="1">
            <a:prstTxWarp prst="textNoShape">
              <a:avLst/>
            </a:prstTxWarp>
          </a:bodyPr>
          <a:lstStyle>
            <a:lvl1pPr>
              <a:spcBef>
                <a:spcPct val="0"/>
              </a:spcBef>
              <a:buFontTx/>
              <a:buNone/>
              <a:defRPr sz="1400" dirty="0">
                <a:solidFill>
                  <a:srgbClr val="FFFFFF">
                    <a:lumMod val="65000"/>
                  </a:srgbClr>
                </a:solidFill>
                <a:latin typeface="Times New Roman" pitchFamily="18" charset="0"/>
                <a:cs typeface="+mn-cs"/>
              </a:defRPr>
            </a:lvl1pPr>
          </a:lstStyle>
          <a:p>
            <a:pPr>
              <a:defRPr/>
            </a:pPr>
            <a:endParaRPr lang="en-US" dirty="0"/>
          </a:p>
        </p:txBody>
      </p:sp>
      <p:sp>
        <p:nvSpPr>
          <p:cNvPr id="56330" name="Rectangle 10"/>
          <p:cNvSpPr>
            <a:spLocks noGrp="1" noChangeArrowheads="1"/>
          </p:cNvSpPr>
          <p:nvPr>
            <p:ph type="ftr" sz="quarter" idx="3"/>
          </p:nvPr>
        </p:nvSpPr>
        <p:spPr bwMode="auto">
          <a:xfrm>
            <a:off x="2314575"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t" anchorCtr="0" compatLnSpc="1">
            <a:prstTxWarp prst="textNoShape">
              <a:avLst/>
            </a:prstTxWarp>
          </a:bodyPr>
          <a:lstStyle>
            <a:lvl1pPr algn="ctr">
              <a:spcBef>
                <a:spcPct val="0"/>
              </a:spcBef>
              <a:buFontTx/>
              <a:buNone/>
              <a:defRPr sz="1400" dirty="0">
                <a:solidFill>
                  <a:srgbClr val="FFFFFF">
                    <a:lumMod val="65000"/>
                  </a:srgbClr>
                </a:solidFill>
                <a:latin typeface="Times New Roman" pitchFamily="18" charset="0"/>
                <a:cs typeface="+mn-cs"/>
              </a:defRPr>
            </a:lvl1pPr>
          </a:lstStyle>
          <a:p>
            <a:pPr>
              <a:defRPr/>
            </a:pPr>
            <a:endParaRPr lang="en-US"/>
          </a:p>
        </p:txBody>
      </p:sp>
      <p:sp>
        <p:nvSpPr>
          <p:cNvPr id="56331" name="Rectangle 11"/>
          <p:cNvSpPr>
            <a:spLocks noGrp="1" noChangeArrowheads="1"/>
          </p:cNvSpPr>
          <p:nvPr>
            <p:ph type="sldNum" sz="quarter" idx="4"/>
          </p:nvPr>
        </p:nvSpPr>
        <p:spPr bwMode="auto">
          <a:xfrm>
            <a:off x="6651625"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t" anchorCtr="0" compatLnSpc="1">
            <a:prstTxWarp prst="textNoShape">
              <a:avLst/>
            </a:prstTxWarp>
          </a:bodyPr>
          <a:lstStyle>
            <a:lvl1pPr algn="r">
              <a:spcBef>
                <a:spcPct val="0"/>
              </a:spcBef>
              <a:buFontTx/>
              <a:buNone/>
              <a:defRPr sz="1400" smtClean="0">
                <a:solidFill>
                  <a:srgbClr val="FFFFFF">
                    <a:lumMod val="65000"/>
                  </a:srgbClr>
                </a:solidFill>
                <a:latin typeface="Times New Roman" pitchFamily="18" charset="0"/>
                <a:cs typeface="+mn-cs"/>
              </a:defRPr>
            </a:lvl1pPr>
          </a:lstStyle>
          <a:p>
            <a:pPr>
              <a:defRPr/>
            </a:pPr>
            <a:fld id="{292508D5-5467-4BDD-BA4C-D3D2C12B0555}" type="slidenum">
              <a:rPr lang="en-US" smtClean="0"/>
              <a:pPr>
                <a:defRPr/>
              </a:pPr>
              <a:t>‹#›</a:t>
            </a:fld>
            <a:endParaRPr lang="en-US"/>
          </a:p>
        </p:txBody>
      </p:sp>
      <p:grpSp>
        <p:nvGrpSpPr>
          <p:cNvPr id="7176" name="Group 25"/>
          <p:cNvGrpSpPr>
            <a:grpSpLocks/>
          </p:cNvGrpSpPr>
          <p:nvPr/>
        </p:nvGrpSpPr>
        <p:grpSpPr bwMode="auto">
          <a:xfrm>
            <a:off x="5708650" y="6126167"/>
            <a:ext cx="2081212" cy="660400"/>
            <a:chOff x="3596" y="3859"/>
            <a:chExt cx="1311" cy="416"/>
          </a:xfrm>
        </p:grpSpPr>
        <p:pic>
          <p:nvPicPr>
            <p:cNvPr id="7179" name="Picture 26"/>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3596" y="3859"/>
              <a:ext cx="416" cy="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0" name="Text Box 27"/>
            <p:cNvSpPr txBox="1">
              <a:spLocks noChangeArrowheads="1"/>
            </p:cNvSpPr>
            <p:nvPr userDrawn="1"/>
          </p:nvSpPr>
          <p:spPr bwMode="auto">
            <a:xfrm>
              <a:off x="4023" y="3947"/>
              <a:ext cx="884" cy="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lnSpc>
                  <a:spcPct val="85000"/>
                </a:lnSpc>
              </a:pPr>
              <a:r>
                <a:rPr lang="en-US" sz="1200" b="1">
                  <a:solidFill>
                    <a:srgbClr val="FFFFFF"/>
                  </a:solidFill>
                </a:rPr>
                <a:t>Federal Aviation</a:t>
              </a:r>
            </a:p>
            <a:p>
              <a:pPr eaLnBrk="1" hangingPunct="1">
                <a:lnSpc>
                  <a:spcPct val="85000"/>
                </a:lnSpc>
              </a:pPr>
              <a:r>
                <a:rPr lang="en-US" sz="1200" b="1">
                  <a:solidFill>
                    <a:srgbClr val="FFFFFF"/>
                  </a:solidFill>
                </a:rPr>
                <a:t>Administration</a:t>
              </a:r>
            </a:p>
          </p:txBody>
        </p:sp>
      </p:grpSp>
      <p:sp>
        <p:nvSpPr>
          <p:cNvPr id="7177" name="Text Box 29" hidden="1"/>
          <p:cNvSpPr txBox="1">
            <a:spLocks noChangeArrowheads="1"/>
          </p:cNvSpPr>
          <p:nvPr/>
        </p:nvSpPr>
        <p:spPr bwMode="auto">
          <a:xfrm>
            <a:off x="449267" y="6205542"/>
            <a:ext cx="4784725" cy="279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8" tIns="45704" rIns="91408" bIns="45704">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US" sz="1200" b="1">
                <a:solidFill>
                  <a:srgbClr val="C0C0C0"/>
                </a:solidFill>
              </a:rPr>
              <a:t>&lt;Presentation Title – Change on Master Slide&gt;</a:t>
            </a:r>
            <a:endParaRPr lang="en-US" sz="1200">
              <a:solidFill>
                <a:srgbClr val="C0C0C0"/>
              </a:solidFill>
            </a:endParaRPr>
          </a:p>
        </p:txBody>
      </p:sp>
      <p:sp>
        <p:nvSpPr>
          <p:cNvPr id="7178" name="Text Box 30" hidden="1"/>
          <p:cNvSpPr txBox="1">
            <a:spLocks noChangeArrowheads="1"/>
          </p:cNvSpPr>
          <p:nvPr/>
        </p:nvSpPr>
        <p:spPr bwMode="auto">
          <a:xfrm>
            <a:off x="441325" y="6384929"/>
            <a:ext cx="3740150" cy="279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8" tIns="45704" rIns="91408" bIns="45704">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US" sz="1200">
                <a:solidFill>
                  <a:srgbClr val="C0C0C0"/>
                </a:solidFill>
              </a:rPr>
              <a:t>&lt;Date of Presentation – Change on Master Slide&gt;</a:t>
            </a:r>
          </a:p>
        </p:txBody>
      </p:sp>
      <p:sp>
        <p:nvSpPr>
          <p:cNvPr id="13" name="Rounded Rectangle 12"/>
          <p:cNvSpPr/>
          <p:nvPr userDrawn="1"/>
        </p:nvSpPr>
        <p:spPr>
          <a:xfrm>
            <a:off x="228604" y="228600"/>
            <a:ext cx="8696325" cy="1316038"/>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08" tIns="45704" rIns="91408" bIns="45704" anchor="ctr"/>
          <a:lstStyle/>
          <a:p>
            <a:pPr algn="ctr" fontAlgn="auto">
              <a:spcBef>
                <a:spcPts val="0"/>
              </a:spcBef>
              <a:spcAft>
                <a:spcPts val="0"/>
              </a:spcAft>
              <a:defRPr/>
            </a:pPr>
            <a:endParaRPr lang="en-US"/>
          </a:p>
        </p:txBody>
      </p:sp>
      <p:grpSp>
        <p:nvGrpSpPr>
          <p:cNvPr id="14" name="Group 15"/>
          <p:cNvGrpSpPr>
            <a:grpSpLocks noChangeAspect="1"/>
          </p:cNvGrpSpPr>
          <p:nvPr userDrawn="1"/>
        </p:nvGrpSpPr>
        <p:grpSpPr bwMode="auto">
          <a:xfrm>
            <a:off x="217488" y="1247779"/>
            <a:ext cx="8723312" cy="442913"/>
            <a:chOff x="-3905251" y="4294188"/>
            <a:chExt cx="13027839" cy="1892300"/>
          </a:xfrm>
        </p:grpSpPr>
        <p:sp>
          <p:nvSpPr>
            <p:cNvPr id="15" name="Freeform 14"/>
            <p:cNvSpPr>
              <a:spLocks/>
            </p:cNvSpPr>
            <p:nvPr/>
          </p:nvSpPr>
          <p:spPr bwMode="hidden">
            <a:xfrm>
              <a:off x="4810006" y="4497661"/>
              <a:ext cx="4295986" cy="1017364"/>
            </a:xfrm>
            <a:custGeom>
              <a:avLst/>
              <a:gdLst>
                <a:gd name="T0" fmla="*/ 2147483647 w 2706"/>
                <a:gd name="T1" fmla="*/ 0 h 640"/>
                <a:gd name="T2" fmla="*/ 2147483647 w 2706"/>
                <a:gd name="T3" fmla="*/ 0 h 640"/>
                <a:gd name="T4" fmla="*/ 2147483647 w 2706"/>
                <a:gd name="T5" fmla="*/ 45484119 h 640"/>
                <a:gd name="T6" fmla="*/ 2147483647 w 2706"/>
                <a:gd name="T7" fmla="*/ 96023265 h 640"/>
                <a:gd name="T8" fmla="*/ 2147483647 w 2706"/>
                <a:gd name="T9" fmla="*/ 151615849 h 640"/>
                <a:gd name="T10" fmla="*/ 2147483647 w 2706"/>
                <a:gd name="T11" fmla="*/ 207208433 h 640"/>
                <a:gd name="T12" fmla="*/ 2147483647 w 2706"/>
                <a:gd name="T13" fmla="*/ 272907893 h 640"/>
                <a:gd name="T14" fmla="*/ 2147483647 w 2706"/>
                <a:gd name="T15" fmla="*/ 338608942 h 640"/>
                <a:gd name="T16" fmla="*/ 2147483647 w 2706"/>
                <a:gd name="T17" fmla="*/ 414416867 h 640"/>
                <a:gd name="T18" fmla="*/ 2147483647 w 2706"/>
                <a:gd name="T19" fmla="*/ 490223202 h 640"/>
                <a:gd name="T20" fmla="*/ 2147483647 w 2706"/>
                <a:gd name="T21" fmla="*/ 490223202 h 640"/>
                <a:gd name="T22" fmla="*/ 2147483647 w 2706"/>
                <a:gd name="T23" fmla="*/ 636785614 h 640"/>
                <a:gd name="T24" fmla="*/ 2147483647 w 2706"/>
                <a:gd name="T25" fmla="*/ 768186122 h 640"/>
                <a:gd name="T26" fmla="*/ 2147483647 w 2706"/>
                <a:gd name="T27" fmla="*/ 889478166 h 640"/>
                <a:gd name="T28" fmla="*/ 1996160218 w 2706"/>
                <a:gd name="T29" fmla="*/ 1005716772 h 640"/>
                <a:gd name="T30" fmla="*/ 1471916569 w 2706"/>
                <a:gd name="T31" fmla="*/ 1106793475 h 640"/>
                <a:gd name="T32" fmla="*/ 962794601 w 2706"/>
                <a:gd name="T33" fmla="*/ 1197763302 h 640"/>
                <a:gd name="T34" fmla="*/ 473836460 w 2706"/>
                <a:gd name="T35" fmla="*/ 1283679692 h 640"/>
                <a:gd name="T36" fmla="*/ 0 w 2706"/>
                <a:gd name="T37" fmla="*/ 1359487617 h 640"/>
                <a:gd name="T38" fmla="*/ 0 w 2706"/>
                <a:gd name="T39" fmla="*/ 1359487617 h 640"/>
                <a:gd name="T40" fmla="*/ 327652280 w 2706"/>
                <a:gd name="T41" fmla="*/ 1404971736 h 640"/>
                <a:gd name="T42" fmla="*/ 640182880 w 2706"/>
                <a:gd name="T43" fmla="*/ 1445402417 h 640"/>
                <a:gd name="T44" fmla="*/ 942630773 w 2706"/>
                <a:gd name="T45" fmla="*/ 1480779661 h 640"/>
                <a:gd name="T46" fmla="*/ 1240038105 w 2706"/>
                <a:gd name="T47" fmla="*/ 1511101877 h 640"/>
                <a:gd name="T48" fmla="*/ 1527364317 w 2706"/>
                <a:gd name="T49" fmla="*/ 1541425682 h 640"/>
                <a:gd name="T50" fmla="*/ 1804609410 w 2706"/>
                <a:gd name="T51" fmla="*/ 1561641023 h 640"/>
                <a:gd name="T52" fmla="*/ 2071771794 w 2706"/>
                <a:gd name="T53" fmla="*/ 1581856364 h 640"/>
                <a:gd name="T54" fmla="*/ 2147483647 w 2706"/>
                <a:gd name="T55" fmla="*/ 1597018266 h 640"/>
                <a:gd name="T56" fmla="*/ 2147483647 w 2706"/>
                <a:gd name="T57" fmla="*/ 1607125142 h 640"/>
                <a:gd name="T58" fmla="*/ 2147483647 w 2706"/>
                <a:gd name="T59" fmla="*/ 1612180169 h 640"/>
                <a:gd name="T60" fmla="*/ 2147483647 w 2706"/>
                <a:gd name="T61" fmla="*/ 1617233607 h 640"/>
                <a:gd name="T62" fmla="*/ 2147483647 w 2706"/>
                <a:gd name="T63" fmla="*/ 1617233607 h 640"/>
                <a:gd name="T64" fmla="*/ 2147483647 w 2706"/>
                <a:gd name="T65" fmla="*/ 1612180169 h 640"/>
                <a:gd name="T66" fmla="*/ 2147483647 w 2706"/>
                <a:gd name="T67" fmla="*/ 1607125142 h 640"/>
                <a:gd name="T68" fmla="*/ 2147483647 w 2706"/>
                <a:gd name="T69" fmla="*/ 1597018266 h 640"/>
                <a:gd name="T70" fmla="*/ 2147483647 w 2706"/>
                <a:gd name="T71" fmla="*/ 1581856364 h 640"/>
                <a:gd name="T72" fmla="*/ 2147483647 w 2706"/>
                <a:gd name="T73" fmla="*/ 1566694461 h 640"/>
                <a:gd name="T74" fmla="*/ 2147483647 w 2706"/>
                <a:gd name="T75" fmla="*/ 1546479120 h 640"/>
                <a:gd name="T76" fmla="*/ 2147483647 w 2706"/>
                <a:gd name="T77" fmla="*/ 1521210342 h 640"/>
                <a:gd name="T78" fmla="*/ 2147483647 w 2706"/>
                <a:gd name="T79" fmla="*/ 1495941563 h 640"/>
                <a:gd name="T80" fmla="*/ 2147483647 w 2706"/>
                <a:gd name="T81" fmla="*/ 1465617758 h 640"/>
                <a:gd name="T82" fmla="*/ 2147483647 w 2706"/>
                <a:gd name="T83" fmla="*/ 1435295542 h 640"/>
                <a:gd name="T84" fmla="*/ 2147483647 w 2706"/>
                <a:gd name="T85" fmla="*/ 1399918298 h 640"/>
                <a:gd name="T86" fmla="*/ 2147483647 w 2706"/>
                <a:gd name="T87" fmla="*/ 1364541055 h 640"/>
                <a:gd name="T88" fmla="*/ 2147483647 w 2706"/>
                <a:gd name="T89" fmla="*/ 1324110373 h 640"/>
                <a:gd name="T90" fmla="*/ 2147483647 w 2706"/>
                <a:gd name="T91" fmla="*/ 1283679692 h 640"/>
                <a:gd name="T92" fmla="*/ 2147483647 w 2706"/>
                <a:gd name="T93" fmla="*/ 1238193984 h 640"/>
                <a:gd name="T94" fmla="*/ 2147483647 w 2706"/>
                <a:gd name="T95" fmla="*/ 1192709865 h 640"/>
                <a:gd name="T96" fmla="*/ 2147483647 w 2706"/>
                <a:gd name="T97" fmla="*/ 1091633162 h 640"/>
                <a:gd name="T98" fmla="*/ 2147483647 w 2706"/>
                <a:gd name="T99" fmla="*/ 985501431 h 640"/>
                <a:gd name="T100" fmla="*/ 2147483647 w 2706"/>
                <a:gd name="T101" fmla="*/ 985501431 h 640"/>
                <a:gd name="T102" fmla="*/ 2147483647 w 2706"/>
                <a:gd name="T103" fmla="*/ 980447993 h 640"/>
                <a:gd name="T104" fmla="*/ 2147483647 w 2706"/>
                <a:gd name="T105" fmla="*/ 980447993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18"/>
            <p:cNvSpPr>
              <a:spLocks/>
            </p:cNvSpPr>
            <p:nvPr/>
          </p:nvSpPr>
          <p:spPr bwMode="hidden">
            <a:xfrm>
              <a:off x="-308667" y="4321318"/>
              <a:ext cx="8279020" cy="1207272"/>
            </a:xfrm>
            <a:custGeom>
              <a:avLst/>
              <a:gdLst>
                <a:gd name="T0" fmla="*/ 2147483647 w 5216"/>
                <a:gd name="T1" fmla="*/ 1792249152 h 762"/>
                <a:gd name="T2" fmla="*/ 2147483647 w 5216"/>
                <a:gd name="T3" fmla="*/ 1721965959 h 762"/>
                <a:gd name="T4" fmla="*/ 2147483647 w 5216"/>
                <a:gd name="T5" fmla="*/ 1531193217 h 762"/>
                <a:gd name="T6" fmla="*/ 2147483647 w 5216"/>
                <a:gd name="T7" fmla="*/ 1275158077 h 762"/>
                <a:gd name="T8" fmla="*/ 2147483647 w 5216"/>
                <a:gd name="T9" fmla="*/ 938798156 h 762"/>
                <a:gd name="T10" fmla="*/ 2147483647 w 5216"/>
                <a:gd name="T11" fmla="*/ 743006205 h 762"/>
                <a:gd name="T12" fmla="*/ 2147483647 w 5216"/>
                <a:gd name="T13" fmla="*/ 592396646 h 762"/>
                <a:gd name="T14" fmla="*/ 2147483647 w 5216"/>
                <a:gd name="T15" fmla="*/ 461868679 h 762"/>
                <a:gd name="T16" fmla="*/ 2147483647 w 5216"/>
                <a:gd name="T17" fmla="*/ 351422303 h 762"/>
                <a:gd name="T18" fmla="*/ 2147483647 w 5216"/>
                <a:gd name="T19" fmla="*/ 256035140 h 762"/>
                <a:gd name="T20" fmla="*/ 2147483647 w 5216"/>
                <a:gd name="T21" fmla="*/ 180731153 h 762"/>
                <a:gd name="T22" fmla="*/ 2147483647 w 5216"/>
                <a:gd name="T23" fmla="*/ 70284778 h 762"/>
                <a:gd name="T24" fmla="*/ 2147483647 w 5216"/>
                <a:gd name="T25" fmla="*/ 10040003 h 762"/>
                <a:gd name="T26" fmla="*/ 1622440311 w 5216"/>
                <a:gd name="T27" fmla="*/ 0 h 762"/>
                <a:gd name="T28" fmla="*/ 901914788 w 5216"/>
                <a:gd name="T29" fmla="*/ 25100801 h 762"/>
                <a:gd name="T30" fmla="*/ 277124957 w 5216"/>
                <a:gd name="T31" fmla="*/ 80324781 h 762"/>
                <a:gd name="T32" fmla="*/ 0 w 5216"/>
                <a:gd name="T33" fmla="*/ 120487964 h 762"/>
                <a:gd name="T34" fmla="*/ 791065440 w 5216"/>
                <a:gd name="T35" fmla="*/ 215873542 h 762"/>
                <a:gd name="T36" fmla="*/ 1642595027 w 5216"/>
                <a:gd name="T37" fmla="*/ 351422303 h 762"/>
                <a:gd name="T38" fmla="*/ 2147483647 w 5216"/>
                <a:gd name="T39" fmla="*/ 527132663 h 762"/>
                <a:gd name="T40" fmla="*/ 2147483647 w 5216"/>
                <a:gd name="T41" fmla="*/ 743006205 h 762"/>
                <a:gd name="T42" fmla="*/ 2147483647 w 5216"/>
                <a:gd name="T43" fmla="*/ 948838159 h 762"/>
                <a:gd name="T44" fmla="*/ 2147483647 w 5216"/>
                <a:gd name="T45" fmla="*/ 1295239668 h 762"/>
                <a:gd name="T46" fmla="*/ 2147483647 w 5216"/>
                <a:gd name="T47" fmla="*/ 1435807639 h 762"/>
                <a:gd name="T48" fmla="*/ 2147483647 w 5216"/>
                <a:gd name="T49" fmla="*/ 1556295603 h 762"/>
                <a:gd name="T50" fmla="*/ 2147483647 w 5216"/>
                <a:gd name="T51" fmla="*/ 1661721185 h 762"/>
                <a:gd name="T52" fmla="*/ 2147483647 w 5216"/>
                <a:gd name="T53" fmla="*/ 1742045966 h 762"/>
                <a:gd name="T54" fmla="*/ 2147483647 w 5216"/>
                <a:gd name="T55" fmla="*/ 1812330743 h 762"/>
                <a:gd name="T56" fmla="*/ 2147483647 w 5216"/>
                <a:gd name="T57" fmla="*/ 1857513135 h 762"/>
                <a:gd name="T58" fmla="*/ 2147483647 w 5216"/>
                <a:gd name="T59" fmla="*/ 1892655524 h 762"/>
                <a:gd name="T60" fmla="*/ 2147483647 w 5216"/>
                <a:gd name="T61" fmla="*/ 1912737115 h 762"/>
                <a:gd name="T62" fmla="*/ 2147483647 w 5216"/>
                <a:gd name="T63" fmla="*/ 1912737115 h 762"/>
                <a:gd name="T64" fmla="*/ 2147483647 w 5216"/>
                <a:gd name="T65" fmla="*/ 1902697112 h 762"/>
                <a:gd name="T66" fmla="*/ 2147483647 w 5216"/>
                <a:gd name="T67" fmla="*/ 1877594727 h 762"/>
                <a:gd name="T68" fmla="*/ 2147483647 w 5216"/>
                <a:gd name="T69" fmla="*/ 1837433128 h 762"/>
                <a:gd name="T70" fmla="*/ 2147483647 w 5216"/>
                <a:gd name="T71" fmla="*/ 1792249152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Freeform 22"/>
            <p:cNvSpPr>
              <a:spLocks/>
            </p:cNvSpPr>
            <p:nvPr/>
          </p:nvSpPr>
          <p:spPr bwMode="hidden">
            <a:xfrm>
              <a:off x="4286" y="4334883"/>
              <a:ext cx="8165219" cy="1105538"/>
            </a:xfrm>
            <a:custGeom>
              <a:avLst/>
              <a:gdLst>
                <a:gd name="T0" fmla="*/ 0 w 5144"/>
                <a:gd name="T1" fmla="*/ 177634787 h 694"/>
                <a:gd name="T2" fmla="*/ 0 w 5144"/>
                <a:gd name="T3" fmla="*/ 177634787 h 694"/>
                <a:gd name="T4" fmla="*/ 45353157 w 5144"/>
                <a:gd name="T5" fmla="*/ 167484228 h 694"/>
                <a:gd name="T6" fmla="*/ 181412626 w 5144"/>
                <a:gd name="T7" fmla="*/ 142107830 h 694"/>
                <a:gd name="T8" fmla="*/ 413216590 w 5144"/>
                <a:gd name="T9" fmla="*/ 106580872 h 694"/>
                <a:gd name="T10" fmla="*/ 564393779 w 5144"/>
                <a:gd name="T11" fmla="*/ 86279754 h 694"/>
                <a:gd name="T12" fmla="*/ 740766636 w 5144"/>
                <a:gd name="T13" fmla="*/ 65978635 h 694"/>
                <a:gd name="T14" fmla="*/ 937295394 w 5144"/>
                <a:gd name="T15" fmla="*/ 50752796 h 694"/>
                <a:gd name="T16" fmla="*/ 1164061177 w 5144"/>
                <a:gd name="T17" fmla="*/ 35526957 h 694"/>
                <a:gd name="T18" fmla="*/ 1410982860 w 5144"/>
                <a:gd name="T19" fmla="*/ 20301119 h 694"/>
                <a:gd name="T20" fmla="*/ 1688139980 w 5144"/>
                <a:gd name="T21" fmla="*/ 10150559 h 694"/>
                <a:gd name="T22" fmla="*/ 1990494357 w 5144"/>
                <a:gd name="T23" fmla="*/ 5075280 h 694"/>
                <a:gd name="T24" fmla="*/ 2147483647 w 5144"/>
                <a:gd name="T25" fmla="*/ 0 h 694"/>
                <a:gd name="T26" fmla="*/ 2147483647 w 5144"/>
                <a:gd name="T27" fmla="*/ 5075280 h 694"/>
                <a:gd name="T28" fmla="*/ 2147483647 w 5144"/>
                <a:gd name="T29" fmla="*/ 15225839 h 694"/>
                <a:gd name="T30" fmla="*/ 2147483647 w 5144"/>
                <a:gd name="T31" fmla="*/ 35526957 h 694"/>
                <a:gd name="T32" fmla="*/ 2147483647 w 5144"/>
                <a:gd name="T33" fmla="*/ 60903356 h 694"/>
                <a:gd name="T34" fmla="*/ 2147483647 w 5144"/>
                <a:gd name="T35" fmla="*/ 101505593 h 694"/>
                <a:gd name="T36" fmla="*/ 2147483647 w 5144"/>
                <a:gd name="T37" fmla="*/ 147183109 h 694"/>
                <a:gd name="T38" fmla="*/ 2147483647 w 5144"/>
                <a:gd name="T39" fmla="*/ 203011185 h 694"/>
                <a:gd name="T40" fmla="*/ 2147483647 w 5144"/>
                <a:gd name="T41" fmla="*/ 268988228 h 694"/>
                <a:gd name="T42" fmla="*/ 2147483647 w 5144"/>
                <a:gd name="T43" fmla="*/ 350192702 h 694"/>
                <a:gd name="T44" fmla="*/ 2147483647 w 5144"/>
                <a:gd name="T45" fmla="*/ 441547735 h 694"/>
                <a:gd name="T46" fmla="*/ 2147483647 w 5144"/>
                <a:gd name="T47" fmla="*/ 548128608 h 694"/>
                <a:gd name="T48" fmla="*/ 2147483647 w 5144"/>
                <a:gd name="T49" fmla="*/ 675009006 h 694"/>
                <a:gd name="T50" fmla="*/ 2147483647 w 5144"/>
                <a:gd name="T51" fmla="*/ 812041556 h 694"/>
                <a:gd name="T52" fmla="*/ 2147483647 w 5144"/>
                <a:gd name="T53" fmla="*/ 964299945 h 694"/>
                <a:gd name="T54" fmla="*/ 2147483647 w 5144"/>
                <a:gd name="T55" fmla="*/ 1136857860 h 694"/>
                <a:gd name="T56" fmla="*/ 2147483647 w 5144"/>
                <a:gd name="T57" fmla="*/ 1324643206 h 694"/>
                <a:gd name="T58" fmla="*/ 2147483647 w 5144"/>
                <a:gd name="T59" fmla="*/ 1532729671 h 694"/>
                <a:gd name="T60" fmla="*/ 2147483647 w 5144"/>
                <a:gd name="T61" fmla="*/ 1761115662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 name="Freeform 26"/>
            <p:cNvSpPr>
              <a:spLocks/>
            </p:cNvSpPr>
            <p:nvPr/>
          </p:nvSpPr>
          <p:spPr bwMode="hidden">
            <a:xfrm>
              <a:off x="4155651" y="4314537"/>
              <a:ext cx="4940859" cy="929191"/>
            </a:xfrm>
            <a:custGeom>
              <a:avLst/>
              <a:gdLst>
                <a:gd name="T0" fmla="*/ 0 w 3112"/>
                <a:gd name="T1" fmla="*/ 1478417662 h 584"/>
                <a:gd name="T2" fmla="*/ 0 w 3112"/>
                <a:gd name="T3" fmla="*/ 1478417662 h 584"/>
                <a:gd name="T4" fmla="*/ 226865130 w 3112"/>
                <a:gd name="T5" fmla="*/ 1417660663 h 584"/>
                <a:gd name="T6" fmla="*/ 846963574 w 3112"/>
                <a:gd name="T7" fmla="*/ 1260705347 h 584"/>
                <a:gd name="T8" fmla="*/ 1275487831 w 3112"/>
                <a:gd name="T9" fmla="*/ 1154381393 h 584"/>
                <a:gd name="T10" fmla="*/ 1769549916 w 3112"/>
                <a:gd name="T11" fmla="*/ 1037930213 h 584"/>
                <a:gd name="T12" fmla="*/ 2147483647 w 3112"/>
                <a:gd name="T13" fmla="*/ 911353397 h 584"/>
                <a:gd name="T14" fmla="*/ 2147483647 w 3112"/>
                <a:gd name="T15" fmla="*/ 774650944 h 584"/>
                <a:gd name="T16" fmla="*/ 2147483647 w 3112"/>
                <a:gd name="T17" fmla="*/ 643009718 h 584"/>
                <a:gd name="T18" fmla="*/ 2147483647 w 3112"/>
                <a:gd name="T19" fmla="*/ 511370084 h 584"/>
                <a:gd name="T20" fmla="*/ 2147483647 w 3112"/>
                <a:gd name="T21" fmla="*/ 389856086 h 584"/>
                <a:gd name="T22" fmla="*/ 2147483647 w 3112"/>
                <a:gd name="T23" fmla="*/ 273406496 h 584"/>
                <a:gd name="T24" fmla="*/ 2147483647 w 3112"/>
                <a:gd name="T25" fmla="*/ 222775133 h 584"/>
                <a:gd name="T26" fmla="*/ 2147483647 w 3112"/>
                <a:gd name="T27" fmla="*/ 172143770 h 584"/>
                <a:gd name="T28" fmla="*/ 2147483647 w 3112"/>
                <a:gd name="T29" fmla="*/ 131639635 h 584"/>
                <a:gd name="T30" fmla="*/ 2147483647 w 3112"/>
                <a:gd name="T31" fmla="*/ 91135499 h 584"/>
                <a:gd name="T32" fmla="*/ 2147483647 w 3112"/>
                <a:gd name="T33" fmla="*/ 60756999 h 584"/>
                <a:gd name="T34" fmla="*/ 2147483647 w 3112"/>
                <a:gd name="T35" fmla="*/ 35441318 h 584"/>
                <a:gd name="T36" fmla="*/ 2147483647 w 3112"/>
                <a:gd name="T37" fmla="*/ 15188454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useBgFill="1">
          <p:nvSpPr>
            <p:cNvPr id="19" name="Freeform 10"/>
            <p:cNvSpPr>
              <a:spLocks/>
            </p:cNvSpPr>
            <p:nvPr/>
          </p:nvSpPr>
          <p:spPr bwMode="hidden">
            <a:xfrm>
              <a:off x="-3905251" y="4294188"/>
              <a:ext cx="13027839" cy="1892300"/>
            </a:xfrm>
            <a:custGeom>
              <a:avLst/>
              <a:gdLst>
                <a:gd name="T0" fmla="*/ 2147483647 w 8196"/>
                <a:gd name="T1" fmla="*/ 1290320000 h 1192"/>
                <a:gd name="T2" fmla="*/ 2147483647 w 8196"/>
                <a:gd name="T3" fmla="*/ 1436489063 h 1192"/>
                <a:gd name="T4" fmla="*/ 2147483647 w 8196"/>
                <a:gd name="T5" fmla="*/ 1562496875 h 1192"/>
                <a:gd name="T6" fmla="*/ 2147483647 w 8196"/>
                <a:gd name="T7" fmla="*/ 1678424063 h 1192"/>
                <a:gd name="T8" fmla="*/ 2147483647 w 8196"/>
                <a:gd name="T9" fmla="*/ 1769149688 h 1192"/>
                <a:gd name="T10" fmla="*/ 2147483647 w 8196"/>
                <a:gd name="T11" fmla="*/ 1839714063 h 1192"/>
                <a:gd name="T12" fmla="*/ 2147483647 w 8196"/>
                <a:gd name="T13" fmla="*/ 1890117188 h 1192"/>
                <a:gd name="T14" fmla="*/ 2147483647 w 8196"/>
                <a:gd name="T15" fmla="*/ 1920359063 h 1192"/>
                <a:gd name="T16" fmla="*/ 2147483647 w 8196"/>
                <a:gd name="T17" fmla="*/ 1915318750 h 1192"/>
                <a:gd name="T18" fmla="*/ 2147483647 w 8196"/>
                <a:gd name="T19" fmla="*/ 1890117188 h 1192"/>
                <a:gd name="T20" fmla="*/ 2147483647 w 8196"/>
                <a:gd name="T21" fmla="*/ 1829633438 h 1192"/>
                <a:gd name="T22" fmla="*/ 2147483647 w 8196"/>
                <a:gd name="T23" fmla="*/ 1738907813 h 1192"/>
                <a:gd name="T24" fmla="*/ 2147483647 w 8196"/>
                <a:gd name="T25" fmla="*/ 1617940313 h 1192"/>
                <a:gd name="T26" fmla="*/ 2147483647 w 8196"/>
                <a:gd name="T27" fmla="*/ 1456650313 h 1192"/>
                <a:gd name="T28" fmla="*/ 2147483647 w 8196"/>
                <a:gd name="T29" fmla="*/ 1260078125 h 1192"/>
                <a:gd name="T30" fmla="*/ 2147483647 w 8196"/>
                <a:gd name="T31" fmla="*/ 1023183438 h 1192"/>
                <a:gd name="T32" fmla="*/ 2147483647 w 8196"/>
                <a:gd name="T33" fmla="*/ 745966250 h 1192"/>
                <a:gd name="T34" fmla="*/ 2147483647 w 8196"/>
                <a:gd name="T35" fmla="*/ 604837500 h 1192"/>
                <a:gd name="T36" fmla="*/ 2147483647 w 8196"/>
                <a:gd name="T37" fmla="*/ 372983125 h 1192"/>
                <a:gd name="T38" fmla="*/ 2147483647 w 8196"/>
                <a:gd name="T39" fmla="*/ 206652813 h 1192"/>
                <a:gd name="T40" fmla="*/ 2147483647 w 8196"/>
                <a:gd name="T41" fmla="*/ 90725625 h 1192"/>
                <a:gd name="T42" fmla="*/ 2147483647 w 8196"/>
                <a:gd name="T43" fmla="*/ 25201563 h 1192"/>
                <a:gd name="T44" fmla="*/ 2147483647 w 8196"/>
                <a:gd name="T45" fmla="*/ 0 h 1192"/>
                <a:gd name="T46" fmla="*/ 2147483647 w 8196"/>
                <a:gd name="T47" fmla="*/ 10080625 h 1192"/>
                <a:gd name="T48" fmla="*/ 2147483647 w 8196"/>
                <a:gd name="T49" fmla="*/ 50403125 h 1192"/>
                <a:gd name="T50" fmla="*/ 1809063908 w 8196"/>
                <a:gd name="T51" fmla="*/ 110886875 h 1192"/>
                <a:gd name="T52" fmla="*/ 1339111161 w 8196"/>
                <a:gd name="T53" fmla="*/ 186491563 h 1192"/>
                <a:gd name="T54" fmla="*/ 944958629 w 8196"/>
                <a:gd name="T55" fmla="*/ 272176875 h 1192"/>
                <a:gd name="T56" fmla="*/ 626603132 w 8196"/>
                <a:gd name="T57" fmla="*/ 362902500 h 1192"/>
                <a:gd name="T58" fmla="*/ 373939989 w 8196"/>
                <a:gd name="T59" fmla="*/ 443547500 h 1192"/>
                <a:gd name="T60" fmla="*/ 121278436 w 8196"/>
                <a:gd name="T61" fmla="*/ 544353750 h 1192"/>
                <a:gd name="T62" fmla="*/ 0 w 8196"/>
                <a:gd name="T63" fmla="*/ 604837500 h 1192"/>
                <a:gd name="T64" fmla="*/ 2147483647 w 8196"/>
                <a:gd name="T65" fmla="*/ 2147483647 h 1192"/>
                <a:gd name="T66" fmla="*/ 2147483647 w 8196"/>
                <a:gd name="T67" fmla="*/ 2147483647 h 1192"/>
                <a:gd name="T68" fmla="*/ 2147483647 w 8196"/>
                <a:gd name="T69" fmla="*/ 1285279688 h 1192"/>
                <a:gd name="T70" fmla="*/ 2147483647 w 8196"/>
                <a:gd name="T71" fmla="*/ 1290320000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Tree>
  </p:cSld>
  <p:clrMap bg1="lt1" tx1="dk1" bg2="lt2" tx2="dk2" accent1="accent1" accent2="accent2" accent3="accent3" accent4="accent4" accent5="accent5" accent6="accent6" hlink="hlink" folHlink="folHlink"/>
  <p:sldLayoutIdLst>
    <p:sldLayoutId id="2147484202" r:id="rId1"/>
    <p:sldLayoutId id="2147484203" r:id="rId2"/>
    <p:sldLayoutId id="2147484204" r:id="rId3"/>
    <p:sldLayoutId id="2147484205" r:id="rId4"/>
    <p:sldLayoutId id="2147484206" r:id="rId5"/>
    <p:sldLayoutId id="2147484207" r:id="rId6"/>
  </p:sldLayoutIdLst>
  <p:timing>
    <p:tnLst>
      <p:par>
        <p:cTn id="1" dur="indefinite" restart="never" nodeType="tmRoot"/>
      </p:par>
    </p:tnLst>
  </p:timing>
  <p:hf hdr="0" ftr="0" dt="0"/>
  <p:txStyles>
    <p:titleStyle>
      <a:lvl1pPr algn="l" rtl="0" eaLnBrk="1" fontAlgn="base" hangingPunct="1">
        <a:spcBef>
          <a:spcPct val="0"/>
        </a:spcBef>
        <a:spcAft>
          <a:spcPct val="0"/>
        </a:spcAft>
        <a:defRPr sz="4000" b="1">
          <a:solidFill>
            <a:srgbClr val="1D2F68"/>
          </a:solidFill>
          <a:latin typeface="+mj-lt"/>
          <a:ea typeface="+mj-ea"/>
          <a:cs typeface="+mj-cs"/>
        </a:defRPr>
      </a:lvl1pPr>
      <a:lvl2pPr algn="l" rtl="0" eaLnBrk="1" fontAlgn="base" hangingPunct="1">
        <a:spcBef>
          <a:spcPct val="0"/>
        </a:spcBef>
        <a:spcAft>
          <a:spcPct val="0"/>
        </a:spcAft>
        <a:defRPr sz="4000" b="1">
          <a:solidFill>
            <a:srgbClr val="1D2F68"/>
          </a:solidFill>
          <a:latin typeface="Arial" charset="0"/>
        </a:defRPr>
      </a:lvl2pPr>
      <a:lvl3pPr algn="l" rtl="0" eaLnBrk="1" fontAlgn="base" hangingPunct="1">
        <a:spcBef>
          <a:spcPct val="0"/>
        </a:spcBef>
        <a:spcAft>
          <a:spcPct val="0"/>
        </a:spcAft>
        <a:defRPr sz="4000" b="1">
          <a:solidFill>
            <a:srgbClr val="1D2F68"/>
          </a:solidFill>
          <a:latin typeface="Arial" charset="0"/>
        </a:defRPr>
      </a:lvl3pPr>
      <a:lvl4pPr algn="l" rtl="0" eaLnBrk="1" fontAlgn="base" hangingPunct="1">
        <a:spcBef>
          <a:spcPct val="0"/>
        </a:spcBef>
        <a:spcAft>
          <a:spcPct val="0"/>
        </a:spcAft>
        <a:defRPr sz="4000" b="1">
          <a:solidFill>
            <a:srgbClr val="1D2F68"/>
          </a:solidFill>
          <a:latin typeface="Arial" charset="0"/>
        </a:defRPr>
      </a:lvl4pPr>
      <a:lvl5pPr algn="l" rtl="0" eaLnBrk="1" fontAlgn="base" hangingPunct="1">
        <a:spcBef>
          <a:spcPct val="0"/>
        </a:spcBef>
        <a:spcAft>
          <a:spcPct val="0"/>
        </a:spcAft>
        <a:defRPr sz="4000" b="1">
          <a:solidFill>
            <a:srgbClr val="1D2F68"/>
          </a:solidFill>
          <a:latin typeface="Arial" charset="0"/>
        </a:defRPr>
      </a:lvl5pPr>
      <a:lvl6pPr marL="457036" algn="l" rtl="0" eaLnBrk="1" fontAlgn="base" hangingPunct="1">
        <a:spcBef>
          <a:spcPct val="0"/>
        </a:spcBef>
        <a:spcAft>
          <a:spcPct val="0"/>
        </a:spcAft>
        <a:defRPr sz="4000" b="1">
          <a:solidFill>
            <a:srgbClr val="1D2F68"/>
          </a:solidFill>
          <a:latin typeface="Arial" charset="0"/>
        </a:defRPr>
      </a:lvl6pPr>
      <a:lvl7pPr marL="914074" algn="l" rtl="0" eaLnBrk="1" fontAlgn="base" hangingPunct="1">
        <a:spcBef>
          <a:spcPct val="0"/>
        </a:spcBef>
        <a:spcAft>
          <a:spcPct val="0"/>
        </a:spcAft>
        <a:defRPr sz="4000" b="1">
          <a:solidFill>
            <a:srgbClr val="1D2F68"/>
          </a:solidFill>
          <a:latin typeface="Arial" charset="0"/>
        </a:defRPr>
      </a:lvl7pPr>
      <a:lvl8pPr marL="1371109" algn="l" rtl="0" eaLnBrk="1" fontAlgn="base" hangingPunct="1">
        <a:spcBef>
          <a:spcPct val="0"/>
        </a:spcBef>
        <a:spcAft>
          <a:spcPct val="0"/>
        </a:spcAft>
        <a:defRPr sz="4000" b="1">
          <a:solidFill>
            <a:srgbClr val="1D2F68"/>
          </a:solidFill>
          <a:latin typeface="Arial" charset="0"/>
        </a:defRPr>
      </a:lvl8pPr>
      <a:lvl9pPr marL="1828148" algn="l" rtl="0" eaLnBrk="1" fontAlgn="base" hangingPunct="1">
        <a:spcBef>
          <a:spcPct val="0"/>
        </a:spcBef>
        <a:spcAft>
          <a:spcPct val="0"/>
        </a:spcAft>
        <a:defRPr sz="4000" b="1">
          <a:solidFill>
            <a:srgbClr val="1D2F68"/>
          </a:solidFill>
          <a:latin typeface="Arial" charset="0"/>
        </a:defRPr>
      </a:lvl9pPr>
    </p:titleStyle>
    <p:bodyStyle>
      <a:lvl1pPr marL="342778" indent="-342778" algn="l" rtl="0" eaLnBrk="1" fontAlgn="base" hangingPunct="1">
        <a:spcBef>
          <a:spcPct val="20000"/>
        </a:spcBef>
        <a:spcAft>
          <a:spcPct val="0"/>
        </a:spcAft>
        <a:buChar char="•"/>
        <a:defRPr sz="2800" b="1">
          <a:solidFill>
            <a:schemeClr val="tx1"/>
          </a:solidFill>
          <a:latin typeface="+mn-lt"/>
          <a:ea typeface="+mn-ea"/>
          <a:cs typeface="+mn-cs"/>
        </a:defRPr>
      </a:lvl1pPr>
      <a:lvl2pPr marL="742685" indent="-285648" algn="l" rtl="0" eaLnBrk="1" fontAlgn="base" hangingPunct="1">
        <a:spcBef>
          <a:spcPct val="20000"/>
        </a:spcBef>
        <a:spcAft>
          <a:spcPct val="0"/>
        </a:spcAft>
        <a:buChar char="–"/>
        <a:defRPr sz="2400">
          <a:solidFill>
            <a:schemeClr val="tx1"/>
          </a:solidFill>
          <a:latin typeface="+mn-lt"/>
        </a:defRPr>
      </a:lvl2pPr>
      <a:lvl3pPr marL="1142592" indent="-228520" algn="l" rtl="0" eaLnBrk="1" fontAlgn="base" hangingPunct="1">
        <a:spcBef>
          <a:spcPct val="20000"/>
        </a:spcBef>
        <a:spcAft>
          <a:spcPct val="0"/>
        </a:spcAft>
        <a:buChar char="•"/>
        <a:defRPr sz="2000">
          <a:solidFill>
            <a:schemeClr val="tx1"/>
          </a:solidFill>
          <a:latin typeface="+mn-lt"/>
        </a:defRPr>
      </a:lvl3pPr>
      <a:lvl4pPr marL="1599629" indent="-228520" algn="l" rtl="0" eaLnBrk="1" fontAlgn="base" hangingPunct="1">
        <a:spcBef>
          <a:spcPct val="20000"/>
        </a:spcBef>
        <a:spcAft>
          <a:spcPct val="0"/>
        </a:spcAft>
        <a:buChar char="–"/>
        <a:defRPr>
          <a:solidFill>
            <a:schemeClr val="tx1"/>
          </a:solidFill>
          <a:latin typeface="+mn-lt"/>
        </a:defRPr>
      </a:lvl4pPr>
      <a:lvl5pPr marL="2056668" indent="-228520" algn="l" rtl="0" eaLnBrk="1" fontAlgn="base" hangingPunct="1">
        <a:spcBef>
          <a:spcPct val="20000"/>
        </a:spcBef>
        <a:spcAft>
          <a:spcPct val="0"/>
        </a:spcAft>
        <a:buChar char="»"/>
        <a:defRPr>
          <a:solidFill>
            <a:schemeClr val="tx1"/>
          </a:solidFill>
          <a:latin typeface="+mn-lt"/>
        </a:defRPr>
      </a:lvl5pPr>
      <a:lvl6pPr marL="2513704" indent="-228520" algn="l" rtl="0" eaLnBrk="1" fontAlgn="base" hangingPunct="1">
        <a:spcBef>
          <a:spcPct val="20000"/>
        </a:spcBef>
        <a:spcAft>
          <a:spcPct val="0"/>
        </a:spcAft>
        <a:buChar char="»"/>
        <a:defRPr>
          <a:solidFill>
            <a:schemeClr val="tx1"/>
          </a:solidFill>
          <a:latin typeface="+mn-lt"/>
        </a:defRPr>
      </a:lvl6pPr>
      <a:lvl7pPr marL="2970742" indent="-228520" algn="l" rtl="0" eaLnBrk="1" fontAlgn="base" hangingPunct="1">
        <a:spcBef>
          <a:spcPct val="20000"/>
        </a:spcBef>
        <a:spcAft>
          <a:spcPct val="0"/>
        </a:spcAft>
        <a:buChar char="»"/>
        <a:defRPr>
          <a:solidFill>
            <a:schemeClr val="tx1"/>
          </a:solidFill>
          <a:latin typeface="+mn-lt"/>
        </a:defRPr>
      </a:lvl7pPr>
      <a:lvl8pPr marL="3427778" indent="-228520" algn="l" rtl="0" eaLnBrk="1" fontAlgn="base" hangingPunct="1">
        <a:spcBef>
          <a:spcPct val="20000"/>
        </a:spcBef>
        <a:spcAft>
          <a:spcPct val="0"/>
        </a:spcAft>
        <a:buChar char="»"/>
        <a:defRPr>
          <a:solidFill>
            <a:schemeClr val="tx1"/>
          </a:solidFill>
          <a:latin typeface="+mn-lt"/>
        </a:defRPr>
      </a:lvl8pPr>
      <a:lvl9pPr marL="3884814" indent="-22852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074" rtl="0" eaLnBrk="1" latinLnBrk="0" hangingPunct="1">
        <a:defRPr sz="1800" kern="1200">
          <a:solidFill>
            <a:schemeClr val="tx1"/>
          </a:solidFill>
          <a:latin typeface="+mn-lt"/>
          <a:ea typeface="+mn-ea"/>
          <a:cs typeface="+mn-cs"/>
        </a:defRPr>
      </a:lvl1pPr>
      <a:lvl2pPr marL="457036" algn="l" defTabSz="914074" rtl="0" eaLnBrk="1" latinLnBrk="0" hangingPunct="1">
        <a:defRPr sz="1800" kern="1200">
          <a:solidFill>
            <a:schemeClr val="tx1"/>
          </a:solidFill>
          <a:latin typeface="+mn-lt"/>
          <a:ea typeface="+mn-ea"/>
          <a:cs typeface="+mn-cs"/>
        </a:defRPr>
      </a:lvl2pPr>
      <a:lvl3pPr marL="914074" algn="l" defTabSz="914074" rtl="0" eaLnBrk="1" latinLnBrk="0" hangingPunct="1">
        <a:defRPr sz="1800" kern="1200">
          <a:solidFill>
            <a:schemeClr val="tx1"/>
          </a:solidFill>
          <a:latin typeface="+mn-lt"/>
          <a:ea typeface="+mn-ea"/>
          <a:cs typeface="+mn-cs"/>
        </a:defRPr>
      </a:lvl3pPr>
      <a:lvl4pPr marL="1371109" algn="l" defTabSz="914074" rtl="0" eaLnBrk="1" latinLnBrk="0" hangingPunct="1">
        <a:defRPr sz="1800" kern="1200">
          <a:solidFill>
            <a:schemeClr val="tx1"/>
          </a:solidFill>
          <a:latin typeface="+mn-lt"/>
          <a:ea typeface="+mn-ea"/>
          <a:cs typeface="+mn-cs"/>
        </a:defRPr>
      </a:lvl4pPr>
      <a:lvl5pPr marL="1828148" algn="l" defTabSz="914074" rtl="0" eaLnBrk="1" latinLnBrk="0" hangingPunct="1">
        <a:defRPr sz="1800" kern="1200">
          <a:solidFill>
            <a:schemeClr val="tx1"/>
          </a:solidFill>
          <a:latin typeface="+mn-lt"/>
          <a:ea typeface="+mn-ea"/>
          <a:cs typeface="+mn-cs"/>
        </a:defRPr>
      </a:lvl5pPr>
      <a:lvl6pPr marL="2285186" algn="l" defTabSz="914074" rtl="0" eaLnBrk="1" latinLnBrk="0" hangingPunct="1">
        <a:defRPr sz="1800" kern="1200">
          <a:solidFill>
            <a:schemeClr val="tx1"/>
          </a:solidFill>
          <a:latin typeface="+mn-lt"/>
          <a:ea typeface="+mn-ea"/>
          <a:cs typeface="+mn-cs"/>
        </a:defRPr>
      </a:lvl6pPr>
      <a:lvl7pPr marL="2742224" algn="l" defTabSz="914074" rtl="0" eaLnBrk="1" latinLnBrk="0" hangingPunct="1">
        <a:defRPr sz="1800" kern="1200">
          <a:solidFill>
            <a:schemeClr val="tx1"/>
          </a:solidFill>
          <a:latin typeface="+mn-lt"/>
          <a:ea typeface="+mn-ea"/>
          <a:cs typeface="+mn-cs"/>
        </a:defRPr>
      </a:lvl7pPr>
      <a:lvl8pPr marL="3199260" algn="l" defTabSz="914074" rtl="0" eaLnBrk="1" latinLnBrk="0" hangingPunct="1">
        <a:defRPr sz="1800" kern="1200">
          <a:solidFill>
            <a:schemeClr val="tx1"/>
          </a:solidFill>
          <a:latin typeface="+mn-lt"/>
          <a:ea typeface="+mn-ea"/>
          <a:cs typeface="+mn-cs"/>
        </a:defRPr>
      </a:lvl8pPr>
      <a:lvl9pPr marL="3656296" algn="l" defTabSz="914074"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7"/>
          <p:cNvSpPr>
            <a:spLocks noGrp="1" noChangeArrowheads="1"/>
          </p:cNvSpPr>
          <p:nvPr>
            <p:ph type="title"/>
          </p:nvPr>
        </p:nvSpPr>
        <p:spPr bwMode="auto">
          <a:xfrm>
            <a:off x="428625" y="344488"/>
            <a:ext cx="84724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8" tIns="45704" rIns="91408" bIns="45704" numCol="1" anchor="ctr" anchorCtr="0" compatLnSpc="1">
            <a:prstTxWarp prst="textNoShape">
              <a:avLst/>
            </a:prstTxWarp>
          </a:bodyPr>
          <a:lstStyle/>
          <a:p>
            <a:pPr lvl="0"/>
            <a:r>
              <a:rPr lang="en-US" smtClean="0"/>
              <a:t>Select to edit master title</a:t>
            </a:r>
          </a:p>
        </p:txBody>
      </p:sp>
      <p:sp>
        <p:nvSpPr>
          <p:cNvPr id="1027" name="Rectangle 8"/>
          <p:cNvSpPr>
            <a:spLocks noGrp="1" noChangeArrowheads="1"/>
          </p:cNvSpPr>
          <p:nvPr>
            <p:ph type="body" idx="1"/>
          </p:nvPr>
        </p:nvSpPr>
        <p:spPr bwMode="auto">
          <a:xfrm>
            <a:off x="495300" y="1508125"/>
            <a:ext cx="8050213"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8" tIns="45704" rIns="91408" bIns="45704" numCol="1" anchor="t" anchorCtr="0" compatLnSpc="1">
            <a:prstTxWarp prst="textNoShape">
              <a:avLst/>
            </a:prstTxWarp>
          </a:bodyPr>
          <a:lstStyle/>
          <a:p>
            <a:pPr lvl="0"/>
            <a:r>
              <a:rPr lang="en-US" smtClean="0"/>
              <a:t>Select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6329" name="Rectangle 9"/>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08" tIns="45704" rIns="91408" bIns="45704" numCol="1" anchor="t" anchorCtr="0" compatLnSpc="1">
            <a:prstTxWarp prst="textNoShape">
              <a:avLst/>
            </a:prstTxWarp>
          </a:bodyPr>
          <a:lstStyle>
            <a:lvl1pPr algn="l">
              <a:spcBef>
                <a:spcPct val="0"/>
              </a:spcBef>
              <a:buFontTx/>
              <a:buNone/>
              <a:defRPr sz="1400">
                <a:latin typeface="Times New Roman" pitchFamily="18" charset="0"/>
              </a:defRPr>
            </a:lvl1pPr>
          </a:lstStyle>
          <a:p>
            <a:pPr fontAlgn="base">
              <a:spcAft>
                <a:spcPct val="0"/>
              </a:spcAft>
              <a:defRPr/>
            </a:pPr>
            <a:endParaRPr lang="en-US">
              <a:solidFill>
                <a:srgbClr val="000000"/>
              </a:solidFill>
            </a:endParaRPr>
          </a:p>
        </p:txBody>
      </p:sp>
      <p:sp>
        <p:nvSpPr>
          <p:cNvPr id="56330" name="Rectangle 1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08" tIns="45704" rIns="91408" bIns="45704" numCol="1" anchor="t" anchorCtr="0" compatLnSpc="1">
            <a:prstTxWarp prst="textNoShape">
              <a:avLst/>
            </a:prstTxWarp>
          </a:bodyPr>
          <a:lstStyle>
            <a:lvl1pPr algn="ctr">
              <a:spcBef>
                <a:spcPct val="0"/>
              </a:spcBef>
              <a:buFontTx/>
              <a:buNone/>
              <a:defRPr sz="1400">
                <a:latin typeface="Times New Roman" pitchFamily="18" charset="0"/>
              </a:defRPr>
            </a:lvl1pPr>
          </a:lstStyle>
          <a:p>
            <a:pPr fontAlgn="base">
              <a:spcAft>
                <a:spcPct val="0"/>
              </a:spcAft>
              <a:defRPr/>
            </a:pPr>
            <a:endParaRPr lang="en-US">
              <a:solidFill>
                <a:srgbClr val="000000"/>
              </a:solidFill>
            </a:endParaRPr>
          </a:p>
        </p:txBody>
      </p:sp>
      <p:sp>
        <p:nvSpPr>
          <p:cNvPr id="56331" name="Rectangle 11"/>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08" tIns="45704" rIns="91408" bIns="45704" numCol="1" anchor="t" anchorCtr="0" compatLnSpc="1">
            <a:prstTxWarp prst="textNoShape">
              <a:avLst/>
            </a:prstTxWarp>
          </a:bodyPr>
          <a:lstStyle>
            <a:lvl1pPr algn="r">
              <a:spcBef>
                <a:spcPct val="0"/>
              </a:spcBef>
              <a:buFontTx/>
              <a:buNone/>
              <a:defRPr sz="1400">
                <a:solidFill>
                  <a:schemeClr val="bg1"/>
                </a:solidFill>
                <a:latin typeface="Times New Roman" pitchFamily="18" charset="0"/>
              </a:defRPr>
            </a:lvl1pPr>
          </a:lstStyle>
          <a:p>
            <a:pPr fontAlgn="base">
              <a:spcAft>
                <a:spcPct val="0"/>
              </a:spcAft>
              <a:defRPr/>
            </a:pPr>
            <a:fld id="{57C0CD15-2E98-473C-849A-576AFF558624}" type="slidenum">
              <a:rPr lang="en-US">
                <a:solidFill>
                  <a:srgbClr val="FFFFFF"/>
                </a:solidFill>
              </a:rPr>
              <a:pPr fontAlgn="base">
                <a:spcAft>
                  <a:spcPct val="0"/>
                </a:spcAft>
                <a:defRPr/>
              </a:pPr>
              <a:t>‹#›</a:t>
            </a:fld>
            <a:endParaRPr lang="en-US">
              <a:solidFill>
                <a:srgbClr val="FFFFFF"/>
              </a:solidFill>
            </a:endParaRPr>
          </a:p>
        </p:txBody>
      </p:sp>
      <p:sp>
        <p:nvSpPr>
          <p:cNvPr id="1031" name="Rectangle 12"/>
          <p:cNvSpPr>
            <a:spLocks noChangeArrowheads="1"/>
          </p:cNvSpPr>
          <p:nvPr/>
        </p:nvSpPr>
        <p:spPr bwMode="auto">
          <a:xfrm>
            <a:off x="0" y="6035679"/>
            <a:ext cx="9144000" cy="815975"/>
          </a:xfrm>
          <a:prstGeom prst="rect">
            <a:avLst/>
          </a:prstGeom>
          <a:solidFill>
            <a:srgbClr val="1D2F68"/>
          </a:solidFill>
          <a:ln w="9525">
            <a:solidFill>
              <a:srgbClr val="1D2F68"/>
            </a:solidFill>
            <a:miter lim="800000"/>
            <a:headEnd/>
            <a:tailEnd/>
          </a:ln>
        </p:spPr>
        <p:txBody>
          <a:bodyPr wrap="none" lIns="91408" tIns="45704" rIns="91408" bIns="45704" anchor="ctr"/>
          <a:lstStyle/>
          <a:p>
            <a:pPr fontAlgn="base">
              <a:spcBef>
                <a:spcPct val="50000"/>
              </a:spcBef>
              <a:spcAft>
                <a:spcPct val="0"/>
              </a:spcAft>
              <a:buFontTx/>
              <a:buChar char="•"/>
            </a:pPr>
            <a:endParaRPr lang="en-US" sz="2400">
              <a:solidFill>
                <a:srgbClr val="000000"/>
              </a:solidFill>
            </a:endParaRPr>
          </a:p>
        </p:txBody>
      </p:sp>
      <p:sp>
        <p:nvSpPr>
          <p:cNvPr id="1032" name="Rectangle 17"/>
          <p:cNvSpPr>
            <a:spLocks noChangeArrowheads="1"/>
          </p:cNvSpPr>
          <p:nvPr/>
        </p:nvSpPr>
        <p:spPr bwMode="auto">
          <a:xfrm>
            <a:off x="6940550" y="63055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8" tIns="45704" rIns="91408" bIns="45704"/>
          <a:lstStyle/>
          <a:p>
            <a:pPr algn="r" fontAlgn="base">
              <a:spcBef>
                <a:spcPct val="0"/>
              </a:spcBef>
              <a:spcAft>
                <a:spcPct val="0"/>
              </a:spcAft>
            </a:pPr>
            <a:fld id="{7F8C7682-2AA0-49D9-AC61-90E90EF305A2}" type="slidenum">
              <a:rPr lang="en-US" sz="1200" b="1">
                <a:solidFill>
                  <a:srgbClr val="FFFFFF"/>
                </a:solidFill>
              </a:rPr>
              <a:pPr algn="r" fontAlgn="base">
                <a:spcBef>
                  <a:spcPct val="0"/>
                </a:spcBef>
                <a:spcAft>
                  <a:spcPct val="0"/>
                </a:spcAft>
              </a:pPr>
              <a:t>‹#›</a:t>
            </a:fld>
            <a:endParaRPr lang="en-US" sz="1200" b="1">
              <a:solidFill>
                <a:srgbClr val="FFFFFF"/>
              </a:solidFill>
            </a:endParaRPr>
          </a:p>
        </p:txBody>
      </p:sp>
      <p:grpSp>
        <p:nvGrpSpPr>
          <p:cNvPr id="1033" name="Group 25"/>
          <p:cNvGrpSpPr>
            <a:grpSpLocks/>
          </p:cNvGrpSpPr>
          <p:nvPr/>
        </p:nvGrpSpPr>
        <p:grpSpPr bwMode="auto">
          <a:xfrm>
            <a:off x="5708650" y="6124579"/>
            <a:ext cx="2081212" cy="661988"/>
            <a:chOff x="3596" y="3858"/>
            <a:chExt cx="1311" cy="417"/>
          </a:xfrm>
        </p:grpSpPr>
        <p:pic>
          <p:nvPicPr>
            <p:cNvPr id="1034" name="Picture 26" descr="NEW FAA LOGO"/>
            <p:cNvPicPr>
              <a:picLocks noChangeAspect="1" noChangeArrowheads="1"/>
            </p:cNvPicPr>
            <p:nvPr userDrawn="1"/>
          </p:nvPicPr>
          <p:blipFill>
            <a:blip r:embed="rId13">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596" y="3858"/>
              <a:ext cx="416" cy="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5" name="Text Box 27"/>
            <p:cNvSpPr txBox="1">
              <a:spLocks noChangeArrowheads="1"/>
            </p:cNvSpPr>
            <p:nvPr userDrawn="1"/>
          </p:nvSpPr>
          <p:spPr bwMode="auto">
            <a:xfrm>
              <a:off x="4023" y="3947"/>
              <a:ext cx="884"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eaLnBrk="1" fontAlgn="base" hangingPunct="1">
                <a:lnSpc>
                  <a:spcPct val="85000"/>
                </a:lnSpc>
                <a:spcBef>
                  <a:spcPct val="0"/>
                </a:spcBef>
                <a:spcAft>
                  <a:spcPct val="0"/>
                </a:spcAft>
                <a:defRPr/>
              </a:pPr>
              <a:r>
                <a:rPr lang="en-US" sz="1200" b="1" smtClean="0">
                  <a:solidFill>
                    <a:srgbClr val="FFFFFF"/>
                  </a:solidFill>
                </a:rPr>
                <a:t>Federal Aviation</a:t>
              </a:r>
            </a:p>
            <a:p>
              <a:pPr eaLnBrk="1" fontAlgn="base" hangingPunct="1">
                <a:lnSpc>
                  <a:spcPct val="85000"/>
                </a:lnSpc>
                <a:spcBef>
                  <a:spcPct val="0"/>
                </a:spcBef>
                <a:spcAft>
                  <a:spcPct val="0"/>
                </a:spcAft>
                <a:defRPr/>
              </a:pPr>
              <a:r>
                <a:rPr lang="en-US" sz="1200" b="1" smtClean="0">
                  <a:solidFill>
                    <a:srgbClr val="FFFFFF"/>
                  </a:solidFill>
                </a:rPr>
                <a:t>Administration</a:t>
              </a:r>
            </a:p>
          </p:txBody>
        </p:sp>
      </p:grpSp>
    </p:spTree>
    <p:extLst>
      <p:ext uri="{BB962C8B-B14F-4D97-AF65-F5344CB8AC3E}">
        <p14:creationId xmlns:p14="http://schemas.microsoft.com/office/powerpoint/2010/main" val="3773319426"/>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hf hdr="0" ftr="0" dt="0"/>
  <p:txStyles>
    <p:titleStyle>
      <a:lvl1pPr algn="l" rtl="0" eaLnBrk="1" fontAlgn="base" hangingPunct="1">
        <a:spcBef>
          <a:spcPct val="0"/>
        </a:spcBef>
        <a:spcAft>
          <a:spcPct val="0"/>
        </a:spcAft>
        <a:defRPr sz="4000" b="1">
          <a:solidFill>
            <a:srgbClr val="1D2F68"/>
          </a:solidFill>
          <a:latin typeface="+mj-lt"/>
          <a:ea typeface="+mj-ea"/>
          <a:cs typeface="+mj-cs"/>
        </a:defRPr>
      </a:lvl1pPr>
      <a:lvl2pPr algn="l" rtl="0" eaLnBrk="1" fontAlgn="base" hangingPunct="1">
        <a:spcBef>
          <a:spcPct val="0"/>
        </a:spcBef>
        <a:spcAft>
          <a:spcPct val="0"/>
        </a:spcAft>
        <a:defRPr sz="4000" b="1">
          <a:solidFill>
            <a:srgbClr val="1D2F68"/>
          </a:solidFill>
          <a:latin typeface="Arial" charset="0"/>
        </a:defRPr>
      </a:lvl2pPr>
      <a:lvl3pPr algn="l" rtl="0" eaLnBrk="1" fontAlgn="base" hangingPunct="1">
        <a:spcBef>
          <a:spcPct val="0"/>
        </a:spcBef>
        <a:spcAft>
          <a:spcPct val="0"/>
        </a:spcAft>
        <a:defRPr sz="4000" b="1">
          <a:solidFill>
            <a:srgbClr val="1D2F68"/>
          </a:solidFill>
          <a:latin typeface="Arial" charset="0"/>
        </a:defRPr>
      </a:lvl3pPr>
      <a:lvl4pPr algn="l" rtl="0" eaLnBrk="1" fontAlgn="base" hangingPunct="1">
        <a:spcBef>
          <a:spcPct val="0"/>
        </a:spcBef>
        <a:spcAft>
          <a:spcPct val="0"/>
        </a:spcAft>
        <a:defRPr sz="4000" b="1">
          <a:solidFill>
            <a:srgbClr val="1D2F68"/>
          </a:solidFill>
          <a:latin typeface="Arial" charset="0"/>
        </a:defRPr>
      </a:lvl4pPr>
      <a:lvl5pPr algn="l" rtl="0" eaLnBrk="1" fontAlgn="base" hangingPunct="1">
        <a:spcBef>
          <a:spcPct val="0"/>
        </a:spcBef>
        <a:spcAft>
          <a:spcPct val="0"/>
        </a:spcAft>
        <a:defRPr sz="4000" b="1">
          <a:solidFill>
            <a:srgbClr val="1D2F68"/>
          </a:solidFill>
          <a:latin typeface="Arial" charset="0"/>
        </a:defRPr>
      </a:lvl5pPr>
      <a:lvl6pPr marL="457036" algn="l" rtl="0" eaLnBrk="1" fontAlgn="base" hangingPunct="1">
        <a:spcBef>
          <a:spcPct val="0"/>
        </a:spcBef>
        <a:spcAft>
          <a:spcPct val="0"/>
        </a:spcAft>
        <a:defRPr sz="4000" b="1">
          <a:solidFill>
            <a:srgbClr val="1D2F68"/>
          </a:solidFill>
          <a:latin typeface="Arial" charset="0"/>
        </a:defRPr>
      </a:lvl6pPr>
      <a:lvl7pPr marL="914074" algn="l" rtl="0" eaLnBrk="1" fontAlgn="base" hangingPunct="1">
        <a:spcBef>
          <a:spcPct val="0"/>
        </a:spcBef>
        <a:spcAft>
          <a:spcPct val="0"/>
        </a:spcAft>
        <a:defRPr sz="4000" b="1">
          <a:solidFill>
            <a:srgbClr val="1D2F68"/>
          </a:solidFill>
          <a:latin typeface="Arial" charset="0"/>
        </a:defRPr>
      </a:lvl7pPr>
      <a:lvl8pPr marL="1371109" algn="l" rtl="0" eaLnBrk="1" fontAlgn="base" hangingPunct="1">
        <a:spcBef>
          <a:spcPct val="0"/>
        </a:spcBef>
        <a:spcAft>
          <a:spcPct val="0"/>
        </a:spcAft>
        <a:defRPr sz="4000" b="1">
          <a:solidFill>
            <a:srgbClr val="1D2F68"/>
          </a:solidFill>
          <a:latin typeface="Arial" charset="0"/>
        </a:defRPr>
      </a:lvl8pPr>
      <a:lvl9pPr marL="1828148" algn="l" rtl="0" eaLnBrk="1" fontAlgn="base" hangingPunct="1">
        <a:spcBef>
          <a:spcPct val="0"/>
        </a:spcBef>
        <a:spcAft>
          <a:spcPct val="0"/>
        </a:spcAft>
        <a:defRPr sz="4000" b="1">
          <a:solidFill>
            <a:srgbClr val="1D2F68"/>
          </a:solidFill>
          <a:latin typeface="Arial" charset="0"/>
        </a:defRPr>
      </a:lvl9pPr>
    </p:titleStyle>
    <p:bodyStyle>
      <a:lvl1pPr marL="342778" indent="-342778" algn="l" rtl="0" eaLnBrk="1" fontAlgn="base" hangingPunct="1">
        <a:spcBef>
          <a:spcPct val="20000"/>
        </a:spcBef>
        <a:spcAft>
          <a:spcPct val="0"/>
        </a:spcAft>
        <a:buChar char="•"/>
        <a:defRPr sz="2800" b="1">
          <a:solidFill>
            <a:schemeClr val="tx1"/>
          </a:solidFill>
          <a:latin typeface="+mn-lt"/>
          <a:ea typeface="+mn-ea"/>
          <a:cs typeface="+mn-cs"/>
        </a:defRPr>
      </a:lvl1pPr>
      <a:lvl2pPr marL="742685" indent="-285648" algn="l" rtl="0" eaLnBrk="1" fontAlgn="base" hangingPunct="1">
        <a:spcBef>
          <a:spcPct val="20000"/>
        </a:spcBef>
        <a:spcAft>
          <a:spcPct val="0"/>
        </a:spcAft>
        <a:buChar char="–"/>
        <a:defRPr sz="2400">
          <a:solidFill>
            <a:schemeClr val="tx1"/>
          </a:solidFill>
          <a:latin typeface="+mn-lt"/>
        </a:defRPr>
      </a:lvl2pPr>
      <a:lvl3pPr marL="1142592" indent="-228520" algn="l" rtl="0" eaLnBrk="1" fontAlgn="base" hangingPunct="1">
        <a:spcBef>
          <a:spcPct val="20000"/>
        </a:spcBef>
        <a:spcAft>
          <a:spcPct val="0"/>
        </a:spcAft>
        <a:buChar char="•"/>
        <a:defRPr sz="2000">
          <a:solidFill>
            <a:schemeClr val="tx1"/>
          </a:solidFill>
          <a:latin typeface="+mn-lt"/>
        </a:defRPr>
      </a:lvl3pPr>
      <a:lvl4pPr marL="1599629" indent="-228520" algn="l" rtl="0" eaLnBrk="1" fontAlgn="base" hangingPunct="1">
        <a:spcBef>
          <a:spcPct val="20000"/>
        </a:spcBef>
        <a:spcAft>
          <a:spcPct val="0"/>
        </a:spcAft>
        <a:buChar char="–"/>
        <a:defRPr>
          <a:solidFill>
            <a:schemeClr val="tx1"/>
          </a:solidFill>
          <a:latin typeface="+mn-lt"/>
        </a:defRPr>
      </a:lvl4pPr>
      <a:lvl5pPr marL="2056668" indent="-228520" algn="l" rtl="0" eaLnBrk="1" fontAlgn="base" hangingPunct="1">
        <a:spcBef>
          <a:spcPct val="20000"/>
        </a:spcBef>
        <a:spcAft>
          <a:spcPct val="0"/>
        </a:spcAft>
        <a:buChar char="»"/>
        <a:defRPr>
          <a:solidFill>
            <a:schemeClr val="tx1"/>
          </a:solidFill>
          <a:latin typeface="+mn-lt"/>
        </a:defRPr>
      </a:lvl5pPr>
      <a:lvl6pPr marL="2513704" indent="-228520" algn="l" rtl="0" eaLnBrk="1" fontAlgn="base" hangingPunct="1">
        <a:spcBef>
          <a:spcPct val="20000"/>
        </a:spcBef>
        <a:spcAft>
          <a:spcPct val="0"/>
        </a:spcAft>
        <a:buChar char="»"/>
        <a:defRPr>
          <a:solidFill>
            <a:schemeClr val="tx1"/>
          </a:solidFill>
          <a:latin typeface="+mn-lt"/>
        </a:defRPr>
      </a:lvl6pPr>
      <a:lvl7pPr marL="2970742" indent="-228520" algn="l" rtl="0" eaLnBrk="1" fontAlgn="base" hangingPunct="1">
        <a:spcBef>
          <a:spcPct val="20000"/>
        </a:spcBef>
        <a:spcAft>
          <a:spcPct val="0"/>
        </a:spcAft>
        <a:buChar char="»"/>
        <a:defRPr>
          <a:solidFill>
            <a:schemeClr val="tx1"/>
          </a:solidFill>
          <a:latin typeface="+mn-lt"/>
        </a:defRPr>
      </a:lvl7pPr>
      <a:lvl8pPr marL="3427778" indent="-228520" algn="l" rtl="0" eaLnBrk="1" fontAlgn="base" hangingPunct="1">
        <a:spcBef>
          <a:spcPct val="20000"/>
        </a:spcBef>
        <a:spcAft>
          <a:spcPct val="0"/>
        </a:spcAft>
        <a:buChar char="»"/>
        <a:defRPr>
          <a:solidFill>
            <a:schemeClr val="tx1"/>
          </a:solidFill>
          <a:latin typeface="+mn-lt"/>
        </a:defRPr>
      </a:lvl8pPr>
      <a:lvl9pPr marL="3884814" indent="-22852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074" rtl="0" eaLnBrk="1" latinLnBrk="0" hangingPunct="1">
        <a:defRPr sz="1800" kern="1200">
          <a:solidFill>
            <a:schemeClr val="tx1"/>
          </a:solidFill>
          <a:latin typeface="+mn-lt"/>
          <a:ea typeface="+mn-ea"/>
          <a:cs typeface="+mn-cs"/>
        </a:defRPr>
      </a:lvl1pPr>
      <a:lvl2pPr marL="457036" algn="l" defTabSz="914074" rtl="0" eaLnBrk="1" latinLnBrk="0" hangingPunct="1">
        <a:defRPr sz="1800" kern="1200">
          <a:solidFill>
            <a:schemeClr val="tx1"/>
          </a:solidFill>
          <a:latin typeface="+mn-lt"/>
          <a:ea typeface="+mn-ea"/>
          <a:cs typeface="+mn-cs"/>
        </a:defRPr>
      </a:lvl2pPr>
      <a:lvl3pPr marL="914074" algn="l" defTabSz="914074" rtl="0" eaLnBrk="1" latinLnBrk="0" hangingPunct="1">
        <a:defRPr sz="1800" kern="1200">
          <a:solidFill>
            <a:schemeClr val="tx1"/>
          </a:solidFill>
          <a:latin typeface="+mn-lt"/>
          <a:ea typeface="+mn-ea"/>
          <a:cs typeface="+mn-cs"/>
        </a:defRPr>
      </a:lvl3pPr>
      <a:lvl4pPr marL="1371109" algn="l" defTabSz="914074" rtl="0" eaLnBrk="1" latinLnBrk="0" hangingPunct="1">
        <a:defRPr sz="1800" kern="1200">
          <a:solidFill>
            <a:schemeClr val="tx1"/>
          </a:solidFill>
          <a:latin typeface="+mn-lt"/>
          <a:ea typeface="+mn-ea"/>
          <a:cs typeface="+mn-cs"/>
        </a:defRPr>
      </a:lvl4pPr>
      <a:lvl5pPr marL="1828148" algn="l" defTabSz="914074" rtl="0" eaLnBrk="1" latinLnBrk="0" hangingPunct="1">
        <a:defRPr sz="1800" kern="1200">
          <a:solidFill>
            <a:schemeClr val="tx1"/>
          </a:solidFill>
          <a:latin typeface="+mn-lt"/>
          <a:ea typeface="+mn-ea"/>
          <a:cs typeface="+mn-cs"/>
        </a:defRPr>
      </a:lvl5pPr>
      <a:lvl6pPr marL="2285186" algn="l" defTabSz="914074" rtl="0" eaLnBrk="1" latinLnBrk="0" hangingPunct="1">
        <a:defRPr sz="1800" kern="1200">
          <a:solidFill>
            <a:schemeClr val="tx1"/>
          </a:solidFill>
          <a:latin typeface="+mn-lt"/>
          <a:ea typeface="+mn-ea"/>
          <a:cs typeface="+mn-cs"/>
        </a:defRPr>
      </a:lvl6pPr>
      <a:lvl7pPr marL="2742224" algn="l" defTabSz="914074" rtl="0" eaLnBrk="1" latinLnBrk="0" hangingPunct="1">
        <a:defRPr sz="1800" kern="1200">
          <a:solidFill>
            <a:schemeClr val="tx1"/>
          </a:solidFill>
          <a:latin typeface="+mn-lt"/>
          <a:ea typeface="+mn-ea"/>
          <a:cs typeface="+mn-cs"/>
        </a:defRPr>
      </a:lvl7pPr>
      <a:lvl8pPr marL="3199260" algn="l" defTabSz="914074" rtl="0" eaLnBrk="1" latinLnBrk="0" hangingPunct="1">
        <a:defRPr sz="1800" kern="1200">
          <a:solidFill>
            <a:schemeClr val="tx1"/>
          </a:solidFill>
          <a:latin typeface="+mn-lt"/>
          <a:ea typeface="+mn-ea"/>
          <a:cs typeface="+mn-cs"/>
        </a:defRPr>
      </a:lvl8pPr>
      <a:lvl9pPr marL="3656296" algn="l" defTabSz="914074"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7"/>
          <p:cNvSpPr>
            <a:spLocks noGrp="1" noChangeArrowheads="1"/>
          </p:cNvSpPr>
          <p:nvPr>
            <p:ph type="title"/>
          </p:nvPr>
        </p:nvSpPr>
        <p:spPr bwMode="auto">
          <a:xfrm>
            <a:off x="428625" y="344488"/>
            <a:ext cx="84724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8" tIns="45704" rIns="91408" bIns="45704" numCol="1" anchor="ctr" anchorCtr="0" compatLnSpc="1">
            <a:prstTxWarp prst="textNoShape">
              <a:avLst/>
            </a:prstTxWarp>
          </a:bodyPr>
          <a:lstStyle/>
          <a:p>
            <a:pPr lvl="0"/>
            <a:r>
              <a:rPr lang="en-US" smtClean="0"/>
              <a:t>Select to edit master title</a:t>
            </a:r>
          </a:p>
        </p:txBody>
      </p:sp>
      <p:sp>
        <p:nvSpPr>
          <p:cNvPr id="1027" name="Rectangle 8"/>
          <p:cNvSpPr>
            <a:spLocks noGrp="1" noChangeArrowheads="1"/>
          </p:cNvSpPr>
          <p:nvPr>
            <p:ph type="body" idx="1"/>
          </p:nvPr>
        </p:nvSpPr>
        <p:spPr bwMode="auto">
          <a:xfrm>
            <a:off x="495300" y="1508125"/>
            <a:ext cx="8050213"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8" tIns="45704" rIns="91408" bIns="45704" numCol="1" anchor="t" anchorCtr="0" compatLnSpc="1">
            <a:prstTxWarp prst="textNoShape">
              <a:avLst/>
            </a:prstTxWarp>
          </a:bodyPr>
          <a:lstStyle/>
          <a:p>
            <a:pPr lvl="0"/>
            <a:r>
              <a:rPr lang="en-US" smtClean="0"/>
              <a:t>Select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6329" name="Rectangle 9"/>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08" tIns="45704" rIns="91408" bIns="45704" numCol="1" anchor="t" anchorCtr="0" compatLnSpc="1">
            <a:prstTxWarp prst="textNoShape">
              <a:avLst/>
            </a:prstTxWarp>
          </a:bodyPr>
          <a:lstStyle>
            <a:lvl1pPr>
              <a:spcBef>
                <a:spcPct val="0"/>
              </a:spcBef>
              <a:buFontTx/>
              <a:buNone/>
              <a:defRPr sz="1400">
                <a:latin typeface="Times New Roman" pitchFamily="18" charset="0"/>
                <a:cs typeface="+mn-cs"/>
              </a:defRPr>
            </a:lvl1pPr>
          </a:lstStyle>
          <a:p>
            <a:pPr>
              <a:defRPr/>
            </a:pPr>
            <a:endParaRPr lang="en-US"/>
          </a:p>
        </p:txBody>
      </p:sp>
      <p:sp>
        <p:nvSpPr>
          <p:cNvPr id="56330" name="Rectangle 1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08" tIns="45704" rIns="91408" bIns="45704" numCol="1" anchor="t" anchorCtr="0" compatLnSpc="1">
            <a:prstTxWarp prst="textNoShape">
              <a:avLst/>
            </a:prstTxWarp>
          </a:bodyPr>
          <a:lstStyle>
            <a:lvl1pPr algn="ctr">
              <a:spcBef>
                <a:spcPct val="0"/>
              </a:spcBef>
              <a:buFontTx/>
              <a:buNone/>
              <a:defRPr sz="1400">
                <a:latin typeface="Times New Roman" pitchFamily="18" charset="0"/>
                <a:cs typeface="+mn-cs"/>
              </a:defRPr>
            </a:lvl1pPr>
          </a:lstStyle>
          <a:p>
            <a:pPr>
              <a:defRPr/>
            </a:pPr>
            <a:endParaRPr lang="en-US"/>
          </a:p>
        </p:txBody>
      </p:sp>
      <p:sp>
        <p:nvSpPr>
          <p:cNvPr id="56331" name="Rectangle 11"/>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08" tIns="45704" rIns="91408" bIns="45704" numCol="1" anchor="t" anchorCtr="0" compatLnSpc="1">
            <a:prstTxWarp prst="textNoShape">
              <a:avLst/>
            </a:prstTxWarp>
          </a:bodyPr>
          <a:lstStyle>
            <a:lvl1pPr algn="r">
              <a:spcBef>
                <a:spcPct val="0"/>
              </a:spcBef>
              <a:buFontTx/>
              <a:buNone/>
              <a:defRPr sz="1400">
                <a:solidFill>
                  <a:schemeClr val="bg1"/>
                </a:solidFill>
                <a:latin typeface="Times New Roman" pitchFamily="18" charset="0"/>
                <a:cs typeface="+mn-cs"/>
              </a:defRPr>
            </a:lvl1pPr>
          </a:lstStyle>
          <a:p>
            <a:pPr>
              <a:defRPr/>
            </a:pPr>
            <a:fld id="{73ED342E-2B35-4AD6-BB67-B927E1135CC8}" type="slidenum">
              <a:rPr lang="en-US"/>
              <a:pPr>
                <a:defRPr/>
              </a:pPr>
              <a:t>‹#›</a:t>
            </a:fld>
            <a:endParaRPr lang="en-US"/>
          </a:p>
        </p:txBody>
      </p:sp>
      <p:sp>
        <p:nvSpPr>
          <p:cNvPr id="1031" name="Rectangle 12"/>
          <p:cNvSpPr>
            <a:spLocks noChangeArrowheads="1"/>
          </p:cNvSpPr>
          <p:nvPr/>
        </p:nvSpPr>
        <p:spPr bwMode="auto">
          <a:xfrm>
            <a:off x="0" y="6035679"/>
            <a:ext cx="9144000" cy="815975"/>
          </a:xfrm>
          <a:prstGeom prst="rect">
            <a:avLst/>
          </a:prstGeom>
          <a:solidFill>
            <a:srgbClr val="1D2F68"/>
          </a:solidFill>
          <a:ln w="9525">
            <a:solidFill>
              <a:srgbClr val="1D2F68"/>
            </a:solidFill>
            <a:miter lim="800000"/>
            <a:headEnd/>
            <a:tailEnd/>
          </a:ln>
        </p:spPr>
        <p:txBody>
          <a:bodyPr wrap="none" lIns="91408" tIns="45704" rIns="91408" bIns="45704" anchor="ctr"/>
          <a:lstStyle/>
          <a:p>
            <a:pPr>
              <a:spcBef>
                <a:spcPct val="50000"/>
              </a:spcBef>
              <a:buFontTx/>
              <a:buChar char="•"/>
            </a:pPr>
            <a:endParaRPr lang="en-US"/>
          </a:p>
        </p:txBody>
      </p:sp>
      <p:sp>
        <p:nvSpPr>
          <p:cNvPr id="1032" name="Rectangle 17"/>
          <p:cNvSpPr>
            <a:spLocks noChangeArrowheads="1"/>
          </p:cNvSpPr>
          <p:nvPr/>
        </p:nvSpPr>
        <p:spPr bwMode="auto">
          <a:xfrm>
            <a:off x="6940550" y="63055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8" tIns="45704" rIns="91408" bIns="45704"/>
          <a:lstStyle/>
          <a:p>
            <a:pPr algn="r"/>
            <a:fld id="{90C4D7D1-811C-40BC-81C9-74617E99824C}" type="slidenum">
              <a:rPr lang="en-US" sz="1200" b="1">
                <a:solidFill>
                  <a:schemeClr val="bg1"/>
                </a:solidFill>
              </a:rPr>
              <a:pPr algn="r"/>
              <a:t>‹#›</a:t>
            </a:fld>
            <a:endParaRPr lang="en-US" sz="1200" b="1">
              <a:solidFill>
                <a:schemeClr val="bg1"/>
              </a:solidFill>
            </a:endParaRPr>
          </a:p>
        </p:txBody>
      </p:sp>
      <p:grpSp>
        <p:nvGrpSpPr>
          <p:cNvPr id="1033" name="Group 25"/>
          <p:cNvGrpSpPr>
            <a:grpSpLocks/>
          </p:cNvGrpSpPr>
          <p:nvPr/>
        </p:nvGrpSpPr>
        <p:grpSpPr bwMode="auto">
          <a:xfrm>
            <a:off x="5708650" y="6124579"/>
            <a:ext cx="2081212" cy="661988"/>
            <a:chOff x="3596" y="3858"/>
            <a:chExt cx="1311" cy="417"/>
          </a:xfrm>
        </p:grpSpPr>
        <p:pic>
          <p:nvPicPr>
            <p:cNvPr id="1034" name="Picture 26" descr="NEW FAA LOGO"/>
            <p:cNvPicPr>
              <a:picLocks noChangeAspect="1" noChangeArrowheads="1"/>
            </p:cNvPicPr>
            <p:nvPr userDrawn="1"/>
          </p:nvPicPr>
          <p:blipFill>
            <a:blip r:embed="rId16">
              <a:clrChange>
                <a:clrFrom>
                  <a:srgbClr val="DF1F06"/>
                </a:clrFrom>
                <a:clrTo>
                  <a:srgbClr val="DF1F06">
                    <a:alpha val="0"/>
                  </a:srgbClr>
                </a:clrTo>
              </a:clrChange>
              <a:extLst>
                <a:ext uri="{28A0092B-C50C-407E-A947-70E740481C1C}">
                  <a14:useLocalDpi xmlns:a14="http://schemas.microsoft.com/office/drawing/2010/main" val="0"/>
                </a:ext>
              </a:extLst>
            </a:blip>
            <a:srcRect/>
            <a:stretch>
              <a:fillRect/>
            </a:stretch>
          </p:blipFill>
          <p:spPr bwMode="auto">
            <a:xfrm>
              <a:off x="3596" y="3858"/>
              <a:ext cx="416" cy="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5" name="Text Box 27"/>
            <p:cNvSpPr txBox="1">
              <a:spLocks noChangeArrowheads="1"/>
            </p:cNvSpPr>
            <p:nvPr userDrawn="1"/>
          </p:nvSpPr>
          <p:spPr bwMode="auto">
            <a:xfrm>
              <a:off x="4023" y="3947"/>
              <a:ext cx="884"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lnSpc>
                  <a:spcPct val="85000"/>
                </a:lnSpc>
              </a:pPr>
              <a:r>
                <a:rPr lang="en-US" sz="1200" b="1">
                  <a:solidFill>
                    <a:schemeClr val="bg1"/>
                  </a:solidFill>
                </a:rPr>
                <a:t>Federal Aviation</a:t>
              </a:r>
            </a:p>
            <a:p>
              <a:pPr eaLnBrk="1" hangingPunct="1">
                <a:lnSpc>
                  <a:spcPct val="85000"/>
                </a:lnSpc>
              </a:pPr>
              <a:r>
                <a:rPr lang="en-US" sz="1200" b="1">
                  <a:solidFill>
                    <a:schemeClr val="bg1"/>
                  </a:solidFill>
                </a:rPr>
                <a:t>Administration</a:t>
              </a:r>
            </a:p>
          </p:txBody>
        </p:sp>
      </p:grpSp>
    </p:spTree>
  </p:cSld>
  <p:clrMap bg1="lt1" tx1="dk1" bg2="lt2" tx2="dk2" accent1="accent1" accent2="accent2" accent3="accent3" accent4="accent4" accent5="accent5" accent6="accent6" hlink="hlink" folHlink="folHlink"/>
  <p:sldLayoutIdLst>
    <p:sldLayoutId id="2147484209" r:id="rId1"/>
    <p:sldLayoutId id="2147484210" r:id="rId2"/>
    <p:sldLayoutId id="2147484211" r:id="rId3"/>
    <p:sldLayoutId id="2147484212" r:id="rId4"/>
    <p:sldLayoutId id="2147484213" r:id="rId5"/>
    <p:sldLayoutId id="2147484214" r:id="rId6"/>
    <p:sldLayoutId id="2147484215" r:id="rId7"/>
    <p:sldLayoutId id="2147484216" r:id="rId8"/>
    <p:sldLayoutId id="2147484217" r:id="rId9"/>
    <p:sldLayoutId id="2147484218" r:id="rId10"/>
    <p:sldLayoutId id="2147484219" r:id="rId11"/>
    <p:sldLayoutId id="2147484220" r:id="rId12"/>
    <p:sldLayoutId id="2147484221" r:id="rId13"/>
    <p:sldLayoutId id="2147484222" r:id="rId14"/>
  </p:sldLayoutIdLst>
  <p:hf hdr="0" ftr="0" dt="0"/>
  <p:txStyles>
    <p:titleStyle>
      <a:lvl1pPr algn="l" rtl="0" eaLnBrk="1" fontAlgn="base" hangingPunct="1">
        <a:spcBef>
          <a:spcPct val="0"/>
        </a:spcBef>
        <a:spcAft>
          <a:spcPct val="0"/>
        </a:spcAft>
        <a:defRPr sz="4000" b="1">
          <a:solidFill>
            <a:srgbClr val="1D2F68"/>
          </a:solidFill>
          <a:latin typeface="+mj-lt"/>
          <a:ea typeface="+mj-ea"/>
          <a:cs typeface="+mj-cs"/>
        </a:defRPr>
      </a:lvl1pPr>
      <a:lvl2pPr algn="l" rtl="0" eaLnBrk="1" fontAlgn="base" hangingPunct="1">
        <a:spcBef>
          <a:spcPct val="0"/>
        </a:spcBef>
        <a:spcAft>
          <a:spcPct val="0"/>
        </a:spcAft>
        <a:defRPr sz="4000" b="1">
          <a:solidFill>
            <a:srgbClr val="1D2F68"/>
          </a:solidFill>
          <a:latin typeface="Arial" charset="0"/>
        </a:defRPr>
      </a:lvl2pPr>
      <a:lvl3pPr algn="l" rtl="0" eaLnBrk="1" fontAlgn="base" hangingPunct="1">
        <a:spcBef>
          <a:spcPct val="0"/>
        </a:spcBef>
        <a:spcAft>
          <a:spcPct val="0"/>
        </a:spcAft>
        <a:defRPr sz="4000" b="1">
          <a:solidFill>
            <a:srgbClr val="1D2F68"/>
          </a:solidFill>
          <a:latin typeface="Arial" charset="0"/>
        </a:defRPr>
      </a:lvl3pPr>
      <a:lvl4pPr algn="l" rtl="0" eaLnBrk="1" fontAlgn="base" hangingPunct="1">
        <a:spcBef>
          <a:spcPct val="0"/>
        </a:spcBef>
        <a:spcAft>
          <a:spcPct val="0"/>
        </a:spcAft>
        <a:defRPr sz="4000" b="1">
          <a:solidFill>
            <a:srgbClr val="1D2F68"/>
          </a:solidFill>
          <a:latin typeface="Arial" charset="0"/>
        </a:defRPr>
      </a:lvl4pPr>
      <a:lvl5pPr algn="l" rtl="0" eaLnBrk="1" fontAlgn="base" hangingPunct="1">
        <a:spcBef>
          <a:spcPct val="0"/>
        </a:spcBef>
        <a:spcAft>
          <a:spcPct val="0"/>
        </a:spcAft>
        <a:defRPr sz="4000" b="1">
          <a:solidFill>
            <a:srgbClr val="1D2F68"/>
          </a:solidFill>
          <a:latin typeface="Arial" charset="0"/>
        </a:defRPr>
      </a:lvl5pPr>
      <a:lvl6pPr marL="457036" algn="l" rtl="0" eaLnBrk="1" fontAlgn="base" hangingPunct="1">
        <a:spcBef>
          <a:spcPct val="0"/>
        </a:spcBef>
        <a:spcAft>
          <a:spcPct val="0"/>
        </a:spcAft>
        <a:defRPr sz="4000" b="1">
          <a:solidFill>
            <a:srgbClr val="1D2F68"/>
          </a:solidFill>
          <a:latin typeface="Arial" charset="0"/>
        </a:defRPr>
      </a:lvl6pPr>
      <a:lvl7pPr marL="914074" algn="l" rtl="0" eaLnBrk="1" fontAlgn="base" hangingPunct="1">
        <a:spcBef>
          <a:spcPct val="0"/>
        </a:spcBef>
        <a:spcAft>
          <a:spcPct val="0"/>
        </a:spcAft>
        <a:defRPr sz="4000" b="1">
          <a:solidFill>
            <a:srgbClr val="1D2F68"/>
          </a:solidFill>
          <a:latin typeface="Arial" charset="0"/>
        </a:defRPr>
      </a:lvl7pPr>
      <a:lvl8pPr marL="1371109" algn="l" rtl="0" eaLnBrk="1" fontAlgn="base" hangingPunct="1">
        <a:spcBef>
          <a:spcPct val="0"/>
        </a:spcBef>
        <a:spcAft>
          <a:spcPct val="0"/>
        </a:spcAft>
        <a:defRPr sz="4000" b="1">
          <a:solidFill>
            <a:srgbClr val="1D2F68"/>
          </a:solidFill>
          <a:latin typeface="Arial" charset="0"/>
        </a:defRPr>
      </a:lvl8pPr>
      <a:lvl9pPr marL="1828148" algn="l" rtl="0" eaLnBrk="1" fontAlgn="base" hangingPunct="1">
        <a:spcBef>
          <a:spcPct val="0"/>
        </a:spcBef>
        <a:spcAft>
          <a:spcPct val="0"/>
        </a:spcAft>
        <a:defRPr sz="4000" b="1">
          <a:solidFill>
            <a:srgbClr val="1D2F68"/>
          </a:solidFill>
          <a:latin typeface="Arial" charset="0"/>
        </a:defRPr>
      </a:lvl9pPr>
    </p:titleStyle>
    <p:bodyStyle>
      <a:lvl1pPr marL="342778" indent="-342778" algn="l" rtl="0" eaLnBrk="1" fontAlgn="base" hangingPunct="1">
        <a:spcBef>
          <a:spcPct val="20000"/>
        </a:spcBef>
        <a:spcAft>
          <a:spcPct val="0"/>
        </a:spcAft>
        <a:buChar char="•"/>
        <a:defRPr sz="2800" b="1">
          <a:solidFill>
            <a:schemeClr val="tx1"/>
          </a:solidFill>
          <a:latin typeface="+mn-lt"/>
          <a:ea typeface="+mn-ea"/>
          <a:cs typeface="+mn-cs"/>
        </a:defRPr>
      </a:lvl1pPr>
      <a:lvl2pPr marL="742685" indent="-285648" algn="l" rtl="0" eaLnBrk="1" fontAlgn="base" hangingPunct="1">
        <a:spcBef>
          <a:spcPct val="20000"/>
        </a:spcBef>
        <a:spcAft>
          <a:spcPct val="0"/>
        </a:spcAft>
        <a:buChar char="–"/>
        <a:defRPr sz="2400">
          <a:solidFill>
            <a:schemeClr val="tx1"/>
          </a:solidFill>
          <a:latin typeface="+mn-lt"/>
        </a:defRPr>
      </a:lvl2pPr>
      <a:lvl3pPr marL="1142592" indent="-228520" algn="l" rtl="0" eaLnBrk="1" fontAlgn="base" hangingPunct="1">
        <a:spcBef>
          <a:spcPct val="20000"/>
        </a:spcBef>
        <a:spcAft>
          <a:spcPct val="0"/>
        </a:spcAft>
        <a:buChar char="•"/>
        <a:defRPr sz="2000">
          <a:solidFill>
            <a:schemeClr val="tx1"/>
          </a:solidFill>
          <a:latin typeface="+mn-lt"/>
        </a:defRPr>
      </a:lvl3pPr>
      <a:lvl4pPr marL="1599629" indent="-228520" algn="l" rtl="0" eaLnBrk="1" fontAlgn="base" hangingPunct="1">
        <a:spcBef>
          <a:spcPct val="20000"/>
        </a:spcBef>
        <a:spcAft>
          <a:spcPct val="0"/>
        </a:spcAft>
        <a:buChar char="–"/>
        <a:defRPr>
          <a:solidFill>
            <a:schemeClr val="tx1"/>
          </a:solidFill>
          <a:latin typeface="+mn-lt"/>
        </a:defRPr>
      </a:lvl4pPr>
      <a:lvl5pPr marL="2056668" indent="-228520" algn="l" rtl="0" eaLnBrk="1" fontAlgn="base" hangingPunct="1">
        <a:spcBef>
          <a:spcPct val="20000"/>
        </a:spcBef>
        <a:spcAft>
          <a:spcPct val="0"/>
        </a:spcAft>
        <a:buChar char="»"/>
        <a:defRPr>
          <a:solidFill>
            <a:schemeClr val="tx1"/>
          </a:solidFill>
          <a:latin typeface="+mn-lt"/>
        </a:defRPr>
      </a:lvl5pPr>
      <a:lvl6pPr marL="2513704" indent="-228520" algn="l" rtl="0" eaLnBrk="1" fontAlgn="base" hangingPunct="1">
        <a:spcBef>
          <a:spcPct val="20000"/>
        </a:spcBef>
        <a:spcAft>
          <a:spcPct val="0"/>
        </a:spcAft>
        <a:buChar char="»"/>
        <a:defRPr>
          <a:solidFill>
            <a:schemeClr val="tx1"/>
          </a:solidFill>
          <a:latin typeface="+mn-lt"/>
        </a:defRPr>
      </a:lvl6pPr>
      <a:lvl7pPr marL="2970742" indent="-228520" algn="l" rtl="0" eaLnBrk="1" fontAlgn="base" hangingPunct="1">
        <a:spcBef>
          <a:spcPct val="20000"/>
        </a:spcBef>
        <a:spcAft>
          <a:spcPct val="0"/>
        </a:spcAft>
        <a:buChar char="»"/>
        <a:defRPr>
          <a:solidFill>
            <a:schemeClr val="tx1"/>
          </a:solidFill>
          <a:latin typeface="+mn-lt"/>
        </a:defRPr>
      </a:lvl7pPr>
      <a:lvl8pPr marL="3427778" indent="-228520" algn="l" rtl="0" eaLnBrk="1" fontAlgn="base" hangingPunct="1">
        <a:spcBef>
          <a:spcPct val="20000"/>
        </a:spcBef>
        <a:spcAft>
          <a:spcPct val="0"/>
        </a:spcAft>
        <a:buChar char="»"/>
        <a:defRPr>
          <a:solidFill>
            <a:schemeClr val="tx1"/>
          </a:solidFill>
          <a:latin typeface="+mn-lt"/>
        </a:defRPr>
      </a:lvl8pPr>
      <a:lvl9pPr marL="3884814" indent="-22852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074" rtl="0" eaLnBrk="1" latinLnBrk="0" hangingPunct="1">
        <a:defRPr sz="1800" kern="1200">
          <a:solidFill>
            <a:schemeClr val="tx1"/>
          </a:solidFill>
          <a:latin typeface="+mn-lt"/>
          <a:ea typeface="+mn-ea"/>
          <a:cs typeface="+mn-cs"/>
        </a:defRPr>
      </a:lvl1pPr>
      <a:lvl2pPr marL="457036" algn="l" defTabSz="914074" rtl="0" eaLnBrk="1" latinLnBrk="0" hangingPunct="1">
        <a:defRPr sz="1800" kern="1200">
          <a:solidFill>
            <a:schemeClr val="tx1"/>
          </a:solidFill>
          <a:latin typeface="+mn-lt"/>
          <a:ea typeface="+mn-ea"/>
          <a:cs typeface="+mn-cs"/>
        </a:defRPr>
      </a:lvl2pPr>
      <a:lvl3pPr marL="914074" algn="l" defTabSz="914074" rtl="0" eaLnBrk="1" latinLnBrk="0" hangingPunct="1">
        <a:defRPr sz="1800" kern="1200">
          <a:solidFill>
            <a:schemeClr val="tx1"/>
          </a:solidFill>
          <a:latin typeface="+mn-lt"/>
          <a:ea typeface="+mn-ea"/>
          <a:cs typeface="+mn-cs"/>
        </a:defRPr>
      </a:lvl3pPr>
      <a:lvl4pPr marL="1371109" algn="l" defTabSz="914074" rtl="0" eaLnBrk="1" latinLnBrk="0" hangingPunct="1">
        <a:defRPr sz="1800" kern="1200">
          <a:solidFill>
            <a:schemeClr val="tx1"/>
          </a:solidFill>
          <a:latin typeface="+mn-lt"/>
          <a:ea typeface="+mn-ea"/>
          <a:cs typeface="+mn-cs"/>
        </a:defRPr>
      </a:lvl4pPr>
      <a:lvl5pPr marL="1828148" algn="l" defTabSz="914074" rtl="0" eaLnBrk="1" latinLnBrk="0" hangingPunct="1">
        <a:defRPr sz="1800" kern="1200">
          <a:solidFill>
            <a:schemeClr val="tx1"/>
          </a:solidFill>
          <a:latin typeface="+mn-lt"/>
          <a:ea typeface="+mn-ea"/>
          <a:cs typeface="+mn-cs"/>
        </a:defRPr>
      </a:lvl5pPr>
      <a:lvl6pPr marL="2285186" algn="l" defTabSz="914074" rtl="0" eaLnBrk="1" latinLnBrk="0" hangingPunct="1">
        <a:defRPr sz="1800" kern="1200">
          <a:solidFill>
            <a:schemeClr val="tx1"/>
          </a:solidFill>
          <a:latin typeface="+mn-lt"/>
          <a:ea typeface="+mn-ea"/>
          <a:cs typeface="+mn-cs"/>
        </a:defRPr>
      </a:lvl6pPr>
      <a:lvl7pPr marL="2742224" algn="l" defTabSz="914074" rtl="0" eaLnBrk="1" latinLnBrk="0" hangingPunct="1">
        <a:defRPr sz="1800" kern="1200">
          <a:solidFill>
            <a:schemeClr val="tx1"/>
          </a:solidFill>
          <a:latin typeface="+mn-lt"/>
          <a:ea typeface="+mn-ea"/>
          <a:cs typeface="+mn-cs"/>
        </a:defRPr>
      </a:lvl7pPr>
      <a:lvl8pPr marL="3199260" algn="l" defTabSz="914074" rtl="0" eaLnBrk="1" latinLnBrk="0" hangingPunct="1">
        <a:defRPr sz="1800" kern="1200">
          <a:solidFill>
            <a:schemeClr val="tx1"/>
          </a:solidFill>
          <a:latin typeface="+mn-lt"/>
          <a:ea typeface="+mn-ea"/>
          <a:cs typeface="+mn-cs"/>
        </a:defRPr>
      </a:lvl8pPr>
      <a:lvl9pPr marL="3656296" algn="l" defTabSz="914074"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7"/>
          <p:cNvSpPr>
            <a:spLocks noGrp="1" noChangeArrowheads="1"/>
          </p:cNvSpPr>
          <p:nvPr>
            <p:ph type="title"/>
          </p:nvPr>
        </p:nvSpPr>
        <p:spPr bwMode="auto">
          <a:xfrm>
            <a:off x="428625" y="3444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ctr" anchorCtr="0" compatLnSpc="1">
            <a:prstTxWarp prst="textNoShape">
              <a:avLst/>
            </a:prstTxWarp>
          </a:bodyPr>
          <a:lstStyle/>
          <a:p>
            <a:pPr lvl="0"/>
            <a:r>
              <a:rPr lang="en-US" smtClean="0"/>
              <a:t>Select to edit master title</a:t>
            </a:r>
          </a:p>
        </p:txBody>
      </p:sp>
      <p:sp>
        <p:nvSpPr>
          <p:cNvPr id="2051" name="Rectangle 8"/>
          <p:cNvSpPr>
            <a:spLocks noGrp="1" noChangeArrowheads="1"/>
          </p:cNvSpPr>
          <p:nvPr>
            <p:ph type="body" idx="1"/>
          </p:nvPr>
        </p:nvSpPr>
        <p:spPr bwMode="auto">
          <a:xfrm>
            <a:off x="495300" y="1508125"/>
            <a:ext cx="805021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t" anchorCtr="0" compatLnSpc="1">
            <a:prstTxWarp prst="textNoShape">
              <a:avLst/>
            </a:prstTxWarp>
          </a:bodyPr>
          <a:lstStyle/>
          <a:p>
            <a:pPr lvl="0"/>
            <a:r>
              <a:rPr lang="en-US" smtClean="0"/>
              <a:t>Select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6329" name="Rectangle 9"/>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t" anchorCtr="0" compatLnSpc="1">
            <a:prstTxWarp prst="textNoShape">
              <a:avLst/>
            </a:prstTxWarp>
          </a:bodyPr>
          <a:lstStyle>
            <a:lvl1pPr>
              <a:spcBef>
                <a:spcPct val="0"/>
              </a:spcBef>
              <a:buFontTx/>
              <a:buNone/>
              <a:defRPr sz="1400">
                <a:solidFill>
                  <a:srgbClr val="000000"/>
                </a:solidFill>
                <a:latin typeface="Times New Roman" pitchFamily="18" charset="0"/>
                <a:cs typeface="+mn-cs"/>
              </a:defRPr>
            </a:lvl1pPr>
          </a:lstStyle>
          <a:p>
            <a:pPr>
              <a:defRPr/>
            </a:pPr>
            <a:endParaRPr lang="en-US"/>
          </a:p>
        </p:txBody>
      </p:sp>
      <p:sp>
        <p:nvSpPr>
          <p:cNvPr id="56330" name="Rectangle 10"/>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t" anchorCtr="0" compatLnSpc="1">
            <a:prstTxWarp prst="textNoShape">
              <a:avLst/>
            </a:prstTxWarp>
          </a:bodyPr>
          <a:lstStyle>
            <a:lvl1pPr algn="ctr">
              <a:spcBef>
                <a:spcPct val="0"/>
              </a:spcBef>
              <a:buFontTx/>
              <a:buNone/>
              <a:defRPr sz="1400">
                <a:solidFill>
                  <a:srgbClr val="000000"/>
                </a:solidFill>
                <a:latin typeface="Times New Roman" pitchFamily="18" charset="0"/>
                <a:cs typeface="+mn-cs"/>
              </a:defRPr>
            </a:lvl1pPr>
          </a:lstStyle>
          <a:p>
            <a:pPr>
              <a:defRPr/>
            </a:pPr>
            <a:endParaRPr lang="en-US"/>
          </a:p>
        </p:txBody>
      </p:sp>
      <p:sp>
        <p:nvSpPr>
          <p:cNvPr id="56331" name="Rectangle 11"/>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t" anchorCtr="0" compatLnSpc="1">
            <a:prstTxWarp prst="textNoShape">
              <a:avLst/>
            </a:prstTxWarp>
          </a:bodyPr>
          <a:lstStyle>
            <a:lvl1pPr algn="r">
              <a:spcBef>
                <a:spcPct val="0"/>
              </a:spcBef>
              <a:buFontTx/>
              <a:buNone/>
              <a:defRPr sz="1400">
                <a:solidFill>
                  <a:srgbClr val="FFFFFF"/>
                </a:solidFill>
                <a:latin typeface="Times New Roman" pitchFamily="18" charset="0"/>
                <a:cs typeface="+mn-cs"/>
              </a:defRPr>
            </a:lvl1pPr>
          </a:lstStyle>
          <a:p>
            <a:pPr>
              <a:defRPr/>
            </a:pPr>
            <a:fld id="{E4944337-5B49-4941-AC1C-524A5CD8C2F4}" type="slidenum">
              <a:rPr lang="en-US"/>
              <a:pPr>
                <a:defRPr/>
              </a:pPr>
              <a:t>‹#›</a:t>
            </a:fld>
            <a:endParaRPr lang="en-US"/>
          </a:p>
        </p:txBody>
      </p:sp>
      <p:sp>
        <p:nvSpPr>
          <p:cNvPr id="2055" name="Rectangle 12"/>
          <p:cNvSpPr>
            <a:spLocks noChangeArrowheads="1"/>
          </p:cNvSpPr>
          <p:nvPr/>
        </p:nvSpPr>
        <p:spPr bwMode="auto">
          <a:xfrm>
            <a:off x="0" y="6035679"/>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8" tIns="45704" rIns="91408" bIns="45704" anchor="ctr"/>
          <a:lstStyle/>
          <a:p>
            <a:pPr>
              <a:spcBef>
                <a:spcPct val="50000"/>
              </a:spcBef>
              <a:buFontTx/>
              <a:buChar char="•"/>
            </a:pPr>
            <a:endParaRPr lang="en-US">
              <a:solidFill>
                <a:srgbClr val="000000"/>
              </a:solidFill>
            </a:endParaRPr>
          </a:p>
        </p:txBody>
      </p:sp>
      <p:sp>
        <p:nvSpPr>
          <p:cNvPr id="2056" name="Rectangle 17"/>
          <p:cNvSpPr>
            <a:spLocks noChangeArrowheads="1"/>
          </p:cNvSpPr>
          <p:nvPr/>
        </p:nvSpPr>
        <p:spPr bwMode="auto">
          <a:xfrm>
            <a:off x="6940550" y="630555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8" tIns="45704" rIns="91408" bIns="45704"/>
          <a:lstStyle/>
          <a:p>
            <a:pPr algn="r"/>
            <a:fld id="{936F416C-3C6D-4B71-9235-DAD7A44B8222}" type="slidenum">
              <a:rPr lang="en-US" sz="1200" b="1">
                <a:solidFill>
                  <a:srgbClr val="FFFFFF"/>
                </a:solidFill>
              </a:rPr>
              <a:pPr algn="r"/>
              <a:t>‹#›</a:t>
            </a:fld>
            <a:endParaRPr lang="en-US" sz="1200" b="1">
              <a:solidFill>
                <a:srgbClr val="FFFFFF"/>
              </a:solidFill>
            </a:endParaRPr>
          </a:p>
        </p:txBody>
      </p:sp>
      <p:grpSp>
        <p:nvGrpSpPr>
          <p:cNvPr id="2057" name="Group 25"/>
          <p:cNvGrpSpPr>
            <a:grpSpLocks/>
          </p:cNvGrpSpPr>
          <p:nvPr/>
        </p:nvGrpSpPr>
        <p:grpSpPr bwMode="auto">
          <a:xfrm>
            <a:off x="5708650" y="6124579"/>
            <a:ext cx="2081212" cy="661988"/>
            <a:chOff x="3596" y="3858"/>
            <a:chExt cx="1311" cy="417"/>
          </a:xfrm>
        </p:grpSpPr>
        <p:pic>
          <p:nvPicPr>
            <p:cNvPr id="2060" name="Picture 26" descr="NEW FAA LOGO"/>
            <p:cNvPicPr>
              <a:picLocks noChangeAspect="1" noChangeArrowheads="1"/>
            </p:cNvPicPr>
            <p:nvPr userDrawn="1"/>
          </p:nvPicPr>
          <p:blipFill>
            <a:blip r:embed="rId15">
              <a:clrChange>
                <a:clrFrom>
                  <a:srgbClr val="DF1F06"/>
                </a:clrFrom>
                <a:clrTo>
                  <a:srgbClr val="DF1F06">
                    <a:alpha val="0"/>
                  </a:srgbClr>
                </a:clrTo>
              </a:clrChange>
              <a:extLst>
                <a:ext uri="{28A0092B-C50C-407E-A947-70E740481C1C}">
                  <a14:useLocalDpi xmlns:a14="http://schemas.microsoft.com/office/drawing/2010/main" val="0"/>
                </a:ext>
              </a:extLst>
            </a:blip>
            <a:srcRect/>
            <a:stretch>
              <a:fillRect/>
            </a:stretch>
          </p:blipFill>
          <p:spPr bwMode="auto">
            <a:xfrm>
              <a:off x="3596" y="3858"/>
              <a:ext cx="416" cy="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1" name="Text Box 27"/>
            <p:cNvSpPr txBox="1">
              <a:spLocks noChangeArrowheads="1"/>
            </p:cNvSpPr>
            <p:nvPr userDrawn="1"/>
          </p:nvSpPr>
          <p:spPr bwMode="auto">
            <a:xfrm>
              <a:off x="4023" y="3947"/>
              <a:ext cx="884" cy="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lnSpc>
                  <a:spcPct val="85000"/>
                </a:lnSpc>
              </a:pPr>
              <a:r>
                <a:rPr lang="en-US" sz="1200" b="1">
                  <a:solidFill>
                    <a:srgbClr val="FFFFFF"/>
                  </a:solidFill>
                </a:rPr>
                <a:t>Federal Aviation</a:t>
              </a:r>
            </a:p>
            <a:p>
              <a:pPr eaLnBrk="1" hangingPunct="1">
                <a:lnSpc>
                  <a:spcPct val="85000"/>
                </a:lnSpc>
              </a:pPr>
              <a:r>
                <a:rPr lang="en-US" sz="1200" b="1">
                  <a:solidFill>
                    <a:srgbClr val="FFFFFF"/>
                  </a:solidFill>
                </a:rPr>
                <a:t>Administration</a:t>
              </a:r>
            </a:p>
          </p:txBody>
        </p:sp>
      </p:grpSp>
      <p:sp>
        <p:nvSpPr>
          <p:cNvPr id="2058" name="Text Box 29"/>
          <p:cNvSpPr txBox="1">
            <a:spLocks noChangeArrowheads="1"/>
          </p:cNvSpPr>
          <p:nvPr/>
        </p:nvSpPr>
        <p:spPr bwMode="auto">
          <a:xfrm>
            <a:off x="449267" y="6205542"/>
            <a:ext cx="4784725" cy="279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8" tIns="45704" rIns="91408" bIns="45704">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US" sz="1200" b="1">
                <a:solidFill>
                  <a:srgbClr val="C0C0C0"/>
                </a:solidFill>
              </a:rPr>
              <a:t>&lt;Presentation Title – Change on Master Slide&gt;</a:t>
            </a:r>
            <a:endParaRPr lang="en-US" sz="1200">
              <a:solidFill>
                <a:srgbClr val="C0C0C0"/>
              </a:solidFill>
            </a:endParaRPr>
          </a:p>
        </p:txBody>
      </p:sp>
      <p:sp>
        <p:nvSpPr>
          <p:cNvPr id="2059" name="Text Box 30"/>
          <p:cNvSpPr txBox="1">
            <a:spLocks noChangeArrowheads="1"/>
          </p:cNvSpPr>
          <p:nvPr/>
        </p:nvSpPr>
        <p:spPr bwMode="auto">
          <a:xfrm>
            <a:off x="441325" y="6384929"/>
            <a:ext cx="3740150" cy="279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8" tIns="45704" rIns="91408" bIns="45704">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US" sz="1200">
                <a:solidFill>
                  <a:srgbClr val="C0C0C0"/>
                </a:solidFill>
              </a:rPr>
              <a:t>&lt;Date of Presentation – Change on Master Slide&gt;</a:t>
            </a:r>
          </a:p>
        </p:txBody>
      </p:sp>
    </p:spTree>
  </p:cSld>
  <p:clrMap bg1="lt1" tx1="dk1" bg2="lt2" tx2="dk2" accent1="accent1" accent2="accent2" accent3="accent3" accent4="accent4" accent5="accent5" accent6="accent6" hlink="hlink" folHlink="folHlink"/>
  <p:sldLayoutIdLst>
    <p:sldLayoutId id="2147484224" r:id="rId1"/>
    <p:sldLayoutId id="2147484225" r:id="rId2"/>
    <p:sldLayoutId id="2147484226" r:id="rId3"/>
    <p:sldLayoutId id="2147484227" r:id="rId4"/>
    <p:sldLayoutId id="2147484228" r:id="rId5"/>
    <p:sldLayoutId id="2147484229" r:id="rId6"/>
    <p:sldLayoutId id="2147484230" r:id="rId7"/>
    <p:sldLayoutId id="2147484231" r:id="rId8"/>
    <p:sldLayoutId id="2147484232" r:id="rId9"/>
    <p:sldLayoutId id="2147484233" r:id="rId10"/>
    <p:sldLayoutId id="2147484234" r:id="rId11"/>
    <p:sldLayoutId id="2147484235" r:id="rId12"/>
    <p:sldLayoutId id="2147484236" r:id="rId13"/>
  </p:sldLayoutIdLst>
  <p:hf hdr="0" ftr="0" dt="0"/>
  <p:txStyles>
    <p:titleStyle>
      <a:lvl1pPr algn="l" rtl="0" eaLnBrk="1" fontAlgn="base" hangingPunct="1">
        <a:spcBef>
          <a:spcPct val="0"/>
        </a:spcBef>
        <a:spcAft>
          <a:spcPct val="0"/>
        </a:spcAft>
        <a:defRPr sz="4000" b="1">
          <a:solidFill>
            <a:srgbClr val="1D2F68"/>
          </a:solidFill>
          <a:latin typeface="+mj-lt"/>
          <a:ea typeface="+mj-ea"/>
          <a:cs typeface="+mj-cs"/>
        </a:defRPr>
      </a:lvl1pPr>
      <a:lvl2pPr algn="l" rtl="0" eaLnBrk="1" fontAlgn="base" hangingPunct="1">
        <a:spcBef>
          <a:spcPct val="0"/>
        </a:spcBef>
        <a:spcAft>
          <a:spcPct val="0"/>
        </a:spcAft>
        <a:defRPr sz="4000" b="1">
          <a:solidFill>
            <a:srgbClr val="1D2F68"/>
          </a:solidFill>
          <a:latin typeface="Arial" charset="0"/>
        </a:defRPr>
      </a:lvl2pPr>
      <a:lvl3pPr algn="l" rtl="0" eaLnBrk="1" fontAlgn="base" hangingPunct="1">
        <a:spcBef>
          <a:spcPct val="0"/>
        </a:spcBef>
        <a:spcAft>
          <a:spcPct val="0"/>
        </a:spcAft>
        <a:defRPr sz="4000" b="1">
          <a:solidFill>
            <a:srgbClr val="1D2F68"/>
          </a:solidFill>
          <a:latin typeface="Arial" charset="0"/>
        </a:defRPr>
      </a:lvl3pPr>
      <a:lvl4pPr algn="l" rtl="0" eaLnBrk="1" fontAlgn="base" hangingPunct="1">
        <a:spcBef>
          <a:spcPct val="0"/>
        </a:spcBef>
        <a:spcAft>
          <a:spcPct val="0"/>
        </a:spcAft>
        <a:defRPr sz="4000" b="1">
          <a:solidFill>
            <a:srgbClr val="1D2F68"/>
          </a:solidFill>
          <a:latin typeface="Arial" charset="0"/>
        </a:defRPr>
      </a:lvl4pPr>
      <a:lvl5pPr algn="l" rtl="0" eaLnBrk="1" fontAlgn="base" hangingPunct="1">
        <a:spcBef>
          <a:spcPct val="0"/>
        </a:spcBef>
        <a:spcAft>
          <a:spcPct val="0"/>
        </a:spcAft>
        <a:defRPr sz="4000" b="1">
          <a:solidFill>
            <a:srgbClr val="1D2F68"/>
          </a:solidFill>
          <a:latin typeface="Arial" charset="0"/>
        </a:defRPr>
      </a:lvl5pPr>
      <a:lvl6pPr marL="457036" algn="l" rtl="0" eaLnBrk="1" fontAlgn="base" hangingPunct="1">
        <a:spcBef>
          <a:spcPct val="0"/>
        </a:spcBef>
        <a:spcAft>
          <a:spcPct val="0"/>
        </a:spcAft>
        <a:defRPr sz="4000" b="1">
          <a:solidFill>
            <a:srgbClr val="1D2F68"/>
          </a:solidFill>
          <a:latin typeface="Arial" charset="0"/>
        </a:defRPr>
      </a:lvl6pPr>
      <a:lvl7pPr marL="914074" algn="l" rtl="0" eaLnBrk="1" fontAlgn="base" hangingPunct="1">
        <a:spcBef>
          <a:spcPct val="0"/>
        </a:spcBef>
        <a:spcAft>
          <a:spcPct val="0"/>
        </a:spcAft>
        <a:defRPr sz="4000" b="1">
          <a:solidFill>
            <a:srgbClr val="1D2F68"/>
          </a:solidFill>
          <a:latin typeface="Arial" charset="0"/>
        </a:defRPr>
      </a:lvl7pPr>
      <a:lvl8pPr marL="1371109" algn="l" rtl="0" eaLnBrk="1" fontAlgn="base" hangingPunct="1">
        <a:spcBef>
          <a:spcPct val="0"/>
        </a:spcBef>
        <a:spcAft>
          <a:spcPct val="0"/>
        </a:spcAft>
        <a:defRPr sz="4000" b="1">
          <a:solidFill>
            <a:srgbClr val="1D2F68"/>
          </a:solidFill>
          <a:latin typeface="Arial" charset="0"/>
        </a:defRPr>
      </a:lvl8pPr>
      <a:lvl9pPr marL="1828148" algn="l" rtl="0" eaLnBrk="1" fontAlgn="base" hangingPunct="1">
        <a:spcBef>
          <a:spcPct val="0"/>
        </a:spcBef>
        <a:spcAft>
          <a:spcPct val="0"/>
        </a:spcAft>
        <a:defRPr sz="4000" b="1">
          <a:solidFill>
            <a:srgbClr val="1D2F68"/>
          </a:solidFill>
          <a:latin typeface="Arial" charset="0"/>
        </a:defRPr>
      </a:lvl9pPr>
    </p:titleStyle>
    <p:bodyStyle>
      <a:lvl1pPr marL="342778" indent="-342778" algn="l" rtl="0" eaLnBrk="1" fontAlgn="base" hangingPunct="1">
        <a:spcBef>
          <a:spcPct val="20000"/>
        </a:spcBef>
        <a:spcAft>
          <a:spcPct val="0"/>
        </a:spcAft>
        <a:buChar char="•"/>
        <a:defRPr sz="2800" b="1">
          <a:solidFill>
            <a:schemeClr val="tx1"/>
          </a:solidFill>
          <a:latin typeface="+mn-lt"/>
          <a:ea typeface="+mn-ea"/>
          <a:cs typeface="+mn-cs"/>
        </a:defRPr>
      </a:lvl1pPr>
      <a:lvl2pPr marL="742685" indent="-285648" algn="l" rtl="0" eaLnBrk="1" fontAlgn="base" hangingPunct="1">
        <a:spcBef>
          <a:spcPct val="20000"/>
        </a:spcBef>
        <a:spcAft>
          <a:spcPct val="0"/>
        </a:spcAft>
        <a:buChar char="–"/>
        <a:defRPr sz="2400">
          <a:solidFill>
            <a:schemeClr val="tx1"/>
          </a:solidFill>
          <a:latin typeface="+mn-lt"/>
        </a:defRPr>
      </a:lvl2pPr>
      <a:lvl3pPr marL="1142592" indent="-228520" algn="l" rtl="0" eaLnBrk="1" fontAlgn="base" hangingPunct="1">
        <a:spcBef>
          <a:spcPct val="20000"/>
        </a:spcBef>
        <a:spcAft>
          <a:spcPct val="0"/>
        </a:spcAft>
        <a:buChar char="•"/>
        <a:defRPr sz="2000">
          <a:solidFill>
            <a:schemeClr val="tx1"/>
          </a:solidFill>
          <a:latin typeface="+mn-lt"/>
        </a:defRPr>
      </a:lvl3pPr>
      <a:lvl4pPr marL="1599629" indent="-228520" algn="l" rtl="0" eaLnBrk="1" fontAlgn="base" hangingPunct="1">
        <a:spcBef>
          <a:spcPct val="20000"/>
        </a:spcBef>
        <a:spcAft>
          <a:spcPct val="0"/>
        </a:spcAft>
        <a:buChar char="–"/>
        <a:defRPr>
          <a:solidFill>
            <a:schemeClr val="tx1"/>
          </a:solidFill>
          <a:latin typeface="+mn-lt"/>
        </a:defRPr>
      </a:lvl4pPr>
      <a:lvl5pPr marL="2056668" indent="-228520" algn="l" rtl="0" eaLnBrk="1" fontAlgn="base" hangingPunct="1">
        <a:spcBef>
          <a:spcPct val="20000"/>
        </a:spcBef>
        <a:spcAft>
          <a:spcPct val="0"/>
        </a:spcAft>
        <a:buChar char="»"/>
        <a:defRPr>
          <a:solidFill>
            <a:schemeClr val="tx1"/>
          </a:solidFill>
          <a:latin typeface="+mn-lt"/>
        </a:defRPr>
      </a:lvl5pPr>
      <a:lvl6pPr marL="2513704" indent="-228520" algn="l" rtl="0" eaLnBrk="1" fontAlgn="base" hangingPunct="1">
        <a:spcBef>
          <a:spcPct val="20000"/>
        </a:spcBef>
        <a:spcAft>
          <a:spcPct val="0"/>
        </a:spcAft>
        <a:buChar char="»"/>
        <a:defRPr>
          <a:solidFill>
            <a:schemeClr val="tx1"/>
          </a:solidFill>
          <a:latin typeface="+mn-lt"/>
        </a:defRPr>
      </a:lvl6pPr>
      <a:lvl7pPr marL="2970742" indent="-228520" algn="l" rtl="0" eaLnBrk="1" fontAlgn="base" hangingPunct="1">
        <a:spcBef>
          <a:spcPct val="20000"/>
        </a:spcBef>
        <a:spcAft>
          <a:spcPct val="0"/>
        </a:spcAft>
        <a:buChar char="»"/>
        <a:defRPr>
          <a:solidFill>
            <a:schemeClr val="tx1"/>
          </a:solidFill>
          <a:latin typeface="+mn-lt"/>
        </a:defRPr>
      </a:lvl7pPr>
      <a:lvl8pPr marL="3427778" indent="-228520" algn="l" rtl="0" eaLnBrk="1" fontAlgn="base" hangingPunct="1">
        <a:spcBef>
          <a:spcPct val="20000"/>
        </a:spcBef>
        <a:spcAft>
          <a:spcPct val="0"/>
        </a:spcAft>
        <a:buChar char="»"/>
        <a:defRPr>
          <a:solidFill>
            <a:schemeClr val="tx1"/>
          </a:solidFill>
          <a:latin typeface="+mn-lt"/>
        </a:defRPr>
      </a:lvl8pPr>
      <a:lvl9pPr marL="3884814" indent="-22852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074" rtl="0" eaLnBrk="1" latinLnBrk="0" hangingPunct="1">
        <a:defRPr sz="1800" kern="1200">
          <a:solidFill>
            <a:schemeClr val="tx1"/>
          </a:solidFill>
          <a:latin typeface="+mn-lt"/>
          <a:ea typeface="+mn-ea"/>
          <a:cs typeface="+mn-cs"/>
        </a:defRPr>
      </a:lvl1pPr>
      <a:lvl2pPr marL="457036" algn="l" defTabSz="914074" rtl="0" eaLnBrk="1" latinLnBrk="0" hangingPunct="1">
        <a:defRPr sz="1800" kern="1200">
          <a:solidFill>
            <a:schemeClr val="tx1"/>
          </a:solidFill>
          <a:latin typeface="+mn-lt"/>
          <a:ea typeface="+mn-ea"/>
          <a:cs typeface="+mn-cs"/>
        </a:defRPr>
      </a:lvl2pPr>
      <a:lvl3pPr marL="914074" algn="l" defTabSz="914074" rtl="0" eaLnBrk="1" latinLnBrk="0" hangingPunct="1">
        <a:defRPr sz="1800" kern="1200">
          <a:solidFill>
            <a:schemeClr val="tx1"/>
          </a:solidFill>
          <a:latin typeface="+mn-lt"/>
          <a:ea typeface="+mn-ea"/>
          <a:cs typeface="+mn-cs"/>
        </a:defRPr>
      </a:lvl3pPr>
      <a:lvl4pPr marL="1371109" algn="l" defTabSz="914074" rtl="0" eaLnBrk="1" latinLnBrk="0" hangingPunct="1">
        <a:defRPr sz="1800" kern="1200">
          <a:solidFill>
            <a:schemeClr val="tx1"/>
          </a:solidFill>
          <a:latin typeface="+mn-lt"/>
          <a:ea typeface="+mn-ea"/>
          <a:cs typeface="+mn-cs"/>
        </a:defRPr>
      </a:lvl4pPr>
      <a:lvl5pPr marL="1828148" algn="l" defTabSz="914074" rtl="0" eaLnBrk="1" latinLnBrk="0" hangingPunct="1">
        <a:defRPr sz="1800" kern="1200">
          <a:solidFill>
            <a:schemeClr val="tx1"/>
          </a:solidFill>
          <a:latin typeface="+mn-lt"/>
          <a:ea typeface="+mn-ea"/>
          <a:cs typeface="+mn-cs"/>
        </a:defRPr>
      </a:lvl5pPr>
      <a:lvl6pPr marL="2285186" algn="l" defTabSz="914074" rtl="0" eaLnBrk="1" latinLnBrk="0" hangingPunct="1">
        <a:defRPr sz="1800" kern="1200">
          <a:solidFill>
            <a:schemeClr val="tx1"/>
          </a:solidFill>
          <a:latin typeface="+mn-lt"/>
          <a:ea typeface="+mn-ea"/>
          <a:cs typeface="+mn-cs"/>
        </a:defRPr>
      </a:lvl6pPr>
      <a:lvl7pPr marL="2742224" algn="l" defTabSz="914074" rtl="0" eaLnBrk="1" latinLnBrk="0" hangingPunct="1">
        <a:defRPr sz="1800" kern="1200">
          <a:solidFill>
            <a:schemeClr val="tx1"/>
          </a:solidFill>
          <a:latin typeface="+mn-lt"/>
          <a:ea typeface="+mn-ea"/>
          <a:cs typeface="+mn-cs"/>
        </a:defRPr>
      </a:lvl7pPr>
      <a:lvl8pPr marL="3199260" algn="l" defTabSz="914074" rtl="0" eaLnBrk="1" latinLnBrk="0" hangingPunct="1">
        <a:defRPr sz="1800" kern="1200">
          <a:solidFill>
            <a:schemeClr val="tx1"/>
          </a:solidFill>
          <a:latin typeface="+mn-lt"/>
          <a:ea typeface="+mn-ea"/>
          <a:cs typeface="+mn-cs"/>
        </a:defRPr>
      </a:lvl8pPr>
      <a:lvl9pPr marL="3656296" algn="l" defTabSz="914074"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7"/>
          <p:cNvSpPr>
            <a:spLocks noGrp="1" noChangeArrowheads="1"/>
          </p:cNvSpPr>
          <p:nvPr>
            <p:ph type="title"/>
          </p:nvPr>
        </p:nvSpPr>
        <p:spPr bwMode="auto">
          <a:xfrm>
            <a:off x="428625" y="344488"/>
            <a:ext cx="84724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8" tIns="45704" rIns="91408" bIns="45704" numCol="1" anchor="ctr" anchorCtr="0" compatLnSpc="1">
            <a:prstTxWarp prst="textNoShape">
              <a:avLst/>
            </a:prstTxWarp>
          </a:bodyPr>
          <a:lstStyle/>
          <a:p>
            <a:pPr lvl="0"/>
            <a:r>
              <a:rPr lang="en-US" smtClean="0"/>
              <a:t>Select to edit master title</a:t>
            </a:r>
          </a:p>
        </p:txBody>
      </p:sp>
      <p:sp>
        <p:nvSpPr>
          <p:cNvPr id="3075" name="Rectangle 8"/>
          <p:cNvSpPr>
            <a:spLocks noGrp="1" noChangeArrowheads="1"/>
          </p:cNvSpPr>
          <p:nvPr>
            <p:ph type="body" idx="1"/>
          </p:nvPr>
        </p:nvSpPr>
        <p:spPr bwMode="auto">
          <a:xfrm>
            <a:off x="495300" y="1508125"/>
            <a:ext cx="8050213"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8" tIns="45704" rIns="91408" bIns="45704" numCol="1" anchor="t" anchorCtr="0" compatLnSpc="1">
            <a:prstTxWarp prst="textNoShape">
              <a:avLst/>
            </a:prstTxWarp>
          </a:bodyPr>
          <a:lstStyle/>
          <a:p>
            <a:pPr lvl="0"/>
            <a:r>
              <a:rPr lang="en-US" smtClean="0"/>
              <a:t>Select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6329" name="Rectangle 9"/>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08" tIns="45704" rIns="91408" bIns="45704" numCol="1" anchor="t" anchorCtr="0" compatLnSpc="1">
            <a:prstTxWarp prst="textNoShape">
              <a:avLst/>
            </a:prstTxWarp>
          </a:bodyPr>
          <a:lstStyle>
            <a:lvl1pPr>
              <a:spcBef>
                <a:spcPct val="0"/>
              </a:spcBef>
              <a:buFontTx/>
              <a:buNone/>
              <a:defRPr sz="1400">
                <a:solidFill>
                  <a:srgbClr val="000000"/>
                </a:solidFill>
                <a:latin typeface="Times New Roman" pitchFamily="18" charset="0"/>
                <a:cs typeface="+mn-cs"/>
              </a:defRPr>
            </a:lvl1pPr>
          </a:lstStyle>
          <a:p>
            <a:pPr>
              <a:defRPr/>
            </a:pPr>
            <a:endParaRPr lang="en-US"/>
          </a:p>
        </p:txBody>
      </p:sp>
      <p:sp>
        <p:nvSpPr>
          <p:cNvPr id="56330" name="Rectangle 1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08" tIns="45704" rIns="91408" bIns="45704" numCol="1" anchor="t" anchorCtr="0" compatLnSpc="1">
            <a:prstTxWarp prst="textNoShape">
              <a:avLst/>
            </a:prstTxWarp>
          </a:bodyPr>
          <a:lstStyle>
            <a:lvl1pPr algn="ctr">
              <a:spcBef>
                <a:spcPct val="0"/>
              </a:spcBef>
              <a:buFontTx/>
              <a:buNone/>
              <a:defRPr sz="1400">
                <a:solidFill>
                  <a:srgbClr val="000000"/>
                </a:solidFill>
                <a:latin typeface="Times New Roman" pitchFamily="18" charset="0"/>
                <a:cs typeface="+mn-cs"/>
              </a:defRPr>
            </a:lvl1pPr>
          </a:lstStyle>
          <a:p>
            <a:pPr>
              <a:defRPr/>
            </a:pPr>
            <a:endParaRPr lang="en-US"/>
          </a:p>
        </p:txBody>
      </p:sp>
      <p:sp>
        <p:nvSpPr>
          <p:cNvPr id="56331" name="Rectangle 11"/>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08" tIns="45704" rIns="91408" bIns="45704" numCol="1" anchor="t" anchorCtr="0" compatLnSpc="1">
            <a:prstTxWarp prst="textNoShape">
              <a:avLst/>
            </a:prstTxWarp>
          </a:bodyPr>
          <a:lstStyle>
            <a:lvl1pPr algn="r">
              <a:spcBef>
                <a:spcPct val="0"/>
              </a:spcBef>
              <a:buFontTx/>
              <a:buNone/>
              <a:defRPr sz="1400">
                <a:solidFill>
                  <a:srgbClr val="FFFFFF"/>
                </a:solidFill>
                <a:latin typeface="Times New Roman" pitchFamily="18" charset="0"/>
                <a:cs typeface="+mn-cs"/>
              </a:defRPr>
            </a:lvl1pPr>
          </a:lstStyle>
          <a:p>
            <a:pPr>
              <a:defRPr/>
            </a:pPr>
            <a:fld id="{FCDEB6B7-DAAD-4842-BDA2-0ABC921BFEA4}" type="slidenum">
              <a:rPr lang="en-US"/>
              <a:pPr>
                <a:defRPr/>
              </a:pPr>
              <a:t>‹#›</a:t>
            </a:fld>
            <a:endParaRPr lang="en-US"/>
          </a:p>
        </p:txBody>
      </p:sp>
      <p:sp>
        <p:nvSpPr>
          <p:cNvPr id="3079" name="Rectangle 12"/>
          <p:cNvSpPr>
            <a:spLocks noChangeArrowheads="1"/>
          </p:cNvSpPr>
          <p:nvPr/>
        </p:nvSpPr>
        <p:spPr bwMode="auto">
          <a:xfrm>
            <a:off x="0" y="6035679"/>
            <a:ext cx="9144000" cy="815975"/>
          </a:xfrm>
          <a:prstGeom prst="rect">
            <a:avLst/>
          </a:prstGeom>
          <a:solidFill>
            <a:srgbClr val="1D2F68"/>
          </a:solidFill>
          <a:ln w="9525">
            <a:solidFill>
              <a:srgbClr val="1D2F68"/>
            </a:solidFill>
            <a:miter lim="800000"/>
            <a:headEnd/>
            <a:tailEnd/>
          </a:ln>
        </p:spPr>
        <p:txBody>
          <a:bodyPr wrap="none" lIns="91408" tIns="45704" rIns="91408" bIns="45704" anchor="ctr"/>
          <a:lstStyle/>
          <a:p>
            <a:pPr>
              <a:spcBef>
                <a:spcPct val="50000"/>
              </a:spcBef>
              <a:buFontTx/>
              <a:buChar char="•"/>
            </a:pPr>
            <a:endParaRPr lang="en-US">
              <a:solidFill>
                <a:srgbClr val="000000"/>
              </a:solidFill>
            </a:endParaRPr>
          </a:p>
        </p:txBody>
      </p:sp>
      <p:sp>
        <p:nvSpPr>
          <p:cNvPr id="3080" name="Rectangle 17"/>
          <p:cNvSpPr>
            <a:spLocks noChangeArrowheads="1"/>
          </p:cNvSpPr>
          <p:nvPr/>
        </p:nvSpPr>
        <p:spPr bwMode="auto">
          <a:xfrm>
            <a:off x="6940550" y="63055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8" tIns="45704" rIns="91408" bIns="45704"/>
          <a:lstStyle/>
          <a:p>
            <a:pPr algn="r"/>
            <a:fld id="{13D44AB5-B93E-47CF-AA84-023CE5197299}" type="slidenum">
              <a:rPr lang="en-US" sz="1200" b="1">
                <a:solidFill>
                  <a:srgbClr val="FFFFFF"/>
                </a:solidFill>
              </a:rPr>
              <a:pPr algn="r"/>
              <a:t>‹#›</a:t>
            </a:fld>
            <a:endParaRPr lang="en-US" sz="1200" b="1">
              <a:solidFill>
                <a:srgbClr val="FFFFFF"/>
              </a:solidFill>
            </a:endParaRPr>
          </a:p>
        </p:txBody>
      </p:sp>
      <p:grpSp>
        <p:nvGrpSpPr>
          <p:cNvPr id="3081" name="Group 25"/>
          <p:cNvGrpSpPr>
            <a:grpSpLocks/>
          </p:cNvGrpSpPr>
          <p:nvPr/>
        </p:nvGrpSpPr>
        <p:grpSpPr bwMode="auto">
          <a:xfrm>
            <a:off x="5708650" y="6124579"/>
            <a:ext cx="2081212" cy="661988"/>
            <a:chOff x="3596" y="3858"/>
            <a:chExt cx="1311" cy="417"/>
          </a:xfrm>
        </p:grpSpPr>
        <p:pic>
          <p:nvPicPr>
            <p:cNvPr id="3082" name="Picture 26" descr="NEW FAA LOGO"/>
            <p:cNvPicPr>
              <a:picLocks noChangeAspect="1" noChangeArrowheads="1"/>
            </p:cNvPicPr>
            <p:nvPr userDrawn="1"/>
          </p:nvPicPr>
          <p:blipFill>
            <a:blip r:embed="rId16">
              <a:clrChange>
                <a:clrFrom>
                  <a:srgbClr val="DF1F06"/>
                </a:clrFrom>
                <a:clrTo>
                  <a:srgbClr val="DF1F06">
                    <a:alpha val="0"/>
                  </a:srgbClr>
                </a:clrTo>
              </a:clrChange>
              <a:extLst>
                <a:ext uri="{28A0092B-C50C-407E-A947-70E740481C1C}">
                  <a14:useLocalDpi xmlns:a14="http://schemas.microsoft.com/office/drawing/2010/main" val="0"/>
                </a:ext>
              </a:extLst>
            </a:blip>
            <a:srcRect/>
            <a:stretch>
              <a:fillRect/>
            </a:stretch>
          </p:blipFill>
          <p:spPr bwMode="auto">
            <a:xfrm>
              <a:off x="3596" y="3858"/>
              <a:ext cx="416" cy="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3" name="Text Box 27"/>
            <p:cNvSpPr txBox="1">
              <a:spLocks noChangeArrowheads="1"/>
            </p:cNvSpPr>
            <p:nvPr userDrawn="1"/>
          </p:nvSpPr>
          <p:spPr bwMode="auto">
            <a:xfrm>
              <a:off x="4023" y="3947"/>
              <a:ext cx="884"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lnSpc>
                  <a:spcPct val="85000"/>
                </a:lnSpc>
              </a:pPr>
              <a:r>
                <a:rPr lang="en-US" sz="1200" b="1">
                  <a:solidFill>
                    <a:srgbClr val="FFFFFF"/>
                  </a:solidFill>
                </a:rPr>
                <a:t>Federal Aviation</a:t>
              </a:r>
            </a:p>
            <a:p>
              <a:pPr eaLnBrk="1" hangingPunct="1">
                <a:lnSpc>
                  <a:spcPct val="85000"/>
                </a:lnSpc>
              </a:pPr>
              <a:r>
                <a:rPr lang="en-US" sz="1200" b="1">
                  <a:solidFill>
                    <a:srgbClr val="FFFFFF"/>
                  </a:solidFill>
                </a:rPr>
                <a:t>Administration</a:t>
              </a:r>
            </a:p>
          </p:txBody>
        </p:sp>
      </p:grpSp>
    </p:spTree>
  </p:cSld>
  <p:clrMap bg1="lt1" tx1="dk1" bg2="lt2" tx2="dk2" accent1="accent1" accent2="accent2" accent3="accent3" accent4="accent4" accent5="accent5" accent6="accent6" hlink="hlink" folHlink="folHlink"/>
  <p:sldLayoutIdLst>
    <p:sldLayoutId id="2147484238" r:id="rId1"/>
    <p:sldLayoutId id="2147484239" r:id="rId2"/>
    <p:sldLayoutId id="2147484240" r:id="rId3"/>
    <p:sldLayoutId id="2147484241" r:id="rId4"/>
    <p:sldLayoutId id="2147484242" r:id="rId5"/>
    <p:sldLayoutId id="2147484243" r:id="rId6"/>
    <p:sldLayoutId id="2147484244" r:id="rId7"/>
    <p:sldLayoutId id="2147484245" r:id="rId8"/>
    <p:sldLayoutId id="2147484246" r:id="rId9"/>
    <p:sldLayoutId id="2147484247" r:id="rId10"/>
    <p:sldLayoutId id="2147484248" r:id="rId11"/>
    <p:sldLayoutId id="2147484249" r:id="rId12"/>
    <p:sldLayoutId id="2147484250" r:id="rId13"/>
    <p:sldLayoutId id="2147484251" r:id="rId14"/>
  </p:sldLayoutIdLst>
  <p:hf hdr="0" ftr="0" dt="0"/>
  <p:txStyles>
    <p:titleStyle>
      <a:lvl1pPr algn="l" rtl="0" eaLnBrk="1" fontAlgn="base" hangingPunct="1">
        <a:spcBef>
          <a:spcPct val="0"/>
        </a:spcBef>
        <a:spcAft>
          <a:spcPct val="0"/>
        </a:spcAft>
        <a:defRPr sz="4000" b="1">
          <a:solidFill>
            <a:srgbClr val="1D2F68"/>
          </a:solidFill>
          <a:latin typeface="+mj-lt"/>
          <a:ea typeface="+mj-ea"/>
          <a:cs typeface="+mj-cs"/>
        </a:defRPr>
      </a:lvl1pPr>
      <a:lvl2pPr algn="l" rtl="0" eaLnBrk="1" fontAlgn="base" hangingPunct="1">
        <a:spcBef>
          <a:spcPct val="0"/>
        </a:spcBef>
        <a:spcAft>
          <a:spcPct val="0"/>
        </a:spcAft>
        <a:defRPr sz="4000" b="1">
          <a:solidFill>
            <a:srgbClr val="1D2F68"/>
          </a:solidFill>
          <a:latin typeface="Arial" charset="0"/>
        </a:defRPr>
      </a:lvl2pPr>
      <a:lvl3pPr algn="l" rtl="0" eaLnBrk="1" fontAlgn="base" hangingPunct="1">
        <a:spcBef>
          <a:spcPct val="0"/>
        </a:spcBef>
        <a:spcAft>
          <a:spcPct val="0"/>
        </a:spcAft>
        <a:defRPr sz="4000" b="1">
          <a:solidFill>
            <a:srgbClr val="1D2F68"/>
          </a:solidFill>
          <a:latin typeface="Arial" charset="0"/>
        </a:defRPr>
      </a:lvl3pPr>
      <a:lvl4pPr algn="l" rtl="0" eaLnBrk="1" fontAlgn="base" hangingPunct="1">
        <a:spcBef>
          <a:spcPct val="0"/>
        </a:spcBef>
        <a:spcAft>
          <a:spcPct val="0"/>
        </a:spcAft>
        <a:defRPr sz="4000" b="1">
          <a:solidFill>
            <a:srgbClr val="1D2F68"/>
          </a:solidFill>
          <a:latin typeface="Arial" charset="0"/>
        </a:defRPr>
      </a:lvl4pPr>
      <a:lvl5pPr algn="l" rtl="0" eaLnBrk="1" fontAlgn="base" hangingPunct="1">
        <a:spcBef>
          <a:spcPct val="0"/>
        </a:spcBef>
        <a:spcAft>
          <a:spcPct val="0"/>
        </a:spcAft>
        <a:defRPr sz="4000" b="1">
          <a:solidFill>
            <a:srgbClr val="1D2F68"/>
          </a:solidFill>
          <a:latin typeface="Arial" charset="0"/>
        </a:defRPr>
      </a:lvl5pPr>
      <a:lvl6pPr marL="457036" algn="l" rtl="0" eaLnBrk="1" fontAlgn="base" hangingPunct="1">
        <a:spcBef>
          <a:spcPct val="0"/>
        </a:spcBef>
        <a:spcAft>
          <a:spcPct val="0"/>
        </a:spcAft>
        <a:defRPr sz="4000" b="1">
          <a:solidFill>
            <a:srgbClr val="1D2F68"/>
          </a:solidFill>
          <a:latin typeface="Arial" charset="0"/>
        </a:defRPr>
      </a:lvl6pPr>
      <a:lvl7pPr marL="914074" algn="l" rtl="0" eaLnBrk="1" fontAlgn="base" hangingPunct="1">
        <a:spcBef>
          <a:spcPct val="0"/>
        </a:spcBef>
        <a:spcAft>
          <a:spcPct val="0"/>
        </a:spcAft>
        <a:defRPr sz="4000" b="1">
          <a:solidFill>
            <a:srgbClr val="1D2F68"/>
          </a:solidFill>
          <a:latin typeface="Arial" charset="0"/>
        </a:defRPr>
      </a:lvl7pPr>
      <a:lvl8pPr marL="1371109" algn="l" rtl="0" eaLnBrk="1" fontAlgn="base" hangingPunct="1">
        <a:spcBef>
          <a:spcPct val="0"/>
        </a:spcBef>
        <a:spcAft>
          <a:spcPct val="0"/>
        </a:spcAft>
        <a:defRPr sz="4000" b="1">
          <a:solidFill>
            <a:srgbClr val="1D2F68"/>
          </a:solidFill>
          <a:latin typeface="Arial" charset="0"/>
        </a:defRPr>
      </a:lvl8pPr>
      <a:lvl9pPr marL="1828148" algn="l" rtl="0" eaLnBrk="1" fontAlgn="base" hangingPunct="1">
        <a:spcBef>
          <a:spcPct val="0"/>
        </a:spcBef>
        <a:spcAft>
          <a:spcPct val="0"/>
        </a:spcAft>
        <a:defRPr sz="4000" b="1">
          <a:solidFill>
            <a:srgbClr val="1D2F68"/>
          </a:solidFill>
          <a:latin typeface="Arial" charset="0"/>
        </a:defRPr>
      </a:lvl9pPr>
    </p:titleStyle>
    <p:bodyStyle>
      <a:lvl1pPr marL="342778" indent="-342778" algn="l" rtl="0" eaLnBrk="1" fontAlgn="base" hangingPunct="1">
        <a:spcBef>
          <a:spcPct val="20000"/>
        </a:spcBef>
        <a:spcAft>
          <a:spcPct val="0"/>
        </a:spcAft>
        <a:buChar char="•"/>
        <a:defRPr sz="2800" b="1">
          <a:solidFill>
            <a:schemeClr val="tx1"/>
          </a:solidFill>
          <a:latin typeface="+mn-lt"/>
          <a:ea typeface="+mn-ea"/>
          <a:cs typeface="+mn-cs"/>
        </a:defRPr>
      </a:lvl1pPr>
      <a:lvl2pPr marL="742685" indent="-285648" algn="l" rtl="0" eaLnBrk="1" fontAlgn="base" hangingPunct="1">
        <a:spcBef>
          <a:spcPct val="20000"/>
        </a:spcBef>
        <a:spcAft>
          <a:spcPct val="0"/>
        </a:spcAft>
        <a:buChar char="–"/>
        <a:defRPr sz="2400">
          <a:solidFill>
            <a:schemeClr val="tx1"/>
          </a:solidFill>
          <a:latin typeface="+mn-lt"/>
        </a:defRPr>
      </a:lvl2pPr>
      <a:lvl3pPr marL="1142592" indent="-228520" algn="l" rtl="0" eaLnBrk="1" fontAlgn="base" hangingPunct="1">
        <a:spcBef>
          <a:spcPct val="20000"/>
        </a:spcBef>
        <a:spcAft>
          <a:spcPct val="0"/>
        </a:spcAft>
        <a:buChar char="•"/>
        <a:defRPr sz="2000">
          <a:solidFill>
            <a:schemeClr val="tx1"/>
          </a:solidFill>
          <a:latin typeface="+mn-lt"/>
        </a:defRPr>
      </a:lvl3pPr>
      <a:lvl4pPr marL="1599629" indent="-228520" algn="l" rtl="0" eaLnBrk="1" fontAlgn="base" hangingPunct="1">
        <a:spcBef>
          <a:spcPct val="20000"/>
        </a:spcBef>
        <a:spcAft>
          <a:spcPct val="0"/>
        </a:spcAft>
        <a:buChar char="–"/>
        <a:defRPr>
          <a:solidFill>
            <a:schemeClr val="tx1"/>
          </a:solidFill>
          <a:latin typeface="+mn-lt"/>
        </a:defRPr>
      </a:lvl4pPr>
      <a:lvl5pPr marL="2056668" indent="-228520" algn="l" rtl="0" eaLnBrk="1" fontAlgn="base" hangingPunct="1">
        <a:spcBef>
          <a:spcPct val="20000"/>
        </a:spcBef>
        <a:spcAft>
          <a:spcPct val="0"/>
        </a:spcAft>
        <a:buChar char="»"/>
        <a:defRPr>
          <a:solidFill>
            <a:schemeClr val="tx1"/>
          </a:solidFill>
          <a:latin typeface="+mn-lt"/>
        </a:defRPr>
      </a:lvl5pPr>
      <a:lvl6pPr marL="2513704" indent="-228520" algn="l" rtl="0" eaLnBrk="1" fontAlgn="base" hangingPunct="1">
        <a:spcBef>
          <a:spcPct val="20000"/>
        </a:spcBef>
        <a:spcAft>
          <a:spcPct val="0"/>
        </a:spcAft>
        <a:buChar char="»"/>
        <a:defRPr>
          <a:solidFill>
            <a:schemeClr val="tx1"/>
          </a:solidFill>
          <a:latin typeface="+mn-lt"/>
        </a:defRPr>
      </a:lvl6pPr>
      <a:lvl7pPr marL="2970742" indent="-228520" algn="l" rtl="0" eaLnBrk="1" fontAlgn="base" hangingPunct="1">
        <a:spcBef>
          <a:spcPct val="20000"/>
        </a:spcBef>
        <a:spcAft>
          <a:spcPct val="0"/>
        </a:spcAft>
        <a:buChar char="»"/>
        <a:defRPr>
          <a:solidFill>
            <a:schemeClr val="tx1"/>
          </a:solidFill>
          <a:latin typeface="+mn-lt"/>
        </a:defRPr>
      </a:lvl7pPr>
      <a:lvl8pPr marL="3427778" indent="-228520" algn="l" rtl="0" eaLnBrk="1" fontAlgn="base" hangingPunct="1">
        <a:spcBef>
          <a:spcPct val="20000"/>
        </a:spcBef>
        <a:spcAft>
          <a:spcPct val="0"/>
        </a:spcAft>
        <a:buChar char="»"/>
        <a:defRPr>
          <a:solidFill>
            <a:schemeClr val="tx1"/>
          </a:solidFill>
          <a:latin typeface="+mn-lt"/>
        </a:defRPr>
      </a:lvl8pPr>
      <a:lvl9pPr marL="3884814" indent="-22852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074" rtl="0" eaLnBrk="1" latinLnBrk="0" hangingPunct="1">
        <a:defRPr sz="1800" kern="1200">
          <a:solidFill>
            <a:schemeClr val="tx1"/>
          </a:solidFill>
          <a:latin typeface="+mn-lt"/>
          <a:ea typeface="+mn-ea"/>
          <a:cs typeface="+mn-cs"/>
        </a:defRPr>
      </a:lvl1pPr>
      <a:lvl2pPr marL="457036" algn="l" defTabSz="914074" rtl="0" eaLnBrk="1" latinLnBrk="0" hangingPunct="1">
        <a:defRPr sz="1800" kern="1200">
          <a:solidFill>
            <a:schemeClr val="tx1"/>
          </a:solidFill>
          <a:latin typeface="+mn-lt"/>
          <a:ea typeface="+mn-ea"/>
          <a:cs typeface="+mn-cs"/>
        </a:defRPr>
      </a:lvl2pPr>
      <a:lvl3pPr marL="914074" algn="l" defTabSz="914074" rtl="0" eaLnBrk="1" latinLnBrk="0" hangingPunct="1">
        <a:defRPr sz="1800" kern="1200">
          <a:solidFill>
            <a:schemeClr val="tx1"/>
          </a:solidFill>
          <a:latin typeface="+mn-lt"/>
          <a:ea typeface="+mn-ea"/>
          <a:cs typeface="+mn-cs"/>
        </a:defRPr>
      </a:lvl3pPr>
      <a:lvl4pPr marL="1371109" algn="l" defTabSz="914074" rtl="0" eaLnBrk="1" latinLnBrk="0" hangingPunct="1">
        <a:defRPr sz="1800" kern="1200">
          <a:solidFill>
            <a:schemeClr val="tx1"/>
          </a:solidFill>
          <a:latin typeface="+mn-lt"/>
          <a:ea typeface="+mn-ea"/>
          <a:cs typeface="+mn-cs"/>
        </a:defRPr>
      </a:lvl4pPr>
      <a:lvl5pPr marL="1828148" algn="l" defTabSz="914074" rtl="0" eaLnBrk="1" latinLnBrk="0" hangingPunct="1">
        <a:defRPr sz="1800" kern="1200">
          <a:solidFill>
            <a:schemeClr val="tx1"/>
          </a:solidFill>
          <a:latin typeface="+mn-lt"/>
          <a:ea typeface="+mn-ea"/>
          <a:cs typeface="+mn-cs"/>
        </a:defRPr>
      </a:lvl5pPr>
      <a:lvl6pPr marL="2285186" algn="l" defTabSz="914074" rtl="0" eaLnBrk="1" latinLnBrk="0" hangingPunct="1">
        <a:defRPr sz="1800" kern="1200">
          <a:solidFill>
            <a:schemeClr val="tx1"/>
          </a:solidFill>
          <a:latin typeface="+mn-lt"/>
          <a:ea typeface="+mn-ea"/>
          <a:cs typeface="+mn-cs"/>
        </a:defRPr>
      </a:lvl6pPr>
      <a:lvl7pPr marL="2742224" algn="l" defTabSz="914074" rtl="0" eaLnBrk="1" latinLnBrk="0" hangingPunct="1">
        <a:defRPr sz="1800" kern="1200">
          <a:solidFill>
            <a:schemeClr val="tx1"/>
          </a:solidFill>
          <a:latin typeface="+mn-lt"/>
          <a:ea typeface="+mn-ea"/>
          <a:cs typeface="+mn-cs"/>
        </a:defRPr>
      </a:lvl7pPr>
      <a:lvl8pPr marL="3199260" algn="l" defTabSz="914074" rtl="0" eaLnBrk="1" latinLnBrk="0" hangingPunct="1">
        <a:defRPr sz="1800" kern="1200">
          <a:solidFill>
            <a:schemeClr val="tx1"/>
          </a:solidFill>
          <a:latin typeface="+mn-lt"/>
          <a:ea typeface="+mn-ea"/>
          <a:cs typeface="+mn-cs"/>
        </a:defRPr>
      </a:lvl8pPr>
      <a:lvl9pPr marL="3656296" algn="l" defTabSz="914074"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7"/>
          <p:cNvSpPr>
            <a:spLocks noGrp="1" noChangeArrowheads="1"/>
          </p:cNvSpPr>
          <p:nvPr>
            <p:ph type="title"/>
          </p:nvPr>
        </p:nvSpPr>
        <p:spPr bwMode="auto">
          <a:xfrm>
            <a:off x="428625" y="344488"/>
            <a:ext cx="84724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8" tIns="45704" rIns="91408" bIns="45704" numCol="1" anchor="ctr" anchorCtr="0" compatLnSpc="1">
            <a:prstTxWarp prst="textNoShape">
              <a:avLst/>
            </a:prstTxWarp>
          </a:bodyPr>
          <a:lstStyle/>
          <a:p>
            <a:pPr lvl="0"/>
            <a:r>
              <a:rPr lang="en-US" smtClean="0"/>
              <a:t>Select to edit master title</a:t>
            </a:r>
          </a:p>
        </p:txBody>
      </p:sp>
      <p:sp>
        <p:nvSpPr>
          <p:cNvPr id="4099" name="Rectangle 8"/>
          <p:cNvSpPr>
            <a:spLocks noGrp="1" noChangeArrowheads="1"/>
          </p:cNvSpPr>
          <p:nvPr>
            <p:ph type="body" idx="1"/>
          </p:nvPr>
        </p:nvSpPr>
        <p:spPr bwMode="auto">
          <a:xfrm>
            <a:off x="495300" y="1508125"/>
            <a:ext cx="8050213"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8" tIns="45704" rIns="91408" bIns="45704" numCol="1" anchor="t" anchorCtr="0" compatLnSpc="1">
            <a:prstTxWarp prst="textNoShape">
              <a:avLst/>
            </a:prstTxWarp>
          </a:bodyPr>
          <a:lstStyle/>
          <a:p>
            <a:pPr lvl="0"/>
            <a:r>
              <a:rPr lang="en-US" smtClean="0"/>
              <a:t>Select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6329" name="Rectangle 9"/>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08" tIns="45704" rIns="91408" bIns="45704" numCol="1" anchor="t" anchorCtr="0" compatLnSpc="1">
            <a:prstTxWarp prst="textNoShape">
              <a:avLst/>
            </a:prstTxWarp>
          </a:bodyPr>
          <a:lstStyle>
            <a:lvl1pPr>
              <a:spcBef>
                <a:spcPct val="0"/>
              </a:spcBef>
              <a:buFontTx/>
              <a:buNone/>
              <a:defRPr sz="1400">
                <a:solidFill>
                  <a:srgbClr val="000000"/>
                </a:solidFill>
                <a:latin typeface="Times New Roman" pitchFamily="18" charset="0"/>
                <a:cs typeface="+mn-cs"/>
              </a:defRPr>
            </a:lvl1pPr>
          </a:lstStyle>
          <a:p>
            <a:pPr>
              <a:defRPr/>
            </a:pPr>
            <a:endParaRPr lang="en-US"/>
          </a:p>
        </p:txBody>
      </p:sp>
      <p:sp>
        <p:nvSpPr>
          <p:cNvPr id="56330" name="Rectangle 1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08" tIns="45704" rIns="91408" bIns="45704" numCol="1" anchor="t" anchorCtr="0" compatLnSpc="1">
            <a:prstTxWarp prst="textNoShape">
              <a:avLst/>
            </a:prstTxWarp>
          </a:bodyPr>
          <a:lstStyle>
            <a:lvl1pPr algn="ctr">
              <a:spcBef>
                <a:spcPct val="0"/>
              </a:spcBef>
              <a:buFontTx/>
              <a:buNone/>
              <a:defRPr sz="1400">
                <a:solidFill>
                  <a:srgbClr val="000000"/>
                </a:solidFill>
                <a:latin typeface="Times New Roman" pitchFamily="18" charset="0"/>
                <a:cs typeface="+mn-cs"/>
              </a:defRPr>
            </a:lvl1pPr>
          </a:lstStyle>
          <a:p>
            <a:pPr>
              <a:defRPr/>
            </a:pPr>
            <a:endParaRPr lang="en-US"/>
          </a:p>
        </p:txBody>
      </p:sp>
      <p:sp>
        <p:nvSpPr>
          <p:cNvPr id="56331" name="Rectangle 11"/>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08" tIns="45704" rIns="91408" bIns="45704" numCol="1" anchor="t" anchorCtr="0" compatLnSpc="1">
            <a:prstTxWarp prst="textNoShape">
              <a:avLst/>
            </a:prstTxWarp>
          </a:bodyPr>
          <a:lstStyle>
            <a:lvl1pPr algn="r">
              <a:spcBef>
                <a:spcPct val="0"/>
              </a:spcBef>
              <a:buFontTx/>
              <a:buNone/>
              <a:defRPr sz="1400">
                <a:solidFill>
                  <a:srgbClr val="FFFFFF"/>
                </a:solidFill>
                <a:latin typeface="Times New Roman" pitchFamily="18" charset="0"/>
                <a:cs typeface="+mn-cs"/>
              </a:defRPr>
            </a:lvl1pPr>
          </a:lstStyle>
          <a:p>
            <a:pPr>
              <a:defRPr/>
            </a:pPr>
            <a:fld id="{EAD79090-5EA6-4B52-953F-B05C022E0BAB}" type="slidenum">
              <a:rPr lang="en-US"/>
              <a:pPr>
                <a:defRPr/>
              </a:pPr>
              <a:t>‹#›</a:t>
            </a:fld>
            <a:endParaRPr lang="en-US"/>
          </a:p>
        </p:txBody>
      </p:sp>
      <p:sp>
        <p:nvSpPr>
          <p:cNvPr id="4103" name="Rectangle 12"/>
          <p:cNvSpPr>
            <a:spLocks noChangeArrowheads="1"/>
          </p:cNvSpPr>
          <p:nvPr/>
        </p:nvSpPr>
        <p:spPr bwMode="auto">
          <a:xfrm>
            <a:off x="0" y="6035679"/>
            <a:ext cx="9144000" cy="815975"/>
          </a:xfrm>
          <a:prstGeom prst="rect">
            <a:avLst/>
          </a:prstGeom>
          <a:solidFill>
            <a:srgbClr val="1D2F68"/>
          </a:solidFill>
          <a:ln w="9525">
            <a:solidFill>
              <a:srgbClr val="1D2F68"/>
            </a:solidFill>
            <a:miter lim="800000"/>
            <a:headEnd/>
            <a:tailEnd/>
          </a:ln>
        </p:spPr>
        <p:txBody>
          <a:bodyPr wrap="none" lIns="91408" tIns="45704" rIns="91408" bIns="45704" anchor="ctr"/>
          <a:lstStyle/>
          <a:p>
            <a:pPr>
              <a:spcBef>
                <a:spcPct val="50000"/>
              </a:spcBef>
              <a:buFontTx/>
              <a:buChar char="•"/>
            </a:pPr>
            <a:endParaRPr lang="en-US">
              <a:solidFill>
                <a:srgbClr val="000000"/>
              </a:solidFill>
            </a:endParaRPr>
          </a:p>
        </p:txBody>
      </p:sp>
      <p:sp>
        <p:nvSpPr>
          <p:cNvPr id="4104" name="Rectangle 17"/>
          <p:cNvSpPr>
            <a:spLocks noChangeArrowheads="1"/>
          </p:cNvSpPr>
          <p:nvPr/>
        </p:nvSpPr>
        <p:spPr bwMode="auto">
          <a:xfrm>
            <a:off x="6940550" y="63055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8" tIns="45704" rIns="91408" bIns="45704"/>
          <a:lstStyle/>
          <a:p>
            <a:pPr algn="r"/>
            <a:fld id="{794193F0-8657-4FDF-AD2E-BA02D0AE6C86}" type="slidenum">
              <a:rPr lang="en-US" sz="1200" b="1">
                <a:solidFill>
                  <a:srgbClr val="FFFFFF"/>
                </a:solidFill>
              </a:rPr>
              <a:pPr algn="r"/>
              <a:t>‹#›</a:t>
            </a:fld>
            <a:endParaRPr lang="en-US" sz="1200" b="1">
              <a:solidFill>
                <a:srgbClr val="FFFFFF"/>
              </a:solidFill>
            </a:endParaRPr>
          </a:p>
        </p:txBody>
      </p:sp>
      <p:grpSp>
        <p:nvGrpSpPr>
          <p:cNvPr id="4105" name="Group 25"/>
          <p:cNvGrpSpPr>
            <a:grpSpLocks/>
          </p:cNvGrpSpPr>
          <p:nvPr/>
        </p:nvGrpSpPr>
        <p:grpSpPr bwMode="auto">
          <a:xfrm>
            <a:off x="5708650" y="6124579"/>
            <a:ext cx="2081212" cy="661988"/>
            <a:chOff x="3596" y="3858"/>
            <a:chExt cx="1311" cy="417"/>
          </a:xfrm>
        </p:grpSpPr>
        <p:pic>
          <p:nvPicPr>
            <p:cNvPr id="4106" name="Picture 26" descr="NEW FAA LOGO"/>
            <p:cNvPicPr>
              <a:picLocks noChangeAspect="1" noChangeArrowheads="1"/>
            </p:cNvPicPr>
            <p:nvPr userDrawn="1"/>
          </p:nvPicPr>
          <p:blipFill>
            <a:blip r:embed="rId15">
              <a:clrChange>
                <a:clrFrom>
                  <a:srgbClr val="DF1F06"/>
                </a:clrFrom>
                <a:clrTo>
                  <a:srgbClr val="DF1F06">
                    <a:alpha val="0"/>
                  </a:srgbClr>
                </a:clrTo>
              </a:clrChange>
              <a:extLst>
                <a:ext uri="{28A0092B-C50C-407E-A947-70E740481C1C}">
                  <a14:useLocalDpi xmlns:a14="http://schemas.microsoft.com/office/drawing/2010/main" val="0"/>
                </a:ext>
              </a:extLst>
            </a:blip>
            <a:srcRect/>
            <a:stretch>
              <a:fillRect/>
            </a:stretch>
          </p:blipFill>
          <p:spPr bwMode="auto">
            <a:xfrm>
              <a:off x="3596" y="3858"/>
              <a:ext cx="416" cy="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7" name="Text Box 27"/>
            <p:cNvSpPr txBox="1">
              <a:spLocks noChangeArrowheads="1"/>
            </p:cNvSpPr>
            <p:nvPr userDrawn="1"/>
          </p:nvSpPr>
          <p:spPr bwMode="auto">
            <a:xfrm>
              <a:off x="4023" y="3947"/>
              <a:ext cx="884"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lnSpc>
                  <a:spcPct val="85000"/>
                </a:lnSpc>
              </a:pPr>
              <a:r>
                <a:rPr lang="en-US" sz="1200" b="1">
                  <a:solidFill>
                    <a:srgbClr val="FFFFFF"/>
                  </a:solidFill>
                </a:rPr>
                <a:t>Federal Aviation</a:t>
              </a:r>
            </a:p>
            <a:p>
              <a:pPr eaLnBrk="1" hangingPunct="1">
                <a:lnSpc>
                  <a:spcPct val="85000"/>
                </a:lnSpc>
              </a:pPr>
              <a:r>
                <a:rPr lang="en-US" sz="1200" b="1">
                  <a:solidFill>
                    <a:srgbClr val="FFFFFF"/>
                  </a:solidFill>
                </a:rPr>
                <a:t>Administration</a:t>
              </a:r>
            </a:p>
          </p:txBody>
        </p:sp>
      </p:grpSp>
    </p:spTree>
  </p:cSld>
  <p:clrMap bg1="lt1" tx1="dk1" bg2="lt2" tx2="dk2" accent1="accent1" accent2="accent2" accent3="accent3" accent4="accent4" accent5="accent5" accent6="accent6" hlink="hlink" folHlink="folHlink"/>
  <p:sldLayoutIdLst>
    <p:sldLayoutId id="2147484253" r:id="rId1"/>
    <p:sldLayoutId id="2147484254" r:id="rId2"/>
    <p:sldLayoutId id="2147484255" r:id="rId3"/>
    <p:sldLayoutId id="2147484256" r:id="rId4"/>
    <p:sldLayoutId id="2147484257" r:id="rId5"/>
    <p:sldLayoutId id="2147484258" r:id="rId6"/>
    <p:sldLayoutId id="2147484259" r:id="rId7"/>
    <p:sldLayoutId id="2147484260" r:id="rId8"/>
    <p:sldLayoutId id="2147484261" r:id="rId9"/>
    <p:sldLayoutId id="2147484262" r:id="rId10"/>
    <p:sldLayoutId id="2147484263" r:id="rId11"/>
    <p:sldLayoutId id="2147484264" r:id="rId12"/>
    <p:sldLayoutId id="2147484265" r:id="rId13"/>
  </p:sldLayoutIdLst>
  <p:hf hdr="0" ftr="0" dt="0"/>
  <p:txStyles>
    <p:titleStyle>
      <a:lvl1pPr algn="l" rtl="0" eaLnBrk="1" fontAlgn="base" hangingPunct="1">
        <a:spcBef>
          <a:spcPct val="0"/>
        </a:spcBef>
        <a:spcAft>
          <a:spcPct val="0"/>
        </a:spcAft>
        <a:defRPr sz="4000" b="1">
          <a:solidFill>
            <a:srgbClr val="1D2F68"/>
          </a:solidFill>
          <a:latin typeface="+mj-lt"/>
          <a:ea typeface="+mj-ea"/>
          <a:cs typeface="+mj-cs"/>
        </a:defRPr>
      </a:lvl1pPr>
      <a:lvl2pPr algn="l" rtl="0" eaLnBrk="1" fontAlgn="base" hangingPunct="1">
        <a:spcBef>
          <a:spcPct val="0"/>
        </a:spcBef>
        <a:spcAft>
          <a:spcPct val="0"/>
        </a:spcAft>
        <a:defRPr sz="4000" b="1">
          <a:solidFill>
            <a:srgbClr val="1D2F68"/>
          </a:solidFill>
          <a:latin typeface="Arial" charset="0"/>
        </a:defRPr>
      </a:lvl2pPr>
      <a:lvl3pPr algn="l" rtl="0" eaLnBrk="1" fontAlgn="base" hangingPunct="1">
        <a:spcBef>
          <a:spcPct val="0"/>
        </a:spcBef>
        <a:spcAft>
          <a:spcPct val="0"/>
        </a:spcAft>
        <a:defRPr sz="4000" b="1">
          <a:solidFill>
            <a:srgbClr val="1D2F68"/>
          </a:solidFill>
          <a:latin typeface="Arial" charset="0"/>
        </a:defRPr>
      </a:lvl3pPr>
      <a:lvl4pPr algn="l" rtl="0" eaLnBrk="1" fontAlgn="base" hangingPunct="1">
        <a:spcBef>
          <a:spcPct val="0"/>
        </a:spcBef>
        <a:spcAft>
          <a:spcPct val="0"/>
        </a:spcAft>
        <a:defRPr sz="4000" b="1">
          <a:solidFill>
            <a:srgbClr val="1D2F68"/>
          </a:solidFill>
          <a:latin typeface="Arial" charset="0"/>
        </a:defRPr>
      </a:lvl4pPr>
      <a:lvl5pPr algn="l" rtl="0" eaLnBrk="1" fontAlgn="base" hangingPunct="1">
        <a:spcBef>
          <a:spcPct val="0"/>
        </a:spcBef>
        <a:spcAft>
          <a:spcPct val="0"/>
        </a:spcAft>
        <a:defRPr sz="4000" b="1">
          <a:solidFill>
            <a:srgbClr val="1D2F68"/>
          </a:solidFill>
          <a:latin typeface="Arial" charset="0"/>
        </a:defRPr>
      </a:lvl5pPr>
      <a:lvl6pPr marL="457036" algn="l" rtl="0" eaLnBrk="1" fontAlgn="base" hangingPunct="1">
        <a:spcBef>
          <a:spcPct val="0"/>
        </a:spcBef>
        <a:spcAft>
          <a:spcPct val="0"/>
        </a:spcAft>
        <a:defRPr sz="4000" b="1">
          <a:solidFill>
            <a:srgbClr val="1D2F68"/>
          </a:solidFill>
          <a:latin typeface="Arial" charset="0"/>
        </a:defRPr>
      </a:lvl6pPr>
      <a:lvl7pPr marL="914074" algn="l" rtl="0" eaLnBrk="1" fontAlgn="base" hangingPunct="1">
        <a:spcBef>
          <a:spcPct val="0"/>
        </a:spcBef>
        <a:spcAft>
          <a:spcPct val="0"/>
        </a:spcAft>
        <a:defRPr sz="4000" b="1">
          <a:solidFill>
            <a:srgbClr val="1D2F68"/>
          </a:solidFill>
          <a:latin typeface="Arial" charset="0"/>
        </a:defRPr>
      </a:lvl7pPr>
      <a:lvl8pPr marL="1371109" algn="l" rtl="0" eaLnBrk="1" fontAlgn="base" hangingPunct="1">
        <a:spcBef>
          <a:spcPct val="0"/>
        </a:spcBef>
        <a:spcAft>
          <a:spcPct val="0"/>
        </a:spcAft>
        <a:defRPr sz="4000" b="1">
          <a:solidFill>
            <a:srgbClr val="1D2F68"/>
          </a:solidFill>
          <a:latin typeface="Arial" charset="0"/>
        </a:defRPr>
      </a:lvl8pPr>
      <a:lvl9pPr marL="1828148" algn="l" rtl="0" eaLnBrk="1" fontAlgn="base" hangingPunct="1">
        <a:spcBef>
          <a:spcPct val="0"/>
        </a:spcBef>
        <a:spcAft>
          <a:spcPct val="0"/>
        </a:spcAft>
        <a:defRPr sz="4000" b="1">
          <a:solidFill>
            <a:srgbClr val="1D2F68"/>
          </a:solidFill>
          <a:latin typeface="Arial" charset="0"/>
        </a:defRPr>
      </a:lvl9pPr>
    </p:titleStyle>
    <p:bodyStyle>
      <a:lvl1pPr marL="342778" indent="-342778" algn="l" rtl="0" eaLnBrk="1" fontAlgn="base" hangingPunct="1">
        <a:spcBef>
          <a:spcPct val="20000"/>
        </a:spcBef>
        <a:spcAft>
          <a:spcPct val="0"/>
        </a:spcAft>
        <a:buChar char="•"/>
        <a:defRPr sz="2800" b="1">
          <a:solidFill>
            <a:schemeClr val="tx1"/>
          </a:solidFill>
          <a:latin typeface="+mn-lt"/>
          <a:ea typeface="+mn-ea"/>
          <a:cs typeface="+mn-cs"/>
        </a:defRPr>
      </a:lvl1pPr>
      <a:lvl2pPr marL="742685" indent="-285648" algn="l" rtl="0" eaLnBrk="1" fontAlgn="base" hangingPunct="1">
        <a:spcBef>
          <a:spcPct val="20000"/>
        </a:spcBef>
        <a:spcAft>
          <a:spcPct val="0"/>
        </a:spcAft>
        <a:buChar char="–"/>
        <a:defRPr sz="2400">
          <a:solidFill>
            <a:schemeClr val="tx1"/>
          </a:solidFill>
          <a:latin typeface="+mn-lt"/>
        </a:defRPr>
      </a:lvl2pPr>
      <a:lvl3pPr marL="1142592" indent="-228520" algn="l" rtl="0" eaLnBrk="1" fontAlgn="base" hangingPunct="1">
        <a:spcBef>
          <a:spcPct val="20000"/>
        </a:spcBef>
        <a:spcAft>
          <a:spcPct val="0"/>
        </a:spcAft>
        <a:buChar char="•"/>
        <a:defRPr sz="2000">
          <a:solidFill>
            <a:schemeClr val="tx1"/>
          </a:solidFill>
          <a:latin typeface="+mn-lt"/>
        </a:defRPr>
      </a:lvl3pPr>
      <a:lvl4pPr marL="1599629" indent="-228520" algn="l" rtl="0" eaLnBrk="1" fontAlgn="base" hangingPunct="1">
        <a:spcBef>
          <a:spcPct val="20000"/>
        </a:spcBef>
        <a:spcAft>
          <a:spcPct val="0"/>
        </a:spcAft>
        <a:buChar char="–"/>
        <a:defRPr>
          <a:solidFill>
            <a:schemeClr val="tx1"/>
          </a:solidFill>
          <a:latin typeface="+mn-lt"/>
        </a:defRPr>
      </a:lvl4pPr>
      <a:lvl5pPr marL="2056668" indent="-228520" algn="l" rtl="0" eaLnBrk="1" fontAlgn="base" hangingPunct="1">
        <a:spcBef>
          <a:spcPct val="20000"/>
        </a:spcBef>
        <a:spcAft>
          <a:spcPct val="0"/>
        </a:spcAft>
        <a:buChar char="»"/>
        <a:defRPr>
          <a:solidFill>
            <a:schemeClr val="tx1"/>
          </a:solidFill>
          <a:latin typeface="+mn-lt"/>
        </a:defRPr>
      </a:lvl5pPr>
      <a:lvl6pPr marL="2513704" indent="-228520" algn="l" rtl="0" eaLnBrk="1" fontAlgn="base" hangingPunct="1">
        <a:spcBef>
          <a:spcPct val="20000"/>
        </a:spcBef>
        <a:spcAft>
          <a:spcPct val="0"/>
        </a:spcAft>
        <a:buChar char="»"/>
        <a:defRPr>
          <a:solidFill>
            <a:schemeClr val="tx1"/>
          </a:solidFill>
          <a:latin typeface="+mn-lt"/>
        </a:defRPr>
      </a:lvl6pPr>
      <a:lvl7pPr marL="2970742" indent="-228520" algn="l" rtl="0" eaLnBrk="1" fontAlgn="base" hangingPunct="1">
        <a:spcBef>
          <a:spcPct val="20000"/>
        </a:spcBef>
        <a:spcAft>
          <a:spcPct val="0"/>
        </a:spcAft>
        <a:buChar char="»"/>
        <a:defRPr>
          <a:solidFill>
            <a:schemeClr val="tx1"/>
          </a:solidFill>
          <a:latin typeface="+mn-lt"/>
        </a:defRPr>
      </a:lvl7pPr>
      <a:lvl8pPr marL="3427778" indent="-228520" algn="l" rtl="0" eaLnBrk="1" fontAlgn="base" hangingPunct="1">
        <a:spcBef>
          <a:spcPct val="20000"/>
        </a:spcBef>
        <a:spcAft>
          <a:spcPct val="0"/>
        </a:spcAft>
        <a:buChar char="»"/>
        <a:defRPr>
          <a:solidFill>
            <a:schemeClr val="tx1"/>
          </a:solidFill>
          <a:latin typeface="+mn-lt"/>
        </a:defRPr>
      </a:lvl8pPr>
      <a:lvl9pPr marL="3884814" indent="-22852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074" rtl="0" eaLnBrk="1" latinLnBrk="0" hangingPunct="1">
        <a:defRPr sz="1800" kern="1200">
          <a:solidFill>
            <a:schemeClr val="tx1"/>
          </a:solidFill>
          <a:latin typeface="+mn-lt"/>
          <a:ea typeface="+mn-ea"/>
          <a:cs typeface="+mn-cs"/>
        </a:defRPr>
      </a:lvl1pPr>
      <a:lvl2pPr marL="457036" algn="l" defTabSz="914074" rtl="0" eaLnBrk="1" latinLnBrk="0" hangingPunct="1">
        <a:defRPr sz="1800" kern="1200">
          <a:solidFill>
            <a:schemeClr val="tx1"/>
          </a:solidFill>
          <a:latin typeface="+mn-lt"/>
          <a:ea typeface="+mn-ea"/>
          <a:cs typeface="+mn-cs"/>
        </a:defRPr>
      </a:lvl2pPr>
      <a:lvl3pPr marL="914074" algn="l" defTabSz="914074" rtl="0" eaLnBrk="1" latinLnBrk="0" hangingPunct="1">
        <a:defRPr sz="1800" kern="1200">
          <a:solidFill>
            <a:schemeClr val="tx1"/>
          </a:solidFill>
          <a:latin typeface="+mn-lt"/>
          <a:ea typeface="+mn-ea"/>
          <a:cs typeface="+mn-cs"/>
        </a:defRPr>
      </a:lvl3pPr>
      <a:lvl4pPr marL="1371109" algn="l" defTabSz="914074" rtl="0" eaLnBrk="1" latinLnBrk="0" hangingPunct="1">
        <a:defRPr sz="1800" kern="1200">
          <a:solidFill>
            <a:schemeClr val="tx1"/>
          </a:solidFill>
          <a:latin typeface="+mn-lt"/>
          <a:ea typeface="+mn-ea"/>
          <a:cs typeface="+mn-cs"/>
        </a:defRPr>
      </a:lvl4pPr>
      <a:lvl5pPr marL="1828148" algn="l" defTabSz="914074" rtl="0" eaLnBrk="1" latinLnBrk="0" hangingPunct="1">
        <a:defRPr sz="1800" kern="1200">
          <a:solidFill>
            <a:schemeClr val="tx1"/>
          </a:solidFill>
          <a:latin typeface="+mn-lt"/>
          <a:ea typeface="+mn-ea"/>
          <a:cs typeface="+mn-cs"/>
        </a:defRPr>
      </a:lvl5pPr>
      <a:lvl6pPr marL="2285186" algn="l" defTabSz="914074" rtl="0" eaLnBrk="1" latinLnBrk="0" hangingPunct="1">
        <a:defRPr sz="1800" kern="1200">
          <a:solidFill>
            <a:schemeClr val="tx1"/>
          </a:solidFill>
          <a:latin typeface="+mn-lt"/>
          <a:ea typeface="+mn-ea"/>
          <a:cs typeface="+mn-cs"/>
        </a:defRPr>
      </a:lvl6pPr>
      <a:lvl7pPr marL="2742224" algn="l" defTabSz="914074" rtl="0" eaLnBrk="1" latinLnBrk="0" hangingPunct="1">
        <a:defRPr sz="1800" kern="1200">
          <a:solidFill>
            <a:schemeClr val="tx1"/>
          </a:solidFill>
          <a:latin typeface="+mn-lt"/>
          <a:ea typeface="+mn-ea"/>
          <a:cs typeface="+mn-cs"/>
        </a:defRPr>
      </a:lvl7pPr>
      <a:lvl8pPr marL="3199260" algn="l" defTabSz="914074" rtl="0" eaLnBrk="1" latinLnBrk="0" hangingPunct="1">
        <a:defRPr sz="1800" kern="1200">
          <a:solidFill>
            <a:schemeClr val="tx1"/>
          </a:solidFill>
          <a:latin typeface="+mn-lt"/>
          <a:ea typeface="+mn-ea"/>
          <a:cs typeface="+mn-cs"/>
        </a:defRPr>
      </a:lvl8pPr>
      <a:lvl9pPr marL="3656296" algn="l" defTabSz="914074"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7"/>
          <p:cNvSpPr>
            <a:spLocks noGrp="1" noChangeArrowheads="1"/>
          </p:cNvSpPr>
          <p:nvPr>
            <p:ph type="title"/>
          </p:nvPr>
        </p:nvSpPr>
        <p:spPr bwMode="auto">
          <a:xfrm>
            <a:off x="428625" y="344488"/>
            <a:ext cx="84724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8" tIns="45704" rIns="91408" bIns="45704" numCol="1" anchor="ctr" anchorCtr="0" compatLnSpc="1">
            <a:prstTxWarp prst="textNoShape">
              <a:avLst/>
            </a:prstTxWarp>
          </a:bodyPr>
          <a:lstStyle/>
          <a:p>
            <a:pPr lvl="0"/>
            <a:r>
              <a:rPr lang="en-US" smtClean="0"/>
              <a:t>Select to edit master title</a:t>
            </a:r>
          </a:p>
        </p:txBody>
      </p:sp>
      <p:sp>
        <p:nvSpPr>
          <p:cNvPr id="5123" name="Rectangle 8"/>
          <p:cNvSpPr>
            <a:spLocks noGrp="1" noChangeArrowheads="1"/>
          </p:cNvSpPr>
          <p:nvPr>
            <p:ph type="body" idx="1"/>
          </p:nvPr>
        </p:nvSpPr>
        <p:spPr bwMode="auto">
          <a:xfrm>
            <a:off x="495300" y="1508125"/>
            <a:ext cx="8050213"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8" tIns="45704" rIns="91408" bIns="45704" numCol="1" anchor="t" anchorCtr="0" compatLnSpc="1">
            <a:prstTxWarp prst="textNoShape">
              <a:avLst/>
            </a:prstTxWarp>
          </a:bodyPr>
          <a:lstStyle/>
          <a:p>
            <a:pPr lvl="0"/>
            <a:r>
              <a:rPr lang="en-US" smtClean="0"/>
              <a:t>Select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6329" name="Rectangle 9"/>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08" tIns="45704" rIns="91408" bIns="45704" numCol="1" anchor="t" anchorCtr="0" compatLnSpc="1">
            <a:prstTxWarp prst="textNoShape">
              <a:avLst/>
            </a:prstTxWarp>
          </a:bodyPr>
          <a:lstStyle>
            <a:lvl1pPr>
              <a:spcBef>
                <a:spcPct val="0"/>
              </a:spcBef>
              <a:buFontTx/>
              <a:buNone/>
              <a:defRPr sz="1400">
                <a:solidFill>
                  <a:srgbClr val="000000"/>
                </a:solidFill>
                <a:latin typeface="Times New Roman" pitchFamily="18" charset="0"/>
                <a:cs typeface="+mn-cs"/>
              </a:defRPr>
            </a:lvl1pPr>
          </a:lstStyle>
          <a:p>
            <a:pPr>
              <a:defRPr/>
            </a:pPr>
            <a:endParaRPr lang="en-US"/>
          </a:p>
        </p:txBody>
      </p:sp>
      <p:sp>
        <p:nvSpPr>
          <p:cNvPr id="56330" name="Rectangle 1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08" tIns="45704" rIns="91408" bIns="45704" numCol="1" anchor="t" anchorCtr="0" compatLnSpc="1">
            <a:prstTxWarp prst="textNoShape">
              <a:avLst/>
            </a:prstTxWarp>
          </a:bodyPr>
          <a:lstStyle>
            <a:lvl1pPr algn="ctr">
              <a:spcBef>
                <a:spcPct val="0"/>
              </a:spcBef>
              <a:buFontTx/>
              <a:buNone/>
              <a:defRPr sz="1400">
                <a:solidFill>
                  <a:srgbClr val="000000"/>
                </a:solidFill>
                <a:latin typeface="Times New Roman" pitchFamily="18" charset="0"/>
                <a:cs typeface="+mn-cs"/>
              </a:defRPr>
            </a:lvl1pPr>
          </a:lstStyle>
          <a:p>
            <a:pPr>
              <a:defRPr/>
            </a:pPr>
            <a:endParaRPr lang="en-US"/>
          </a:p>
        </p:txBody>
      </p:sp>
      <p:sp>
        <p:nvSpPr>
          <p:cNvPr id="56331" name="Rectangle 11"/>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08" tIns="45704" rIns="91408" bIns="45704" numCol="1" anchor="t" anchorCtr="0" compatLnSpc="1">
            <a:prstTxWarp prst="textNoShape">
              <a:avLst/>
            </a:prstTxWarp>
          </a:bodyPr>
          <a:lstStyle>
            <a:lvl1pPr algn="r">
              <a:spcBef>
                <a:spcPct val="0"/>
              </a:spcBef>
              <a:buFontTx/>
              <a:buNone/>
              <a:defRPr sz="1400">
                <a:solidFill>
                  <a:srgbClr val="FFFFFF"/>
                </a:solidFill>
                <a:latin typeface="Times New Roman" pitchFamily="18" charset="0"/>
                <a:cs typeface="+mn-cs"/>
              </a:defRPr>
            </a:lvl1pPr>
          </a:lstStyle>
          <a:p>
            <a:pPr>
              <a:defRPr/>
            </a:pPr>
            <a:fld id="{98C6720D-73DA-4064-9884-AFBAB7A1AE86}" type="slidenum">
              <a:rPr lang="en-US"/>
              <a:pPr>
                <a:defRPr/>
              </a:pPr>
              <a:t>‹#›</a:t>
            </a:fld>
            <a:endParaRPr lang="en-US"/>
          </a:p>
        </p:txBody>
      </p:sp>
      <p:sp>
        <p:nvSpPr>
          <p:cNvPr id="5127" name="Rectangle 12"/>
          <p:cNvSpPr>
            <a:spLocks noChangeArrowheads="1"/>
          </p:cNvSpPr>
          <p:nvPr/>
        </p:nvSpPr>
        <p:spPr bwMode="auto">
          <a:xfrm>
            <a:off x="0" y="6035679"/>
            <a:ext cx="9144000" cy="815975"/>
          </a:xfrm>
          <a:prstGeom prst="rect">
            <a:avLst/>
          </a:prstGeom>
          <a:solidFill>
            <a:srgbClr val="1D2F68"/>
          </a:solidFill>
          <a:ln w="9525">
            <a:solidFill>
              <a:srgbClr val="1D2F68"/>
            </a:solidFill>
            <a:miter lim="800000"/>
            <a:headEnd/>
            <a:tailEnd/>
          </a:ln>
        </p:spPr>
        <p:txBody>
          <a:bodyPr wrap="none" lIns="91408" tIns="45704" rIns="91408" bIns="45704" anchor="ctr"/>
          <a:lstStyle/>
          <a:p>
            <a:pPr>
              <a:spcBef>
                <a:spcPct val="50000"/>
              </a:spcBef>
              <a:buFontTx/>
              <a:buChar char="•"/>
            </a:pPr>
            <a:endParaRPr lang="en-US">
              <a:solidFill>
                <a:srgbClr val="000000"/>
              </a:solidFill>
            </a:endParaRPr>
          </a:p>
        </p:txBody>
      </p:sp>
      <p:sp>
        <p:nvSpPr>
          <p:cNvPr id="5128" name="Rectangle 17"/>
          <p:cNvSpPr>
            <a:spLocks noChangeArrowheads="1"/>
          </p:cNvSpPr>
          <p:nvPr/>
        </p:nvSpPr>
        <p:spPr bwMode="auto">
          <a:xfrm>
            <a:off x="6940550" y="63055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8" tIns="45704" rIns="91408" bIns="45704"/>
          <a:lstStyle/>
          <a:p>
            <a:pPr algn="r"/>
            <a:fld id="{D35DE4BE-9086-4AC1-98BF-8F87C22B5EFB}" type="slidenum">
              <a:rPr lang="en-US" sz="1200" b="1">
                <a:solidFill>
                  <a:srgbClr val="FFFFFF"/>
                </a:solidFill>
              </a:rPr>
              <a:pPr algn="r"/>
              <a:t>‹#›</a:t>
            </a:fld>
            <a:endParaRPr lang="en-US" sz="1200" b="1">
              <a:solidFill>
                <a:srgbClr val="FFFFFF"/>
              </a:solidFill>
            </a:endParaRPr>
          </a:p>
        </p:txBody>
      </p:sp>
      <p:grpSp>
        <p:nvGrpSpPr>
          <p:cNvPr id="5129" name="Group 25"/>
          <p:cNvGrpSpPr>
            <a:grpSpLocks/>
          </p:cNvGrpSpPr>
          <p:nvPr/>
        </p:nvGrpSpPr>
        <p:grpSpPr bwMode="auto">
          <a:xfrm>
            <a:off x="5708650" y="6124579"/>
            <a:ext cx="2081212" cy="661988"/>
            <a:chOff x="3596" y="3858"/>
            <a:chExt cx="1311" cy="417"/>
          </a:xfrm>
        </p:grpSpPr>
        <p:pic>
          <p:nvPicPr>
            <p:cNvPr id="5130" name="Picture 26" descr="NEW FAA LOGO"/>
            <p:cNvPicPr>
              <a:picLocks noChangeAspect="1" noChangeArrowheads="1"/>
            </p:cNvPicPr>
            <p:nvPr userDrawn="1"/>
          </p:nvPicPr>
          <p:blipFill>
            <a:blip r:embed="rId15">
              <a:clrChange>
                <a:clrFrom>
                  <a:srgbClr val="DF1F06"/>
                </a:clrFrom>
                <a:clrTo>
                  <a:srgbClr val="DF1F06">
                    <a:alpha val="0"/>
                  </a:srgbClr>
                </a:clrTo>
              </a:clrChange>
              <a:extLst>
                <a:ext uri="{28A0092B-C50C-407E-A947-70E740481C1C}">
                  <a14:useLocalDpi xmlns:a14="http://schemas.microsoft.com/office/drawing/2010/main" val="0"/>
                </a:ext>
              </a:extLst>
            </a:blip>
            <a:srcRect/>
            <a:stretch>
              <a:fillRect/>
            </a:stretch>
          </p:blipFill>
          <p:spPr bwMode="auto">
            <a:xfrm>
              <a:off x="3596" y="3858"/>
              <a:ext cx="416" cy="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5" name="Text Box 27"/>
            <p:cNvSpPr txBox="1">
              <a:spLocks noChangeArrowheads="1"/>
            </p:cNvSpPr>
            <p:nvPr userDrawn="1"/>
          </p:nvSpPr>
          <p:spPr bwMode="auto">
            <a:xfrm>
              <a:off x="4023" y="3947"/>
              <a:ext cx="884" cy="255"/>
            </a:xfrm>
            <a:prstGeom prst="rect">
              <a:avLst/>
            </a:prstGeom>
            <a:noFill/>
            <a:ln>
              <a:noFill/>
            </a:ln>
            <a:extLst/>
          </p:spPr>
          <p:txBody>
            <a:bodyPr wrap="non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lnSpc>
                  <a:spcPct val="85000"/>
                </a:lnSpc>
                <a:defRPr/>
              </a:pPr>
              <a:r>
                <a:rPr lang="en-US" sz="1200" b="1" smtClean="0">
                  <a:solidFill>
                    <a:srgbClr val="FFFFFF"/>
                  </a:solidFill>
                  <a:cs typeface="+mn-cs"/>
                </a:rPr>
                <a:t>Federal Aviation</a:t>
              </a:r>
            </a:p>
            <a:p>
              <a:pPr eaLnBrk="1" hangingPunct="1">
                <a:lnSpc>
                  <a:spcPct val="85000"/>
                </a:lnSpc>
                <a:defRPr/>
              </a:pPr>
              <a:r>
                <a:rPr lang="en-US" sz="1200" b="1" smtClean="0">
                  <a:solidFill>
                    <a:srgbClr val="FFFFFF"/>
                  </a:solidFill>
                  <a:cs typeface="+mn-cs"/>
                </a:rPr>
                <a:t>Administration</a:t>
              </a:r>
            </a:p>
          </p:txBody>
        </p:sp>
      </p:grpSp>
    </p:spTree>
  </p:cSld>
  <p:clrMap bg1="lt1" tx1="dk1" bg2="lt2" tx2="dk2" accent1="accent1" accent2="accent2" accent3="accent3" accent4="accent4" accent5="accent5" accent6="accent6" hlink="hlink" folHlink="folHlink"/>
  <p:sldLayoutIdLst>
    <p:sldLayoutId id="2147484267" r:id="rId1"/>
    <p:sldLayoutId id="2147484268" r:id="rId2"/>
    <p:sldLayoutId id="2147484269" r:id="rId3"/>
    <p:sldLayoutId id="2147484270" r:id="rId4"/>
    <p:sldLayoutId id="2147484271" r:id="rId5"/>
    <p:sldLayoutId id="2147484272" r:id="rId6"/>
    <p:sldLayoutId id="2147484273" r:id="rId7"/>
    <p:sldLayoutId id="2147484274" r:id="rId8"/>
    <p:sldLayoutId id="2147484275" r:id="rId9"/>
    <p:sldLayoutId id="2147484276" r:id="rId10"/>
    <p:sldLayoutId id="2147484277" r:id="rId11"/>
    <p:sldLayoutId id="2147484278" r:id="rId12"/>
    <p:sldLayoutId id="2147484279" r:id="rId13"/>
  </p:sldLayoutIdLst>
  <p:hf hdr="0" ftr="0" dt="0"/>
  <p:txStyles>
    <p:titleStyle>
      <a:lvl1pPr algn="l" rtl="0" eaLnBrk="1" fontAlgn="base" hangingPunct="1">
        <a:spcBef>
          <a:spcPct val="0"/>
        </a:spcBef>
        <a:spcAft>
          <a:spcPct val="0"/>
        </a:spcAft>
        <a:defRPr sz="4000" b="1">
          <a:solidFill>
            <a:srgbClr val="1D2F68"/>
          </a:solidFill>
          <a:latin typeface="+mj-lt"/>
          <a:ea typeface="+mj-ea"/>
          <a:cs typeface="+mj-cs"/>
        </a:defRPr>
      </a:lvl1pPr>
      <a:lvl2pPr algn="l" rtl="0" eaLnBrk="1" fontAlgn="base" hangingPunct="1">
        <a:spcBef>
          <a:spcPct val="0"/>
        </a:spcBef>
        <a:spcAft>
          <a:spcPct val="0"/>
        </a:spcAft>
        <a:defRPr sz="4000" b="1">
          <a:solidFill>
            <a:srgbClr val="1D2F68"/>
          </a:solidFill>
          <a:latin typeface="Arial" charset="0"/>
        </a:defRPr>
      </a:lvl2pPr>
      <a:lvl3pPr algn="l" rtl="0" eaLnBrk="1" fontAlgn="base" hangingPunct="1">
        <a:spcBef>
          <a:spcPct val="0"/>
        </a:spcBef>
        <a:spcAft>
          <a:spcPct val="0"/>
        </a:spcAft>
        <a:defRPr sz="4000" b="1">
          <a:solidFill>
            <a:srgbClr val="1D2F68"/>
          </a:solidFill>
          <a:latin typeface="Arial" charset="0"/>
        </a:defRPr>
      </a:lvl3pPr>
      <a:lvl4pPr algn="l" rtl="0" eaLnBrk="1" fontAlgn="base" hangingPunct="1">
        <a:spcBef>
          <a:spcPct val="0"/>
        </a:spcBef>
        <a:spcAft>
          <a:spcPct val="0"/>
        </a:spcAft>
        <a:defRPr sz="4000" b="1">
          <a:solidFill>
            <a:srgbClr val="1D2F68"/>
          </a:solidFill>
          <a:latin typeface="Arial" charset="0"/>
        </a:defRPr>
      </a:lvl4pPr>
      <a:lvl5pPr algn="l" rtl="0" eaLnBrk="1" fontAlgn="base" hangingPunct="1">
        <a:spcBef>
          <a:spcPct val="0"/>
        </a:spcBef>
        <a:spcAft>
          <a:spcPct val="0"/>
        </a:spcAft>
        <a:defRPr sz="4000" b="1">
          <a:solidFill>
            <a:srgbClr val="1D2F68"/>
          </a:solidFill>
          <a:latin typeface="Arial" charset="0"/>
        </a:defRPr>
      </a:lvl5pPr>
      <a:lvl6pPr marL="457036" algn="l" rtl="0" eaLnBrk="1" fontAlgn="base" hangingPunct="1">
        <a:spcBef>
          <a:spcPct val="0"/>
        </a:spcBef>
        <a:spcAft>
          <a:spcPct val="0"/>
        </a:spcAft>
        <a:defRPr sz="4000" b="1">
          <a:solidFill>
            <a:srgbClr val="1D2F68"/>
          </a:solidFill>
          <a:latin typeface="Arial" charset="0"/>
        </a:defRPr>
      </a:lvl6pPr>
      <a:lvl7pPr marL="914074" algn="l" rtl="0" eaLnBrk="1" fontAlgn="base" hangingPunct="1">
        <a:spcBef>
          <a:spcPct val="0"/>
        </a:spcBef>
        <a:spcAft>
          <a:spcPct val="0"/>
        </a:spcAft>
        <a:defRPr sz="4000" b="1">
          <a:solidFill>
            <a:srgbClr val="1D2F68"/>
          </a:solidFill>
          <a:latin typeface="Arial" charset="0"/>
        </a:defRPr>
      </a:lvl7pPr>
      <a:lvl8pPr marL="1371109" algn="l" rtl="0" eaLnBrk="1" fontAlgn="base" hangingPunct="1">
        <a:spcBef>
          <a:spcPct val="0"/>
        </a:spcBef>
        <a:spcAft>
          <a:spcPct val="0"/>
        </a:spcAft>
        <a:defRPr sz="4000" b="1">
          <a:solidFill>
            <a:srgbClr val="1D2F68"/>
          </a:solidFill>
          <a:latin typeface="Arial" charset="0"/>
        </a:defRPr>
      </a:lvl8pPr>
      <a:lvl9pPr marL="1828148" algn="l" rtl="0" eaLnBrk="1" fontAlgn="base" hangingPunct="1">
        <a:spcBef>
          <a:spcPct val="0"/>
        </a:spcBef>
        <a:spcAft>
          <a:spcPct val="0"/>
        </a:spcAft>
        <a:defRPr sz="4000" b="1">
          <a:solidFill>
            <a:srgbClr val="1D2F68"/>
          </a:solidFill>
          <a:latin typeface="Arial" charset="0"/>
        </a:defRPr>
      </a:lvl9pPr>
    </p:titleStyle>
    <p:bodyStyle>
      <a:lvl1pPr marL="342778" indent="-342778" algn="l" rtl="0" eaLnBrk="1" fontAlgn="base" hangingPunct="1">
        <a:spcBef>
          <a:spcPct val="20000"/>
        </a:spcBef>
        <a:spcAft>
          <a:spcPct val="0"/>
        </a:spcAft>
        <a:buChar char="•"/>
        <a:defRPr sz="2800" b="1">
          <a:solidFill>
            <a:schemeClr val="tx1"/>
          </a:solidFill>
          <a:latin typeface="+mn-lt"/>
          <a:ea typeface="+mn-ea"/>
          <a:cs typeface="+mn-cs"/>
        </a:defRPr>
      </a:lvl1pPr>
      <a:lvl2pPr marL="742685" indent="-285648" algn="l" rtl="0" eaLnBrk="1" fontAlgn="base" hangingPunct="1">
        <a:spcBef>
          <a:spcPct val="20000"/>
        </a:spcBef>
        <a:spcAft>
          <a:spcPct val="0"/>
        </a:spcAft>
        <a:buChar char="–"/>
        <a:defRPr sz="2400">
          <a:solidFill>
            <a:schemeClr val="tx1"/>
          </a:solidFill>
          <a:latin typeface="+mn-lt"/>
        </a:defRPr>
      </a:lvl2pPr>
      <a:lvl3pPr marL="1142592" indent="-228520" algn="l" rtl="0" eaLnBrk="1" fontAlgn="base" hangingPunct="1">
        <a:spcBef>
          <a:spcPct val="20000"/>
        </a:spcBef>
        <a:spcAft>
          <a:spcPct val="0"/>
        </a:spcAft>
        <a:buChar char="•"/>
        <a:defRPr sz="2000">
          <a:solidFill>
            <a:schemeClr val="tx1"/>
          </a:solidFill>
          <a:latin typeface="+mn-lt"/>
        </a:defRPr>
      </a:lvl3pPr>
      <a:lvl4pPr marL="1599629" indent="-228520" algn="l" rtl="0" eaLnBrk="1" fontAlgn="base" hangingPunct="1">
        <a:spcBef>
          <a:spcPct val="20000"/>
        </a:spcBef>
        <a:spcAft>
          <a:spcPct val="0"/>
        </a:spcAft>
        <a:buChar char="–"/>
        <a:defRPr>
          <a:solidFill>
            <a:schemeClr val="tx1"/>
          </a:solidFill>
          <a:latin typeface="+mn-lt"/>
        </a:defRPr>
      </a:lvl4pPr>
      <a:lvl5pPr marL="2056668" indent="-228520" algn="l" rtl="0" eaLnBrk="1" fontAlgn="base" hangingPunct="1">
        <a:spcBef>
          <a:spcPct val="20000"/>
        </a:spcBef>
        <a:spcAft>
          <a:spcPct val="0"/>
        </a:spcAft>
        <a:buChar char="»"/>
        <a:defRPr>
          <a:solidFill>
            <a:schemeClr val="tx1"/>
          </a:solidFill>
          <a:latin typeface="+mn-lt"/>
        </a:defRPr>
      </a:lvl5pPr>
      <a:lvl6pPr marL="2513704" indent="-228520" algn="l" rtl="0" eaLnBrk="1" fontAlgn="base" hangingPunct="1">
        <a:spcBef>
          <a:spcPct val="20000"/>
        </a:spcBef>
        <a:spcAft>
          <a:spcPct val="0"/>
        </a:spcAft>
        <a:buChar char="»"/>
        <a:defRPr>
          <a:solidFill>
            <a:schemeClr val="tx1"/>
          </a:solidFill>
          <a:latin typeface="+mn-lt"/>
        </a:defRPr>
      </a:lvl6pPr>
      <a:lvl7pPr marL="2970742" indent="-228520" algn="l" rtl="0" eaLnBrk="1" fontAlgn="base" hangingPunct="1">
        <a:spcBef>
          <a:spcPct val="20000"/>
        </a:spcBef>
        <a:spcAft>
          <a:spcPct val="0"/>
        </a:spcAft>
        <a:buChar char="»"/>
        <a:defRPr>
          <a:solidFill>
            <a:schemeClr val="tx1"/>
          </a:solidFill>
          <a:latin typeface="+mn-lt"/>
        </a:defRPr>
      </a:lvl7pPr>
      <a:lvl8pPr marL="3427778" indent="-228520" algn="l" rtl="0" eaLnBrk="1" fontAlgn="base" hangingPunct="1">
        <a:spcBef>
          <a:spcPct val="20000"/>
        </a:spcBef>
        <a:spcAft>
          <a:spcPct val="0"/>
        </a:spcAft>
        <a:buChar char="»"/>
        <a:defRPr>
          <a:solidFill>
            <a:schemeClr val="tx1"/>
          </a:solidFill>
          <a:latin typeface="+mn-lt"/>
        </a:defRPr>
      </a:lvl8pPr>
      <a:lvl9pPr marL="3884814" indent="-22852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074" rtl="0" eaLnBrk="1" latinLnBrk="0" hangingPunct="1">
        <a:defRPr sz="1800" kern="1200">
          <a:solidFill>
            <a:schemeClr val="tx1"/>
          </a:solidFill>
          <a:latin typeface="+mn-lt"/>
          <a:ea typeface="+mn-ea"/>
          <a:cs typeface="+mn-cs"/>
        </a:defRPr>
      </a:lvl1pPr>
      <a:lvl2pPr marL="457036" algn="l" defTabSz="914074" rtl="0" eaLnBrk="1" latinLnBrk="0" hangingPunct="1">
        <a:defRPr sz="1800" kern="1200">
          <a:solidFill>
            <a:schemeClr val="tx1"/>
          </a:solidFill>
          <a:latin typeface="+mn-lt"/>
          <a:ea typeface="+mn-ea"/>
          <a:cs typeface="+mn-cs"/>
        </a:defRPr>
      </a:lvl2pPr>
      <a:lvl3pPr marL="914074" algn="l" defTabSz="914074" rtl="0" eaLnBrk="1" latinLnBrk="0" hangingPunct="1">
        <a:defRPr sz="1800" kern="1200">
          <a:solidFill>
            <a:schemeClr val="tx1"/>
          </a:solidFill>
          <a:latin typeface="+mn-lt"/>
          <a:ea typeface="+mn-ea"/>
          <a:cs typeface="+mn-cs"/>
        </a:defRPr>
      </a:lvl3pPr>
      <a:lvl4pPr marL="1371109" algn="l" defTabSz="914074" rtl="0" eaLnBrk="1" latinLnBrk="0" hangingPunct="1">
        <a:defRPr sz="1800" kern="1200">
          <a:solidFill>
            <a:schemeClr val="tx1"/>
          </a:solidFill>
          <a:latin typeface="+mn-lt"/>
          <a:ea typeface="+mn-ea"/>
          <a:cs typeface="+mn-cs"/>
        </a:defRPr>
      </a:lvl4pPr>
      <a:lvl5pPr marL="1828148" algn="l" defTabSz="914074" rtl="0" eaLnBrk="1" latinLnBrk="0" hangingPunct="1">
        <a:defRPr sz="1800" kern="1200">
          <a:solidFill>
            <a:schemeClr val="tx1"/>
          </a:solidFill>
          <a:latin typeface="+mn-lt"/>
          <a:ea typeface="+mn-ea"/>
          <a:cs typeface="+mn-cs"/>
        </a:defRPr>
      </a:lvl5pPr>
      <a:lvl6pPr marL="2285186" algn="l" defTabSz="914074" rtl="0" eaLnBrk="1" latinLnBrk="0" hangingPunct="1">
        <a:defRPr sz="1800" kern="1200">
          <a:solidFill>
            <a:schemeClr val="tx1"/>
          </a:solidFill>
          <a:latin typeface="+mn-lt"/>
          <a:ea typeface="+mn-ea"/>
          <a:cs typeface="+mn-cs"/>
        </a:defRPr>
      </a:lvl6pPr>
      <a:lvl7pPr marL="2742224" algn="l" defTabSz="914074" rtl="0" eaLnBrk="1" latinLnBrk="0" hangingPunct="1">
        <a:defRPr sz="1800" kern="1200">
          <a:solidFill>
            <a:schemeClr val="tx1"/>
          </a:solidFill>
          <a:latin typeface="+mn-lt"/>
          <a:ea typeface="+mn-ea"/>
          <a:cs typeface="+mn-cs"/>
        </a:defRPr>
      </a:lvl7pPr>
      <a:lvl8pPr marL="3199260" algn="l" defTabSz="914074" rtl="0" eaLnBrk="1" latinLnBrk="0" hangingPunct="1">
        <a:defRPr sz="1800" kern="1200">
          <a:solidFill>
            <a:schemeClr val="tx1"/>
          </a:solidFill>
          <a:latin typeface="+mn-lt"/>
          <a:ea typeface="+mn-ea"/>
          <a:cs typeface="+mn-cs"/>
        </a:defRPr>
      </a:lvl8pPr>
      <a:lvl9pPr marL="3656296" algn="l" defTabSz="914074"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Rectangle 7"/>
          <p:cNvSpPr>
            <a:spLocks noGrp="1" noChangeArrowheads="1"/>
          </p:cNvSpPr>
          <p:nvPr>
            <p:ph type="title"/>
          </p:nvPr>
        </p:nvSpPr>
        <p:spPr bwMode="auto">
          <a:xfrm>
            <a:off x="428625" y="344488"/>
            <a:ext cx="84724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8" tIns="45704" rIns="91408" bIns="45704" numCol="1" anchor="ctr" anchorCtr="0" compatLnSpc="1">
            <a:prstTxWarp prst="textNoShape">
              <a:avLst/>
            </a:prstTxWarp>
          </a:bodyPr>
          <a:lstStyle/>
          <a:p>
            <a:pPr lvl="0"/>
            <a:r>
              <a:rPr lang="en-US" smtClean="0"/>
              <a:t>Select to edit master title</a:t>
            </a:r>
          </a:p>
        </p:txBody>
      </p:sp>
      <p:sp>
        <p:nvSpPr>
          <p:cNvPr id="6147" name="Rectangle 8"/>
          <p:cNvSpPr>
            <a:spLocks noGrp="1" noChangeArrowheads="1"/>
          </p:cNvSpPr>
          <p:nvPr>
            <p:ph type="body" idx="1"/>
          </p:nvPr>
        </p:nvSpPr>
        <p:spPr bwMode="auto">
          <a:xfrm>
            <a:off x="495300" y="1508125"/>
            <a:ext cx="8050213"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8" tIns="45704" rIns="91408" bIns="45704" numCol="1" anchor="t" anchorCtr="0" compatLnSpc="1">
            <a:prstTxWarp prst="textNoShape">
              <a:avLst/>
            </a:prstTxWarp>
          </a:bodyPr>
          <a:lstStyle/>
          <a:p>
            <a:pPr lvl="0"/>
            <a:r>
              <a:rPr lang="en-US" smtClean="0"/>
              <a:t>Select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6329" name="Rectangle 9"/>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08" tIns="45704" rIns="91408" bIns="45704" numCol="1" anchor="t" anchorCtr="0" compatLnSpc="1">
            <a:prstTxWarp prst="textNoShape">
              <a:avLst/>
            </a:prstTxWarp>
          </a:bodyPr>
          <a:lstStyle>
            <a:lvl1pPr>
              <a:spcBef>
                <a:spcPct val="0"/>
              </a:spcBef>
              <a:buFontTx/>
              <a:buNone/>
              <a:defRPr sz="1400">
                <a:solidFill>
                  <a:srgbClr val="000000"/>
                </a:solidFill>
                <a:latin typeface="Times New Roman" pitchFamily="18" charset="0"/>
                <a:cs typeface="+mn-cs"/>
              </a:defRPr>
            </a:lvl1pPr>
          </a:lstStyle>
          <a:p>
            <a:pPr>
              <a:defRPr/>
            </a:pPr>
            <a:endParaRPr lang="en-US"/>
          </a:p>
        </p:txBody>
      </p:sp>
      <p:sp>
        <p:nvSpPr>
          <p:cNvPr id="56330" name="Rectangle 1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08" tIns="45704" rIns="91408" bIns="45704" numCol="1" anchor="t" anchorCtr="0" compatLnSpc="1">
            <a:prstTxWarp prst="textNoShape">
              <a:avLst/>
            </a:prstTxWarp>
          </a:bodyPr>
          <a:lstStyle>
            <a:lvl1pPr algn="ctr">
              <a:spcBef>
                <a:spcPct val="0"/>
              </a:spcBef>
              <a:buFontTx/>
              <a:buNone/>
              <a:defRPr sz="1400">
                <a:solidFill>
                  <a:srgbClr val="000000"/>
                </a:solidFill>
                <a:latin typeface="Times New Roman" pitchFamily="18" charset="0"/>
                <a:cs typeface="+mn-cs"/>
              </a:defRPr>
            </a:lvl1pPr>
          </a:lstStyle>
          <a:p>
            <a:pPr>
              <a:defRPr/>
            </a:pPr>
            <a:endParaRPr lang="en-US"/>
          </a:p>
        </p:txBody>
      </p:sp>
      <p:sp>
        <p:nvSpPr>
          <p:cNvPr id="56331" name="Rectangle 11"/>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08" tIns="45704" rIns="91408" bIns="45704" numCol="1" anchor="t" anchorCtr="0" compatLnSpc="1">
            <a:prstTxWarp prst="textNoShape">
              <a:avLst/>
            </a:prstTxWarp>
          </a:bodyPr>
          <a:lstStyle>
            <a:lvl1pPr algn="r">
              <a:spcBef>
                <a:spcPct val="0"/>
              </a:spcBef>
              <a:buFontTx/>
              <a:buNone/>
              <a:defRPr sz="1400">
                <a:solidFill>
                  <a:srgbClr val="FFFFFF"/>
                </a:solidFill>
                <a:latin typeface="Times New Roman" pitchFamily="18" charset="0"/>
                <a:cs typeface="+mn-cs"/>
              </a:defRPr>
            </a:lvl1pPr>
          </a:lstStyle>
          <a:p>
            <a:pPr>
              <a:defRPr/>
            </a:pPr>
            <a:fld id="{7E47A7C5-8973-4A6E-B605-BA3DAB394940}" type="slidenum">
              <a:rPr lang="en-US"/>
              <a:pPr>
                <a:defRPr/>
              </a:pPr>
              <a:t>‹#›</a:t>
            </a:fld>
            <a:endParaRPr lang="en-US"/>
          </a:p>
        </p:txBody>
      </p:sp>
      <p:sp>
        <p:nvSpPr>
          <p:cNvPr id="6151" name="Rectangle 12"/>
          <p:cNvSpPr>
            <a:spLocks noChangeArrowheads="1"/>
          </p:cNvSpPr>
          <p:nvPr/>
        </p:nvSpPr>
        <p:spPr bwMode="auto">
          <a:xfrm>
            <a:off x="0" y="6035679"/>
            <a:ext cx="9144000" cy="815975"/>
          </a:xfrm>
          <a:prstGeom prst="rect">
            <a:avLst/>
          </a:prstGeom>
          <a:solidFill>
            <a:srgbClr val="1D2F68"/>
          </a:solidFill>
          <a:ln w="9525">
            <a:solidFill>
              <a:srgbClr val="1D2F68"/>
            </a:solidFill>
            <a:miter lim="800000"/>
            <a:headEnd/>
            <a:tailEnd/>
          </a:ln>
        </p:spPr>
        <p:txBody>
          <a:bodyPr wrap="none" lIns="91408" tIns="45704" rIns="91408" bIns="45704" anchor="ctr"/>
          <a:lstStyle/>
          <a:p>
            <a:pPr>
              <a:spcBef>
                <a:spcPct val="50000"/>
              </a:spcBef>
              <a:buFontTx/>
              <a:buChar char="•"/>
            </a:pPr>
            <a:endParaRPr lang="en-US">
              <a:solidFill>
                <a:srgbClr val="000000"/>
              </a:solidFill>
            </a:endParaRPr>
          </a:p>
        </p:txBody>
      </p:sp>
      <p:sp>
        <p:nvSpPr>
          <p:cNvPr id="6152" name="Rectangle 17"/>
          <p:cNvSpPr>
            <a:spLocks noChangeArrowheads="1"/>
          </p:cNvSpPr>
          <p:nvPr/>
        </p:nvSpPr>
        <p:spPr bwMode="auto">
          <a:xfrm>
            <a:off x="6940550" y="63055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8" tIns="45704" rIns="91408" bIns="45704"/>
          <a:lstStyle/>
          <a:p>
            <a:pPr algn="r"/>
            <a:fld id="{EE0BA3F1-D927-4876-9BCA-A3BE947B8D42}" type="slidenum">
              <a:rPr lang="en-US" sz="1200" b="1">
                <a:solidFill>
                  <a:srgbClr val="FFFFFF"/>
                </a:solidFill>
              </a:rPr>
              <a:pPr algn="r"/>
              <a:t>‹#›</a:t>
            </a:fld>
            <a:endParaRPr lang="en-US" sz="1200" b="1">
              <a:solidFill>
                <a:srgbClr val="FFFFFF"/>
              </a:solidFill>
            </a:endParaRPr>
          </a:p>
        </p:txBody>
      </p:sp>
      <p:grpSp>
        <p:nvGrpSpPr>
          <p:cNvPr id="6153" name="Group 25"/>
          <p:cNvGrpSpPr>
            <a:grpSpLocks/>
          </p:cNvGrpSpPr>
          <p:nvPr/>
        </p:nvGrpSpPr>
        <p:grpSpPr bwMode="auto">
          <a:xfrm>
            <a:off x="5708650" y="6124579"/>
            <a:ext cx="2081212" cy="661988"/>
            <a:chOff x="3596" y="3858"/>
            <a:chExt cx="1311" cy="417"/>
          </a:xfrm>
        </p:grpSpPr>
        <p:pic>
          <p:nvPicPr>
            <p:cNvPr id="6154" name="Picture 26" descr="NEW FAA LOGO"/>
            <p:cNvPicPr>
              <a:picLocks noChangeAspect="1" noChangeArrowheads="1"/>
            </p:cNvPicPr>
            <p:nvPr userDrawn="1"/>
          </p:nvPicPr>
          <p:blipFill>
            <a:blip r:embed="rId16">
              <a:clrChange>
                <a:clrFrom>
                  <a:srgbClr val="DF1F06"/>
                </a:clrFrom>
                <a:clrTo>
                  <a:srgbClr val="DF1F06">
                    <a:alpha val="0"/>
                  </a:srgbClr>
                </a:clrTo>
              </a:clrChange>
              <a:extLst>
                <a:ext uri="{28A0092B-C50C-407E-A947-70E740481C1C}">
                  <a14:useLocalDpi xmlns:a14="http://schemas.microsoft.com/office/drawing/2010/main" val="0"/>
                </a:ext>
              </a:extLst>
            </a:blip>
            <a:srcRect/>
            <a:stretch>
              <a:fillRect/>
            </a:stretch>
          </p:blipFill>
          <p:spPr bwMode="auto">
            <a:xfrm>
              <a:off x="3596" y="3858"/>
              <a:ext cx="416" cy="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5" name="Text Box 27"/>
            <p:cNvSpPr txBox="1">
              <a:spLocks noChangeArrowheads="1"/>
            </p:cNvSpPr>
            <p:nvPr userDrawn="1"/>
          </p:nvSpPr>
          <p:spPr bwMode="auto">
            <a:xfrm>
              <a:off x="4023" y="3947"/>
              <a:ext cx="884"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lnSpc>
                  <a:spcPct val="85000"/>
                </a:lnSpc>
                <a:defRPr/>
              </a:pPr>
              <a:r>
                <a:rPr lang="en-US" sz="1200" b="1" smtClean="0">
                  <a:solidFill>
                    <a:srgbClr val="FFFFFF"/>
                  </a:solidFill>
                  <a:cs typeface="+mn-cs"/>
                </a:rPr>
                <a:t>Federal Aviation</a:t>
              </a:r>
            </a:p>
            <a:p>
              <a:pPr eaLnBrk="1" hangingPunct="1">
                <a:lnSpc>
                  <a:spcPct val="85000"/>
                </a:lnSpc>
                <a:defRPr/>
              </a:pPr>
              <a:r>
                <a:rPr lang="en-US" sz="1200" b="1" smtClean="0">
                  <a:solidFill>
                    <a:srgbClr val="FFFFFF"/>
                  </a:solidFill>
                  <a:cs typeface="+mn-cs"/>
                </a:rPr>
                <a:t>Administration</a:t>
              </a:r>
            </a:p>
          </p:txBody>
        </p:sp>
      </p:grpSp>
    </p:spTree>
  </p:cSld>
  <p:clrMap bg1="lt1" tx1="dk1" bg2="lt2" tx2="dk2" accent1="accent1" accent2="accent2" accent3="accent3" accent4="accent4" accent5="accent5" accent6="accent6" hlink="hlink" folHlink="folHlink"/>
  <p:sldLayoutIdLst>
    <p:sldLayoutId id="2147484281" r:id="rId1"/>
    <p:sldLayoutId id="2147484282" r:id="rId2"/>
    <p:sldLayoutId id="2147484283" r:id="rId3"/>
    <p:sldLayoutId id="2147484284" r:id="rId4"/>
    <p:sldLayoutId id="2147484285" r:id="rId5"/>
    <p:sldLayoutId id="2147484286" r:id="rId6"/>
    <p:sldLayoutId id="2147484287" r:id="rId7"/>
    <p:sldLayoutId id="2147484288" r:id="rId8"/>
    <p:sldLayoutId id="2147484289" r:id="rId9"/>
    <p:sldLayoutId id="2147484290" r:id="rId10"/>
    <p:sldLayoutId id="2147484291" r:id="rId11"/>
    <p:sldLayoutId id="2147484292" r:id="rId12"/>
    <p:sldLayoutId id="2147484293" r:id="rId13"/>
    <p:sldLayoutId id="2147484294" r:id="rId14"/>
  </p:sldLayoutIdLst>
  <p:hf hdr="0" ftr="0" dt="0"/>
  <p:txStyles>
    <p:titleStyle>
      <a:lvl1pPr algn="l" rtl="0" eaLnBrk="1" fontAlgn="base" hangingPunct="1">
        <a:spcBef>
          <a:spcPct val="0"/>
        </a:spcBef>
        <a:spcAft>
          <a:spcPct val="0"/>
        </a:spcAft>
        <a:defRPr sz="4000" b="1">
          <a:solidFill>
            <a:srgbClr val="1D2F68"/>
          </a:solidFill>
          <a:latin typeface="+mj-lt"/>
          <a:ea typeface="+mj-ea"/>
          <a:cs typeface="+mj-cs"/>
        </a:defRPr>
      </a:lvl1pPr>
      <a:lvl2pPr algn="l" rtl="0" eaLnBrk="1" fontAlgn="base" hangingPunct="1">
        <a:spcBef>
          <a:spcPct val="0"/>
        </a:spcBef>
        <a:spcAft>
          <a:spcPct val="0"/>
        </a:spcAft>
        <a:defRPr sz="4000" b="1">
          <a:solidFill>
            <a:srgbClr val="1D2F68"/>
          </a:solidFill>
          <a:latin typeface="Arial" charset="0"/>
        </a:defRPr>
      </a:lvl2pPr>
      <a:lvl3pPr algn="l" rtl="0" eaLnBrk="1" fontAlgn="base" hangingPunct="1">
        <a:spcBef>
          <a:spcPct val="0"/>
        </a:spcBef>
        <a:spcAft>
          <a:spcPct val="0"/>
        </a:spcAft>
        <a:defRPr sz="4000" b="1">
          <a:solidFill>
            <a:srgbClr val="1D2F68"/>
          </a:solidFill>
          <a:latin typeface="Arial" charset="0"/>
        </a:defRPr>
      </a:lvl3pPr>
      <a:lvl4pPr algn="l" rtl="0" eaLnBrk="1" fontAlgn="base" hangingPunct="1">
        <a:spcBef>
          <a:spcPct val="0"/>
        </a:spcBef>
        <a:spcAft>
          <a:spcPct val="0"/>
        </a:spcAft>
        <a:defRPr sz="4000" b="1">
          <a:solidFill>
            <a:srgbClr val="1D2F68"/>
          </a:solidFill>
          <a:latin typeface="Arial" charset="0"/>
        </a:defRPr>
      </a:lvl4pPr>
      <a:lvl5pPr algn="l" rtl="0" eaLnBrk="1" fontAlgn="base" hangingPunct="1">
        <a:spcBef>
          <a:spcPct val="0"/>
        </a:spcBef>
        <a:spcAft>
          <a:spcPct val="0"/>
        </a:spcAft>
        <a:defRPr sz="4000" b="1">
          <a:solidFill>
            <a:srgbClr val="1D2F68"/>
          </a:solidFill>
          <a:latin typeface="Arial" charset="0"/>
        </a:defRPr>
      </a:lvl5pPr>
      <a:lvl6pPr marL="457036" algn="l" rtl="0" eaLnBrk="1" fontAlgn="base" hangingPunct="1">
        <a:spcBef>
          <a:spcPct val="0"/>
        </a:spcBef>
        <a:spcAft>
          <a:spcPct val="0"/>
        </a:spcAft>
        <a:defRPr sz="4000" b="1">
          <a:solidFill>
            <a:srgbClr val="1D2F68"/>
          </a:solidFill>
          <a:latin typeface="Arial" charset="0"/>
        </a:defRPr>
      </a:lvl6pPr>
      <a:lvl7pPr marL="914074" algn="l" rtl="0" eaLnBrk="1" fontAlgn="base" hangingPunct="1">
        <a:spcBef>
          <a:spcPct val="0"/>
        </a:spcBef>
        <a:spcAft>
          <a:spcPct val="0"/>
        </a:spcAft>
        <a:defRPr sz="4000" b="1">
          <a:solidFill>
            <a:srgbClr val="1D2F68"/>
          </a:solidFill>
          <a:latin typeface="Arial" charset="0"/>
        </a:defRPr>
      </a:lvl7pPr>
      <a:lvl8pPr marL="1371109" algn="l" rtl="0" eaLnBrk="1" fontAlgn="base" hangingPunct="1">
        <a:spcBef>
          <a:spcPct val="0"/>
        </a:spcBef>
        <a:spcAft>
          <a:spcPct val="0"/>
        </a:spcAft>
        <a:defRPr sz="4000" b="1">
          <a:solidFill>
            <a:srgbClr val="1D2F68"/>
          </a:solidFill>
          <a:latin typeface="Arial" charset="0"/>
        </a:defRPr>
      </a:lvl8pPr>
      <a:lvl9pPr marL="1828148" algn="l" rtl="0" eaLnBrk="1" fontAlgn="base" hangingPunct="1">
        <a:spcBef>
          <a:spcPct val="0"/>
        </a:spcBef>
        <a:spcAft>
          <a:spcPct val="0"/>
        </a:spcAft>
        <a:defRPr sz="4000" b="1">
          <a:solidFill>
            <a:srgbClr val="1D2F68"/>
          </a:solidFill>
          <a:latin typeface="Arial" charset="0"/>
        </a:defRPr>
      </a:lvl9pPr>
    </p:titleStyle>
    <p:bodyStyle>
      <a:lvl1pPr marL="342778" indent="-342778" algn="l" rtl="0" eaLnBrk="1" fontAlgn="base" hangingPunct="1">
        <a:spcBef>
          <a:spcPct val="20000"/>
        </a:spcBef>
        <a:spcAft>
          <a:spcPct val="0"/>
        </a:spcAft>
        <a:buChar char="•"/>
        <a:defRPr sz="2800" b="1">
          <a:solidFill>
            <a:schemeClr val="tx1"/>
          </a:solidFill>
          <a:latin typeface="+mn-lt"/>
          <a:ea typeface="+mn-ea"/>
          <a:cs typeface="+mn-cs"/>
        </a:defRPr>
      </a:lvl1pPr>
      <a:lvl2pPr marL="742685" indent="-285648" algn="l" rtl="0" eaLnBrk="1" fontAlgn="base" hangingPunct="1">
        <a:spcBef>
          <a:spcPct val="20000"/>
        </a:spcBef>
        <a:spcAft>
          <a:spcPct val="0"/>
        </a:spcAft>
        <a:buChar char="–"/>
        <a:defRPr sz="2400">
          <a:solidFill>
            <a:schemeClr val="tx1"/>
          </a:solidFill>
          <a:latin typeface="+mn-lt"/>
        </a:defRPr>
      </a:lvl2pPr>
      <a:lvl3pPr marL="1142592" indent="-228520" algn="l" rtl="0" eaLnBrk="1" fontAlgn="base" hangingPunct="1">
        <a:spcBef>
          <a:spcPct val="20000"/>
        </a:spcBef>
        <a:spcAft>
          <a:spcPct val="0"/>
        </a:spcAft>
        <a:buChar char="•"/>
        <a:defRPr sz="2000">
          <a:solidFill>
            <a:schemeClr val="tx1"/>
          </a:solidFill>
          <a:latin typeface="+mn-lt"/>
        </a:defRPr>
      </a:lvl3pPr>
      <a:lvl4pPr marL="1599629" indent="-228520" algn="l" rtl="0" eaLnBrk="1" fontAlgn="base" hangingPunct="1">
        <a:spcBef>
          <a:spcPct val="20000"/>
        </a:spcBef>
        <a:spcAft>
          <a:spcPct val="0"/>
        </a:spcAft>
        <a:buChar char="–"/>
        <a:defRPr>
          <a:solidFill>
            <a:schemeClr val="tx1"/>
          </a:solidFill>
          <a:latin typeface="+mn-lt"/>
        </a:defRPr>
      </a:lvl4pPr>
      <a:lvl5pPr marL="2056668" indent="-228520" algn="l" rtl="0" eaLnBrk="1" fontAlgn="base" hangingPunct="1">
        <a:spcBef>
          <a:spcPct val="20000"/>
        </a:spcBef>
        <a:spcAft>
          <a:spcPct val="0"/>
        </a:spcAft>
        <a:buChar char="»"/>
        <a:defRPr>
          <a:solidFill>
            <a:schemeClr val="tx1"/>
          </a:solidFill>
          <a:latin typeface="+mn-lt"/>
        </a:defRPr>
      </a:lvl5pPr>
      <a:lvl6pPr marL="2513704" indent="-228520" algn="l" rtl="0" eaLnBrk="1" fontAlgn="base" hangingPunct="1">
        <a:spcBef>
          <a:spcPct val="20000"/>
        </a:spcBef>
        <a:spcAft>
          <a:spcPct val="0"/>
        </a:spcAft>
        <a:buChar char="»"/>
        <a:defRPr>
          <a:solidFill>
            <a:schemeClr val="tx1"/>
          </a:solidFill>
          <a:latin typeface="+mn-lt"/>
        </a:defRPr>
      </a:lvl6pPr>
      <a:lvl7pPr marL="2970742" indent="-228520" algn="l" rtl="0" eaLnBrk="1" fontAlgn="base" hangingPunct="1">
        <a:spcBef>
          <a:spcPct val="20000"/>
        </a:spcBef>
        <a:spcAft>
          <a:spcPct val="0"/>
        </a:spcAft>
        <a:buChar char="»"/>
        <a:defRPr>
          <a:solidFill>
            <a:schemeClr val="tx1"/>
          </a:solidFill>
          <a:latin typeface="+mn-lt"/>
        </a:defRPr>
      </a:lvl7pPr>
      <a:lvl8pPr marL="3427778" indent="-228520" algn="l" rtl="0" eaLnBrk="1" fontAlgn="base" hangingPunct="1">
        <a:spcBef>
          <a:spcPct val="20000"/>
        </a:spcBef>
        <a:spcAft>
          <a:spcPct val="0"/>
        </a:spcAft>
        <a:buChar char="»"/>
        <a:defRPr>
          <a:solidFill>
            <a:schemeClr val="tx1"/>
          </a:solidFill>
          <a:latin typeface="+mn-lt"/>
        </a:defRPr>
      </a:lvl8pPr>
      <a:lvl9pPr marL="3884814" indent="-22852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074" rtl="0" eaLnBrk="1" latinLnBrk="0" hangingPunct="1">
        <a:defRPr sz="1800" kern="1200">
          <a:solidFill>
            <a:schemeClr val="tx1"/>
          </a:solidFill>
          <a:latin typeface="+mn-lt"/>
          <a:ea typeface="+mn-ea"/>
          <a:cs typeface="+mn-cs"/>
        </a:defRPr>
      </a:lvl1pPr>
      <a:lvl2pPr marL="457036" algn="l" defTabSz="914074" rtl="0" eaLnBrk="1" latinLnBrk="0" hangingPunct="1">
        <a:defRPr sz="1800" kern="1200">
          <a:solidFill>
            <a:schemeClr val="tx1"/>
          </a:solidFill>
          <a:latin typeface="+mn-lt"/>
          <a:ea typeface="+mn-ea"/>
          <a:cs typeface="+mn-cs"/>
        </a:defRPr>
      </a:lvl2pPr>
      <a:lvl3pPr marL="914074" algn="l" defTabSz="914074" rtl="0" eaLnBrk="1" latinLnBrk="0" hangingPunct="1">
        <a:defRPr sz="1800" kern="1200">
          <a:solidFill>
            <a:schemeClr val="tx1"/>
          </a:solidFill>
          <a:latin typeface="+mn-lt"/>
          <a:ea typeface="+mn-ea"/>
          <a:cs typeface="+mn-cs"/>
        </a:defRPr>
      </a:lvl3pPr>
      <a:lvl4pPr marL="1371109" algn="l" defTabSz="914074" rtl="0" eaLnBrk="1" latinLnBrk="0" hangingPunct="1">
        <a:defRPr sz="1800" kern="1200">
          <a:solidFill>
            <a:schemeClr val="tx1"/>
          </a:solidFill>
          <a:latin typeface="+mn-lt"/>
          <a:ea typeface="+mn-ea"/>
          <a:cs typeface="+mn-cs"/>
        </a:defRPr>
      </a:lvl4pPr>
      <a:lvl5pPr marL="1828148" algn="l" defTabSz="914074" rtl="0" eaLnBrk="1" latinLnBrk="0" hangingPunct="1">
        <a:defRPr sz="1800" kern="1200">
          <a:solidFill>
            <a:schemeClr val="tx1"/>
          </a:solidFill>
          <a:latin typeface="+mn-lt"/>
          <a:ea typeface="+mn-ea"/>
          <a:cs typeface="+mn-cs"/>
        </a:defRPr>
      </a:lvl5pPr>
      <a:lvl6pPr marL="2285186" algn="l" defTabSz="914074" rtl="0" eaLnBrk="1" latinLnBrk="0" hangingPunct="1">
        <a:defRPr sz="1800" kern="1200">
          <a:solidFill>
            <a:schemeClr val="tx1"/>
          </a:solidFill>
          <a:latin typeface="+mn-lt"/>
          <a:ea typeface="+mn-ea"/>
          <a:cs typeface="+mn-cs"/>
        </a:defRPr>
      </a:lvl6pPr>
      <a:lvl7pPr marL="2742224" algn="l" defTabSz="914074" rtl="0" eaLnBrk="1" latinLnBrk="0" hangingPunct="1">
        <a:defRPr sz="1800" kern="1200">
          <a:solidFill>
            <a:schemeClr val="tx1"/>
          </a:solidFill>
          <a:latin typeface="+mn-lt"/>
          <a:ea typeface="+mn-ea"/>
          <a:cs typeface="+mn-cs"/>
        </a:defRPr>
      </a:lvl7pPr>
      <a:lvl8pPr marL="3199260" algn="l" defTabSz="914074" rtl="0" eaLnBrk="1" latinLnBrk="0" hangingPunct="1">
        <a:defRPr sz="1800" kern="1200">
          <a:solidFill>
            <a:schemeClr val="tx1"/>
          </a:solidFill>
          <a:latin typeface="+mn-lt"/>
          <a:ea typeface="+mn-ea"/>
          <a:cs typeface="+mn-cs"/>
        </a:defRPr>
      </a:lvl8pPr>
      <a:lvl9pPr marL="3656296" algn="l" defTabSz="914074"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29" name="Rectangle 9"/>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t" anchorCtr="0" compatLnSpc="1">
            <a:prstTxWarp prst="textNoShape">
              <a:avLst/>
            </a:prstTxWarp>
          </a:bodyPr>
          <a:lstStyle>
            <a:lvl1pPr>
              <a:spcBef>
                <a:spcPct val="0"/>
              </a:spcBef>
              <a:buFontTx/>
              <a:buNone/>
              <a:defRPr sz="1400">
                <a:solidFill>
                  <a:srgbClr val="000000"/>
                </a:solidFill>
                <a:latin typeface="Times New Roman" pitchFamily="18" charset="0"/>
                <a:cs typeface="+mn-cs"/>
              </a:defRPr>
            </a:lvl1pPr>
          </a:lstStyle>
          <a:p>
            <a:pPr>
              <a:defRPr/>
            </a:pPr>
            <a:endParaRPr lang="en-US"/>
          </a:p>
        </p:txBody>
      </p:sp>
      <p:sp>
        <p:nvSpPr>
          <p:cNvPr id="56330" name="Rectangle 10"/>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t" anchorCtr="0" compatLnSpc="1">
            <a:prstTxWarp prst="textNoShape">
              <a:avLst/>
            </a:prstTxWarp>
          </a:bodyPr>
          <a:lstStyle>
            <a:lvl1pPr algn="ctr">
              <a:spcBef>
                <a:spcPct val="0"/>
              </a:spcBef>
              <a:buFontTx/>
              <a:buNone/>
              <a:defRPr sz="1400">
                <a:solidFill>
                  <a:srgbClr val="000000"/>
                </a:solidFill>
                <a:latin typeface="Times New Roman" pitchFamily="18" charset="0"/>
                <a:cs typeface="+mn-cs"/>
              </a:defRPr>
            </a:lvl1pPr>
          </a:lstStyle>
          <a:p>
            <a:pPr>
              <a:defRPr/>
            </a:pPr>
            <a:endParaRPr lang="en-US"/>
          </a:p>
        </p:txBody>
      </p:sp>
      <p:sp>
        <p:nvSpPr>
          <p:cNvPr id="56331" name="Rectangle 11"/>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t" anchorCtr="0" compatLnSpc="1">
            <a:prstTxWarp prst="textNoShape">
              <a:avLst/>
            </a:prstTxWarp>
          </a:bodyPr>
          <a:lstStyle>
            <a:lvl1pPr algn="r">
              <a:spcBef>
                <a:spcPct val="0"/>
              </a:spcBef>
              <a:buFontTx/>
              <a:buNone/>
              <a:defRPr sz="1400">
                <a:solidFill>
                  <a:srgbClr val="FFFFFF"/>
                </a:solidFill>
                <a:latin typeface="Times New Roman" pitchFamily="18" charset="0"/>
                <a:cs typeface="+mn-cs"/>
              </a:defRPr>
            </a:lvl1pPr>
          </a:lstStyle>
          <a:p>
            <a:pPr>
              <a:defRPr/>
            </a:pPr>
            <a:fld id="{90C90C7A-5415-451F-9CB7-51E171B905CE}" type="slidenum">
              <a:rPr lang="en-US"/>
              <a:pPr>
                <a:defRPr/>
              </a:pPr>
              <a:t>‹#›</a:t>
            </a:fld>
            <a:endParaRPr lang="en-US"/>
          </a:p>
        </p:txBody>
      </p:sp>
      <p:sp>
        <p:nvSpPr>
          <p:cNvPr id="8197" name="Rectangle 12"/>
          <p:cNvSpPr>
            <a:spLocks noChangeArrowheads="1"/>
          </p:cNvSpPr>
          <p:nvPr/>
        </p:nvSpPr>
        <p:spPr bwMode="auto">
          <a:xfrm>
            <a:off x="0" y="6035679"/>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8" tIns="45704" rIns="91408" bIns="45704" anchor="ctr"/>
          <a:lstStyle/>
          <a:p>
            <a:pPr>
              <a:spcBef>
                <a:spcPct val="50000"/>
              </a:spcBef>
              <a:buFontTx/>
              <a:buChar char="•"/>
            </a:pPr>
            <a:endParaRPr lang="en-US">
              <a:solidFill>
                <a:srgbClr val="000000"/>
              </a:solidFill>
            </a:endParaRPr>
          </a:p>
        </p:txBody>
      </p:sp>
      <p:sp>
        <p:nvSpPr>
          <p:cNvPr id="8198" name="Rectangle 17"/>
          <p:cNvSpPr>
            <a:spLocks noChangeArrowheads="1"/>
          </p:cNvSpPr>
          <p:nvPr/>
        </p:nvSpPr>
        <p:spPr bwMode="auto">
          <a:xfrm>
            <a:off x="6940550" y="630555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8" tIns="45704" rIns="91408" bIns="45704"/>
          <a:lstStyle/>
          <a:p>
            <a:pPr algn="r"/>
            <a:fld id="{453A42D1-5A2D-43BC-A480-5EDA00ABFD68}" type="slidenum">
              <a:rPr lang="en-US" sz="1200" b="1">
                <a:solidFill>
                  <a:srgbClr val="FFFFFF"/>
                </a:solidFill>
              </a:rPr>
              <a:pPr algn="r"/>
              <a:t>‹#›</a:t>
            </a:fld>
            <a:endParaRPr lang="en-US" sz="1200" b="1">
              <a:solidFill>
                <a:srgbClr val="FFFFFF"/>
              </a:solidFill>
            </a:endParaRPr>
          </a:p>
        </p:txBody>
      </p:sp>
      <p:grpSp>
        <p:nvGrpSpPr>
          <p:cNvPr id="8199" name="Group 25"/>
          <p:cNvGrpSpPr>
            <a:grpSpLocks/>
          </p:cNvGrpSpPr>
          <p:nvPr/>
        </p:nvGrpSpPr>
        <p:grpSpPr bwMode="auto">
          <a:xfrm>
            <a:off x="5708650" y="6124579"/>
            <a:ext cx="2081212" cy="661988"/>
            <a:chOff x="3596" y="3858"/>
            <a:chExt cx="1311" cy="417"/>
          </a:xfrm>
        </p:grpSpPr>
        <p:pic>
          <p:nvPicPr>
            <p:cNvPr id="8200" name="Picture 26" descr="NEW FAA LOGO"/>
            <p:cNvPicPr>
              <a:picLocks noChangeAspect="1" noChangeArrowheads="1"/>
            </p:cNvPicPr>
            <p:nvPr userDrawn="1"/>
          </p:nvPicPr>
          <p:blipFill>
            <a:blip r:embed="rId15">
              <a:clrChange>
                <a:clrFrom>
                  <a:srgbClr val="DF1F06"/>
                </a:clrFrom>
                <a:clrTo>
                  <a:srgbClr val="DF1F06">
                    <a:alpha val="0"/>
                  </a:srgbClr>
                </a:clrTo>
              </a:clrChange>
              <a:extLst>
                <a:ext uri="{28A0092B-C50C-407E-A947-70E740481C1C}">
                  <a14:useLocalDpi xmlns:a14="http://schemas.microsoft.com/office/drawing/2010/main" val="0"/>
                </a:ext>
              </a:extLst>
            </a:blip>
            <a:srcRect/>
            <a:stretch>
              <a:fillRect/>
            </a:stretch>
          </p:blipFill>
          <p:spPr bwMode="auto">
            <a:xfrm>
              <a:off x="3596" y="3858"/>
              <a:ext cx="416" cy="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Text Box 27"/>
            <p:cNvSpPr txBox="1">
              <a:spLocks noChangeArrowheads="1"/>
            </p:cNvSpPr>
            <p:nvPr userDrawn="1"/>
          </p:nvSpPr>
          <p:spPr bwMode="auto">
            <a:xfrm>
              <a:off x="4023" y="3947"/>
              <a:ext cx="884" cy="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lnSpc>
                  <a:spcPct val="85000"/>
                </a:lnSpc>
                <a:defRPr/>
              </a:pPr>
              <a:r>
                <a:rPr lang="en-US" sz="1200" b="1">
                  <a:solidFill>
                    <a:srgbClr val="FFFFFF"/>
                  </a:solidFill>
                  <a:cs typeface="+mn-cs"/>
                </a:rPr>
                <a:t>Federal Aviation</a:t>
              </a:r>
            </a:p>
            <a:p>
              <a:pPr eaLnBrk="1" hangingPunct="1">
                <a:lnSpc>
                  <a:spcPct val="85000"/>
                </a:lnSpc>
                <a:defRPr/>
              </a:pPr>
              <a:r>
                <a:rPr lang="en-US" sz="1200" b="1">
                  <a:solidFill>
                    <a:srgbClr val="FFFFFF"/>
                  </a:solidFill>
                  <a:cs typeface="+mn-cs"/>
                </a:rPr>
                <a:t>Administration</a:t>
              </a:r>
            </a:p>
          </p:txBody>
        </p:sp>
      </p:grpSp>
    </p:spTree>
  </p:cSld>
  <p:clrMap bg1="lt1" tx1="dk1" bg2="lt2" tx2="dk2" accent1="accent1" accent2="accent2" accent3="accent3" accent4="accent4" accent5="accent5" accent6="accent6" hlink="hlink" folHlink="folHlink"/>
  <p:sldLayoutIdLst>
    <p:sldLayoutId id="2147484296" r:id="rId1"/>
    <p:sldLayoutId id="2147484297" r:id="rId2"/>
    <p:sldLayoutId id="2147484298" r:id="rId3"/>
    <p:sldLayoutId id="2147484299" r:id="rId4"/>
    <p:sldLayoutId id="2147484300" r:id="rId5"/>
    <p:sldLayoutId id="2147484301" r:id="rId6"/>
    <p:sldLayoutId id="2147484302" r:id="rId7"/>
    <p:sldLayoutId id="2147484303" r:id="rId8"/>
    <p:sldLayoutId id="2147484304" r:id="rId9"/>
    <p:sldLayoutId id="2147484305" r:id="rId10"/>
    <p:sldLayoutId id="2147484306" r:id="rId11"/>
    <p:sldLayoutId id="2147484307" r:id="rId12"/>
    <p:sldLayoutId id="2147484308" r:id="rId13"/>
  </p:sldLayoutIdLst>
  <p:hf hdr="0" ftr="0" dt="0"/>
  <p:txStyles>
    <p:titleStyle>
      <a:lvl1pPr algn="l" rtl="0" eaLnBrk="1" fontAlgn="base" hangingPunct="1">
        <a:spcBef>
          <a:spcPct val="0"/>
        </a:spcBef>
        <a:spcAft>
          <a:spcPct val="0"/>
        </a:spcAft>
        <a:defRPr sz="4000" b="1">
          <a:solidFill>
            <a:srgbClr val="1D2F68"/>
          </a:solidFill>
          <a:latin typeface="+mj-lt"/>
          <a:ea typeface="+mj-ea"/>
          <a:cs typeface="+mj-cs"/>
        </a:defRPr>
      </a:lvl1pPr>
      <a:lvl2pPr algn="l" rtl="0" eaLnBrk="1" fontAlgn="base" hangingPunct="1">
        <a:spcBef>
          <a:spcPct val="0"/>
        </a:spcBef>
        <a:spcAft>
          <a:spcPct val="0"/>
        </a:spcAft>
        <a:defRPr sz="4000" b="1">
          <a:solidFill>
            <a:srgbClr val="1D2F68"/>
          </a:solidFill>
          <a:latin typeface="Arial" charset="0"/>
        </a:defRPr>
      </a:lvl2pPr>
      <a:lvl3pPr algn="l" rtl="0" eaLnBrk="1" fontAlgn="base" hangingPunct="1">
        <a:spcBef>
          <a:spcPct val="0"/>
        </a:spcBef>
        <a:spcAft>
          <a:spcPct val="0"/>
        </a:spcAft>
        <a:defRPr sz="4000" b="1">
          <a:solidFill>
            <a:srgbClr val="1D2F68"/>
          </a:solidFill>
          <a:latin typeface="Arial" charset="0"/>
        </a:defRPr>
      </a:lvl3pPr>
      <a:lvl4pPr algn="l" rtl="0" eaLnBrk="1" fontAlgn="base" hangingPunct="1">
        <a:spcBef>
          <a:spcPct val="0"/>
        </a:spcBef>
        <a:spcAft>
          <a:spcPct val="0"/>
        </a:spcAft>
        <a:defRPr sz="4000" b="1">
          <a:solidFill>
            <a:srgbClr val="1D2F68"/>
          </a:solidFill>
          <a:latin typeface="Arial" charset="0"/>
        </a:defRPr>
      </a:lvl4pPr>
      <a:lvl5pPr algn="l" rtl="0" eaLnBrk="1" fontAlgn="base" hangingPunct="1">
        <a:spcBef>
          <a:spcPct val="0"/>
        </a:spcBef>
        <a:spcAft>
          <a:spcPct val="0"/>
        </a:spcAft>
        <a:defRPr sz="4000" b="1">
          <a:solidFill>
            <a:srgbClr val="1D2F68"/>
          </a:solidFill>
          <a:latin typeface="Arial" charset="0"/>
        </a:defRPr>
      </a:lvl5pPr>
      <a:lvl6pPr marL="457036" algn="l" rtl="0" eaLnBrk="1" fontAlgn="base" hangingPunct="1">
        <a:spcBef>
          <a:spcPct val="0"/>
        </a:spcBef>
        <a:spcAft>
          <a:spcPct val="0"/>
        </a:spcAft>
        <a:defRPr sz="4000" b="1">
          <a:solidFill>
            <a:srgbClr val="1D2F68"/>
          </a:solidFill>
          <a:latin typeface="Arial" charset="0"/>
        </a:defRPr>
      </a:lvl6pPr>
      <a:lvl7pPr marL="914074" algn="l" rtl="0" eaLnBrk="1" fontAlgn="base" hangingPunct="1">
        <a:spcBef>
          <a:spcPct val="0"/>
        </a:spcBef>
        <a:spcAft>
          <a:spcPct val="0"/>
        </a:spcAft>
        <a:defRPr sz="4000" b="1">
          <a:solidFill>
            <a:srgbClr val="1D2F68"/>
          </a:solidFill>
          <a:latin typeface="Arial" charset="0"/>
        </a:defRPr>
      </a:lvl7pPr>
      <a:lvl8pPr marL="1371109" algn="l" rtl="0" eaLnBrk="1" fontAlgn="base" hangingPunct="1">
        <a:spcBef>
          <a:spcPct val="0"/>
        </a:spcBef>
        <a:spcAft>
          <a:spcPct val="0"/>
        </a:spcAft>
        <a:defRPr sz="4000" b="1">
          <a:solidFill>
            <a:srgbClr val="1D2F68"/>
          </a:solidFill>
          <a:latin typeface="Arial" charset="0"/>
        </a:defRPr>
      </a:lvl8pPr>
      <a:lvl9pPr marL="1828148" algn="l" rtl="0" eaLnBrk="1" fontAlgn="base" hangingPunct="1">
        <a:spcBef>
          <a:spcPct val="0"/>
        </a:spcBef>
        <a:spcAft>
          <a:spcPct val="0"/>
        </a:spcAft>
        <a:defRPr sz="4000" b="1">
          <a:solidFill>
            <a:srgbClr val="1D2F68"/>
          </a:solidFill>
          <a:latin typeface="Arial" charset="0"/>
        </a:defRPr>
      </a:lvl9pPr>
    </p:titleStyle>
    <p:bodyStyle>
      <a:lvl1pPr marL="342778" indent="-342778" algn="l" rtl="0" eaLnBrk="1" fontAlgn="base" hangingPunct="1">
        <a:spcBef>
          <a:spcPct val="20000"/>
        </a:spcBef>
        <a:spcAft>
          <a:spcPct val="0"/>
        </a:spcAft>
        <a:buChar char="•"/>
        <a:defRPr sz="2800" b="1">
          <a:solidFill>
            <a:schemeClr val="tx1"/>
          </a:solidFill>
          <a:latin typeface="+mn-lt"/>
          <a:ea typeface="+mn-ea"/>
          <a:cs typeface="+mn-cs"/>
        </a:defRPr>
      </a:lvl1pPr>
      <a:lvl2pPr marL="742685" indent="-285648" algn="l" rtl="0" eaLnBrk="1" fontAlgn="base" hangingPunct="1">
        <a:spcBef>
          <a:spcPct val="20000"/>
        </a:spcBef>
        <a:spcAft>
          <a:spcPct val="0"/>
        </a:spcAft>
        <a:buChar char="–"/>
        <a:defRPr sz="2400">
          <a:solidFill>
            <a:schemeClr val="tx1"/>
          </a:solidFill>
          <a:latin typeface="+mn-lt"/>
        </a:defRPr>
      </a:lvl2pPr>
      <a:lvl3pPr marL="1142592" indent="-228520" algn="l" rtl="0" eaLnBrk="1" fontAlgn="base" hangingPunct="1">
        <a:spcBef>
          <a:spcPct val="20000"/>
        </a:spcBef>
        <a:spcAft>
          <a:spcPct val="0"/>
        </a:spcAft>
        <a:buChar char="•"/>
        <a:defRPr sz="2000">
          <a:solidFill>
            <a:schemeClr val="tx1"/>
          </a:solidFill>
          <a:latin typeface="+mn-lt"/>
        </a:defRPr>
      </a:lvl3pPr>
      <a:lvl4pPr marL="1599629" indent="-228520" algn="l" rtl="0" eaLnBrk="1" fontAlgn="base" hangingPunct="1">
        <a:spcBef>
          <a:spcPct val="20000"/>
        </a:spcBef>
        <a:spcAft>
          <a:spcPct val="0"/>
        </a:spcAft>
        <a:buChar char="–"/>
        <a:defRPr>
          <a:solidFill>
            <a:schemeClr val="tx1"/>
          </a:solidFill>
          <a:latin typeface="+mn-lt"/>
        </a:defRPr>
      </a:lvl4pPr>
      <a:lvl5pPr marL="2056668" indent="-228520" algn="l" rtl="0" eaLnBrk="1" fontAlgn="base" hangingPunct="1">
        <a:spcBef>
          <a:spcPct val="20000"/>
        </a:spcBef>
        <a:spcAft>
          <a:spcPct val="0"/>
        </a:spcAft>
        <a:buChar char="»"/>
        <a:defRPr>
          <a:solidFill>
            <a:schemeClr val="tx1"/>
          </a:solidFill>
          <a:latin typeface="+mn-lt"/>
        </a:defRPr>
      </a:lvl5pPr>
      <a:lvl6pPr marL="2513704" indent="-228520" algn="l" rtl="0" eaLnBrk="1" fontAlgn="base" hangingPunct="1">
        <a:spcBef>
          <a:spcPct val="20000"/>
        </a:spcBef>
        <a:spcAft>
          <a:spcPct val="0"/>
        </a:spcAft>
        <a:buChar char="»"/>
        <a:defRPr>
          <a:solidFill>
            <a:schemeClr val="tx1"/>
          </a:solidFill>
          <a:latin typeface="+mn-lt"/>
        </a:defRPr>
      </a:lvl6pPr>
      <a:lvl7pPr marL="2970742" indent="-228520" algn="l" rtl="0" eaLnBrk="1" fontAlgn="base" hangingPunct="1">
        <a:spcBef>
          <a:spcPct val="20000"/>
        </a:spcBef>
        <a:spcAft>
          <a:spcPct val="0"/>
        </a:spcAft>
        <a:buChar char="»"/>
        <a:defRPr>
          <a:solidFill>
            <a:schemeClr val="tx1"/>
          </a:solidFill>
          <a:latin typeface="+mn-lt"/>
        </a:defRPr>
      </a:lvl7pPr>
      <a:lvl8pPr marL="3427778" indent="-228520" algn="l" rtl="0" eaLnBrk="1" fontAlgn="base" hangingPunct="1">
        <a:spcBef>
          <a:spcPct val="20000"/>
        </a:spcBef>
        <a:spcAft>
          <a:spcPct val="0"/>
        </a:spcAft>
        <a:buChar char="»"/>
        <a:defRPr>
          <a:solidFill>
            <a:schemeClr val="tx1"/>
          </a:solidFill>
          <a:latin typeface="+mn-lt"/>
        </a:defRPr>
      </a:lvl8pPr>
      <a:lvl9pPr marL="3884814" indent="-22852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074" rtl="0" eaLnBrk="1" latinLnBrk="0" hangingPunct="1">
        <a:defRPr sz="1800" kern="1200">
          <a:solidFill>
            <a:schemeClr val="tx1"/>
          </a:solidFill>
          <a:latin typeface="+mn-lt"/>
          <a:ea typeface="+mn-ea"/>
          <a:cs typeface="+mn-cs"/>
        </a:defRPr>
      </a:lvl1pPr>
      <a:lvl2pPr marL="457036" algn="l" defTabSz="914074" rtl="0" eaLnBrk="1" latinLnBrk="0" hangingPunct="1">
        <a:defRPr sz="1800" kern="1200">
          <a:solidFill>
            <a:schemeClr val="tx1"/>
          </a:solidFill>
          <a:latin typeface="+mn-lt"/>
          <a:ea typeface="+mn-ea"/>
          <a:cs typeface="+mn-cs"/>
        </a:defRPr>
      </a:lvl2pPr>
      <a:lvl3pPr marL="914074" algn="l" defTabSz="914074" rtl="0" eaLnBrk="1" latinLnBrk="0" hangingPunct="1">
        <a:defRPr sz="1800" kern="1200">
          <a:solidFill>
            <a:schemeClr val="tx1"/>
          </a:solidFill>
          <a:latin typeface="+mn-lt"/>
          <a:ea typeface="+mn-ea"/>
          <a:cs typeface="+mn-cs"/>
        </a:defRPr>
      </a:lvl3pPr>
      <a:lvl4pPr marL="1371109" algn="l" defTabSz="914074" rtl="0" eaLnBrk="1" latinLnBrk="0" hangingPunct="1">
        <a:defRPr sz="1800" kern="1200">
          <a:solidFill>
            <a:schemeClr val="tx1"/>
          </a:solidFill>
          <a:latin typeface="+mn-lt"/>
          <a:ea typeface="+mn-ea"/>
          <a:cs typeface="+mn-cs"/>
        </a:defRPr>
      </a:lvl4pPr>
      <a:lvl5pPr marL="1828148" algn="l" defTabSz="914074" rtl="0" eaLnBrk="1" latinLnBrk="0" hangingPunct="1">
        <a:defRPr sz="1800" kern="1200">
          <a:solidFill>
            <a:schemeClr val="tx1"/>
          </a:solidFill>
          <a:latin typeface="+mn-lt"/>
          <a:ea typeface="+mn-ea"/>
          <a:cs typeface="+mn-cs"/>
        </a:defRPr>
      </a:lvl5pPr>
      <a:lvl6pPr marL="2285186" algn="l" defTabSz="914074" rtl="0" eaLnBrk="1" latinLnBrk="0" hangingPunct="1">
        <a:defRPr sz="1800" kern="1200">
          <a:solidFill>
            <a:schemeClr val="tx1"/>
          </a:solidFill>
          <a:latin typeface="+mn-lt"/>
          <a:ea typeface="+mn-ea"/>
          <a:cs typeface="+mn-cs"/>
        </a:defRPr>
      </a:lvl6pPr>
      <a:lvl7pPr marL="2742224" algn="l" defTabSz="914074" rtl="0" eaLnBrk="1" latinLnBrk="0" hangingPunct="1">
        <a:defRPr sz="1800" kern="1200">
          <a:solidFill>
            <a:schemeClr val="tx1"/>
          </a:solidFill>
          <a:latin typeface="+mn-lt"/>
          <a:ea typeface="+mn-ea"/>
          <a:cs typeface="+mn-cs"/>
        </a:defRPr>
      </a:lvl7pPr>
      <a:lvl8pPr marL="3199260" algn="l" defTabSz="914074" rtl="0" eaLnBrk="1" latinLnBrk="0" hangingPunct="1">
        <a:defRPr sz="1800" kern="1200">
          <a:solidFill>
            <a:schemeClr val="tx1"/>
          </a:solidFill>
          <a:latin typeface="+mn-lt"/>
          <a:ea typeface="+mn-ea"/>
          <a:cs typeface="+mn-cs"/>
        </a:defRPr>
      </a:lvl8pPr>
      <a:lvl9pPr marL="3656296" algn="l" defTabSz="914074"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7"/>
          <p:cNvSpPr>
            <a:spLocks noGrp="1" noChangeArrowheads="1"/>
          </p:cNvSpPr>
          <p:nvPr>
            <p:ph type="title"/>
          </p:nvPr>
        </p:nvSpPr>
        <p:spPr bwMode="auto">
          <a:xfrm>
            <a:off x="428625" y="344488"/>
            <a:ext cx="84724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8" tIns="45704" rIns="91408" bIns="45704" numCol="1" anchor="ctr" anchorCtr="0" compatLnSpc="1">
            <a:prstTxWarp prst="textNoShape">
              <a:avLst/>
            </a:prstTxWarp>
          </a:bodyPr>
          <a:lstStyle/>
          <a:p>
            <a:pPr lvl="0"/>
            <a:r>
              <a:rPr lang="en-US" smtClean="0"/>
              <a:t>Select to edit master title</a:t>
            </a:r>
          </a:p>
        </p:txBody>
      </p:sp>
      <p:sp>
        <p:nvSpPr>
          <p:cNvPr id="9219" name="Rectangle 8"/>
          <p:cNvSpPr>
            <a:spLocks noGrp="1" noChangeArrowheads="1"/>
          </p:cNvSpPr>
          <p:nvPr>
            <p:ph type="body" idx="1"/>
          </p:nvPr>
        </p:nvSpPr>
        <p:spPr bwMode="auto">
          <a:xfrm>
            <a:off x="495300" y="1508125"/>
            <a:ext cx="8050213"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8" tIns="45704" rIns="91408" bIns="45704" numCol="1" anchor="t" anchorCtr="0" compatLnSpc="1">
            <a:prstTxWarp prst="textNoShape">
              <a:avLst/>
            </a:prstTxWarp>
          </a:bodyPr>
          <a:lstStyle/>
          <a:p>
            <a:pPr lvl="0"/>
            <a:r>
              <a:rPr lang="en-US" smtClean="0"/>
              <a:t>Select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6329" name="Rectangle 9"/>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08" tIns="45704" rIns="91408" bIns="45704" numCol="1" anchor="t" anchorCtr="0" compatLnSpc="1">
            <a:prstTxWarp prst="textNoShape">
              <a:avLst/>
            </a:prstTxWarp>
          </a:bodyPr>
          <a:lstStyle>
            <a:lvl1pPr>
              <a:spcBef>
                <a:spcPct val="0"/>
              </a:spcBef>
              <a:buFontTx/>
              <a:buNone/>
              <a:defRPr sz="1400">
                <a:solidFill>
                  <a:srgbClr val="000000"/>
                </a:solidFill>
                <a:latin typeface="Times New Roman" pitchFamily="18" charset="0"/>
                <a:cs typeface="+mn-cs"/>
              </a:defRPr>
            </a:lvl1pPr>
          </a:lstStyle>
          <a:p>
            <a:pPr>
              <a:defRPr/>
            </a:pPr>
            <a:endParaRPr lang="en-US"/>
          </a:p>
        </p:txBody>
      </p:sp>
      <p:sp>
        <p:nvSpPr>
          <p:cNvPr id="56330" name="Rectangle 1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08" tIns="45704" rIns="91408" bIns="45704" numCol="1" anchor="t" anchorCtr="0" compatLnSpc="1">
            <a:prstTxWarp prst="textNoShape">
              <a:avLst/>
            </a:prstTxWarp>
          </a:bodyPr>
          <a:lstStyle>
            <a:lvl1pPr algn="ctr">
              <a:spcBef>
                <a:spcPct val="0"/>
              </a:spcBef>
              <a:buFontTx/>
              <a:buNone/>
              <a:defRPr sz="1400">
                <a:solidFill>
                  <a:srgbClr val="000000"/>
                </a:solidFill>
                <a:latin typeface="Times New Roman" pitchFamily="18" charset="0"/>
                <a:cs typeface="+mn-cs"/>
              </a:defRPr>
            </a:lvl1pPr>
          </a:lstStyle>
          <a:p>
            <a:pPr>
              <a:defRPr/>
            </a:pPr>
            <a:endParaRPr lang="en-US"/>
          </a:p>
        </p:txBody>
      </p:sp>
      <p:sp>
        <p:nvSpPr>
          <p:cNvPr id="56331" name="Rectangle 11"/>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08" tIns="45704" rIns="91408" bIns="45704" numCol="1" anchor="t" anchorCtr="0" compatLnSpc="1">
            <a:prstTxWarp prst="textNoShape">
              <a:avLst/>
            </a:prstTxWarp>
          </a:bodyPr>
          <a:lstStyle>
            <a:lvl1pPr algn="r">
              <a:spcBef>
                <a:spcPct val="0"/>
              </a:spcBef>
              <a:buFontTx/>
              <a:buNone/>
              <a:defRPr sz="1400">
                <a:solidFill>
                  <a:srgbClr val="FFFFFF"/>
                </a:solidFill>
                <a:latin typeface="Times New Roman" pitchFamily="18" charset="0"/>
                <a:cs typeface="+mn-cs"/>
              </a:defRPr>
            </a:lvl1pPr>
          </a:lstStyle>
          <a:p>
            <a:pPr>
              <a:defRPr/>
            </a:pPr>
            <a:fld id="{45240D7F-7BE3-4112-969B-38874B1F8BC2}" type="slidenum">
              <a:rPr lang="en-US"/>
              <a:pPr>
                <a:defRPr/>
              </a:pPr>
              <a:t>‹#›</a:t>
            </a:fld>
            <a:endParaRPr lang="en-US"/>
          </a:p>
        </p:txBody>
      </p:sp>
      <p:sp>
        <p:nvSpPr>
          <p:cNvPr id="9223" name="Rectangle 12"/>
          <p:cNvSpPr>
            <a:spLocks noChangeArrowheads="1"/>
          </p:cNvSpPr>
          <p:nvPr/>
        </p:nvSpPr>
        <p:spPr bwMode="auto">
          <a:xfrm>
            <a:off x="0" y="6035679"/>
            <a:ext cx="9144000" cy="815975"/>
          </a:xfrm>
          <a:prstGeom prst="rect">
            <a:avLst/>
          </a:prstGeom>
          <a:solidFill>
            <a:srgbClr val="1D2F68"/>
          </a:solidFill>
          <a:ln w="9525">
            <a:solidFill>
              <a:srgbClr val="1D2F68"/>
            </a:solidFill>
            <a:miter lim="800000"/>
            <a:headEnd/>
            <a:tailEnd/>
          </a:ln>
        </p:spPr>
        <p:txBody>
          <a:bodyPr wrap="none" lIns="91408" tIns="45704" rIns="91408" bIns="45704" anchor="ctr"/>
          <a:lstStyle/>
          <a:p>
            <a:pPr>
              <a:spcBef>
                <a:spcPct val="50000"/>
              </a:spcBef>
              <a:buFontTx/>
              <a:buChar char="•"/>
            </a:pPr>
            <a:endParaRPr lang="en-US">
              <a:solidFill>
                <a:srgbClr val="000000"/>
              </a:solidFill>
            </a:endParaRPr>
          </a:p>
        </p:txBody>
      </p:sp>
      <p:sp>
        <p:nvSpPr>
          <p:cNvPr id="9224" name="Rectangle 17"/>
          <p:cNvSpPr>
            <a:spLocks noChangeArrowheads="1"/>
          </p:cNvSpPr>
          <p:nvPr/>
        </p:nvSpPr>
        <p:spPr bwMode="auto">
          <a:xfrm>
            <a:off x="6940550" y="63055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8" tIns="45704" rIns="91408" bIns="45704"/>
          <a:lstStyle/>
          <a:p>
            <a:pPr algn="r"/>
            <a:fld id="{4BC840B1-1565-4164-A0A2-4CBBA9290E94}" type="slidenum">
              <a:rPr lang="en-US" sz="1200" b="1">
                <a:solidFill>
                  <a:srgbClr val="FFFFFF"/>
                </a:solidFill>
              </a:rPr>
              <a:pPr algn="r"/>
              <a:t>‹#›</a:t>
            </a:fld>
            <a:endParaRPr lang="en-US" sz="1200" b="1">
              <a:solidFill>
                <a:srgbClr val="FFFFFF"/>
              </a:solidFill>
            </a:endParaRPr>
          </a:p>
        </p:txBody>
      </p:sp>
      <p:grpSp>
        <p:nvGrpSpPr>
          <p:cNvPr id="9225" name="Group 25"/>
          <p:cNvGrpSpPr>
            <a:grpSpLocks/>
          </p:cNvGrpSpPr>
          <p:nvPr/>
        </p:nvGrpSpPr>
        <p:grpSpPr bwMode="auto">
          <a:xfrm>
            <a:off x="5708650" y="6124579"/>
            <a:ext cx="2081212" cy="661988"/>
            <a:chOff x="3596" y="3858"/>
            <a:chExt cx="1311" cy="417"/>
          </a:xfrm>
        </p:grpSpPr>
        <p:pic>
          <p:nvPicPr>
            <p:cNvPr id="9226" name="Picture 26" descr="NEW FAA LOGO"/>
            <p:cNvPicPr>
              <a:picLocks noChangeAspect="1" noChangeArrowheads="1"/>
            </p:cNvPicPr>
            <p:nvPr userDrawn="1"/>
          </p:nvPicPr>
          <p:blipFill>
            <a:blip r:embed="rId16">
              <a:clrChange>
                <a:clrFrom>
                  <a:srgbClr val="DF1F06"/>
                </a:clrFrom>
                <a:clrTo>
                  <a:srgbClr val="DF1F06">
                    <a:alpha val="0"/>
                  </a:srgbClr>
                </a:clrTo>
              </a:clrChange>
              <a:extLst>
                <a:ext uri="{28A0092B-C50C-407E-A947-70E740481C1C}">
                  <a14:useLocalDpi xmlns:a14="http://schemas.microsoft.com/office/drawing/2010/main" val="0"/>
                </a:ext>
              </a:extLst>
            </a:blip>
            <a:srcRect/>
            <a:stretch>
              <a:fillRect/>
            </a:stretch>
          </p:blipFill>
          <p:spPr bwMode="auto">
            <a:xfrm>
              <a:off x="3596" y="3858"/>
              <a:ext cx="416" cy="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7" name="Text Box 27"/>
            <p:cNvSpPr txBox="1">
              <a:spLocks noChangeArrowheads="1"/>
            </p:cNvSpPr>
            <p:nvPr userDrawn="1"/>
          </p:nvSpPr>
          <p:spPr bwMode="auto">
            <a:xfrm>
              <a:off x="4023" y="3947"/>
              <a:ext cx="884"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lnSpc>
                  <a:spcPct val="85000"/>
                </a:lnSpc>
              </a:pPr>
              <a:r>
                <a:rPr lang="en-US" sz="1200" b="1">
                  <a:solidFill>
                    <a:srgbClr val="FFFFFF"/>
                  </a:solidFill>
                </a:rPr>
                <a:t>Federal Aviation</a:t>
              </a:r>
            </a:p>
            <a:p>
              <a:pPr eaLnBrk="1" hangingPunct="1">
                <a:lnSpc>
                  <a:spcPct val="85000"/>
                </a:lnSpc>
              </a:pPr>
              <a:r>
                <a:rPr lang="en-US" sz="1200" b="1">
                  <a:solidFill>
                    <a:srgbClr val="FFFFFF"/>
                  </a:solidFill>
                </a:rPr>
                <a:t>Administration</a:t>
              </a:r>
            </a:p>
          </p:txBody>
        </p:sp>
      </p:grpSp>
    </p:spTree>
  </p:cSld>
  <p:clrMap bg1="lt1" tx1="dk1" bg2="lt2" tx2="dk2" accent1="accent1" accent2="accent2" accent3="accent3" accent4="accent4" accent5="accent5" accent6="accent6" hlink="hlink" folHlink="folHlink"/>
  <p:sldLayoutIdLst>
    <p:sldLayoutId id="2147484310" r:id="rId1"/>
    <p:sldLayoutId id="2147484311" r:id="rId2"/>
    <p:sldLayoutId id="2147484312" r:id="rId3"/>
    <p:sldLayoutId id="2147484313" r:id="rId4"/>
    <p:sldLayoutId id="2147484314" r:id="rId5"/>
    <p:sldLayoutId id="2147484315" r:id="rId6"/>
    <p:sldLayoutId id="2147484316" r:id="rId7"/>
    <p:sldLayoutId id="2147484317" r:id="rId8"/>
    <p:sldLayoutId id="2147484318" r:id="rId9"/>
    <p:sldLayoutId id="2147484319" r:id="rId10"/>
    <p:sldLayoutId id="2147484320" r:id="rId11"/>
    <p:sldLayoutId id="2147484321" r:id="rId12"/>
    <p:sldLayoutId id="2147484322" r:id="rId13"/>
    <p:sldLayoutId id="2147484323" r:id="rId14"/>
  </p:sldLayoutIdLst>
  <p:hf hdr="0" ftr="0" dt="0"/>
  <p:txStyles>
    <p:titleStyle>
      <a:lvl1pPr algn="l" rtl="0" eaLnBrk="1" fontAlgn="base" hangingPunct="1">
        <a:spcBef>
          <a:spcPct val="0"/>
        </a:spcBef>
        <a:spcAft>
          <a:spcPct val="0"/>
        </a:spcAft>
        <a:defRPr sz="4000" b="1">
          <a:solidFill>
            <a:srgbClr val="1D2F68"/>
          </a:solidFill>
          <a:latin typeface="+mj-lt"/>
          <a:ea typeface="+mj-ea"/>
          <a:cs typeface="+mj-cs"/>
        </a:defRPr>
      </a:lvl1pPr>
      <a:lvl2pPr algn="l" rtl="0" eaLnBrk="1" fontAlgn="base" hangingPunct="1">
        <a:spcBef>
          <a:spcPct val="0"/>
        </a:spcBef>
        <a:spcAft>
          <a:spcPct val="0"/>
        </a:spcAft>
        <a:defRPr sz="4000" b="1">
          <a:solidFill>
            <a:srgbClr val="1D2F68"/>
          </a:solidFill>
          <a:latin typeface="Arial" charset="0"/>
        </a:defRPr>
      </a:lvl2pPr>
      <a:lvl3pPr algn="l" rtl="0" eaLnBrk="1" fontAlgn="base" hangingPunct="1">
        <a:spcBef>
          <a:spcPct val="0"/>
        </a:spcBef>
        <a:spcAft>
          <a:spcPct val="0"/>
        </a:spcAft>
        <a:defRPr sz="4000" b="1">
          <a:solidFill>
            <a:srgbClr val="1D2F68"/>
          </a:solidFill>
          <a:latin typeface="Arial" charset="0"/>
        </a:defRPr>
      </a:lvl3pPr>
      <a:lvl4pPr algn="l" rtl="0" eaLnBrk="1" fontAlgn="base" hangingPunct="1">
        <a:spcBef>
          <a:spcPct val="0"/>
        </a:spcBef>
        <a:spcAft>
          <a:spcPct val="0"/>
        </a:spcAft>
        <a:defRPr sz="4000" b="1">
          <a:solidFill>
            <a:srgbClr val="1D2F68"/>
          </a:solidFill>
          <a:latin typeface="Arial" charset="0"/>
        </a:defRPr>
      </a:lvl4pPr>
      <a:lvl5pPr algn="l" rtl="0" eaLnBrk="1" fontAlgn="base" hangingPunct="1">
        <a:spcBef>
          <a:spcPct val="0"/>
        </a:spcBef>
        <a:spcAft>
          <a:spcPct val="0"/>
        </a:spcAft>
        <a:defRPr sz="4000" b="1">
          <a:solidFill>
            <a:srgbClr val="1D2F68"/>
          </a:solidFill>
          <a:latin typeface="Arial" charset="0"/>
        </a:defRPr>
      </a:lvl5pPr>
      <a:lvl6pPr marL="457036" algn="l" rtl="0" eaLnBrk="1" fontAlgn="base" hangingPunct="1">
        <a:spcBef>
          <a:spcPct val="0"/>
        </a:spcBef>
        <a:spcAft>
          <a:spcPct val="0"/>
        </a:spcAft>
        <a:defRPr sz="4000" b="1">
          <a:solidFill>
            <a:srgbClr val="1D2F68"/>
          </a:solidFill>
          <a:latin typeface="Arial" charset="0"/>
        </a:defRPr>
      </a:lvl6pPr>
      <a:lvl7pPr marL="914074" algn="l" rtl="0" eaLnBrk="1" fontAlgn="base" hangingPunct="1">
        <a:spcBef>
          <a:spcPct val="0"/>
        </a:spcBef>
        <a:spcAft>
          <a:spcPct val="0"/>
        </a:spcAft>
        <a:defRPr sz="4000" b="1">
          <a:solidFill>
            <a:srgbClr val="1D2F68"/>
          </a:solidFill>
          <a:latin typeface="Arial" charset="0"/>
        </a:defRPr>
      </a:lvl7pPr>
      <a:lvl8pPr marL="1371109" algn="l" rtl="0" eaLnBrk="1" fontAlgn="base" hangingPunct="1">
        <a:spcBef>
          <a:spcPct val="0"/>
        </a:spcBef>
        <a:spcAft>
          <a:spcPct val="0"/>
        </a:spcAft>
        <a:defRPr sz="4000" b="1">
          <a:solidFill>
            <a:srgbClr val="1D2F68"/>
          </a:solidFill>
          <a:latin typeface="Arial" charset="0"/>
        </a:defRPr>
      </a:lvl8pPr>
      <a:lvl9pPr marL="1828148" algn="l" rtl="0" eaLnBrk="1" fontAlgn="base" hangingPunct="1">
        <a:spcBef>
          <a:spcPct val="0"/>
        </a:spcBef>
        <a:spcAft>
          <a:spcPct val="0"/>
        </a:spcAft>
        <a:defRPr sz="4000" b="1">
          <a:solidFill>
            <a:srgbClr val="1D2F68"/>
          </a:solidFill>
          <a:latin typeface="Arial" charset="0"/>
        </a:defRPr>
      </a:lvl9pPr>
    </p:titleStyle>
    <p:bodyStyle>
      <a:lvl1pPr marL="342778" indent="-342778" algn="l" rtl="0" eaLnBrk="1" fontAlgn="base" hangingPunct="1">
        <a:spcBef>
          <a:spcPct val="20000"/>
        </a:spcBef>
        <a:spcAft>
          <a:spcPct val="0"/>
        </a:spcAft>
        <a:buChar char="•"/>
        <a:defRPr sz="2800" b="1">
          <a:solidFill>
            <a:schemeClr val="tx1"/>
          </a:solidFill>
          <a:latin typeface="+mn-lt"/>
          <a:ea typeface="+mn-ea"/>
          <a:cs typeface="+mn-cs"/>
        </a:defRPr>
      </a:lvl1pPr>
      <a:lvl2pPr marL="742685" indent="-285648" algn="l" rtl="0" eaLnBrk="1" fontAlgn="base" hangingPunct="1">
        <a:spcBef>
          <a:spcPct val="20000"/>
        </a:spcBef>
        <a:spcAft>
          <a:spcPct val="0"/>
        </a:spcAft>
        <a:buChar char="–"/>
        <a:defRPr sz="2400">
          <a:solidFill>
            <a:schemeClr val="tx1"/>
          </a:solidFill>
          <a:latin typeface="+mn-lt"/>
        </a:defRPr>
      </a:lvl2pPr>
      <a:lvl3pPr marL="1142592" indent="-228520" algn="l" rtl="0" eaLnBrk="1" fontAlgn="base" hangingPunct="1">
        <a:spcBef>
          <a:spcPct val="20000"/>
        </a:spcBef>
        <a:spcAft>
          <a:spcPct val="0"/>
        </a:spcAft>
        <a:buChar char="•"/>
        <a:defRPr sz="2000">
          <a:solidFill>
            <a:schemeClr val="tx1"/>
          </a:solidFill>
          <a:latin typeface="+mn-lt"/>
        </a:defRPr>
      </a:lvl3pPr>
      <a:lvl4pPr marL="1599629" indent="-228520" algn="l" rtl="0" eaLnBrk="1" fontAlgn="base" hangingPunct="1">
        <a:spcBef>
          <a:spcPct val="20000"/>
        </a:spcBef>
        <a:spcAft>
          <a:spcPct val="0"/>
        </a:spcAft>
        <a:buChar char="–"/>
        <a:defRPr>
          <a:solidFill>
            <a:schemeClr val="tx1"/>
          </a:solidFill>
          <a:latin typeface="+mn-lt"/>
        </a:defRPr>
      </a:lvl4pPr>
      <a:lvl5pPr marL="2056668" indent="-228520" algn="l" rtl="0" eaLnBrk="1" fontAlgn="base" hangingPunct="1">
        <a:spcBef>
          <a:spcPct val="20000"/>
        </a:spcBef>
        <a:spcAft>
          <a:spcPct val="0"/>
        </a:spcAft>
        <a:buChar char="»"/>
        <a:defRPr>
          <a:solidFill>
            <a:schemeClr val="tx1"/>
          </a:solidFill>
          <a:latin typeface="+mn-lt"/>
        </a:defRPr>
      </a:lvl5pPr>
      <a:lvl6pPr marL="2513704" indent="-228520" algn="l" rtl="0" eaLnBrk="1" fontAlgn="base" hangingPunct="1">
        <a:spcBef>
          <a:spcPct val="20000"/>
        </a:spcBef>
        <a:spcAft>
          <a:spcPct val="0"/>
        </a:spcAft>
        <a:buChar char="»"/>
        <a:defRPr>
          <a:solidFill>
            <a:schemeClr val="tx1"/>
          </a:solidFill>
          <a:latin typeface="+mn-lt"/>
        </a:defRPr>
      </a:lvl6pPr>
      <a:lvl7pPr marL="2970742" indent="-228520" algn="l" rtl="0" eaLnBrk="1" fontAlgn="base" hangingPunct="1">
        <a:spcBef>
          <a:spcPct val="20000"/>
        </a:spcBef>
        <a:spcAft>
          <a:spcPct val="0"/>
        </a:spcAft>
        <a:buChar char="»"/>
        <a:defRPr>
          <a:solidFill>
            <a:schemeClr val="tx1"/>
          </a:solidFill>
          <a:latin typeface="+mn-lt"/>
        </a:defRPr>
      </a:lvl7pPr>
      <a:lvl8pPr marL="3427778" indent="-228520" algn="l" rtl="0" eaLnBrk="1" fontAlgn="base" hangingPunct="1">
        <a:spcBef>
          <a:spcPct val="20000"/>
        </a:spcBef>
        <a:spcAft>
          <a:spcPct val="0"/>
        </a:spcAft>
        <a:buChar char="»"/>
        <a:defRPr>
          <a:solidFill>
            <a:schemeClr val="tx1"/>
          </a:solidFill>
          <a:latin typeface="+mn-lt"/>
        </a:defRPr>
      </a:lvl8pPr>
      <a:lvl9pPr marL="3884814" indent="-22852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074" rtl="0" eaLnBrk="1" latinLnBrk="0" hangingPunct="1">
        <a:defRPr sz="1800" kern="1200">
          <a:solidFill>
            <a:schemeClr val="tx1"/>
          </a:solidFill>
          <a:latin typeface="+mn-lt"/>
          <a:ea typeface="+mn-ea"/>
          <a:cs typeface="+mn-cs"/>
        </a:defRPr>
      </a:lvl1pPr>
      <a:lvl2pPr marL="457036" algn="l" defTabSz="914074" rtl="0" eaLnBrk="1" latinLnBrk="0" hangingPunct="1">
        <a:defRPr sz="1800" kern="1200">
          <a:solidFill>
            <a:schemeClr val="tx1"/>
          </a:solidFill>
          <a:latin typeface="+mn-lt"/>
          <a:ea typeface="+mn-ea"/>
          <a:cs typeface="+mn-cs"/>
        </a:defRPr>
      </a:lvl2pPr>
      <a:lvl3pPr marL="914074" algn="l" defTabSz="914074" rtl="0" eaLnBrk="1" latinLnBrk="0" hangingPunct="1">
        <a:defRPr sz="1800" kern="1200">
          <a:solidFill>
            <a:schemeClr val="tx1"/>
          </a:solidFill>
          <a:latin typeface="+mn-lt"/>
          <a:ea typeface="+mn-ea"/>
          <a:cs typeface="+mn-cs"/>
        </a:defRPr>
      </a:lvl3pPr>
      <a:lvl4pPr marL="1371109" algn="l" defTabSz="914074" rtl="0" eaLnBrk="1" latinLnBrk="0" hangingPunct="1">
        <a:defRPr sz="1800" kern="1200">
          <a:solidFill>
            <a:schemeClr val="tx1"/>
          </a:solidFill>
          <a:latin typeface="+mn-lt"/>
          <a:ea typeface="+mn-ea"/>
          <a:cs typeface="+mn-cs"/>
        </a:defRPr>
      </a:lvl4pPr>
      <a:lvl5pPr marL="1828148" algn="l" defTabSz="914074" rtl="0" eaLnBrk="1" latinLnBrk="0" hangingPunct="1">
        <a:defRPr sz="1800" kern="1200">
          <a:solidFill>
            <a:schemeClr val="tx1"/>
          </a:solidFill>
          <a:latin typeface="+mn-lt"/>
          <a:ea typeface="+mn-ea"/>
          <a:cs typeface="+mn-cs"/>
        </a:defRPr>
      </a:lvl5pPr>
      <a:lvl6pPr marL="2285186" algn="l" defTabSz="914074" rtl="0" eaLnBrk="1" latinLnBrk="0" hangingPunct="1">
        <a:defRPr sz="1800" kern="1200">
          <a:solidFill>
            <a:schemeClr val="tx1"/>
          </a:solidFill>
          <a:latin typeface="+mn-lt"/>
          <a:ea typeface="+mn-ea"/>
          <a:cs typeface="+mn-cs"/>
        </a:defRPr>
      </a:lvl6pPr>
      <a:lvl7pPr marL="2742224" algn="l" defTabSz="914074" rtl="0" eaLnBrk="1" latinLnBrk="0" hangingPunct="1">
        <a:defRPr sz="1800" kern="1200">
          <a:solidFill>
            <a:schemeClr val="tx1"/>
          </a:solidFill>
          <a:latin typeface="+mn-lt"/>
          <a:ea typeface="+mn-ea"/>
          <a:cs typeface="+mn-cs"/>
        </a:defRPr>
      </a:lvl7pPr>
      <a:lvl8pPr marL="3199260" algn="l" defTabSz="914074" rtl="0" eaLnBrk="1" latinLnBrk="0" hangingPunct="1">
        <a:defRPr sz="1800" kern="1200">
          <a:solidFill>
            <a:schemeClr val="tx1"/>
          </a:solidFill>
          <a:latin typeface="+mn-lt"/>
          <a:ea typeface="+mn-ea"/>
          <a:cs typeface="+mn-cs"/>
        </a:defRPr>
      </a:lvl8pPr>
      <a:lvl9pPr marL="3656296" algn="l" defTabSz="914074"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6035679"/>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8" tIns="45704" rIns="91408" bIns="45704" anchor="ctr"/>
          <a:lstStyle/>
          <a:p>
            <a:pPr algn="ctr">
              <a:spcBef>
                <a:spcPct val="50000"/>
              </a:spcBef>
              <a:buFontTx/>
              <a:buChar char="•"/>
            </a:pPr>
            <a:endParaRPr lang="en-US" sz="2400" smtClean="0">
              <a:solidFill>
                <a:srgbClr val="000000"/>
              </a:solidFill>
            </a:endParaRPr>
          </a:p>
        </p:txBody>
      </p:sp>
      <p:sp>
        <p:nvSpPr>
          <p:cNvPr id="1027" name="Rectangle 3"/>
          <p:cNvSpPr>
            <a:spLocks noGrp="1" noChangeArrowheads="1"/>
          </p:cNvSpPr>
          <p:nvPr>
            <p:ph type="title"/>
          </p:nvPr>
        </p:nvSpPr>
        <p:spPr bwMode="auto">
          <a:xfrm>
            <a:off x="428625" y="3444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ctr" anchorCtr="0" compatLnSpc="1">
            <a:prstTxWarp prst="textNoShape">
              <a:avLst/>
            </a:prstTxWarp>
          </a:bodyPr>
          <a:lstStyle/>
          <a:p>
            <a:pPr lvl="0"/>
            <a:r>
              <a:rPr lang="en-US" smtClean="0"/>
              <a:t>Select to edit master title</a:t>
            </a:r>
          </a:p>
        </p:txBody>
      </p:sp>
      <p:sp>
        <p:nvSpPr>
          <p:cNvPr id="1028" name="Rectangle 4"/>
          <p:cNvSpPr>
            <a:spLocks noGrp="1" noChangeArrowheads="1"/>
          </p:cNvSpPr>
          <p:nvPr>
            <p:ph type="body" idx="1"/>
          </p:nvPr>
        </p:nvSpPr>
        <p:spPr bwMode="auto">
          <a:xfrm>
            <a:off x="495300" y="1508125"/>
            <a:ext cx="805021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t" anchorCtr="0" compatLnSpc="1">
            <a:prstTxWarp prst="textNoShape">
              <a:avLst/>
            </a:prstTxWarp>
          </a:bodyPr>
          <a:lstStyle/>
          <a:p>
            <a:pPr lvl="0"/>
            <a:r>
              <a:rPr lang="en-US" smtClean="0"/>
              <a:t>Select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Text Box 5"/>
          <p:cNvSpPr txBox="1">
            <a:spLocks noChangeArrowheads="1"/>
          </p:cNvSpPr>
          <p:nvPr/>
        </p:nvSpPr>
        <p:spPr bwMode="auto">
          <a:xfrm>
            <a:off x="449267" y="6149978"/>
            <a:ext cx="4784725" cy="279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8" tIns="45704" rIns="91408" bIns="45704">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spcBef>
                <a:spcPct val="50000"/>
              </a:spcBef>
              <a:defRPr/>
            </a:pPr>
            <a:r>
              <a:rPr lang="en-US" sz="1200" dirty="0" smtClean="0">
                <a:solidFill>
                  <a:srgbClr val="C0C0C0"/>
                </a:solidFill>
              </a:rPr>
              <a:t>MOD AFC Meeting</a:t>
            </a:r>
          </a:p>
        </p:txBody>
      </p:sp>
      <p:sp>
        <p:nvSpPr>
          <p:cNvPr id="1030" name="Rectangle 6"/>
          <p:cNvSpPr>
            <a:spLocks noChangeArrowheads="1"/>
          </p:cNvSpPr>
          <p:nvPr/>
        </p:nvSpPr>
        <p:spPr bwMode="auto">
          <a:xfrm>
            <a:off x="6940550" y="630555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8" tIns="45704" rIns="91408" bIns="45704"/>
          <a:lstStyle/>
          <a:p>
            <a:pPr algn="r"/>
            <a:fld id="{E9DC0D2C-2ED1-4B34-AD2C-11654C93CC4C}" type="slidenum">
              <a:rPr lang="en-US" sz="1200" b="1" smtClean="0">
                <a:solidFill>
                  <a:srgbClr val="FFFFFF"/>
                </a:solidFill>
              </a:rPr>
              <a:pPr algn="r"/>
              <a:t>‹#›</a:t>
            </a:fld>
            <a:endParaRPr lang="en-US" sz="1200" b="1" smtClean="0">
              <a:solidFill>
                <a:srgbClr val="FFFFFF"/>
              </a:solidFill>
            </a:endParaRPr>
          </a:p>
        </p:txBody>
      </p:sp>
      <p:grpSp>
        <p:nvGrpSpPr>
          <p:cNvPr id="1031" name="Group 7"/>
          <p:cNvGrpSpPr>
            <a:grpSpLocks/>
          </p:cNvGrpSpPr>
          <p:nvPr/>
        </p:nvGrpSpPr>
        <p:grpSpPr bwMode="auto">
          <a:xfrm>
            <a:off x="6353178" y="6124579"/>
            <a:ext cx="2081212" cy="661988"/>
            <a:chOff x="3596" y="3858"/>
            <a:chExt cx="1311" cy="417"/>
          </a:xfrm>
        </p:grpSpPr>
        <p:pic>
          <p:nvPicPr>
            <p:cNvPr id="1034" name="Picture 8" descr="NEW FAA LOGO"/>
            <p:cNvPicPr>
              <a:picLocks noChangeAspect="1" noChangeArrowheads="1"/>
            </p:cNvPicPr>
            <p:nvPr userDrawn="1"/>
          </p:nvPicPr>
          <p:blipFill>
            <a:blip r:embed="rId14">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596" y="3858"/>
              <a:ext cx="416" cy="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6" name="Text Box 9"/>
            <p:cNvSpPr txBox="1">
              <a:spLocks noChangeArrowheads="1"/>
            </p:cNvSpPr>
            <p:nvPr userDrawn="1"/>
          </p:nvSpPr>
          <p:spPr bwMode="auto">
            <a:xfrm>
              <a:off x="4023" y="3947"/>
              <a:ext cx="884" cy="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lnSpc>
                  <a:spcPct val="85000"/>
                </a:lnSpc>
                <a:defRPr/>
              </a:pPr>
              <a:r>
                <a:rPr lang="en-US" sz="1200" b="1" smtClean="0">
                  <a:solidFill>
                    <a:srgbClr val="FFFFFF"/>
                  </a:solidFill>
                </a:rPr>
                <a:t>Federal Aviation</a:t>
              </a:r>
            </a:p>
            <a:p>
              <a:pPr eaLnBrk="1" hangingPunct="1">
                <a:lnSpc>
                  <a:spcPct val="85000"/>
                </a:lnSpc>
                <a:defRPr/>
              </a:pPr>
              <a:r>
                <a:rPr lang="en-US" sz="1200" b="1" smtClean="0">
                  <a:solidFill>
                    <a:srgbClr val="FFFFFF"/>
                  </a:solidFill>
                </a:rPr>
                <a:t>Administration</a:t>
              </a:r>
            </a:p>
          </p:txBody>
        </p:sp>
      </p:grpSp>
      <p:sp>
        <p:nvSpPr>
          <p:cNvPr id="1032" name="Text Box 10"/>
          <p:cNvSpPr txBox="1">
            <a:spLocks noChangeArrowheads="1"/>
          </p:cNvSpPr>
          <p:nvPr/>
        </p:nvSpPr>
        <p:spPr bwMode="auto">
          <a:xfrm>
            <a:off x="452438" y="6329367"/>
            <a:ext cx="3740150" cy="279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8" tIns="45704" rIns="91408" bIns="45704">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spcBef>
                <a:spcPct val="50000"/>
              </a:spcBef>
              <a:defRPr/>
            </a:pPr>
            <a:r>
              <a:rPr lang="en-US" sz="1200" b="1" dirty="0" smtClean="0">
                <a:solidFill>
                  <a:srgbClr val="C0C0C0"/>
                </a:solidFill>
              </a:rPr>
              <a:t>March 19, 2013</a:t>
            </a:r>
          </a:p>
        </p:txBody>
      </p:sp>
      <p:sp>
        <p:nvSpPr>
          <p:cNvPr id="1033" name="Text Box 12"/>
          <p:cNvSpPr txBox="1">
            <a:spLocks noChangeArrowheads="1"/>
          </p:cNvSpPr>
          <p:nvPr/>
        </p:nvSpPr>
        <p:spPr bwMode="auto">
          <a:xfrm>
            <a:off x="457203" y="6540503"/>
            <a:ext cx="2200019" cy="279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8" tIns="45704" rIns="91408" bIns="45704">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spcBef>
                <a:spcPct val="50000"/>
              </a:spcBef>
              <a:defRPr/>
            </a:pPr>
            <a:r>
              <a:rPr lang="en-US" sz="1200" b="1" smtClean="0">
                <a:solidFill>
                  <a:srgbClr val="FFFFFF"/>
                </a:solidFill>
              </a:rPr>
              <a:t>Mark Rumizen, FAA/CAAFI</a:t>
            </a:r>
          </a:p>
        </p:txBody>
      </p:sp>
    </p:spTree>
    <p:extLst>
      <p:ext uri="{BB962C8B-B14F-4D97-AF65-F5344CB8AC3E}">
        <p14:creationId xmlns:p14="http://schemas.microsoft.com/office/powerpoint/2010/main" val="564073960"/>
      </p:ext>
    </p:extLst>
  </p:cSld>
  <p:clrMap bg1="lt1" tx1="dk1" bg2="lt2" tx2="dk2" accent1="accent1" accent2="accent2" accent3="accent3" accent4="accent4" accent5="accent5" accent6="accent6" hlink="hlink" folHlink="folHlink"/>
  <p:sldLayoutIdLst>
    <p:sldLayoutId id="2147484340" r:id="rId1"/>
    <p:sldLayoutId id="2147484341" r:id="rId2"/>
    <p:sldLayoutId id="2147484342" r:id="rId3"/>
    <p:sldLayoutId id="2147484343" r:id="rId4"/>
    <p:sldLayoutId id="2147484344" r:id="rId5"/>
    <p:sldLayoutId id="2147484345" r:id="rId6"/>
    <p:sldLayoutId id="2147484346" r:id="rId7"/>
    <p:sldLayoutId id="2147484347" r:id="rId8"/>
    <p:sldLayoutId id="2147484348" r:id="rId9"/>
    <p:sldLayoutId id="2147484349" r:id="rId10"/>
    <p:sldLayoutId id="2147484350" r:id="rId11"/>
    <p:sldLayoutId id="2147484351" r:id="rId12"/>
  </p:sldLayoutIdLst>
  <p:timing>
    <p:tnLst>
      <p:par>
        <p:cTn id="1" dur="indefinite" restart="never" nodeType="tmRoot"/>
      </p:par>
    </p:tnLst>
  </p:timing>
  <p:hf hdr="0" ftr="0" dt="0"/>
  <p:txStyles>
    <p:titleStyle>
      <a:lvl1pPr algn="l" rtl="0" eaLnBrk="1" fontAlgn="base" hangingPunct="1">
        <a:spcBef>
          <a:spcPct val="0"/>
        </a:spcBef>
        <a:spcAft>
          <a:spcPct val="0"/>
        </a:spcAft>
        <a:defRPr sz="4000" b="1">
          <a:solidFill>
            <a:srgbClr val="1D2F68"/>
          </a:solidFill>
          <a:latin typeface="+mj-lt"/>
          <a:ea typeface="+mj-ea"/>
          <a:cs typeface="+mj-cs"/>
        </a:defRPr>
      </a:lvl1pPr>
      <a:lvl2pPr algn="l" rtl="0" eaLnBrk="1" fontAlgn="base" hangingPunct="1">
        <a:spcBef>
          <a:spcPct val="0"/>
        </a:spcBef>
        <a:spcAft>
          <a:spcPct val="0"/>
        </a:spcAft>
        <a:defRPr sz="4000" b="1">
          <a:solidFill>
            <a:srgbClr val="1D2F68"/>
          </a:solidFill>
          <a:latin typeface="Arial" charset="0"/>
        </a:defRPr>
      </a:lvl2pPr>
      <a:lvl3pPr algn="l" rtl="0" eaLnBrk="1" fontAlgn="base" hangingPunct="1">
        <a:spcBef>
          <a:spcPct val="0"/>
        </a:spcBef>
        <a:spcAft>
          <a:spcPct val="0"/>
        </a:spcAft>
        <a:defRPr sz="4000" b="1">
          <a:solidFill>
            <a:srgbClr val="1D2F68"/>
          </a:solidFill>
          <a:latin typeface="Arial" charset="0"/>
        </a:defRPr>
      </a:lvl3pPr>
      <a:lvl4pPr algn="l" rtl="0" eaLnBrk="1" fontAlgn="base" hangingPunct="1">
        <a:spcBef>
          <a:spcPct val="0"/>
        </a:spcBef>
        <a:spcAft>
          <a:spcPct val="0"/>
        </a:spcAft>
        <a:defRPr sz="4000" b="1">
          <a:solidFill>
            <a:srgbClr val="1D2F68"/>
          </a:solidFill>
          <a:latin typeface="Arial" charset="0"/>
        </a:defRPr>
      </a:lvl4pPr>
      <a:lvl5pPr algn="l" rtl="0" eaLnBrk="1" fontAlgn="base" hangingPunct="1">
        <a:spcBef>
          <a:spcPct val="0"/>
        </a:spcBef>
        <a:spcAft>
          <a:spcPct val="0"/>
        </a:spcAft>
        <a:defRPr sz="4000" b="1">
          <a:solidFill>
            <a:srgbClr val="1D2F68"/>
          </a:solidFill>
          <a:latin typeface="Arial" charset="0"/>
        </a:defRPr>
      </a:lvl5pPr>
      <a:lvl6pPr marL="457036" algn="l" rtl="0" eaLnBrk="1" fontAlgn="base" hangingPunct="1">
        <a:spcBef>
          <a:spcPct val="0"/>
        </a:spcBef>
        <a:spcAft>
          <a:spcPct val="0"/>
        </a:spcAft>
        <a:defRPr sz="4000" b="1">
          <a:solidFill>
            <a:srgbClr val="1D2F68"/>
          </a:solidFill>
          <a:latin typeface="Arial" charset="0"/>
        </a:defRPr>
      </a:lvl6pPr>
      <a:lvl7pPr marL="914074" algn="l" rtl="0" eaLnBrk="1" fontAlgn="base" hangingPunct="1">
        <a:spcBef>
          <a:spcPct val="0"/>
        </a:spcBef>
        <a:spcAft>
          <a:spcPct val="0"/>
        </a:spcAft>
        <a:defRPr sz="4000" b="1">
          <a:solidFill>
            <a:srgbClr val="1D2F68"/>
          </a:solidFill>
          <a:latin typeface="Arial" charset="0"/>
        </a:defRPr>
      </a:lvl7pPr>
      <a:lvl8pPr marL="1371109" algn="l" rtl="0" eaLnBrk="1" fontAlgn="base" hangingPunct="1">
        <a:spcBef>
          <a:spcPct val="0"/>
        </a:spcBef>
        <a:spcAft>
          <a:spcPct val="0"/>
        </a:spcAft>
        <a:defRPr sz="4000" b="1">
          <a:solidFill>
            <a:srgbClr val="1D2F68"/>
          </a:solidFill>
          <a:latin typeface="Arial" charset="0"/>
        </a:defRPr>
      </a:lvl8pPr>
      <a:lvl9pPr marL="1828148" algn="l" rtl="0" eaLnBrk="1" fontAlgn="base" hangingPunct="1">
        <a:spcBef>
          <a:spcPct val="0"/>
        </a:spcBef>
        <a:spcAft>
          <a:spcPct val="0"/>
        </a:spcAft>
        <a:defRPr sz="4000" b="1">
          <a:solidFill>
            <a:srgbClr val="1D2F68"/>
          </a:solidFill>
          <a:latin typeface="Arial" charset="0"/>
        </a:defRPr>
      </a:lvl9pPr>
    </p:titleStyle>
    <p:bodyStyle>
      <a:lvl1pPr marL="342778" indent="-342778" algn="l" rtl="0" eaLnBrk="1" fontAlgn="base" hangingPunct="1">
        <a:spcBef>
          <a:spcPct val="20000"/>
        </a:spcBef>
        <a:spcAft>
          <a:spcPct val="0"/>
        </a:spcAft>
        <a:buChar char="•"/>
        <a:defRPr sz="2800" b="1">
          <a:solidFill>
            <a:schemeClr val="tx1"/>
          </a:solidFill>
          <a:latin typeface="+mn-lt"/>
          <a:ea typeface="+mn-ea"/>
          <a:cs typeface="+mn-cs"/>
        </a:defRPr>
      </a:lvl1pPr>
      <a:lvl2pPr marL="742685" indent="-285648" algn="l" rtl="0" eaLnBrk="1" fontAlgn="base" hangingPunct="1">
        <a:spcBef>
          <a:spcPct val="20000"/>
        </a:spcBef>
        <a:spcAft>
          <a:spcPct val="0"/>
        </a:spcAft>
        <a:buChar char="–"/>
        <a:defRPr sz="2400">
          <a:solidFill>
            <a:schemeClr val="tx1"/>
          </a:solidFill>
          <a:latin typeface="+mn-lt"/>
        </a:defRPr>
      </a:lvl2pPr>
      <a:lvl3pPr marL="1142592" indent="-228520" algn="l" rtl="0" eaLnBrk="1" fontAlgn="base" hangingPunct="1">
        <a:spcBef>
          <a:spcPct val="20000"/>
        </a:spcBef>
        <a:spcAft>
          <a:spcPct val="0"/>
        </a:spcAft>
        <a:buChar char="•"/>
        <a:defRPr sz="2000">
          <a:solidFill>
            <a:schemeClr val="tx1"/>
          </a:solidFill>
          <a:latin typeface="+mn-lt"/>
        </a:defRPr>
      </a:lvl3pPr>
      <a:lvl4pPr marL="1599629" indent="-228520" algn="l" rtl="0" eaLnBrk="1" fontAlgn="base" hangingPunct="1">
        <a:spcBef>
          <a:spcPct val="20000"/>
        </a:spcBef>
        <a:spcAft>
          <a:spcPct val="0"/>
        </a:spcAft>
        <a:buChar char="–"/>
        <a:defRPr>
          <a:solidFill>
            <a:schemeClr val="tx1"/>
          </a:solidFill>
          <a:latin typeface="+mn-lt"/>
        </a:defRPr>
      </a:lvl4pPr>
      <a:lvl5pPr marL="2056668" indent="-228520" algn="l" rtl="0" eaLnBrk="1" fontAlgn="base" hangingPunct="1">
        <a:spcBef>
          <a:spcPct val="20000"/>
        </a:spcBef>
        <a:spcAft>
          <a:spcPct val="0"/>
        </a:spcAft>
        <a:buChar char="»"/>
        <a:defRPr>
          <a:solidFill>
            <a:schemeClr val="tx1"/>
          </a:solidFill>
          <a:latin typeface="+mn-lt"/>
        </a:defRPr>
      </a:lvl5pPr>
      <a:lvl6pPr marL="2513704" indent="-228520" algn="l" rtl="0" eaLnBrk="1" fontAlgn="base" hangingPunct="1">
        <a:spcBef>
          <a:spcPct val="20000"/>
        </a:spcBef>
        <a:spcAft>
          <a:spcPct val="0"/>
        </a:spcAft>
        <a:buChar char="»"/>
        <a:defRPr>
          <a:solidFill>
            <a:schemeClr val="tx1"/>
          </a:solidFill>
          <a:latin typeface="+mn-lt"/>
        </a:defRPr>
      </a:lvl6pPr>
      <a:lvl7pPr marL="2970742" indent="-228520" algn="l" rtl="0" eaLnBrk="1" fontAlgn="base" hangingPunct="1">
        <a:spcBef>
          <a:spcPct val="20000"/>
        </a:spcBef>
        <a:spcAft>
          <a:spcPct val="0"/>
        </a:spcAft>
        <a:buChar char="»"/>
        <a:defRPr>
          <a:solidFill>
            <a:schemeClr val="tx1"/>
          </a:solidFill>
          <a:latin typeface="+mn-lt"/>
        </a:defRPr>
      </a:lvl7pPr>
      <a:lvl8pPr marL="3427778" indent="-228520" algn="l" rtl="0" eaLnBrk="1" fontAlgn="base" hangingPunct="1">
        <a:spcBef>
          <a:spcPct val="20000"/>
        </a:spcBef>
        <a:spcAft>
          <a:spcPct val="0"/>
        </a:spcAft>
        <a:buChar char="»"/>
        <a:defRPr>
          <a:solidFill>
            <a:schemeClr val="tx1"/>
          </a:solidFill>
          <a:latin typeface="+mn-lt"/>
        </a:defRPr>
      </a:lvl8pPr>
      <a:lvl9pPr marL="3884814" indent="-22852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074" rtl="0" eaLnBrk="1" latinLnBrk="0" hangingPunct="1">
        <a:defRPr sz="1800" kern="1200">
          <a:solidFill>
            <a:schemeClr val="tx1"/>
          </a:solidFill>
          <a:latin typeface="+mn-lt"/>
          <a:ea typeface="+mn-ea"/>
          <a:cs typeface="+mn-cs"/>
        </a:defRPr>
      </a:lvl1pPr>
      <a:lvl2pPr marL="457036" algn="l" defTabSz="914074" rtl="0" eaLnBrk="1" latinLnBrk="0" hangingPunct="1">
        <a:defRPr sz="1800" kern="1200">
          <a:solidFill>
            <a:schemeClr val="tx1"/>
          </a:solidFill>
          <a:latin typeface="+mn-lt"/>
          <a:ea typeface="+mn-ea"/>
          <a:cs typeface="+mn-cs"/>
        </a:defRPr>
      </a:lvl2pPr>
      <a:lvl3pPr marL="914074" algn="l" defTabSz="914074" rtl="0" eaLnBrk="1" latinLnBrk="0" hangingPunct="1">
        <a:defRPr sz="1800" kern="1200">
          <a:solidFill>
            <a:schemeClr val="tx1"/>
          </a:solidFill>
          <a:latin typeface="+mn-lt"/>
          <a:ea typeface="+mn-ea"/>
          <a:cs typeface="+mn-cs"/>
        </a:defRPr>
      </a:lvl3pPr>
      <a:lvl4pPr marL="1371109" algn="l" defTabSz="914074" rtl="0" eaLnBrk="1" latinLnBrk="0" hangingPunct="1">
        <a:defRPr sz="1800" kern="1200">
          <a:solidFill>
            <a:schemeClr val="tx1"/>
          </a:solidFill>
          <a:latin typeface="+mn-lt"/>
          <a:ea typeface="+mn-ea"/>
          <a:cs typeface="+mn-cs"/>
        </a:defRPr>
      </a:lvl4pPr>
      <a:lvl5pPr marL="1828148" algn="l" defTabSz="914074" rtl="0" eaLnBrk="1" latinLnBrk="0" hangingPunct="1">
        <a:defRPr sz="1800" kern="1200">
          <a:solidFill>
            <a:schemeClr val="tx1"/>
          </a:solidFill>
          <a:latin typeface="+mn-lt"/>
          <a:ea typeface="+mn-ea"/>
          <a:cs typeface="+mn-cs"/>
        </a:defRPr>
      </a:lvl5pPr>
      <a:lvl6pPr marL="2285186" algn="l" defTabSz="914074" rtl="0" eaLnBrk="1" latinLnBrk="0" hangingPunct="1">
        <a:defRPr sz="1800" kern="1200">
          <a:solidFill>
            <a:schemeClr val="tx1"/>
          </a:solidFill>
          <a:latin typeface="+mn-lt"/>
          <a:ea typeface="+mn-ea"/>
          <a:cs typeface="+mn-cs"/>
        </a:defRPr>
      </a:lvl6pPr>
      <a:lvl7pPr marL="2742224" algn="l" defTabSz="914074" rtl="0" eaLnBrk="1" latinLnBrk="0" hangingPunct="1">
        <a:defRPr sz="1800" kern="1200">
          <a:solidFill>
            <a:schemeClr val="tx1"/>
          </a:solidFill>
          <a:latin typeface="+mn-lt"/>
          <a:ea typeface="+mn-ea"/>
          <a:cs typeface="+mn-cs"/>
        </a:defRPr>
      </a:lvl7pPr>
      <a:lvl8pPr marL="3199260" algn="l" defTabSz="914074" rtl="0" eaLnBrk="1" latinLnBrk="0" hangingPunct="1">
        <a:defRPr sz="1800" kern="1200">
          <a:solidFill>
            <a:schemeClr val="tx1"/>
          </a:solidFill>
          <a:latin typeface="+mn-lt"/>
          <a:ea typeface="+mn-ea"/>
          <a:cs typeface="+mn-cs"/>
        </a:defRPr>
      </a:lvl8pPr>
      <a:lvl9pPr marL="3656296" algn="l" defTabSz="914074"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26115" name="Rectangle 3"/>
          <p:cNvSpPr>
            <a:spLocks noChangeArrowheads="1"/>
          </p:cNvSpPr>
          <p:nvPr/>
        </p:nvSpPr>
        <p:spPr bwMode="auto">
          <a:xfrm flipV="1">
            <a:off x="101600" y="838200"/>
            <a:ext cx="4038600" cy="76200"/>
          </a:xfrm>
          <a:prstGeom prst="rect">
            <a:avLst/>
          </a:prstGeom>
          <a:gradFill rotWithShape="0">
            <a:gsLst>
              <a:gs pos="0">
                <a:srgbClr val="000099"/>
              </a:gs>
              <a:gs pos="100000">
                <a:schemeClr val="accent2"/>
              </a:gs>
            </a:gsLst>
            <a:lin ang="0" scaled="1"/>
          </a:gradFill>
          <a:ln w="9525">
            <a:noFill/>
            <a:miter lim="800000"/>
            <a:headEnd/>
            <a:tailEnd/>
          </a:ln>
          <a:effectLst/>
        </p:spPr>
        <p:txBody>
          <a:bodyPr wrap="none" lIns="91408" tIns="45704" rIns="91408" bIns="45704" anchor="ctr"/>
          <a:lstStyle/>
          <a:p>
            <a:pPr algn="ctr">
              <a:lnSpc>
                <a:spcPct val="85000"/>
              </a:lnSpc>
            </a:pPr>
            <a:endParaRPr lang="en-US" sz="3200" b="1" dirty="0">
              <a:solidFill>
                <a:srgbClr val="000000"/>
              </a:solidFill>
              <a:latin typeface="Calibri" pitchFamily="34" charset="0"/>
            </a:endParaRPr>
          </a:p>
        </p:txBody>
      </p:sp>
      <p:sp>
        <p:nvSpPr>
          <p:cNvPr id="1626118" name="Rectangle 6"/>
          <p:cNvSpPr>
            <a:spLocks noGrp="1" noChangeArrowheads="1"/>
          </p:cNvSpPr>
          <p:nvPr>
            <p:ph type="sldNum" sz="quarter" idx="4"/>
          </p:nvPr>
        </p:nvSpPr>
        <p:spPr bwMode="auto">
          <a:xfrm>
            <a:off x="7086600" y="6324600"/>
            <a:ext cx="1905000" cy="457200"/>
          </a:xfrm>
          <a:prstGeom prst="rect">
            <a:avLst/>
          </a:prstGeom>
          <a:noFill/>
          <a:ln w="9525">
            <a:noFill/>
            <a:miter lim="800000"/>
            <a:headEnd/>
            <a:tailEnd/>
          </a:ln>
          <a:effectLst/>
        </p:spPr>
        <p:txBody>
          <a:bodyPr vert="horz" wrap="square" lIns="91408" tIns="45704" rIns="91408" bIns="45704" numCol="1" anchor="t" anchorCtr="0" compatLnSpc="1">
            <a:prstTxWarp prst="textNoShape">
              <a:avLst/>
            </a:prstTxWarp>
          </a:bodyPr>
          <a:lstStyle>
            <a:lvl1pPr algn="r" eaLnBrk="0" hangingPunct="0">
              <a:lnSpc>
                <a:spcPct val="100000"/>
              </a:lnSpc>
              <a:defRPr sz="1800" b="0">
                <a:solidFill>
                  <a:schemeClr val="tx1"/>
                </a:solidFill>
                <a:latin typeface="Times New Roman" pitchFamily="18" charset="0"/>
              </a:defRPr>
            </a:lvl1pPr>
          </a:lstStyle>
          <a:p>
            <a:fld id="{8F159F62-6876-4F9C-8713-157038911070}" type="slidenum">
              <a:rPr lang="en-US">
                <a:solidFill>
                  <a:srgbClr val="000000"/>
                </a:solidFill>
              </a:rPr>
              <a:pPr/>
              <a:t>‹#›</a:t>
            </a:fld>
            <a:endParaRPr lang="en-US">
              <a:solidFill>
                <a:srgbClr val="000000"/>
              </a:solidFill>
            </a:endParaRPr>
          </a:p>
        </p:txBody>
      </p:sp>
      <p:sp>
        <p:nvSpPr>
          <p:cNvPr id="1626119" name="Rectangle 7"/>
          <p:cNvSpPr>
            <a:spLocks noChangeArrowheads="1"/>
          </p:cNvSpPr>
          <p:nvPr/>
        </p:nvSpPr>
        <p:spPr bwMode="auto">
          <a:xfrm flipV="1">
            <a:off x="4140200" y="838204"/>
            <a:ext cx="4914900" cy="74613"/>
          </a:xfrm>
          <a:prstGeom prst="rect">
            <a:avLst/>
          </a:prstGeom>
          <a:gradFill rotWithShape="0">
            <a:gsLst>
              <a:gs pos="0">
                <a:schemeClr val="accent2"/>
              </a:gs>
              <a:gs pos="100000">
                <a:srgbClr val="DDDDDD"/>
              </a:gs>
            </a:gsLst>
            <a:lin ang="0" scaled="1"/>
          </a:gradFill>
          <a:ln w="9525">
            <a:noFill/>
            <a:miter lim="800000"/>
            <a:headEnd/>
            <a:tailEnd/>
          </a:ln>
          <a:effectLst/>
        </p:spPr>
        <p:txBody>
          <a:bodyPr wrap="none" lIns="91408" tIns="45704" rIns="91408" bIns="45704" anchor="ctr"/>
          <a:lstStyle/>
          <a:p>
            <a:pPr algn="ctr">
              <a:lnSpc>
                <a:spcPct val="85000"/>
              </a:lnSpc>
            </a:pPr>
            <a:endParaRPr lang="en-US" sz="3200" b="1" dirty="0">
              <a:solidFill>
                <a:srgbClr val="000000"/>
              </a:solidFill>
              <a:latin typeface="Calibri" pitchFamily="34" charset="0"/>
            </a:endParaRPr>
          </a:p>
        </p:txBody>
      </p:sp>
      <p:pic>
        <p:nvPicPr>
          <p:cNvPr id="1626135" name="Picture 23" descr="AFRL Shield transparent background 1INcopy"/>
          <p:cNvPicPr>
            <a:picLocks noChangeAspect="1" noChangeArrowheads="1"/>
          </p:cNvPicPr>
          <p:nvPr/>
        </p:nvPicPr>
        <p:blipFill>
          <a:blip r:embed="rId16" cstate="print"/>
          <a:srcRect/>
          <a:stretch>
            <a:fillRect/>
          </a:stretch>
        </p:blipFill>
        <p:spPr bwMode="auto">
          <a:xfrm>
            <a:off x="8380417" y="119063"/>
            <a:ext cx="644525" cy="639762"/>
          </a:xfrm>
          <a:prstGeom prst="rect">
            <a:avLst/>
          </a:prstGeom>
          <a:noFill/>
        </p:spPr>
      </p:pic>
      <p:pic>
        <p:nvPicPr>
          <p:cNvPr id="1626136" name="Picture 24" descr="chrmblue_std"/>
          <p:cNvPicPr>
            <a:picLocks noChangeAspect="1" noChangeArrowheads="1"/>
          </p:cNvPicPr>
          <p:nvPr/>
        </p:nvPicPr>
        <p:blipFill>
          <a:blip r:embed="rId17" cstate="print">
            <a:clrChange>
              <a:clrFrom>
                <a:srgbClr val="FFFFFF"/>
              </a:clrFrom>
              <a:clrTo>
                <a:srgbClr val="FFFFFF">
                  <a:alpha val="0"/>
                </a:srgbClr>
              </a:clrTo>
            </a:clrChange>
          </a:blip>
          <a:srcRect l="16374" t="2374" r="12500" b="21271"/>
          <a:stretch>
            <a:fillRect/>
          </a:stretch>
        </p:blipFill>
        <p:spPr bwMode="auto">
          <a:xfrm>
            <a:off x="114304" y="92079"/>
            <a:ext cx="860425" cy="701675"/>
          </a:xfrm>
          <a:prstGeom prst="rect">
            <a:avLst/>
          </a:prstGeom>
          <a:noFill/>
        </p:spPr>
      </p:pic>
    </p:spTree>
    <p:extLst>
      <p:ext uri="{BB962C8B-B14F-4D97-AF65-F5344CB8AC3E}">
        <p14:creationId xmlns:p14="http://schemas.microsoft.com/office/powerpoint/2010/main" val="767271679"/>
      </p:ext>
    </p:extLst>
  </p:cSld>
  <p:clrMap bg1="lt1" tx1="dk1" bg2="lt2" tx2="dk2" accent1="accent1" accent2="accent2" accent3="accent3" accent4="accent4" accent5="accent5" accent6="accent6" hlink="hlink" folHlink="folHlink"/>
  <p:sldLayoutIdLst>
    <p:sldLayoutId id="2147484353" r:id="rId1"/>
    <p:sldLayoutId id="2147484354" r:id="rId2"/>
    <p:sldLayoutId id="2147484355" r:id="rId3"/>
    <p:sldLayoutId id="2147484356" r:id="rId4"/>
    <p:sldLayoutId id="2147484357" r:id="rId5"/>
    <p:sldLayoutId id="2147484358" r:id="rId6"/>
    <p:sldLayoutId id="2147484359" r:id="rId7"/>
    <p:sldLayoutId id="2147484360" r:id="rId8"/>
    <p:sldLayoutId id="2147484361" r:id="rId9"/>
    <p:sldLayoutId id="2147484362" r:id="rId10"/>
    <p:sldLayoutId id="2147484363" r:id="rId11"/>
    <p:sldLayoutId id="2147484364" r:id="rId12"/>
    <p:sldLayoutId id="2147484365" r:id="rId13"/>
    <p:sldLayoutId id="2147484366" r:id="rId14"/>
  </p:sldLayoutIdLst>
  <p:transition spd="slow"/>
  <p:timing>
    <p:tnLst>
      <p:par>
        <p:cTn id="1" dur="indefinite" restart="never" nodeType="tmRoot"/>
      </p:par>
    </p:tnLst>
  </p:timing>
  <p:hf hdr="0" ftr="0" dt="0"/>
  <p:txStyles>
    <p:titleStyle>
      <a:lvl1pPr algn="ctr" rtl="0" fontAlgn="base">
        <a:lnSpc>
          <a:spcPct val="85000"/>
        </a:lnSpc>
        <a:spcBef>
          <a:spcPct val="0"/>
        </a:spcBef>
        <a:spcAft>
          <a:spcPct val="0"/>
        </a:spcAft>
        <a:defRPr sz="3200" b="1">
          <a:solidFill>
            <a:schemeClr val="tx2"/>
          </a:solidFill>
          <a:latin typeface="+mj-lt"/>
          <a:ea typeface="+mj-ea"/>
          <a:cs typeface="+mj-cs"/>
        </a:defRPr>
      </a:lvl1pPr>
      <a:lvl2pPr algn="ctr" rtl="0" fontAlgn="base">
        <a:lnSpc>
          <a:spcPct val="85000"/>
        </a:lnSpc>
        <a:spcBef>
          <a:spcPct val="0"/>
        </a:spcBef>
        <a:spcAft>
          <a:spcPct val="0"/>
        </a:spcAft>
        <a:defRPr sz="3200" b="1">
          <a:solidFill>
            <a:schemeClr val="tx2"/>
          </a:solidFill>
          <a:latin typeface="Arial" pitchFamily="34" charset="0"/>
        </a:defRPr>
      </a:lvl2pPr>
      <a:lvl3pPr algn="ctr" rtl="0" fontAlgn="base">
        <a:lnSpc>
          <a:spcPct val="85000"/>
        </a:lnSpc>
        <a:spcBef>
          <a:spcPct val="0"/>
        </a:spcBef>
        <a:spcAft>
          <a:spcPct val="0"/>
        </a:spcAft>
        <a:defRPr sz="3200" b="1">
          <a:solidFill>
            <a:schemeClr val="tx2"/>
          </a:solidFill>
          <a:latin typeface="Arial" pitchFamily="34" charset="0"/>
        </a:defRPr>
      </a:lvl3pPr>
      <a:lvl4pPr algn="ctr" rtl="0" fontAlgn="base">
        <a:lnSpc>
          <a:spcPct val="85000"/>
        </a:lnSpc>
        <a:spcBef>
          <a:spcPct val="0"/>
        </a:spcBef>
        <a:spcAft>
          <a:spcPct val="0"/>
        </a:spcAft>
        <a:defRPr sz="3200" b="1">
          <a:solidFill>
            <a:schemeClr val="tx2"/>
          </a:solidFill>
          <a:latin typeface="Arial" pitchFamily="34" charset="0"/>
        </a:defRPr>
      </a:lvl4pPr>
      <a:lvl5pPr algn="ctr" rtl="0" fontAlgn="base">
        <a:lnSpc>
          <a:spcPct val="85000"/>
        </a:lnSpc>
        <a:spcBef>
          <a:spcPct val="0"/>
        </a:spcBef>
        <a:spcAft>
          <a:spcPct val="0"/>
        </a:spcAft>
        <a:defRPr sz="3200" b="1">
          <a:solidFill>
            <a:schemeClr val="tx2"/>
          </a:solidFill>
          <a:latin typeface="Arial" pitchFamily="34" charset="0"/>
        </a:defRPr>
      </a:lvl5pPr>
      <a:lvl6pPr marL="457036" algn="ctr" rtl="0" fontAlgn="base">
        <a:lnSpc>
          <a:spcPct val="85000"/>
        </a:lnSpc>
        <a:spcBef>
          <a:spcPct val="0"/>
        </a:spcBef>
        <a:spcAft>
          <a:spcPct val="0"/>
        </a:spcAft>
        <a:defRPr sz="3200" b="1">
          <a:solidFill>
            <a:schemeClr val="tx2"/>
          </a:solidFill>
          <a:latin typeface="Arial" pitchFamily="34" charset="0"/>
        </a:defRPr>
      </a:lvl6pPr>
      <a:lvl7pPr marL="914074" algn="ctr" rtl="0" fontAlgn="base">
        <a:lnSpc>
          <a:spcPct val="85000"/>
        </a:lnSpc>
        <a:spcBef>
          <a:spcPct val="0"/>
        </a:spcBef>
        <a:spcAft>
          <a:spcPct val="0"/>
        </a:spcAft>
        <a:defRPr sz="3200" b="1">
          <a:solidFill>
            <a:schemeClr val="tx2"/>
          </a:solidFill>
          <a:latin typeface="Arial" pitchFamily="34" charset="0"/>
        </a:defRPr>
      </a:lvl7pPr>
      <a:lvl8pPr marL="1371109" algn="ctr" rtl="0" fontAlgn="base">
        <a:lnSpc>
          <a:spcPct val="85000"/>
        </a:lnSpc>
        <a:spcBef>
          <a:spcPct val="0"/>
        </a:spcBef>
        <a:spcAft>
          <a:spcPct val="0"/>
        </a:spcAft>
        <a:defRPr sz="3200" b="1">
          <a:solidFill>
            <a:schemeClr val="tx2"/>
          </a:solidFill>
          <a:latin typeface="Arial" pitchFamily="34" charset="0"/>
        </a:defRPr>
      </a:lvl8pPr>
      <a:lvl9pPr marL="1828148" algn="ctr" rtl="0" fontAlgn="base">
        <a:lnSpc>
          <a:spcPct val="85000"/>
        </a:lnSpc>
        <a:spcBef>
          <a:spcPct val="0"/>
        </a:spcBef>
        <a:spcAft>
          <a:spcPct val="0"/>
        </a:spcAft>
        <a:defRPr sz="3200" b="1">
          <a:solidFill>
            <a:schemeClr val="tx2"/>
          </a:solidFill>
          <a:latin typeface="Arial" pitchFamily="34" charset="0"/>
        </a:defRPr>
      </a:lvl9pPr>
    </p:titleStyle>
    <p:bodyStyle>
      <a:lvl1pPr marL="342778" indent="-342778" algn="l" rtl="0" fontAlgn="base">
        <a:spcBef>
          <a:spcPct val="20000"/>
        </a:spcBef>
        <a:spcAft>
          <a:spcPct val="0"/>
        </a:spcAft>
        <a:buChar char="•"/>
        <a:defRPr sz="2800" b="1">
          <a:solidFill>
            <a:schemeClr val="tx1"/>
          </a:solidFill>
          <a:latin typeface="+mn-lt"/>
          <a:ea typeface="+mn-ea"/>
          <a:cs typeface="+mn-cs"/>
        </a:defRPr>
      </a:lvl1pPr>
      <a:lvl2pPr marL="742685" indent="-285648" algn="l" rtl="0" fontAlgn="base">
        <a:spcBef>
          <a:spcPct val="20000"/>
        </a:spcBef>
        <a:spcAft>
          <a:spcPct val="0"/>
        </a:spcAft>
        <a:buFont typeface="Arial" pitchFamily="34" charset="0"/>
        <a:buChar char="–"/>
        <a:defRPr sz="2400" b="1">
          <a:solidFill>
            <a:schemeClr val="tx1"/>
          </a:solidFill>
          <a:latin typeface="+mn-lt"/>
        </a:defRPr>
      </a:lvl2pPr>
      <a:lvl3pPr marL="1142592" indent="-228520" algn="l" rtl="0" fontAlgn="base">
        <a:spcBef>
          <a:spcPct val="20000"/>
        </a:spcBef>
        <a:spcAft>
          <a:spcPct val="0"/>
        </a:spcAft>
        <a:buChar char="•"/>
        <a:defRPr sz="2200" b="1">
          <a:solidFill>
            <a:schemeClr val="tx1"/>
          </a:solidFill>
          <a:latin typeface="+mn-lt"/>
        </a:defRPr>
      </a:lvl3pPr>
      <a:lvl4pPr marL="1599629" indent="-228520" algn="l" rtl="0" fontAlgn="base">
        <a:spcBef>
          <a:spcPct val="20000"/>
        </a:spcBef>
        <a:spcAft>
          <a:spcPct val="0"/>
        </a:spcAft>
        <a:buChar char="–"/>
        <a:defRPr sz="2000" b="1">
          <a:solidFill>
            <a:schemeClr val="tx1"/>
          </a:solidFill>
          <a:latin typeface="+mn-lt"/>
        </a:defRPr>
      </a:lvl4pPr>
      <a:lvl5pPr marL="2056668" indent="-228520" algn="l" rtl="0" fontAlgn="base">
        <a:spcBef>
          <a:spcPct val="20000"/>
        </a:spcBef>
        <a:spcAft>
          <a:spcPct val="0"/>
        </a:spcAft>
        <a:buChar char="»"/>
        <a:defRPr sz="2000" b="1">
          <a:solidFill>
            <a:schemeClr val="tx1"/>
          </a:solidFill>
          <a:latin typeface="+mn-lt"/>
        </a:defRPr>
      </a:lvl5pPr>
      <a:lvl6pPr marL="2513704" indent="-228520" algn="l" rtl="0" fontAlgn="base">
        <a:spcBef>
          <a:spcPct val="20000"/>
        </a:spcBef>
        <a:spcAft>
          <a:spcPct val="0"/>
        </a:spcAft>
        <a:buChar char="»"/>
        <a:defRPr sz="2000" b="1">
          <a:solidFill>
            <a:schemeClr val="tx1"/>
          </a:solidFill>
          <a:latin typeface="+mn-lt"/>
        </a:defRPr>
      </a:lvl6pPr>
      <a:lvl7pPr marL="2970742" indent="-228520" algn="l" rtl="0" fontAlgn="base">
        <a:spcBef>
          <a:spcPct val="20000"/>
        </a:spcBef>
        <a:spcAft>
          <a:spcPct val="0"/>
        </a:spcAft>
        <a:buChar char="»"/>
        <a:defRPr sz="2000" b="1">
          <a:solidFill>
            <a:schemeClr val="tx1"/>
          </a:solidFill>
          <a:latin typeface="+mn-lt"/>
        </a:defRPr>
      </a:lvl7pPr>
      <a:lvl8pPr marL="3427778" indent="-228520" algn="l" rtl="0" fontAlgn="base">
        <a:spcBef>
          <a:spcPct val="20000"/>
        </a:spcBef>
        <a:spcAft>
          <a:spcPct val="0"/>
        </a:spcAft>
        <a:buChar char="»"/>
        <a:defRPr sz="2000" b="1">
          <a:solidFill>
            <a:schemeClr val="tx1"/>
          </a:solidFill>
          <a:latin typeface="+mn-lt"/>
        </a:defRPr>
      </a:lvl8pPr>
      <a:lvl9pPr marL="3884814" indent="-228520" algn="l" rtl="0" fontAlgn="base">
        <a:spcBef>
          <a:spcPct val="20000"/>
        </a:spcBef>
        <a:spcAft>
          <a:spcPct val="0"/>
        </a:spcAft>
        <a:buChar char="»"/>
        <a:defRPr sz="2000" b="1">
          <a:solidFill>
            <a:schemeClr val="tx1"/>
          </a:solidFill>
          <a:latin typeface="+mn-lt"/>
        </a:defRPr>
      </a:lvl9pPr>
    </p:bodyStyle>
    <p:otherStyle>
      <a:defPPr>
        <a:defRPr lang="en-US"/>
      </a:defPPr>
      <a:lvl1pPr marL="0" algn="l" defTabSz="914074" rtl="0" eaLnBrk="1" latinLnBrk="0" hangingPunct="1">
        <a:defRPr sz="1800" kern="1200">
          <a:solidFill>
            <a:schemeClr val="tx1"/>
          </a:solidFill>
          <a:latin typeface="+mn-lt"/>
          <a:ea typeface="+mn-ea"/>
          <a:cs typeface="+mn-cs"/>
        </a:defRPr>
      </a:lvl1pPr>
      <a:lvl2pPr marL="457036" algn="l" defTabSz="914074" rtl="0" eaLnBrk="1" latinLnBrk="0" hangingPunct="1">
        <a:defRPr sz="1800" kern="1200">
          <a:solidFill>
            <a:schemeClr val="tx1"/>
          </a:solidFill>
          <a:latin typeface="+mn-lt"/>
          <a:ea typeface="+mn-ea"/>
          <a:cs typeface="+mn-cs"/>
        </a:defRPr>
      </a:lvl2pPr>
      <a:lvl3pPr marL="914074" algn="l" defTabSz="914074" rtl="0" eaLnBrk="1" latinLnBrk="0" hangingPunct="1">
        <a:defRPr sz="1800" kern="1200">
          <a:solidFill>
            <a:schemeClr val="tx1"/>
          </a:solidFill>
          <a:latin typeface="+mn-lt"/>
          <a:ea typeface="+mn-ea"/>
          <a:cs typeface="+mn-cs"/>
        </a:defRPr>
      </a:lvl3pPr>
      <a:lvl4pPr marL="1371109" algn="l" defTabSz="914074" rtl="0" eaLnBrk="1" latinLnBrk="0" hangingPunct="1">
        <a:defRPr sz="1800" kern="1200">
          <a:solidFill>
            <a:schemeClr val="tx1"/>
          </a:solidFill>
          <a:latin typeface="+mn-lt"/>
          <a:ea typeface="+mn-ea"/>
          <a:cs typeface="+mn-cs"/>
        </a:defRPr>
      </a:lvl4pPr>
      <a:lvl5pPr marL="1828148" algn="l" defTabSz="914074" rtl="0" eaLnBrk="1" latinLnBrk="0" hangingPunct="1">
        <a:defRPr sz="1800" kern="1200">
          <a:solidFill>
            <a:schemeClr val="tx1"/>
          </a:solidFill>
          <a:latin typeface="+mn-lt"/>
          <a:ea typeface="+mn-ea"/>
          <a:cs typeface="+mn-cs"/>
        </a:defRPr>
      </a:lvl5pPr>
      <a:lvl6pPr marL="2285186" algn="l" defTabSz="914074" rtl="0" eaLnBrk="1" latinLnBrk="0" hangingPunct="1">
        <a:defRPr sz="1800" kern="1200">
          <a:solidFill>
            <a:schemeClr val="tx1"/>
          </a:solidFill>
          <a:latin typeface="+mn-lt"/>
          <a:ea typeface="+mn-ea"/>
          <a:cs typeface="+mn-cs"/>
        </a:defRPr>
      </a:lvl6pPr>
      <a:lvl7pPr marL="2742224" algn="l" defTabSz="914074" rtl="0" eaLnBrk="1" latinLnBrk="0" hangingPunct="1">
        <a:defRPr sz="1800" kern="1200">
          <a:solidFill>
            <a:schemeClr val="tx1"/>
          </a:solidFill>
          <a:latin typeface="+mn-lt"/>
          <a:ea typeface="+mn-ea"/>
          <a:cs typeface="+mn-cs"/>
        </a:defRPr>
      </a:lvl7pPr>
      <a:lvl8pPr marL="3199260" algn="l" defTabSz="914074" rtl="0" eaLnBrk="1" latinLnBrk="0" hangingPunct="1">
        <a:defRPr sz="1800" kern="1200">
          <a:solidFill>
            <a:schemeClr val="tx1"/>
          </a:solidFill>
          <a:latin typeface="+mn-lt"/>
          <a:ea typeface="+mn-ea"/>
          <a:cs typeface="+mn-cs"/>
        </a:defRPr>
      </a:lvl8pPr>
      <a:lvl9pPr marL="3656296" algn="l" defTabSz="914074"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12"/>
          <p:cNvSpPr>
            <a:spLocks noChangeArrowheads="1"/>
          </p:cNvSpPr>
          <p:nvPr/>
        </p:nvSpPr>
        <p:spPr bwMode="auto">
          <a:xfrm>
            <a:off x="0" y="6035679"/>
            <a:ext cx="9144000" cy="815975"/>
          </a:xfrm>
          <a:prstGeom prst="rect">
            <a:avLst/>
          </a:prstGeom>
          <a:solidFill>
            <a:srgbClr val="1D2F68"/>
          </a:solidFill>
          <a:ln w="9525">
            <a:solidFill>
              <a:srgbClr val="1D2F68"/>
            </a:solidFill>
            <a:miter lim="800000"/>
            <a:headEnd/>
            <a:tailEnd/>
          </a:ln>
        </p:spPr>
        <p:txBody>
          <a:bodyPr wrap="none" lIns="91408" tIns="45704" rIns="91408" bIns="45704" anchor="ctr"/>
          <a:lstStyle/>
          <a:p>
            <a:pPr fontAlgn="base">
              <a:spcBef>
                <a:spcPct val="50000"/>
              </a:spcBef>
              <a:spcAft>
                <a:spcPct val="0"/>
              </a:spcAft>
              <a:buFontTx/>
              <a:buChar char="•"/>
            </a:pPr>
            <a:endParaRPr lang="en-US" sz="2400">
              <a:solidFill>
                <a:srgbClr val="000000"/>
              </a:solidFill>
            </a:endParaRPr>
          </a:p>
        </p:txBody>
      </p:sp>
      <p:sp>
        <p:nvSpPr>
          <p:cNvPr id="4099" name="Rectangle 7"/>
          <p:cNvSpPr>
            <a:spLocks noGrp="1" noChangeArrowheads="1"/>
          </p:cNvSpPr>
          <p:nvPr>
            <p:ph type="title"/>
          </p:nvPr>
        </p:nvSpPr>
        <p:spPr bwMode="auto">
          <a:xfrm>
            <a:off x="212729" y="106363"/>
            <a:ext cx="8818563"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8" tIns="45704" rIns="91408" bIns="45704" numCol="1" anchor="ctr" anchorCtr="0" compatLnSpc="1">
            <a:prstTxWarp prst="textNoShape">
              <a:avLst/>
            </a:prstTxWarp>
          </a:bodyPr>
          <a:lstStyle/>
          <a:p>
            <a:pPr lvl="0"/>
            <a:r>
              <a:rPr lang="en-US" smtClean="0"/>
              <a:t>Select to edit master title</a:t>
            </a:r>
          </a:p>
        </p:txBody>
      </p:sp>
      <p:sp>
        <p:nvSpPr>
          <p:cNvPr id="4100" name="Rectangle 8"/>
          <p:cNvSpPr>
            <a:spLocks noGrp="1" noChangeArrowheads="1"/>
          </p:cNvSpPr>
          <p:nvPr>
            <p:ph type="body" idx="1"/>
          </p:nvPr>
        </p:nvSpPr>
        <p:spPr bwMode="auto">
          <a:xfrm>
            <a:off x="219079" y="919167"/>
            <a:ext cx="8774113" cy="503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8" tIns="45704" rIns="91408" bIns="45704" numCol="1" anchor="t" anchorCtr="0" compatLnSpc="1">
            <a:prstTxWarp prst="textNoShape">
              <a:avLst/>
            </a:prstTxWarp>
          </a:bodyPr>
          <a:lstStyle/>
          <a:p>
            <a:pPr lvl="0"/>
            <a:r>
              <a:rPr lang="en-US" smtClean="0"/>
              <a:t>Select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6329" name="Rectangle 9"/>
          <p:cNvSpPr>
            <a:spLocks noGrp="1" noChangeArrowheads="1"/>
          </p:cNvSpPr>
          <p:nvPr>
            <p:ph type="dt" sz="half" idx="2"/>
          </p:nvPr>
        </p:nvSpPr>
        <p:spPr bwMode="auto">
          <a:xfrm>
            <a:off x="509592" y="6248400"/>
            <a:ext cx="1736725" cy="457200"/>
          </a:xfrm>
          <a:prstGeom prst="rect">
            <a:avLst/>
          </a:prstGeom>
          <a:noFill/>
          <a:ln>
            <a:noFill/>
          </a:ln>
          <a:effectLst/>
          <a:extLst/>
        </p:spPr>
        <p:txBody>
          <a:bodyPr vert="horz" wrap="square" lIns="91408" tIns="45704" rIns="91408" bIns="45704" numCol="1" anchor="t" anchorCtr="0" compatLnSpc="1">
            <a:prstTxWarp prst="textNoShape">
              <a:avLst/>
            </a:prstTxWarp>
          </a:bodyPr>
          <a:lstStyle>
            <a:lvl1pPr algn="l">
              <a:spcBef>
                <a:spcPct val="0"/>
              </a:spcBef>
              <a:buFontTx/>
              <a:buNone/>
              <a:defRPr sz="1400">
                <a:solidFill>
                  <a:srgbClr val="FFFFFF">
                    <a:lumMod val="65000"/>
                  </a:srgbClr>
                </a:solidFill>
                <a:latin typeface="Times New Roman" pitchFamily="18" charset="0"/>
              </a:defRPr>
            </a:lvl1pPr>
          </a:lstStyle>
          <a:p>
            <a:pPr fontAlgn="base">
              <a:spcAft>
                <a:spcPct val="0"/>
              </a:spcAft>
              <a:defRPr/>
            </a:pPr>
            <a:endParaRPr lang="en-US"/>
          </a:p>
        </p:txBody>
      </p:sp>
      <p:sp>
        <p:nvSpPr>
          <p:cNvPr id="56330" name="Rectangle 10"/>
          <p:cNvSpPr>
            <a:spLocks noGrp="1" noChangeArrowheads="1"/>
          </p:cNvSpPr>
          <p:nvPr>
            <p:ph type="ftr" sz="quarter" idx="3"/>
          </p:nvPr>
        </p:nvSpPr>
        <p:spPr bwMode="auto">
          <a:xfrm>
            <a:off x="2314575" y="6248400"/>
            <a:ext cx="2895600" cy="457200"/>
          </a:xfrm>
          <a:prstGeom prst="rect">
            <a:avLst/>
          </a:prstGeom>
          <a:noFill/>
          <a:ln>
            <a:noFill/>
          </a:ln>
          <a:effectLst/>
          <a:extLst/>
        </p:spPr>
        <p:txBody>
          <a:bodyPr vert="horz" wrap="square" lIns="91408" tIns="45704" rIns="91408" bIns="45704" numCol="1" anchor="t" anchorCtr="0" compatLnSpc="1">
            <a:prstTxWarp prst="textNoShape">
              <a:avLst/>
            </a:prstTxWarp>
          </a:bodyPr>
          <a:lstStyle>
            <a:lvl1pPr algn="ctr">
              <a:spcBef>
                <a:spcPct val="0"/>
              </a:spcBef>
              <a:buFontTx/>
              <a:buNone/>
              <a:defRPr sz="1400">
                <a:solidFill>
                  <a:srgbClr val="FFFFFF">
                    <a:lumMod val="65000"/>
                  </a:srgbClr>
                </a:solidFill>
                <a:latin typeface="Times New Roman" pitchFamily="18" charset="0"/>
              </a:defRPr>
            </a:lvl1pPr>
          </a:lstStyle>
          <a:p>
            <a:pPr fontAlgn="base">
              <a:spcAft>
                <a:spcPct val="0"/>
              </a:spcAft>
              <a:defRPr/>
            </a:pPr>
            <a:endParaRPr lang="en-US"/>
          </a:p>
        </p:txBody>
      </p:sp>
      <p:grpSp>
        <p:nvGrpSpPr>
          <p:cNvPr id="4103" name="Group 25"/>
          <p:cNvGrpSpPr>
            <a:grpSpLocks/>
          </p:cNvGrpSpPr>
          <p:nvPr/>
        </p:nvGrpSpPr>
        <p:grpSpPr bwMode="auto">
          <a:xfrm>
            <a:off x="5708650" y="6126167"/>
            <a:ext cx="2081212" cy="660400"/>
            <a:chOff x="3596" y="3859"/>
            <a:chExt cx="1311" cy="416"/>
          </a:xfrm>
        </p:grpSpPr>
        <p:pic>
          <p:nvPicPr>
            <p:cNvPr id="4107" name="Picture 26"/>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3596" y="3859"/>
              <a:ext cx="416" cy="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8" name="Text Box 27"/>
            <p:cNvSpPr txBox="1">
              <a:spLocks noChangeArrowheads="1"/>
            </p:cNvSpPr>
            <p:nvPr userDrawn="1"/>
          </p:nvSpPr>
          <p:spPr bwMode="auto">
            <a:xfrm>
              <a:off x="4023" y="3947"/>
              <a:ext cx="884"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eaLnBrk="1" fontAlgn="base" hangingPunct="1">
                <a:lnSpc>
                  <a:spcPct val="85000"/>
                </a:lnSpc>
                <a:spcBef>
                  <a:spcPct val="0"/>
                </a:spcBef>
                <a:spcAft>
                  <a:spcPct val="0"/>
                </a:spcAft>
                <a:defRPr/>
              </a:pPr>
              <a:r>
                <a:rPr lang="en-US" sz="1200" b="1" smtClean="0">
                  <a:solidFill>
                    <a:srgbClr val="FFFFFF"/>
                  </a:solidFill>
                </a:rPr>
                <a:t>Federal Aviation</a:t>
              </a:r>
            </a:p>
            <a:p>
              <a:pPr eaLnBrk="1" fontAlgn="base" hangingPunct="1">
                <a:lnSpc>
                  <a:spcPct val="85000"/>
                </a:lnSpc>
                <a:spcBef>
                  <a:spcPct val="0"/>
                </a:spcBef>
                <a:spcAft>
                  <a:spcPct val="0"/>
                </a:spcAft>
                <a:defRPr/>
              </a:pPr>
              <a:r>
                <a:rPr lang="en-US" sz="1200" b="1" smtClean="0">
                  <a:solidFill>
                    <a:srgbClr val="FFFFFF"/>
                  </a:solidFill>
                </a:rPr>
                <a:t>Administration</a:t>
              </a:r>
            </a:p>
          </p:txBody>
        </p:sp>
      </p:grpSp>
      <p:sp>
        <p:nvSpPr>
          <p:cNvPr id="4104" name="Text Box 29" hidden="1"/>
          <p:cNvSpPr txBox="1">
            <a:spLocks noChangeArrowheads="1"/>
          </p:cNvSpPr>
          <p:nvPr/>
        </p:nvSpPr>
        <p:spPr bwMode="auto">
          <a:xfrm>
            <a:off x="449267" y="6205542"/>
            <a:ext cx="4784725" cy="279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8" tIns="45704" rIns="91408" bIns="45704">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eaLnBrk="1" fontAlgn="base" hangingPunct="1">
              <a:spcBef>
                <a:spcPct val="50000"/>
              </a:spcBef>
              <a:spcAft>
                <a:spcPct val="0"/>
              </a:spcAft>
              <a:defRPr/>
            </a:pPr>
            <a:r>
              <a:rPr lang="en-US" sz="1200" b="1" smtClean="0">
                <a:solidFill>
                  <a:srgbClr val="C0C0C0"/>
                </a:solidFill>
              </a:rPr>
              <a:t>&lt;Presentation Title – Change on Master Slide&gt;</a:t>
            </a:r>
            <a:endParaRPr lang="en-US" sz="1200" smtClean="0">
              <a:solidFill>
                <a:srgbClr val="C0C0C0"/>
              </a:solidFill>
            </a:endParaRPr>
          </a:p>
        </p:txBody>
      </p:sp>
      <p:sp>
        <p:nvSpPr>
          <p:cNvPr id="4105" name="Text Box 30" hidden="1"/>
          <p:cNvSpPr txBox="1">
            <a:spLocks noChangeArrowheads="1"/>
          </p:cNvSpPr>
          <p:nvPr/>
        </p:nvSpPr>
        <p:spPr bwMode="auto">
          <a:xfrm>
            <a:off x="441325" y="6384929"/>
            <a:ext cx="3740150" cy="279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8" tIns="45704" rIns="91408" bIns="45704">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eaLnBrk="1" fontAlgn="base" hangingPunct="1">
              <a:spcBef>
                <a:spcPct val="50000"/>
              </a:spcBef>
              <a:spcAft>
                <a:spcPct val="0"/>
              </a:spcAft>
              <a:defRPr/>
            </a:pPr>
            <a:r>
              <a:rPr lang="en-US" sz="1200" smtClean="0">
                <a:solidFill>
                  <a:srgbClr val="C0C0C0"/>
                </a:solidFill>
              </a:rPr>
              <a:t>&lt;Date of Presentation – Change on Master Slide&gt;</a:t>
            </a:r>
          </a:p>
        </p:txBody>
      </p:sp>
      <p:sp>
        <p:nvSpPr>
          <p:cNvPr id="4106" name="Rectangle 17"/>
          <p:cNvSpPr>
            <a:spLocks noChangeArrowheads="1"/>
          </p:cNvSpPr>
          <p:nvPr/>
        </p:nvSpPr>
        <p:spPr bwMode="auto">
          <a:xfrm>
            <a:off x="6940550" y="63055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8" tIns="45704" rIns="91408" bIns="45704"/>
          <a:lstStyle/>
          <a:p>
            <a:pPr algn="r" fontAlgn="base">
              <a:spcBef>
                <a:spcPct val="0"/>
              </a:spcBef>
              <a:spcAft>
                <a:spcPct val="0"/>
              </a:spcAft>
            </a:pPr>
            <a:fld id="{F0F29372-E467-493B-88D2-A9A30DCDBA3B}" type="slidenum">
              <a:rPr lang="en-US" sz="1200" b="1">
                <a:solidFill>
                  <a:srgbClr val="FFFFFF"/>
                </a:solidFill>
              </a:rPr>
              <a:pPr algn="r" fontAlgn="base">
                <a:spcBef>
                  <a:spcPct val="0"/>
                </a:spcBef>
                <a:spcAft>
                  <a:spcPct val="0"/>
                </a:spcAft>
              </a:pPr>
              <a:t>‹#›</a:t>
            </a:fld>
            <a:endParaRPr lang="en-US" sz="1200" b="1">
              <a:solidFill>
                <a:srgbClr val="FFFFFF"/>
              </a:solidFill>
            </a:endParaRPr>
          </a:p>
        </p:txBody>
      </p:sp>
    </p:spTree>
    <p:extLst>
      <p:ext uri="{BB962C8B-B14F-4D97-AF65-F5344CB8AC3E}">
        <p14:creationId xmlns:p14="http://schemas.microsoft.com/office/powerpoint/2010/main" val="776301259"/>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Lst>
  <p:timing>
    <p:tnLst>
      <p:par>
        <p:cTn id="1" dur="indefinite" restart="never" nodeType="tmRoot"/>
      </p:par>
    </p:tnLst>
  </p:timing>
  <p:hf hdr="0" ftr="0" dt="0"/>
  <p:txStyles>
    <p:titleStyle>
      <a:lvl1pPr algn="l" rtl="0" eaLnBrk="1" fontAlgn="base" hangingPunct="1">
        <a:spcBef>
          <a:spcPct val="0"/>
        </a:spcBef>
        <a:spcAft>
          <a:spcPct val="0"/>
        </a:spcAft>
        <a:defRPr sz="2800" b="1">
          <a:solidFill>
            <a:srgbClr val="1D2F68"/>
          </a:solidFill>
          <a:latin typeface="+mj-lt"/>
          <a:ea typeface="+mj-ea"/>
          <a:cs typeface="+mj-cs"/>
        </a:defRPr>
      </a:lvl1pPr>
      <a:lvl2pPr algn="l" rtl="0" eaLnBrk="1" fontAlgn="base" hangingPunct="1">
        <a:spcBef>
          <a:spcPct val="0"/>
        </a:spcBef>
        <a:spcAft>
          <a:spcPct val="0"/>
        </a:spcAft>
        <a:defRPr sz="2800" b="1">
          <a:solidFill>
            <a:srgbClr val="1D2F68"/>
          </a:solidFill>
          <a:latin typeface="Arial" charset="0"/>
        </a:defRPr>
      </a:lvl2pPr>
      <a:lvl3pPr algn="l" rtl="0" eaLnBrk="1" fontAlgn="base" hangingPunct="1">
        <a:spcBef>
          <a:spcPct val="0"/>
        </a:spcBef>
        <a:spcAft>
          <a:spcPct val="0"/>
        </a:spcAft>
        <a:defRPr sz="2800" b="1">
          <a:solidFill>
            <a:srgbClr val="1D2F68"/>
          </a:solidFill>
          <a:latin typeface="Arial" charset="0"/>
        </a:defRPr>
      </a:lvl3pPr>
      <a:lvl4pPr algn="l" rtl="0" eaLnBrk="1" fontAlgn="base" hangingPunct="1">
        <a:spcBef>
          <a:spcPct val="0"/>
        </a:spcBef>
        <a:spcAft>
          <a:spcPct val="0"/>
        </a:spcAft>
        <a:defRPr sz="2800" b="1">
          <a:solidFill>
            <a:srgbClr val="1D2F68"/>
          </a:solidFill>
          <a:latin typeface="Arial" charset="0"/>
        </a:defRPr>
      </a:lvl4pPr>
      <a:lvl5pPr algn="l" rtl="0" eaLnBrk="1" fontAlgn="base" hangingPunct="1">
        <a:spcBef>
          <a:spcPct val="0"/>
        </a:spcBef>
        <a:spcAft>
          <a:spcPct val="0"/>
        </a:spcAft>
        <a:defRPr sz="2800" b="1">
          <a:solidFill>
            <a:srgbClr val="1D2F68"/>
          </a:solidFill>
          <a:latin typeface="Arial" charset="0"/>
        </a:defRPr>
      </a:lvl5pPr>
      <a:lvl6pPr marL="457036" algn="l" rtl="0" eaLnBrk="1" fontAlgn="base" hangingPunct="1">
        <a:spcBef>
          <a:spcPct val="0"/>
        </a:spcBef>
        <a:spcAft>
          <a:spcPct val="0"/>
        </a:spcAft>
        <a:defRPr sz="4000" b="1">
          <a:solidFill>
            <a:srgbClr val="1D2F68"/>
          </a:solidFill>
          <a:latin typeface="Arial" charset="0"/>
        </a:defRPr>
      </a:lvl6pPr>
      <a:lvl7pPr marL="914074" algn="l" rtl="0" eaLnBrk="1" fontAlgn="base" hangingPunct="1">
        <a:spcBef>
          <a:spcPct val="0"/>
        </a:spcBef>
        <a:spcAft>
          <a:spcPct val="0"/>
        </a:spcAft>
        <a:defRPr sz="4000" b="1">
          <a:solidFill>
            <a:srgbClr val="1D2F68"/>
          </a:solidFill>
          <a:latin typeface="Arial" charset="0"/>
        </a:defRPr>
      </a:lvl7pPr>
      <a:lvl8pPr marL="1371109" algn="l" rtl="0" eaLnBrk="1" fontAlgn="base" hangingPunct="1">
        <a:spcBef>
          <a:spcPct val="0"/>
        </a:spcBef>
        <a:spcAft>
          <a:spcPct val="0"/>
        </a:spcAft>
        <a:defRPr sz="4000" b="1">
          <a:solidFill>
            <a:srgbClr val="1D2F68"/>
          </a:solidFill>
          <a:latin typeface="Arial" charset="0"/>
        </a:defRPr>
      </a:lvl8pPr>
      <a:lvl9pPr marL="1828148" algn="l" rtl="0" eaLnBrk="1" fontAlgn="base" hangingPunct="1">
        <a:spcBef>
          <a:spcPct val="0"/>
        </a:spcBef>
        <a:spcAft>
          <a:spcPct val="0"/>
        </a:spcAft>
        <a:defRPr sz="4000" b="1">
          <a:solidFill>
            <a:srgbClr val="1D2F68"/>
          </a:solidFill>
          <a:latin typeface="Arial" charset="0"/>
        </a:defRPr>
      </a:lvl9pPr>
    </p:titleStyle>
    <p:bodyStyle>
      <a:lvl1pPr marL="342778" indent="-342778" algn="l" rtl="0" eaLnBrk="1" fontAlgn="base" hangingPunct="1">
        <a:spcBef>
          <a:spcPct val="20000"/>
        </a:spcBef>
        <a:spcAft>
          <a:spcPct val="0"/>
        </a:spcAft>
        <a:buChar char="•"/>
        <a:defRPr sz="2800" b="1">
          <a:solidFill>
            <a:schemeClr val="tx1"/>
          </a:solidFill>
          <a:latin typeface="+mn-lt"/>
          <a:ea typeface="+mn-ea"/>
          <a:cs typeface="+mn-cs"/>
        </a:defRPr>
      </a:lvl1pPr>
      <a:lvl2pPr marL="742685" indent="-285648" algn="l" rtl="0" eaLnBrk="1" fontAlgn="base" hangingPunct="1">
        <a:spcBef>
          <a:spcPct val="20000"/>
        </a:spcBef>
        <a:spcAft>
          <a:spcPct val="0"/>
        </a:spcAft>
        <a:buChar char="–"/>
        <a:defRPr sz="2400">
          <a:solidFill>
            <a:schemeClr val="tx1"/>
          </a:solidFill>
          <a:latin typeface="+mn-lt"/>
        </a:defRPr>
      </a:lvl2pPr>
      <a:lvl3pPr marL="1142592" indent="-228520" algn="l" rtl="0" eaLnBrk="1" fontAlgn="base" hangingPunct="1">
        <a:spcBef>
          <a:spcPct val="20000"/>
        </a:spcBef>
        <a:spcAft>
          <a:spcPct val="0"/>
        </a:spcAft>
        <a:buChar char="•"/>
        <a:defRPr sz="2000">
          <a:solidFill>
            <a:schemeClr val="tx1"/>
          </a:solidFill>
          <a:latin typeface="+mn-lt"/>
        </a:defRPr>
      </a:lvl3pPr>
      <a:lvl4pPr marL="1599629" indent="-228520" algn="l" rtl="0" eaLnBrk="1" fontAlgn="base" hangingPunct="1">
        <a:spcBef>
          <a:spcPct val="20000"/>
        </a:spcBef>
        <a:spcAft>
          <a:spcPct val="0"/>
        </a:spcAft>
        <a:buChar char="–"/>
        <a:defRPr>
          <a:solidFill>
            <a:schemeClr val="tx1"/>
          </a:solidFill>
          <a:latin typeface="+mn-lt"/>
        </a:defRPr>
      </a:lvl4pPr>
      <a:lvl5pPr marL="2056668" indent="-228520" algn="l" rtl="0" eaLnBrk="1" fontAlgn="base" hangingPunct="1">
        <a:spcBef>
          <a:spcPct val="20000"/>
        </a:spcBef>
        <a:spcAft>
          <a:spcPct val="0"/>
        </a:spcAft>
        <a:buChar char="»"/>
        <a:defRPr>
          <a:solidFill>
            <a:schemeClr val="tx1"/>
          </a:solidFill>
          <a:latin typeface="+mn-lt"/>
        </a:defRPr>
      </a:lvl5pPr>
      <a:lvl6pPr marL="2513704" indent="-228520" algn="l" rtl="0" eaLnBrk="1" fontAlgn="base" hangingPunct="1">
        <a:spcBef>
          <a:spcPct val="20000"/>
        </a:spcBef>
        <a:spcAft>
          <a:spcPct val="0"/>
        </a:spcAft>
        <a:buChar char="»"/>
        <a:defRPr>
          <a:solidFill>
            <a:schemeClr val="tx1"/>
          </a:solidFill>
          <a:latin typeface="+mn-lt"/>
        </a:defRPr>
      </a:lvl6pPr>
      <a:lvl7pPr marL="2970742" indent="-228520" algn="l" rtl="0" eaLnBrk="1" fontAlgn="base" hangingPunct="1">
        <a:spcBef>
          <a:spcPct val="20000"/>
        </a:spcBef>
        <a:spcAft>
          <a:spcPct val="0"/>
        </a:spcAft>
        <a:buChar char="»"/>
        <a:defRPr>
          <a:solidFill>
            <a:schemeClr val="tx1"/>
          </a:solidFill>
          <a:latin typeface="+mn-lt"/>
        </a:defRPr>
      </a:lvl7pPr>
      <a:lvl8pPr marL="3427778" indent="-228520" algn="l" rtl="0" eaLnBrk="1" fontAlgn="base" hangingPunct="1">
        <a:spcBef>
          <a:spcPct val="20000"/>
        </a:spcBef>
        <a:spcAft>
          <a:spcPct val="0"/>
        </a:spcAft>
        <a:buChar char="»"/>
        <a:defRPr>
          <a:solidFill>
            <a:schemeClr val="tx1"/>
          </a:solidFill>
          <a:latin typeface="+mn-lt"/>
        </a:defRPr>
      </a:lvl8pPr>
      <a:lvl9pPr marL="3884814" indent="-22852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074" rtl="0" eaLnBrk="1" latinLnBrk="0" hangingPunct="1">
        <a:defRPr sz="1800" kern="1200">
          <a:solidFill>
            <a:schemeClr val="tx1"/>
          </a:solidFill>
          <a:latin typeface="+mn-lt"/>
          <a:ea typeface="+mn-ea"/>
          <a:cs typeface="+mn-cs"/>
        </a:defRPr>
      </a:lvl1pPr>
      <a:lvl2pPr marL="457036" algn="l" defTabSz="914074" rtl="0" eaLnBrk="1" latinLnBrk="0" hangingPunct="1">
        <a:defRPr sz="1800" kern="1200">
          <a:solidFill>
            <a:schemeClr val="tx1"/>
          </a:solidFill>
          <a:latin typeface="+mn-lt"/>
          <a:ea typeface="+mn-ea"/>
          <a:cs typeface="+mn-cs"/>
        </a:defRPr>
      </a:lvl2pPr>
      <a:lvl3pPr marL="914074" algn="l" defTabSz="914074" rtl="0" eaLnBrk="1" latinLnBrk="0" hangingPunct="1">
        <a:defRPr sz="1800" kern="1200">
          <a:solidFill>
            <a:schemeClr val="tx1"/>
          </a:solidFill>
          <a:latin typeface="+mn-lt"/>
          <a:ea typeface="+mn-ea"/>
          <a:cs typeface="+mn-cs"/>
        </a:defRPr>
      </a:lvl3pPr>
      <a:lvl4pPr marL="1371109" algn="l" defTabSz="914074" rtl="0" eaLnBrk="1" latinLnBrk="0" hangingPunct="1">
        <a:defRPr sz="1800" kern="1200">
          <a:solidFill>
            <a:schemeClr val="tx1"/>
          </a:solidFill>
          <a:latin typeface="+mn-lt"/>
          <a:ea typeface="+mn-ea"/>
          <a:cs typeface="+mn-cs"/>
        </a:defRPr>
      </a:lvl4pPr>
      <a:lvl5pPr marL="1828148" algn="l" defTabSz="914074" rtl="0" eaLnBrk="1" latinLnBrk="0" hangingPunct="1">
        <a:defRPr sz="1800" kern="1200">
          <a:solidFill>
            <a:schemeClr val="tx1"/>
          </a:solidFill>
          <a:latin typeface="+mn-lt"/>
          <a:ea typeface="+mn-ea"/>
          <a:cs typeface="+mn-cs"/>
        </a:defRPr>
      </a:lvl5pPr>
      <a:lvl6pPr marL="2285186" algn="l" defTabSz="914074" rtl="0" eaLnBrk="1" latinLnBrk="0" hangingPunct="1">
        <a:defRPr sz="1800" kern="1200">
          <a:solidFill>
            <a:schemeClr val="tx1"/>
          </a:solidFill>
          <a:latin typeface="+mn-lt"/>
          <a:ea typeface="+mn-ea"/>
          <a:cs typeface="+mn-cs"/>
        </a:defRPr>
      </a:lvl6pPr>
      <a:lvl7pPr marL="2742224" algn="l" defTabSz="914074" rtl="0" eaLnBrk="1" latinLnBrk="0" hangingPunct="1">
        <a:defRPr sz="1800" kern="1200">
          <a:solidFill>
            <a:schemeClr val="tx1"/>
          </a:solidFill>
          <a:latin typeface="+mn-lt"/>
          <a:ea typeface="+mn-ea"/>
          <a:cs typeface="+mn-cs"/>
        </a:defRPr>
      </a:lvl7pPr>
      <a:lvl8pPr marL="3199260" algn="l" defTabSz="914074" rtl="0" eaLnBrk="1" latinLnBrk="0" hangingPunct="1">
        <a:defRPr sz="1800" kern="1200">
          <a:solidFill>
            <a:schemeClr val="tx1"/>
          </a:solidFill>
          <a:latin typeface="+mn-lt"/>
          <a:ea typeface="+mn-ea"/>
          <a:cs typeface="+mn-cs"/>
        </a:defRPr>
      </a:lvl8pPr>
      <a:lvl9pPr marL="3656296" algn="l" defTabSz="914074"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50000"/>
              </a:spcBef>
              <a:buFontTx/>
              <a:buChar char="•"/>
            </a:pPr>
            <a:endParaRPr lang="en-US" sz="2400" smtClean="0">
              <a:solidFill>
                <a:srgbClr val="000000"/>
              </a:solidFill>
            </a:endParaRPr>
          </a:p>
        </p:txBody>
      </p:sp>
      <p:sp>
        <p:nvSpPr>
          <p:cNvPr id="1027" name="Rectangle 3"/>
          <p:cNvSpPr>
            <a:spLocks noGrp="1" noChangeArrowheads="1"/>
          </p:cNvSpPr>
          <p:nvPr>
            <p:ph type="title"/>
          </p:nvPr>
        </p:nvSpPr>
        <p:spPr bwMode="auto">
          <a:xfrm>
            <a:off x="428625" y="3444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1028" name="Rectangle 4"/>
          <p:cNvSpPr>
            <a:spLocks noGrp="1" noChangeArrowheads="1"/>
          </p:cNvSpPr>
          <p:nvPr>
            <p:ph type="body" idx="1"/>
          </p:nvPr>
        </p:nvSpPr>
        <p:spPr bwMode="auto">
          <a:xfrm>
            <a:off x="495300" y="1508125"/>
            <a:ext cx="805021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Select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Text Box 5"/>
          <p:cNvSpPr txBox="1">
            <a:spLocks noChangeArrowheads="1"/>
          </p:cNvSpPr>
          <p:nvPr/>
        </p:nvSpPr>
        <p:spPr bwMode="auto">
          <a:xfrm>
            <a:off x="449263" y="6149975"/>
            <a:ext cx="47847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spcBef>
                <a:spcPct val="50000"/>
              </a:spcBef>
              <a:defRPr/>
            </a:pPr>
            <a:r>
              <a:rPr lang="en-US" sz="1200" dirty="0" smtClean="0">
                <a:solidFill>
                  <a:srgbClr val="C0C0C0"/>
                </a:solidFill>
              </a:rPr>
              <a:t>MOD AFC Meeting</a:t>
            </a:r>
          </a:p>
        </p:txBody>
      </p:sp>
      <p:sp>
        <p:nvSpPr>
          <p:cNvPr id="1030" name="Rectangle 6"/>
          <p:cNvSpPr>
            <a:spLocks noChangeArrowheads="1"/>
          </p:cNvSpPr>
          <p:nvPr/>
        </p:nvSpPr>
        <p:spPr bwMode="auto">
          <a:xfrm>
            <a:off x="6940550" y="630555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fld id="{E9DC0D2C-2ED1-4B34-AD2C-11654C93CC4C}" type="slidenum">
              <a:rPr lang="en-US" sz="1200" b="1" smtClean="0">
                <a:solidFill>
                  <a:srgbClr val="FFFFFF"/>
                </a:solidFill>
              </a:rPr>
              <a:pPr algn="r"/>
              <a:t>‹#›</a:t>
            </a:fld>
            <a:endParaRPr lang="en-US" sz="1200" b="1" smtClean="0">
              <a:solidFill>
                <a:srgbClr val="FFFFFF"/>
              </a:solidFill>
            </a:endParaRPr>
          </a:p>
        </p:txBody>
      </p:sp>
      <p:grpSp>
        <p:nvGrpSpPr>
          <p:cNvPr id="1031" name="Group 7"/>
          <p:cNvGrpSpPr>
            <a:grpSpLocks/>
          </p:cNvGrpSpPr>
          <p:nvPr/>
        </p:nvGrpSpPr>
        <p:grpSpPr bwMode="auto">
          <a:xfrm>
            <a:off x="6353175" y="6124575"/>
            <a:ext cx="2047875" cy="661988"/>
            <a:chOff x="3596" y="3858"/>
            <a:chExt cx="1290" cy="417"/>
          </a:xfrm>
        </p:grpSpPr>
        <p:pic>
          <p:nvPicPr>
            <p:cNvPr id="1034" name="Picture 8" descr="NEW FAA LOGO"/>
            <p:cNvPicPr>
              <a:picLocks noChangeAspect="1" noChangeArrowheads="1"/>
            </p:cNvPicPr>
            <p:nvPr userDrawn="1"/>
          </p:nvPicPr>
          <p:blipFill>
            <a:blip r:embed="rId13">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596" y="3858"/>
              <a:ext cx="416" cy="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6" name="Text Box 9"/>
            <p:cNvSpPr txBox="1">
              <a:spLocks noChangeArrowheads="1"/>
            </p:cNvSpPr>
            <p:nvPr userDrawn="1"/>
          </p:nvSpPr>
          <p:spPr bwMode="auto">
            <a:xfrm>
              <a:off x="4023" y="3947"/>
              <a:ext cx="863"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lnSpc>
                  <a:spcPct val="85000"/>
                </a:lnSpc>
                <a:defRPr/>
              </a:pPr>
              <a:r>
                <a:rPr lang="en-US" sz="1200" b="1" smtClean="0">
                  <a:solidFill>
                    <a:srgbClr val="FFFFFF"/>
                  </a:solidFill>
                </a:rPr>
                <a:t>Federal Aviation</a:t>
              </a:r>
            </a:p>
            <a:p>
              <a:pPr eaLnBrk="1" hangingPunct="1">
                <a:lnSpc>
                  <a:spcPct val="85000"/>
                </a:lnSpc>
                <a:defRPr/>
              </a:pPr>
              <a:r>
                <a:rPr lang="en-US" sz="1200" b="1" smtClean="0">
                  <a:solidFill>
                    <a:srgbClr val="FFFFFF"/>
                  </a:solidFill>
                </a:rPr>
                <a:t>Administration</a:t>
              </a:r>
            </a:p>
          </p:txBody>
        </p:sp>
      </p:grpSp>
      <p:sp>
        <p:nvSpPr>
          <p:cNvPr id="1032" name="Text Box 10"/>
          <p:cNvSpPr txBox="1">
            <a:spLocks noChangeArrowheads="1"/>
          </p:cNvSpPr>
          <p:nvPr/>
        </p:nvSpPr>
        <p:spPr bwMode="auto">
          <a:xfrm>
            <a:off x="452438" y="6329363"/>
            <a:ext cx="37401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spcBef>
                <a:spcPct val="50000"/>
              </a:spcBef>
              <a:defRPr/>
            </a:pPr>
            <a:r>
              <a:rPr lang="en-US" sz="1200" b="1" dirty="0" smtClean="0">
                <a:solidFill>
                  <a:srgbClr val="C0C0C0"/>
                </a:solidFill>
              </a:rPr>
              <a:t>March 19, 2013</a:t>
            </a:r>
          </a:p>
        </p:txBody>
      </p:sp>
      <p:sp>
        <p:nvSpPr>
          <p:cNvPr id="1033" name="Text Box 12"/>
          <p:cNvSpPr txBox="1">
            <a:spLocks noChangeArrowheads="1"/>
          </p:cNvSpPr>
          <p:nvPr/>
        </p:nvSpPr>
        <p:spPr bwMode="auto">
          <a:xfrm>
            <a:off x="457200" y="6540500"/>
            <a:ext cx="212248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spcBef>
                <a:spcPct val="50000"/>
              </a:spcBef>
              <a:defRPr/>
            </a:pPr>
            <a:r>
              <a:rPr lang="en-US" sz="1200" b="1" smtClean="0">
                <a:solidFill>
                  <a:srgbClr val="FFFFFF"/>
                </a:solidFill>
              </a:rPr>
              <a:t>Mark Rumizen, FAA/CAAFI</a:t>
            </a:r>
          </a:p>
        </p:txBody>
      </p:sp>
    </p:spTree>
    <p:extLst>
      <p:ext uri="{BB962C8B-B14F-4D97-AF65-F5344CB8AC3E}">
        <p14:creationId xmlns:p14="http://schemas.microsoft.com/office/powerpoint/2010/main" val="3344896044"/>
      </p:ext>
    </p:extLst>
  </p:cSld>
  <p:clrMap bg1="lt1" tx1="dk1" bg2="lt2" tx2="dk2" accent1="accent1" accent2="accent2" accent3="accent3" accent4="accent4" accent5="accent5" accent6="accent6" hlink="hlink" folHlink="folHlink"/>
  <p:sldLayoutIdLst>
    <p:sldLayoutId id="2147484484" r:id="rId1"/>
    <p:sldLayoutId id="2147484485" r:id="rId2"/>
    <p:sldLayoutId id="2147484486" r:id="rId3"/>
    <p:sldLayoutId id="2147484487" r:id="rId4"/>
    <p:sldLayoutId id="2147484488" r:id="rId5"/>
    <p:sldLayoutId id="2147484489" r:id="rId6"/>
    <p:sldLayoutId id="2147484490" r:id="rId7"/>
    <p:sldLayoutId id="2147484491" r:id="rId8"/>
    <p:sldLayoutId id="2147484492" r:id="rId9"/>
    <p:sldLayoutId id="2147484493" r:id="rId10"/>
    <p:sldLayoutId id="2147484494" r:id="rId11"/>
  </p:sldLayoutIdLst>
  <p:timing>
    <p:tnLst>
      <p:par>
        <p:cTn id="1" dur="indefinite" restart="never" nodeType="tmRoot"/>
      </p:par>
    </p:tnLst>
  </p:timing>
  <p:hf hdr="0" ftr="0" dt="0"/>
  <p:txStyles>
    <p:titleStyle>
      <a:lvl1pPr algn="l" rtl="0" eaLnBrk="1" fontAlgn="base" hangingPunct="1">
        <a:spcBef>
          <a:spcPct val="0"/>
        </a:spcBef>
        <a:spcAft>
          <a:spcPct val="0"/>
        </a:spcAft>
        <a:defRPr sz="4000" b="1">
          <a:solidFill>
            <a:srgbClr val="1D2F68"/>
          </a:solidFill>
          <a:latin typeface="+mj-lt"/>
          <a:ea typeface="+mj-ea"/>
          <a:cs typeface="+mj-cs"/>
        </a:defRPr>
      </a:lvl1pPr>
      <a:lvl2pPr algn="l" rtl="0" eaLnBrk="1" fontAlgn="base" hangingPunct="1">
        <a:spcBef>
          <a:spcPct val="0"/>
        </a:spcBef>
        <a:spcAft>
          <a:spcPct val="0"/>
        </a:spcAft>
        <a:defRPr sz="4000" b="1">
          <a:solidFill>
            <a:srgbClr val="1D2F68"/>
          </a:solidFill>
          <a:latin typeface="Arial" charset="0"/>
        </a:defRPr>
      </a:lvl2pPr>
      <a:lvl3pPr algn="l" rtl="0" eaLnBrk="1" fontAlgn="base" hangingPunct="1">
        <a:spcBef>
          <a:spcPct val="0"/>
        </a:spcBef>
        <a:spcAft>
          <a:spcPct val="0"/>
        </a:spcAft>
        <a:defRPr sz="4000" b="1">
          <a:solidFill>
            <a:srgbClr val="1D2F68"/>
          </a:solidFill>
          <a:latin typeface="Arial" charset="0"/>
        </a:defRPr>
      </a:lvl3pPr>
      <a:lvl4pPr algn="l" rtl="0" eaLnBrk="1" fontAlgn="base" hangingPunct="1">
        <a:spcBef>
          <a:spcPct val="0"/>
        </a:spcBef>
        <a:spcAft>
          <a:spcPct val="0"/>
        </a:spcAft>
        <a:defRPr sz="4000" b="1">
          <a:solidFill>
            <a:srgbClr val="1D2F68"/>
          </a:solidFill>
          <a:latin typeface="Arial" charset="0"/>
        </a:defRPr>
      </a:lvl4pPr>
      <a:lvl5pPr algn="l" rtl="0" eaLnBrk="1" fontAlgn="base" hangingPunct="1">
        <a:spcBef>
          <a:spcPct val="0"/>
        </a:spcBef>
        <a:spcAft>
          <a:spcPct val="0"/>
        </a:spcAft>
        <a:defRPr sz="4000" b="1">
          <a:solidFill>
            <a:srgbClr val="1D2F68"/>
          </a:solidFill>
          <a:latin typeface="Arial" charset="0"/>
        </a:defRPr>
      </a:lvl5pPr>
      <a:lvl6pPr marL="457200" algn="l" rtl="0" eaLnBrk="1" fontAlgn="base" hangingPunct="1">
        <a:spcBef>
          <a:spcPct val="0"/>
        </a:spcBef>
        <a:spcAft>
          <a:spcPct val="0"/>
        </a:spcAft>
        <a:defRPr sz="4000" b="1">
          <a:solidFill>
            <a:srgbClr val="1D2F68"/>
          </a:solidFill>
          <a:latin typeface="Arial" charset="0"/>
        </a:defRPr>
      </a:lvl6pPr>
      <a:lvl7pPr marL="914400" algn="l" rtl="0" eaLnBrk="1" fontAlgn="base" hangingPunct="1">
        <a:spcBef>
          <a:spcPct val="0"/>
        </a:spcBef>
        <a:spcAft>
          <a:spcPct val="0"/>
        </a:spcAft>
        <a:defRPr sz="4000" b="1">
          <a:solidFill>
            <a:srgbClr val="1D2F68"/>
          </a:solidFill>
          <a:latin typeface="Arial" charset="0"/>
        </a:defRPr>
      </a:lvl7pPr>
      <a:lvl8pPr marL="1371600" algn="l" rtl="0" eaLnBrk="1" fontAlgn="base" hangingPunct="1">
        <a:spcBef>
          <a:spcPct val="0"/>
        </a:spcBef>
        <a:spcAft>
          <a:spcPct val="0"/>
        </a:spcAft>
        <a:defRPr sz="4000" b="1">
          <a:solidFill>
            <a:srgbClr val="1D2F68"/>
          </a:solidFill>
          <a:latin typeface="Arial" charset="0"/>
        </a:defRPr>
      </a:lvl8pPr>
      <a:lvl9pPr marL="1828800" algn="l" rtl="0" eaLnBrk="1" fontAlgn="base" hangingPunct="1">
        <a:spcBef>
          <a:spcPct val="0"/>
        </a:spcBef>
        <a:spcAft>
          <a:spcPct val="0"/>
        </a:spcAft>
        <a:defRPr sz="4000" b="1">
          <a:solidFill>
            <a:srgbClr val="1D2F68"/>
          </a:solidFill>
          <a:latin typeface="Arial" charset="0"/>
        </a:defRPr>
      </a:lvl9pPr>
    </p:titleStyle>
    <p:bodyStyle>
      <a:lvl1pPr marL="342900" indent="-342900" algn="l" rtl="0" eaLnBrk="1" fontAlgn="base" hangingPunct="1">
        <a:spcBef>
          <a:spcPct val="20000"/>
        </a:spcBef>
        <a:spcAft>
          <a:spcPct val="0"/>
        </a:spcAft>
        <a:buChar char="•"/>
        <a:defRPr sz="28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3"/>
          <p:cNvSpPr>
            <a:spLocks noChangeArrowheads="1"/>
          </p:cNvSpPr>
          <p:nvPr/>
        </p:nvSpPr>
        <p:spPr bwMode="auto">
          <a:xfrm flipV="1">
            <a:off x="101600" y="838200"/>
            <a:ext cx="4038600" cy="76200"/>
          </a:xfrm>
          <a:prstGeom prst="rect">
            <a:avLst/>
          </a:prstGeom>
          <a:gradFill rotWithShape="0">
            <a:gsLst>
              <a:gs pos="0">
                <a:srgbClr val="000099"/>
              </a:gs>
              <a:gs pos="100000">
                <a:schemeClr val="accent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ct val="85000"/>
              </a:lnSpc>
              <a:defRPr/>
            </a:pPr>
            <a:endParaRPr lang="en-US" altLang="en-US" sz="3200" b="1" dirty="0" smtClean="0">
              <a:solidFill>
                <a:srgbClr val="000000"/>
              </a:solidFill>
              <a:latin typeface="Calibri" pitchFamily="34" charset="0"/>
            </a:endParaRPr>
          </a:p>
        </p:txBody>
      </p:sp>
      <p:sp>
        <p:nvSpPr>
          <p:cNvPr id="1626118" name="Rectangle 6"/>
          <p:cNvSpPr>
            <a:spLocks noGrp="1" noChangeArrowheads="1"/>
          </p:cNvSpPr>
          <p:nvPr>
            <p:ph type="sldNum" sz="quarter" idx="4"/>
          </p:nvPr>
        </p:nvSpPr>
        <p:spPr bwMode="auto">
          <a:xfrm>
            <a:off x="7086600" y="63246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lnSpc>
                <a:spcPct val="100000"/>
              </a:lnSpc>
              <a:defRPr sz="1800" b="0">
                <a:solidFill>
                  <a:srgbClr val="000000"/>
                </a:solidFill>
                <a:latin typeface="Times New Roman" pitchFamily="18" charset="0"/>
                <a:cs typeface="+mn-cs"/>
              </a:defRPr>
            </a:lvl1pPr>
          </a:lstStyle>
          <a:p>
            <a:pPr>
              <a:defRPr/>
            </a:pPr>
            <a:fld id="{8E2C0A72-9243-40A2-B5E4-D1F97080ABBB}" type="slidenum">
              <a:rPr lang="en-US"/>
              <a:pPr>
                <a:defRPr/>
              </a:pPr>
              <a:t>‹#›</a:t>
            </a:fld>
            <a:endParaRPr lang="en-US" dirty="0"/>
          </a:p>
        </p:txBody>
      </p:sp>
      <p:sp>
        <p:nvSpPr>
          <p:cNvPr id="3076" name="Rectangle 7"/>
          <p:cNvSpPr>
            <a:spLocks noChangeArrowheads="1"/>
          </p:cNvSpPr>
          <p:nvPr/>
        </p:nvSpPr>
        <p:spPr bwMode="auto">
          <a:xfrm flipV="1">
            <a:off x="4140200" y="838200"/>
            <a:ext cx="4914900" cy="74613"/>
          </a:xfrm>
          <a:prstGeom prst="rect">
            <a:avLst/>
          </a:prstGeom>
          <a:gradFill rotWithShape="0">
            <a:gsLst>
              <a:gs pos="0">
                <a:schemeClr val="accent2"/>
              </a:gs>
              <a:gs pos="100000">
                <a:srgbClr val="DDDDD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ct val="85000"/>
              </a:lnSpc>
              <a:defRPr/>
            </a:pPr>
            <a:endParaRPr lang="en-US" altLang="en-US" sz="3200" b="1" dirty="0" smtClean="0">
              <a:solidFill>
                <a:srgbClr val="000000"/>
              </a:solidFill>
              <a:latin typeface="Calibri" pitchFamily="34" charset="0"/>
            </a:endParaRPr>
          </a:p>
        </p:txBody>
      </p:sp>
      <p:pic>
        <p:nvPicPr>
          <p:cNvPr id="3077" name="Picture 23" descr="AFRL Shield transparent background 1INcopy"/>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8380413" y="119063"/>
            <a:ext cx="644525"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24" descr="chrmblue_std"/>
          <p:cNvPicPr>
            <a:picLocks noChangeAspect="1" noChangeArrowheads="1"/>
          </p:cNvPicPr>
          <p:nvPr userDrawn="1"/>
        </p:nvPicPr>
        <p:blipFill>
          <a:blip r:embed="rId17">
            <a:clrChange>
              <a:clrFrom>
                <a:srgbClr val="FFFFFF"/>
              </a:clrFrom>
              <a:clrTo>
                <a:srgbClr val="FFFFFF">
                  <a:alpha val="0"/>
                </a:srgbClr>
              </a:clrTo>
            </a:clrChange>
            <a:extLst>
              <a:ext uri="{28A0092B-C50C-407E-A947-70E740481C1C}">
                <a14:useLocalDpi xmlns:a14="http://schemas.microsoft.com/office/drawing/2010/main" val="0"/>
              </a:ext>
            </a:extLst>
          </a:blip>
          <a:srcRect l="16374" t="2374" r="12500" b="21271"/>
          <a:stretch>
            <a:fillRect/>
          </a:stretch>
        </p:blipFill>
        <p:spPr bwMode="auto">
          <a:xfrm>
            <a:off x="114300" y="92075"/>
            <a:ext cx="8604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5117763"/>
      </p:ext>
    </p:extLst>
  </p:cSld>
  <p:clrMap bg1="lt1" tx1="dk1" bg2="lt2" tx2="dk2" accent1="accent1" accent2="accent2" accent3="accent3" accent4="accent4" accent5="accent5" accent6="accent6" hlink="hlink" folHlink="folHlink"/>
  <p:sldLayoutIdLst>
    <p:sldLayoutId id="2147484497" r:id="rId1"/>
    <p:sldLayoutId id="2147484498" r:id="rId2"/>
    <p:sldLayoutId id="2147484499" r:id="rId3"/>
    <p:sldLayoutId id="2147484500" r:id="rId4"/>
    <p:sldLayoutId id="2147484501" r:id="rId5"/>
    <p:sldLayoutId id="2147484502" r:id="rId6"/>
    <p:sldLayoutId id="2147484503" r:id="rId7"/>
    <p:sldLayoutId id="2147484504" r:id="rId8"/>
    <p:sldLayoutId id="2147484505" r:id="rId9"/>
    <p:sldLayoutId id="2147484506" r:id="rId10"/>
    <p:sldLayoutId id="2147484507" r:id="rId11"/>
    <p:sldLayoutId id="2147484508" r:id="rId12"/>
    <p:sldLayoutId id="2147484509" r:id="rId13"/>
    <p:sldLayoutId id="2147484510" r:id="rId14"/>
  </p:sldLayoutIdLst>
  <p:transition spd="slow"/>
  <p:timing>
    <p:tnLst>
      <p:par>
        <p:cTn id="1" dur="indefinite" restart="never" nodeType="tmRoot"/>
      </p:par>
    </p:tnLst>
  </p:timing>
  <p:hf hdr="0" ftr="0" dt="0"/>
  <p:txStyles>
    <p:titleStyle>
      <a:lvl1pPr algn="ctr" rtl="0" eaLnBrk="0" fontAlgn="base" hangingPunct="0">
        <a:lnSpc>
          <a:spcPct val="85000"/>
        </a:lnSpc>
        <a:spcBef>
          <a:spcPct val="0"/>
        </a:spcBef>
        <a:spcAft>
          <a:spcPct val="0"/>
        </a:spcAft>
        <a:defRPr sz="3200" b="1">
          <a:solidFill>
            <a:schemeClr val="tx2"/>
          </a:solidFill>
          <a:latin typeface="+mj-lt"/>
          <a:ea typeface="+mj-ea"/>
          <a:cs typeface="+mj-cs"/>
        </a:defRPr>
      </a:lvl1pPr>
      <a:lvl2pPr algn="ctr" rtl="0" eaLnBrk="0" fontAlgn="base" hangingPunct="0">
        <a:lnSpc>
          <a:spcPct val="85000"/>
        </a:lnSpc>
        <a:spcBef>
          <a:spcPct val="0"/>
        </a:spcBef>
        <a:spcAft>
          <a:spcPct val="0"/>
        </a:spcAft>
        <a:defRPr sz="3200" b="1">
          <a:solidFill>
            <a:schemeClr val="tx2"/>
          </a:solidFill>
          <a:latin typeface="Arial" pitchFamily="34" charset="0"/>
        </a:defRPr>
      </a:lvl2pPr>
      <a:lvl3pPr algn="ctr" rtl="0" eaLnBrk="0" fontAlgn="base" hangingPunct="0">
        <a:lnSpc>
          <a:spcPct val="85000"/>
        </a:lnSpc>
        <a:spcBef>
          <a:spcPct val="0"/>
        </a:spcBef>
        <a:spcAft>
          <a:spcPct val="0"/>
        </a:spcAft>
        <a:defRPr sz="3200" b="1">
          <a:solidFill>
            <a:schemeClr val="tx2"/>
          </a:solidFill>
          <a:latin typeface="Arial" pitchFamily="34" charset="0"/>
        </a:defRPr>
      </a:lvl3pPr>
      <a:lvl4pPr algn="ctr" rtl="0" eaLnBrk="0" fontAlgn="base" hangingPunct="0">
        <a:lnSpc>
          <a:spcPct val="85000"/>
        </a:lnSpc>
        <a:spcBef>
          <a:spcPct val="0"/>
        </a:spcBef>
        <a:spcAft>
          <a:spcPct val="0"/>
        </a:spcAft>
        <a:defRPr sz="3200" b="1">
          <a:solidFill>
            <a:schemeClr val="tx2"/>
          </a:solidFill>
          <a:latin typeface="Arial" pitchFamily="34" charset="0"/>
        </a:defRPr>
      </a:lvl4pPr>
      <a:lvl5pPr algn="ctr" rtl="0" eaLnBrk="0" fontAlgn="base" hangingPunct="0">
        <a:lnSpc>
          <a:spcPct val="85000"/>
        </a:lnSpc>
        <a:spcBef>
          <a:spcPct val="0"/>
        </a:spcBef>
        <a:spcAft>
          <a:spcPct val="0"/>
        </a:spcAft>
        <a:defRPr sz="3200" b="1">
          <a:solidFill>
            <a:schemeClr val="tx2"/>
          </a:solidFill>
          <a:latin typeface="Arial" pitchFamily="34" charset="0"/>
        </a:defRPr>
      </a:lvl5pPr>
      <a:lvl6pPr marL="457200" algn="ctr" rtl="0" fontAlgn="base">
        <a:lnSpc>
          <a:spcPct val="85000"/>
        </a:lnSpc>
        <a:spcBef>
          <a:spcPct val="0"/>
        </a:spcBef>
        <a:spcAft>
          <a:spcPct val="0"/>
        </a:spcAft>
        <a:defRPr sz="3200" b="1">
          <a:solidFill>
            <a:schemeClr val="tx2"/>
          </a:solidFill>
          <a:latin typeface="Arial" pitchFamily="34" charset="0"/>
        </a:defRPr>
      </a:lvl6pPr>
      <a:lvl7pPr marL="914400" algn="ctr" rtl="0" fontAlgn="base">
        <a:lnSpc>
          <a:spcPct val="85000"/>
        </a:lnSpc>
        <a:spcBef>
          <a:spcPct val="0"/>
        </a:spcBef>
        <a:spcAft>
          <a:spcPct val="0"/>
        </a:spcAft>
        <a:defRPr sz="3200" b="1">
          <a:solidFill>
            <a:schemeClr val="tx2"/>
          </a:solidFill>
          <a:latin typeface="Arial" pitchFamily="34" charset="0"/>
        </a:defRPr>
      </a:lvl7pPr>
      <a:lvl8pPr marL="1371600" algn="ctr" rtl="0" fontAlgn="base">
        <a:lnSpc>
          <a:spcPct val="85000"/>
        </a:lnSpc>
        <a:spcBef>
          <a:spcPct val="0"/>
        </a:spcBef>
        <a:spcAft>
          <a:spcPct val="0"/>
        </a:spcAft>
        <a:defRPr sz="3200" b="1">
          <a:solidFill>
            <a:schemeClr val="tx2"/>
          </a:solidFill>
          <a:latin typeface="Arial" pitchFamily="34" charset="0"/>
        </a:defRPr>
      </a:lvl8pPr>
      <a:lvl9pPr marL="1828800" algn="ctr" rtl="0" fontAlgn="base">
        <a:lnSpc>
          <a:spcPct val="85000"/>
        </a:lnSpc>
        <a:spcBef>
          <a:spcPct val="0"/>
        </a:spcBef>
        <a:spcAft>
          <a:spcPct val="0"/>
        </a:spcAft>
        <a:defRPr sz="3200" b="1">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400" b="1">
          <a:solidFill>
            <a:schemeClr val="tx1"/>
          </a:solidFill>
          <a:latin typeface="+mn-lt"/>
        </a:defRPr>
      </a:lvl2pPr>
      <a:lvl3pPr marL="1143000" indent="-228600" algn="l" rtl="0" eaLnBrk="0" fontAlgn="base" hangingPunct="0">
        <a:spcBef>
          <a:spcPct val="20000"/>
        </a:spcBef>
        <a:spcAft>
          <a:spcPct val="0"/>
        </a:spcAft>
        <a:buChar char="•"/>
        <a:defRPr sz="2200" b="1">
          <a:solidFill>
            <a:schemeClr val="tx1"/>
          </a:solidFill>
          <a:latin typeface="+mn-lt"/>
        </a:defRPr>
      </a:lvl3pPr>
      <a:lvl4pPr marL="1600200" indent="-228600" algn="l" rtl="0" eaLnBrk="0" fontAlgn="base" hangingPunct="0">
        <a:spcBef>
          <a:spcPct val="20000"/>
        </a:spcBef>
        <a:spcAft>
          <a:spcPct val="0"/>
        </a:spcAft>
        <a:buChar char="–"/>
        <a:defRPr sz="2000" b="1">
          <a:solidFill>
            <a:schemeClr val="tx1"/>
          </a:solidFill>
          <a:latin typeface="+mn-lt"/>
        </a:defRPr>
      </a:lvl4pPr>
      <a:lvl5pPr marL="2057400" indent="-228600" algn="l" rtl="0" eaLnBrk="0" fontAlgn="base" hangingPunct="0">
        <a:spcBef>
          <a:spcPct val="20000"/>
        </a:spcBef>
        <a:spcAft>
          <a:spcPct val="0"/>
        </a:spcAft>
        <a:buChar char="»"/>
        <a:defRPr sz="2000" b="1">
          <a:solidFill>
            <a:schemeClr val="tx1"/>
          </a:solidFill>
          <a:latin typeface="+mn-lt"/>
        </a:defRPr>
      </a:lvl5pPr>
      <a:lvl6pPr marL="2514600" indent="-228600" algn="l" rtl="0" fontAlgn="base">
        <a:spcBef>
          <a:spcPct val="20000"/>
        </a:spcBef>
        <a:spcAft>
          <a:spcPct val="0"/>
        </a:spcAft>
        <a:buChar char="»"/>
        <a:defRPr sz="2000" b="1">
          <a:solidFill>
            <a:schemeClr val="tx1"/>
          </a:solidFill>
          <a:latin typeface="+mn-lt"/>
        </a:defRPr>
      </a:lvl6pPr>
      <a:lvl7pPr marL="2971800" indent="-228600" algn="l" rtl="0" fontAlgn="base">
        <a:spcBef>
          <a:spcPct val="20000"/>
        </a:spcBef>
        <a:spcAft>
          <a:spcPct val="0"/>
        </a:spcAft>
        <a:buChar char="»"/>
        <a:defRPr sz="2000" b="1">
          <a:solidFill>
            <a:schemeClr val="tx1"/>
          </a:solidFill>
          <a:latin typeface="+mn-lt"/>
        </a:defRPr>
      </a:lvl7pPr>
      <a:lvl8pPr marL="3429000" indent="-228600" algn="l" rtl="0" fontAlgn="base">
        <a:spcBef>
          <a:spcPct val="20000"/>
        </a:spcBef>
        <a:spcAft>
          <a:spcPct val="0"/>
        </a:spcAft>
        <a:buChar char="»"/>
        <a:defRPr sz="2000" b="1">
          <a:solidFill>
            <a:schemeClr val="tx1"/>
          </a:solidFill>
          <a:latin typeface="+mn-lt"/>
        </a:defRPr>
      </a:lvl8pPr>
      <a:lvl9pPr marL="3886200" indent="-228600" algn="l" rtl="0" fontAlgn="base">
        <a:spcBef>
          <a:spcPct val="20000"/>
        </a:spcBef>
        <a:spcAft>
          <a:spcPct val="0"/>
        </a:spcAft>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2"/>
          <p:cNvSpPr>
            <a:spLocks noGrp="1"/>
          </p:cNvSpPr>
          <p:nvPr>
            <p:ph type="title"/>
          </p:nvPr>
        </p:nvSpPr>
        <p:spPr bwMode="auto">
          <a:xfrm>
            <a:off x="949325" y="479425"/>
            <a:ext cx="7707313"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45720" rIns="91440" bIns="45720" numCol="1" anchor="b" anchorCtr="0" compatLnSpc="1">
            <a:prstTxWarp prst="textNoShape">
              <a:avLst/>
            </a:prstTxWarp>
          </a:bodyPr>
          <a:lstStyle/>
          <a:p>
            <a:pPr lvl="0"/>
            <a:r>
              <a:rPr lang="en-US" smtClean="0"/>
              <a:t>Click to edit Master title style</a:t>
            </a:r>
            <a:endParaRPr lang="en-US"/>
          </a:p>
        </p:txBody>
      </p:sp>
      <p:sp>
        <p:nvSpPr>
          <p:cNvPr id="4" name="Text Placeholder 3"/>
          <p:cNvSpPr>
            <a:spLocks noGrp="1"/>
          </p:cNvSpPr>
          <p:nvPr>
            <p:ph type="body" idx="1"/>
          </p:nvPr>
        </p:nvSpPr>
        <p:spPr>
          <a:xfrm>
            <a:off x="949325" y="1204913"/>
            <a:ext cx="7707313" cy="5018087"/>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4"/>
          <p:cNvSpPr>
            <a:spLocks noGrp="1"/>
          </p:cNvSpPr>
          <p:nvPr>
            <p:ph type="sldNum" sz="quarter" idx="4"/>
          </p:nvPr>
        </p:nvSpPr>
        <p:spPr>
          <a:xfrm>
            <a:off x="109538" y="6415088"/>
            <a:ext cx="846137" cy="363537"/>
          </a:xfrm>
          <a:prstGeom prst="rect">
            <a:avLst/>
          </a:prstGeom>
        </p:spPr>
        <p:txBody>
          <a:bodyPr vert="horz" lIns="91440" tIns="45720" rIns="91440" bIns="45720" rtlCol="0" anchor="ctr"/>
          <a:lstStyle>
            <a:lvl1pPr algn="l" fontAlgn="auto">
              <a:spcBef>
                <a:spcPts val="0"/>
              </a:spcBef>
              <a:spcAft>
                <a:spcPts val="0"/>
              </a:spcAft>
              <a:defRPr sz="1000">
                <a:solidFill>
                  <a:schemeClr val="tx1">
                    <a:tint val="75000"/>
                  </a:schemeClr>
                </a:solidFill>
                <a:latin typeface="+mn-lt"/>
                <a:ea typeface="+mn-ea"/>
                <a:cs typeface="+mn-cs"/>
              </a:defRPr>
            </a:lvl1pPr>
          </a:lstStyle>
          <a:p>
            <a:pPr eaLnBrk="0" hangingPunct="0">
              <a:defRPr/>
            </a:pPr>
            <a:fld id="{DAF37D01-B89B-A447-B3AD-97DA7836AC0C}" type="slidenum">
              <a:rPr lang="en-US" smtClean="0">
                <a:solidFill>
                  <a:srgbClr val="000000">
                    <a:tint val="75000"/>
                  </a:srgbClr>
                </a:solidFill>
              </a:rPr>
              <a:pPr eaLnBrk="0" hangingPunct="0">
                <a:defRPr/>
              </a:pPr>
              <a:t>‹#›</a:t>
            </a:fld>
            <a:endParaRPr lang="en-US">
              <a:solidFill>
                <a:srgbClr val="000000">
                  <a:tint val="75000"/>
                </a:srgbClr>
              </a:solidFill>
            </a:endParaRPr>
          </a:p>
        </p:txBody>
      </p:sp>
      <p:sp>
        <p:nvSpPr>
          <p:cNvPr id="10" name="Rectangle 9"/>
          <p:cNvSpPr/>
          <p:nvPr/>
        </p:nvSpPr>
        <p:spPr>
          <a:xfrm>
            <a:off x="0" y="0"/>
            <a:ext cx="457200" cy="6867525"/>
          </a:xfrm>
          <a:prstGeom prst="rect">
            <a:avLst/>
          </a:prstGeom>
          <a:solidFill>
            <a:srgbClr val="8C1515"/>
          </a:solidFill>
          <a:ln>
            <a:solidFill>
              <a:srgbClr val="8C1515"/>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fontAlgn="auto" hangingPunct="0">
              <a:spcBef>
                <a:spcPts val="0"/>
              </a:spcBef>
              <a:spcAft>
                <a:spcPts val="0"/>
              </a:spcAft>
              <a:defRPr/>
            </a:pPr>
            <a:endParaRPr lang="en-US" sz="2400">
              <a:solidFill>
                <a:srgbClr val="FFFFFF"/>
              </a:solidFill>
            </a:endParaRPr>
          </a:p>
        </p:txBody>
      </p:sp>
      <p:pic>
        <p:nvPicPr>
          <p:cNvPr id="1030" name="Picture 10" descr="SUSig_Rev_WrdmrkOneLin8c1515.eps"/>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942138" y="6475413"/>
            <a:ext cx="1817687"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1677352"/>
      </p:ext>
    </p:extLst>
  </p:cSld>
  <p:clrMap bg1="lt1" tx1="dk1" bg2="lt2" tx2="dk2" accent1="accent1" accent2="accent2" accent3="accent3" accent4="accent4" accent5="accent5" accent6="accent6" hlink="hlink" folHlink="folHlink"/>
  <p:sldLayoutIdLst>
    <p:sldLayoutId id="2147484548" r:id="rId1"/>
    <p:sldLayoutId id="2147484549" r:id="rId2"/>
    <p:sldLayoutId id="2147484550" r:id="rId3"/>
    <p:sldLayoutId id="2147484551" r:id="rId4"/>
    <p:sldLayoutId id="2147484552" r:id="rId5"/>
    <p:sldLayoutId id="2147484553" r:id="rId6"/>
    <p:sldLayoutId id="2147484554" r:id="rId7"/>
    <p:sldLayoutId id="2147484555" r:id="rId8"/>
    <p:sldLayoutId id="2147484556" r:id="rId9"/>
    <p:sldLayoutId id="2147484557" r:id="rId10"/>
  </p:sldLayoutIdLst>
  <p:transition spd="slow">
    <p:fade/>
  </p:transition>
  <p:timing>
    <p:tnLst>
      <p:par>
        <p:cTn id="1" dur="indefinite" restart="never" nodeType="tmRoot"/>
      </p:par>
    </p:tnLst>
  </p:timing>
  <p:hf sldNum="0" hdr="0" ftr="0" dt="0"/>
  <p:txStyles>
    <p:titleStyle>
      <a:lvl1pPr algn="l" defTabSz="457200" rtl="0" eaLnBrk="1" fontAlgn="base" hangingPunct="1">
        <a:lnSpc>
          <a:spcPct val="85000"/>
        </a:lnSpc>
        <a:spcBef>
          <a:spcPct val="0"/>
        </a:spcBef>
        <a:spcAft>
          <a:spcPct val="0"/>
        </a:spcAft>
        <a:defRPr sz="2400" kern="1200">
          <a:solidFill>
            <a:schemeClr val="bg2"/>
          </a:solidFill>
          <a:latin typeface="+mj-lt"/>
          <a:ea typeface="ＭＳ Ｐゴシック" charset="0"/>
          <a:cs typeface="ＭＳ Ｐゴシック" charset="0"/>
        </a:defRPr>
      </a:lvl1pPr>
      <a:lvl2pPr algn="l" defTabSz="457200" rtl="0" eaLnBrk="1" fontAlgn="base" hangingPunct="1">
        <a:lnSpc>
          <a:spcPct val="85000"/>
        </a:lnSpc>
        <a:spcBef>
          <a:spcPct val="0"/>
        </a:spcBef>
        <a:spcAft>
          <a:spcPct val="0"/>
        </a:spcAft>
        <a:defRPr sz="2400">
          <a:solidFill>
            <a:schemeClr val="bg2"/>
          </a:solidFill>
          <a:latin typeface="Source Sans Pro Semibold" charset="0"/>
          <a:ea typeface="ＭＳ Ｐゴシック" charset="0"/>
          <a:cs typeface="ＭＳ Ｐゴシック" charset="0"/>
        </a:defRPr>
      </a:lvl2pPr>
      <a:lvl3pPr algn="l" defTabSz="457200" rtl="0" eaLnBrk="1" fontAlgn="base" hangingPunct="1">
        <a:lnSpc>
          <a:spcPct val="85000"/>
        </a:lnSpc>
        <a:spcBef>
          <a:spcPct val="0"/>
        </a:spcBef>
        <a:spcAft>
          <a:spcPct val="0"/>
        </a:spcAft>
        <a:defRPr sz="2400">
          <a:solidFill>
            <a:schemeClr val="bg2"/>
          </a:solidFill>
          <a:latin typeface="Source Sans Pro Semibold" charset="0"/>
          <a:ea typeface="ＭＳ Ｐゴシック" charset="0"/>
          <a:cs typeface="ＭＳ Ｐゴシック" charset="0"/>
        </a:defRPr>
      </a:lvl3pPr>
      <a:lvl4pPr algn="l" defTabSz="457200" rtl="0" eaLnBrk="1" fontAlgn="base" hangingPunct="1">
        <a:lnSpc>
          <a:spcPct val="85000"/>
        </a:lnSpc>
        <a:spcBef>
          <a:spcPct val="0"/>
        </a:spcBef>
        <a:spcAft>
          <a:spcPct val="0"/>
        </a:spcAft>
        <a:defRPr sz="2400">
          <a:solidFill>
            <a:schemeClr val="bg2"/>
          </a:solidFill>
          <a:latin typeface="Source Sans Pro Semibold" charset="0"/>
          <a:ea typeface="ＭＳ Ｐゴシック" charset="0"/>
          <a:cs typeface="ＭＳ Ｐゴシック" charset="0"/>
        </a:defRPr>
      </a:lvl4pPr>
      <a:lvl5pPr algn="l" defTabSz="457200" rtl="0" eaLnBrk="1" fontAlgn="base" hangingPunct="1">
        <a:lnSpc>
          <a:spcPct val="85000"/>
        </a:lnSpc>
        <a:spcBef>
          <a:spcPct val="0"/>
        </a:spcBef>
        <a:spcAft>
          <a:spcPct val="0"/>
        </a:spcAft>
        <a:defRPr sz="2400">
          <a:solidFill>
            <a:schemeClr val="bg2"/>
          </a:solidFill>
          <a:latin typeface="Source Sans Pro Semibold" charset="0"/>
          <a:ea typeface="ＭＳ Ｐゴシック" charset="0"/>
          <a:cs typeface="ＭＳ Ｐゴシック" charset="0"/>
        </a:defRPr>
      </a:lvl5pPr>
      <a:lvl6pPr marL="457200" algn="l" defTabSz="457200" rtl="0" eaLnBrk="1" fontAlgn="base" hangingPunct="1">
        <a:lnSpc>
          <a:spcPct val="85000"/>
        </a:lnSpc>
        <a:spcBef>
          <a:spcPct val="0"/>
        </a:spcBef>
        <a:spcAft>
          <a:spcPct val="0"/>
        </a:spcAft>
        <a:defRPr sz="2400">
          <a:solidFill>
            <a:schemeClr val="bg2"/>
          </a:solidFill>
          <a:latin typeface="Source Sans Pro Semibold" charset="0"/>
          <a:ea typeface="ＭＳ Ｐゴシック" charset="0"/>
          <a:cs typeface="ＭＳ Ｐゴシック" charset="0"/>
        </a:defRPr>
      </a:lvl6pPr>
      <a:lvl7pPr marL="914400" algn="l" defTabSz="457200" rtl="0" eaLnBrk="1" fontAlgn="base" hangingPunct="1">
        <a:lnSpc>
          <a:spcPct val="85000"/>
        </a:lnSpc>
        <a:spcBef>
          <a:spcPct val="0"/>
        </a:spcBef>
        <a:spcAft>
          <a:spcPct val="0"/>
        </a:spcAft>
        <a:defRPr sz="2400">
          <a:solidFill>
            <a:schemeClr val="bg2"/>
          </a:solidFill>
          <a:latin typeface="Source Sans Pro Semibold" charset="0"/>
          <a:ea typeface="ＭＳ Ｐゴシック" charset="0"/>
          <a:cs typeface="ＭＳ Ｐゴシック" charset="0"/>
        </a:defRPr>
      </a:lvl7pPr>
      <a:lvl8pPr marL="1371600" algn="l" defTabSz="457200" rtl="0" eaLnBrk="1" fontAlgn="base" hangingPunct="1">
        <a:lnSpc>
          <a:spcPct val="85000"/>
        </a:lnSpc>
        <a:spcBef>
          <a:spcPct val="0"/>
        </a:spcBef>
        <a:spcAft>
          <a:spcPct val="0"/>
        </a:spcAft>
        <a:defRPr sz="2400">
          <a:solidFill>
            <a:schemeClr val="bg2"/>
          </a:solidFill>
          <a:latin typeface="Source Sans Pro Semibold" charset="0"/>
          <a:ea typeface="ＭＳ Ｐゴシック" charset="0"/>
          <a:cs typeface="ＭＳ Ｐゴシック" charset="0"/>
        </a:defRPr>
      </a:lvl8pPr>
      <a:lvl9pPr marL="1828800" algn="l" defTabSz="457200" rtl="0" eaLnBrk="1" fontAlgn="base" hangingPunct="1">
        <a:lnSpc>
          <a:spcPct val="85000"/>
        </a:lnSpc>
        <a:spcBef>
          <a:spcPct val="0"/>
        </a:spcBef>
        <a:spcAft>
          <a:spcPct val="0"/>
        </a:spcAft>
        <a:defRPr sz="2400">
          <a:solidFill>
            <a:schemeClr val="bg2"/>
          </a:solidFill>
          <a:latin typeface="Source Sans Pro Semibold"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Clr>
          <a:schemeClr val="bg2"/>
        </a:buClr>
        <a:buFont typeface="Wingdings" charset="0"/>
        <a:defRPr kern="1200" spc="20">
          <a:solidFill>
            <a:schemeClr val="tx1"/>
          </a:solidFill>
          <a:latin typeface="+mn-lt"/>
          <a:ea typeface="ＭＳ Ｐゴシック" charset="0"/>
          <a:cs typeface="ＭＳ Ｐゴシック" charset="0"/>
        </a:defRPr>
      </a:lvl1pPr>
      <a:lvl2pPr marL="288925" indent="-288925" algn="l" defTabSz="457200" rtl="0" eaLnBrk="1" fontAlgn="base" hangingPunct="1">
        <a:spcBef>
          <a:spcPct val="20000"/>
        </a:spcBef>
        <a:spcAft>
          <a:spcPct val="0"/>
        </a:spcAft>
        <a:buClr>
          <a:schemeClr val="bg2"/>
        </a:buClr>
        <a:buFont typeface="Wingdings" charset="0"/>
        <a:buChar char="§"/>
        <a:defRPr kern="1200">
          <a:solidFill>
            <a:srgbClr val="595959"/>
          </a:solidFill>
          <a:latin typeface="+mn-lt"/>
          <a:ea typeface="ＭＳ Ｐゴシック" charset="0"/>
          <a:cs typeface="+mn-cs"/>
        </a:defRPr>
      </a:lvl2pPr>
      <a:lvl3pPr marL="569913" indent="-225425" algn="l" defTabSz="457200" rtl="0" eaLnBrk="1" fontAlgn="base" hangingPunct="1">
        <a:spcBef>
          <a:spcPct val="20000"/>
        </a:spcBef>
        <a:spcAft>
          <a:spcPct val="0"/>
        </a:spcAft>
        <a:buClr>
          <a:schemeClr val="bg2"/>
        </a:buClr>
        <a:buSzPct val="102000"/>
        <a:buFont typeface="Source Sans Pro" charset="0"/>
        <a:buChar char="›"/>
        <a:defRPr kern="1200">
          <a:solidFill>
            <a:srgbClr val="595959"/>
          </a:solidFill>
          <a:latin typeface="+mn-lt"/>
          <a:ea typeface="ＭＳ Ｐゴシック" charset="0"/>
          <a:cs typeface="+mn-cs"/>
        </a:defRPr>
      </a:lvl3pPr>
      <a:lvl4pPr marL="914400" indent="-227013" algn="l" defTabSz="457200" rtl="0" eaLnBrk="1" fontAlgn="base" hangingPunct="1">
        <a:spcBef>
          <a:spcPct val="20000"/>
        </a:spcBef>
        <a:spcAft>
          <a:spcPct val="0"/>
        </a:spcAft>
        <a:buClr>
          <a:schemeClr val="bg2"/>
        </a:buClr>
        <a:buFont typeface="Arial" charset="0"/>
        <a:buChar char="•"/>
        <a:defRPr kern="1200">
          <a:solidFill>
            <a:srgbClr val="595959"/>
          </a:solidFill>
          <a:latin typeface="+mn-lt"/>
          <a:ea typeface="ＭＳ Ｐゴシック" charset="0"/>
          <a:cs typeface="+mn-cs"/>
        </a:defRPr>
      </a:lvl4pPr>
      <a:lvl5pPr marL="1258888" indent="-227013" algn="l" defTabSz="457200" rtl="0" eaLnBrk="1" fontAlgn="base" hangingPunct="1">
        <a:spcBef>
          <a:spcPct val="20000"/>
        </a:spcBef>
        <a:spcAft>
          <a:spcPct val="0"/>
        </a:spcAft>
        <a:buClr>
          <a:schemeClr val="bg2"/>
        </a:buClr>
        <a:buFont typeface="Source Sans Pro" charset="0"/>
        <a:buChar char="–"/>
        <a:defRPr kern="1200">
          <a:solidFill>
            <a:srgbClr val="595959"/>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13" cstate="print"/>
          <a:stretch>
            <a:fillRect/>
          </a:stretch>
        </p:blipFill>
        <p:spPr bwMode="auto">
          <a:xfrm>
            <a:off x="0" y="-3310"/>
            <a:ext cx="915785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06191482"/>
      </p:ext>
    </p:extLst>
  </p:cSld>
  <p:clrMap bg1="lt1" tx1="dk1" bg2="lt2" tx2="dk2" accent1="accent1" accent2="accent2" accent3="accent3" accent4="accent4" accent5="accent5" accent6="accent6" hlink="hlink" folHlink="folHlink"/>
  <p:sldLayoutIdLst>
    <p:sldLayoutId id="2147484583" r:id="rId1"/>
    <p:sldLayoutId id="2147484584" r:id="rId2"/>
    <p:sldLayoutId id="2147484585" r:id="rId3"/>
    <p:sldLayoutId id="2147484586" r:id="rId4"/>
    <p:sldLayoutId id="2147484587" r:id="rId5"/>
    <p:sldLayoutId id="2147484588" r:id="rId6"/>
    <p:sldLayoutId id="2147484589" r:id="rId7"/>
    <p:sldLayoutId id="2147484590" r:id="rId8"/>
    <p:sldLayoutId id="2147484591" r:id="rId9"/>
    <p:sldLayoutId id="2147484592" r:id="rId10"/>
    <p:sldLayoutId id="2147484593"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6035679"/>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8" tIns="45704" rIns="91408" bIns="45704" anchor="ctr"/>
          <a:lstStyle/>
          <a:p>
            <a:pPr fontAlgn="base">
              <a:spcBef>
                <a:spcPct val="50000"/>
              </a:spcBef>
              <a:spcAft>
                <a:spcPct val="0"/>
              </a:spcAft>
              <a:buFontTx/>
              <a:buChar char="•"/>
            </a:pPr>
            <a:endParaRPr lang="en-US" sz="2400" dirty="0">
              <a:solidFill>
                <a:srgbClr val="000000"/>
              </a:solidFill>
            </a:endParaRPr>
          </a:p>
        </p:txBody>
      </p:sp>
      <p:sp>
        <p:nvSpPr>
          <p:cNvPr id="56327" name="Rectangle 7"/>
          <p:cNvSpPr>
            <a:spLocks noGrp="1" noChangeArrowheads="1"/>
          </p:cNvSpPr>
          <p:nvPr>
            <p:ph type="title"/>
          </p:nvPr>
        </p:nvSpPr>
        <p:spPr bwMode="auto">
          <a:xfrm>
            <a:off x="212942" y="106494"/>
            <a:ext cx="8818324"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ctr" anchorCtr="0" compatLnSpc="1">
            <a:prstTxWarp prst="textNoShape">
              <a:avLst/>
            </a:prstTxWarp>
          </a:bodyPr>
          <a:lstStyle/>
          <a:p>
            <a:pPr lvl="0"/>
            <a:r>
              <a:rPr lang="en-US" smtClean="0"/>
              <a:t>Select to edit master title</a:t>
            </a:r>
          </a:p>
        </p:txBody>
      </p:sp>
      <p:sp>
        <p:nvSpPr>
          <p:cNvPr id="56328" name="Rectangle 8"/>
          <p:cNvSpPr>
            <a:spLocks noGrp="1" noChangeArrowheads="1"/>
          </p:cNvSpPr>
          <p:nvPr>
            <p:ph type="body" idx="1"/>
          </p:nvPr>
        </p:nvSpPr>
        <p:spPr bwMode="auto">
          <a:xfrm>
            <a:off x="219728" y="919406"/>
            <a:ext cx="8773960" cy="5030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t" anchorCtr="0" compatLnSpc="1">
            <a:prstTxWarp prst="textNoShape">
              <a:avLst/>
            </a:prstTxWarp>
          </a:bodyPr>
          <a:lstStyle/>
          <a:p>
            <a:pPr lvl="0"/>
            <a:r>
              <a:rPr lang="en-US" dirty="0" smtClean="0"/>
              <a:t>Select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6329" name="Rectangle 9"/>
          <p:cNvSpPr>
            <a:spLocks noGrp="1" noChangeArrowheads="1"/>
          </p:cNvSpPr>
          <p:nvPr>
            <p:ph type="dt" sz="half" idx="2"/>
          </p:nvPr>
        </p:nvSpPr>
        <p:spPr bwMode="auto">
          <a:xfrm>
            <a:off x="509463" y="6248400"/>
            <a:ext cx="173736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t" anchorCtr="0" compatLnSpc="1">
            <a:prstTxWarp prst="textNoShape">
              <a:avLst/>
            </a:prstTxWarp>
          </a:bodyPr>
          <a:lstStyle>
            <a:lvl1pPr>
              <a:spcBef>
                <a:spcPct val="0"/>
              </a:spcBef>
              <a:buFontTx/>
              <a:buNone/>
              <a:defRPr sz="1400">
                <a:solidFill>
                  <a:schemeClr val="bg1">
                    <a:lumMod val="65000"/>
                  </a:schemeClr>
                </a:solidFill>
                <a:latin typeface="Times New Roman" pitchFamily="18" charset="0"/>
              </a:defRPr>
            </a:lvl1pPr>
          </a:lstStyle>
          <a:p>
            <a:pPr fontAlgn="base">
              <a:spcAft>
                <a:spcPct val="0"/>
              </a:spcAft>
            </a:pPr>
            <a:endParaRPr lang="en-US" dirty="0">
              <a:solidFill>
                <a:srgbClr val="FFFFFF">
                  <a:lumMod val="65000"/>
                </a:srgbClr>
              </a:solidFill>
            </a:endParaRPr>
          </a:p>
        </p:txBody>
      </p:sp>
      <p:sp>
        <p:nvSpPr>
          <p:cNvPr id="56330" name="Rectangle 10"/>
          <p:cNvSpPr>
            <a:spLocks noGrp="1" noChangeArrowheads="1"/>
          </p:cNvSpPr>
          <p:nvPr>
            <p:ph type="ftr" sz="quarter" idx="3"/>
          </p:nvPr>
        </p:nvSpPr>
        <p:spPr bwMode="auto">
          <a:xfrm>
            <a:off x="2314356"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t" anchorCtr="0" compatLnSpc="1">
            <a:prstTxWarp prst="textNoShape">
              <a:avLst/>
            </a:prstTxWarp>
          </a:bodyPr>
          <a:lstStyle>
            <a:lvl1pPr algn="ctr">
              <a:spcBef>
                <a:spcPct val="0"/>
              </a:spcBef>
              <a:buFontTx/>
              <a:buNone/>
              <a:defRPr sz="1400">
                <a:solidFill>
                  <a:schemeClr val="bg1">
                    <a:lumMod val="65000"/>
                  </a:schemeClr>
                </a:solidFill>
                <a:latin typeface="Times New Roman" pitchFamily="18" charset="0"/>
              </a:defRPr>
            </a:lvl1pPr>
          </a:lstStyle>
          <a:p>
            <a:pPr fontAlgn="base">
              <a:spcAft>
                <a:spcPct val="0"/>
              </a:spcAft>
            </a:pPr>
            <a:endParaRPr lang="en-US" dirty="0">
              <a:solidFill>
                <a:srgbClr val="FFFFFF">
                  <a:lumMod val="65000"/>
                </a:srgbClr>
              </a:solidFill>
            </a:endParaRPr>
          </a:p>
        </p:txBody>
      </p:sp>
      <p:sp>
        <p:nvSpPr>
          <p:cNvPr id="56331" name="Rectangle 11"/>
          <p:cNvSpPr>
            <a:spLocks noGrp="1" noChangeArrowheads="1"/>
          </p:cNvSpPr>
          <p:nvPr>
            <p:ph type="sldNum" sz="quarter" idx="4"/>
          </p:nvPr>
        </p:nvSpPr>
        <p:spPr bwMode="auto">
          <a:xfrm>
            <a:off x="6651165"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t" anchorCtr="0" compatLnSpc="1">
            <a:prstTxWarp prst="textNoShape">
              <a:avLst/>
            </a:prstTxWarp>
          </a:bodyPr>
          <a:lstStyle>
            <a:lvl1pPr algn="r">
              <a:spcBef>
                <a:spcPct val="0"/>
              </a:spcBef>
              <a:buFontTx/>
              <a:buNone/>
              <a:defRPr sz="1400">
                <a:solidFill>
                  <a:schemeClr val="bg1">
                    <a:lumMod val="65000"/>
                  </a:schemeClr>
                </a:solidFill>
                <a:latin typeface="Times New Roman" pitchFamily="18" charset="0"/>
              </a:defRPr>
            </a:lvl1pPr>
          </a:lstStyle>
          <a:p>
            <a:pPr fontAlgn="base">
              <a:spcAft>
                <a:spcPct val="0"/>
              </a:spcAft>
            </a:pPr>
            <a:fld id="{74438B1A-AF1B-4C8B-993E-1BADE62A2451}" type="slidenum">
              <a:rPr lang="en-US" smtClean="0">
                <a:solidFill>
                  <a:srgbClr val="FFFFFF">
                    <a:lumMod val="65000"/>
                  </a:srgbClr>
                </a:solidFill>
              </a:rPr>
              <a:pPr fontAlgn="base">
                <a:spcAft>
                  <a:spcPct val="0"/>
                </a:spcAft>
              </a:pPr>
              <a:t>‹#›</a:t>
            </a:fld>
            <a:endParaRPr lang="en-US" dirty="0">
              <a:solidFill>
                <a:srgbClr val="FFFFFF">
                  <a:lumMod val="65000"/>
                </a:srgbClr>
              </a:solidFill>
            </a:endParaRPr>
          </a:p>
        </p:txBody>
      </p:sp>
      <p:grpSp>
        <p:nvGrpSpPr>
          <p:cNvPr id="56345" name="Group 25"/>
          <p:cNvGrpSpPr>
            <a:grpSpLocks/>
          </p:cNvGrpSpPr>
          <p:nvPr/>
        </p:nvGrpSpPr>
        <p:grpSpPr bwMode="auto">
          <a:xfrm>
            <a:off x="5708650" y="6126158"/>
            <a:ext cx="2081212" cy="660400"/>
            <a:chOff x="3596" y="3859"/>
            <a:chExt cx="1311" cy="416"/>
          </a:xfrm>
        </p:grpSpPr>
        <p:pic>
          <p:nvPicPr>
            <p:cNvPr id="56346" name="Picture 26"/>
            <p:cNvPicPr>
              <a:picLocks noChangeAspect="1" noChangeArrowheads="1"/>
            </p:cNvPicPr>
            <p:nvPr userDrawn="1"/>
          </p:nvPicPr>
          <p:blipFill>
            <a:blip r:embed="rId9" cstate="print">
              <a:extLst>
                <a:ext uri="{28A0092B-C50C-407E-A947-70E740481C1C}">
                  <a14:useLocalDpi xmlns:a14="http://schemas.microsoft.com/office/drawing/2010/main" val="0"/>
                </a:ext>
              </a:extLst>
            </a:blip>
            <a:stretch>
              <a:fillRect/>
            </a:stretch>
          </p:blipFill>
          <p:spPr bwMode="auto">
            <a:xfrm>
              <a:off x="3596" y="3859"/>
              <a:ext cx="416" cy="416"/>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023" y="3947"/>
              <a:ext cx="884" cy="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lnSpc>
                  <a:spcPct val="85000"/>
                </a:lnSpc>
                <a:spcBef>
                  <a:spcPct val="0"/>
                </a:spcBef>
                <a:spcAft>
                  <a:spcPct val="0"/>
                </a:spcAft>
              </a:pPr>
              <a:r>
                <a:rPr lang="en-US" sz="1200" b="1" dirty="0">
                  <a:solidFill>
                    <a:srgbClr val="FFFFFF"/>
                  </a:solidFill>
                </a:rPr>
                <a:t>Federal Aviation</a:t>
              </a:r>
            </a:p>
            <a:p>
              <a:pPr fontAlgn="base">
                <a:lnSpc>
                  <a:spcPct val="85000"/>
                </a:lnSpc>
                <a:spcBef>
                  <a:spcPct val="0"/>
                </a:spcBef>
                <a:spcAft>
                  <a:spcPct val="0"/>
                </a:spcAft>
              </a:pPr>
              <a:r>
                <a:rPr lang="en-US" sz="1200" b="1" dirty="0">
                  <a:solidFill>
                    <a:srgbClr val="FFFFFF"/>
                  </a:solidFill>
                </a:rPr>
                <a:t>Administration</a:t>
              </a:r>
            </a:p>
          </p:txBody>
        </p:sp>
      </p:grpSp>
      <p:sp>
        <p:nvSpPr>
          <p:cNvPr id="56349" name="Text Box 29" hidden="1"/>
          <p:cNvSpPr txBox="1">
            <a:spLocks noChangeArrowheads="1"/>
          </p:cNvSpPr>
          <p:nvPr/>
        </p:nvSpPr>
        <p:spPr bwMode="auto">
          <a:xfrm>
            <a:off x="449267" y="6205542"/>
            <a:ext cx="4784725" cy="279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8" tIns="45704" rIns="91408" bIns="45704">
            <a:spAutoFit/>
          </a:bodyPr>
          <a:lstStyle/>
          <a:p>
            <a:pPr fontAlgn="base">
              <a:spcBef>
                <a:spcPct val="50000"/>
              </a:spcBef>
              <a:spcAft>
                <a:spcPct val="0"/>
              </a:spcAft>
            </a:pPr>
            <a:r>
              <a:rPr lang="en-US" sz="1200" b="1" dirty="0">
                <a:solidFill>
                  <a:srgbClr val="C0C0C0"/>
                </a:solidFill>
              </a:rPr>
              <a:t>&lt;Presentation Title – Change on Master Slide&gt;</a:t>
            </a:r>
            <a:endParaRPr lang="en-US" sz="1200" dirty="0">
              <a:solidFill>
                <a:srgbClr val="C0C0C0"/>
              </a:solidFill>
            </a:endParaRPr>
          </a:p>
        </p:txBody>
      </p:sp>
      <p:sp>
        <p:nvSpPr>
          <p:cNvPr id="56350" name="Text Box 30" hidden="1"/>
          <p:cNvSpPr txBox="1">
            <a:spLocks noChangeArrowheads="1"/>
          </p:cNvSpPr>
          <p:nvPr/>
        </p:nvSpPr>
        <p:spPr bwMode="auto">
          <a:xfrm>
            <a:off x="441325" y="6384929"/>
            <a:ext cx="3740150" cy="279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8" tIns="45704" rIns="91408" bIns="45704">
            <a:spAutoFit/>
          </a:bodyPr>
          <a:lstStyle/>
          <a:p>
            <a:pPr fontAlgn="base">
              <a:spcBef>
                <a:spcPct val="50000"/>
              </a:spcBef>
              <a:spcAft>
                <a:spcPct val="0"/>
              </a:spcAft>
            </a:pPr>
            <a:r>
              <a:rPr lang="en-US" sz="1200" dirty="0">
                <a:solidFill>
                  <a:srgbClr val="C0C0C0"/>
                </a:solidFill>
              </a:rPr>
              <a:t>&lt;Date of Presentation – Change on Master Slide&gt;</a:t>
            </a:r>
          </a:p>
        </p:txBody>
      </p:sp>
    </p:spTree>
    <p:extLst>
      <p:ext uri="{BB962C8B-B14F-4D97-AF65-F5344CB8AC3E}">
        <p14:creationId xmlns:p14="http://schemas.microsoft.com/office/powerpoint/2010/main" val="4265459938"/>
      </p:ext>
    </p:extLst>
  </p:cSld>
  <p:clrMap bg1="lt1" tx1="dk1" bg2="lt2" tx2="dk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 id="2147483925" r:id="rId5"/>
    <p:sldLayoutId id="2147483926" r:id="rId6"/>
    <p:sldLayoutId id="2147483927" r:id="rId7"/>
  </p:sldLayoutIdLst>
  <p:timing>
    <p:tnLst>
      <p:par>
        <p:cTn id="1" dur="indefinite" restart="never" nodeType="tmRoot"/>
      </p:par>
    </p:tnLst>
  </p:timing>
  <p:hf hdr="0" ftr="0" dt="0"/>
  <p:txStyles>
    <p:titleStyle>
      <a:lvl1pPr algn="l" rtl="0" eaLnBrk="1" fontAlgn="base" hangingPunct="1">
        <a:spcBef>
          <a:spcPct val="0"/>
        </a:spcBef>
        <a:spcAft>
          <a:spcPct val="0"/>
        </a:spcAft>
        <a:defRPr sz="2800" b="1">
          <a:solidFill>
            <a:srgbClr val="1D2F68"/>
          </a:solidFill>
          <a:latin typeface="+mj-lt"/>
          <a:ea typeface="+mj-ea"/>
          <a:cs typeface="+mj-cs"/>
        </a:defRPr>
      </a:lvl1pPr>
      <a:lvl2pPr algn="l" rtl="0" eaLnBrk="1" fontAlgn="base" hangingPunct="1">
        <a:spcBef>
          <a:spcPct val="0"/>
        </a:spcBef>
        <a:spcAft>
          <a:spcPct val="0"/>
        </a:spcAft>
        <a:defRPr sz="4000" b="1">
          <a:solidFill>
            <a:srgbClr val="1D2F68"/>
          </a:solidFill>
          <a:latin typeface="Arial" charset="0"/>
        </a:defRPr>
      </a:lvl2pPr>
      <a:lvl3pPr algn="l" rtl="0" eaLnBrk="1" fontAlgn="base" hangingPunct="1">
        <a:spcBef>
          <a:spcPct val="0"/>
        </a:spcBef>
        <a:spcAft>
          <a:spcPct val="0"/>
        </a:spcAft>
        <a:defRPr sz="4000" b="1">
          <a:solidFill>
            <a:srgbClr val="1D2F68"/>
          </a:solidFill>
          <a:latin typeface="Arial" charset="0"/>
        </a:defRPr>
      </a:lvl3pPr>
      <a:lvl4pPr algn="l" rtl="0" eaLnBrk="1" fontAlgn="base" hangingPunct="1">
        <a:spcBef>
          <a:spcPct val="0"/>
        </a:spcBef>
        <a:spcAft>
          <a:spcPct val="0"/>
        </a:spcAft>
        <a:defRPr sz="4000" b="1">
          <a:solidFill>
            <a:srgbClr val="1D2F68"/>
          </a:solidFill>
          <a:latin typeface="Arial" charset="0"/>
        </a:defRPr>
      </a:lvl4pPr>
      <a:lvl5pPr algn="l" rtl="0" eaLnBrk="1" fontAlgn="base" hangingPunct="1">
        <a:spcBef>
          <a:spcPct val="0"/>
        </a:spcBef>
        <a:spcAft>
          <a:spcPct val="0"/>
        </a:spcAft>
        <a:defRPr sz="4000" b="1">
          <a:solidFill>
            <a:srgbClr val="1D2F68"/>
          </a:solidFill>
          <a:latin typeface="Arial" charset="0"/>
        </a:defRPr>
      </a:lvl5pPr>
      <a:lvl6pPr marL="457036" algn="l" rtl="0" eaLnBrk="1" fontAlgn="base" hangingPunct="1">
        <a:spcBef>
          <a:spcPct val="0"/>
        </a:spcBef>
        <a:spcAft>
          <a:spcPct val="0"/>
        </a:spcAft>
        <a:defRPr sz="4000" b="1">
          <a:solidFill>
            <a:srgbClr val="1D2F68"/>
          </a:solidFill>
          <a:latin typeface="Arial" charset="0"/>
        </a:defRPr>
      </a:lvl6pPr>
      <a:lvl7pPr marL="914074" algn="l" rtl="0" eaLnBrk="1" fontAlgn="base" hangingPunct="1">
        <a:spcBef>
          <a:spcPct val="0"/>
        </a:spcBef>
        <a:spcAft>
          <a:spcPct val="0"/>
        </a:spcAft>
        <a:defRPr sz="4000" b="1">
          <a:solidFill>
            <a:srgbClr val="1D2F68"/>
          </a:solidFill>
          <a:latin typeface="Arial" charset="0"/>
        </a:defRPr>
      </a:lvl7pPr>
      <a:lvl8pPr marL="1371109" algn="l" rtl="0" eaLnBrk="1" fontAlgn="base" hangingPunct="1">
        <a:spcBef>
          <a:spcPct val="0"/>
        </a:spcBef>
        <a:spcAft>
          <a:spcPct val="0"/>
        </a:spcAft>
        <a:defRPr sz="4000" b="1">
          <a:solidFill>
            <a:srgbClr val="1D2F68"/>
          </a:solidFill>
          <a:latin typeface="Arial" charset="0"/>
        </a:defRPr>
      </a:lvl8pPr>
      <a:lvl9pPr marL="1828148" algn="l" rtl="0" eaLnBrk="1" fontAlgn="base" hangingPunct="1">
        <a:spcBef>
          <a:spcPct val="0"/>
        </a:spcBef>
        <a:spcAft>
          <a:spcPct val="0"/>
        </a:spcAft>
        <a:defRPr sz="4000" b="1">
          <a:solidFill>
            <a:srgbClr val="1D2F68"/>
          </a:solidFill>
          <a:latin typeface="Arial" charset="0"/>
        </a:defRPr>
      </a:lvl9pPr>
    </p:titleStyle>
    <p:bodyStyle>
      <a:lvl1pPr marL="342778" indent="-342778" algn="l" rtl="0" eaLnBrk="1" fontAlgn="base" hangingPunct="1">
        <a:spcBef>
          <a:spcPct val="20000"/>
        </a:spcBef>
        <a:spcAft>
          <a:spcPct val="0"/>
        </a:spcAft>
        <a:buChar char="•"/>
        <a:defRPr sz="2800" b="1">
          <a:solidFill>
            <a:schemeClr val="tx1"/>
          </a:solidFill>
          <a:latin typeface="+mn-lt"/>
          <a:ea typeface="+mn-ea"/>
          <a:cs typeface="+mn-cs"/>
        </a:defRPr>
      </a:lvl1pPr>
      <a:lvl2pPr marL="742685" indent="-285648" algn="l" rtl="0" eaLnBrk="1" fontAlgn="base" hangingPunct="1">
        <a:spcBef>
          <a:spcPct val="20000"/>
        </a:spcBef>
        <a:spcAft>
          <a:spcPct val="0"/>
        </a:spcAft>
        <a:buChar char="–"/>
        <a:defRPr sz="2400">
          <a:solidFill>
            <a:schemeClr val="tx1"/>
          </a:solidFill>
          <a:latin typeface="+mn-lt"/>
        </a:defRPr>
      </a:lvl2pPr>
      <a:lvl3pPr marL="1142592" indent="-228520" algn="l" rtl="0" eaLnBrk="1" fontAlgn="base" hangingPunct="1">
        <a:spcBef>
          <a:spcPct val="20000"/>
        </a:spcBef>
        <a:spcAft>
          <a:spcPct val="0"/>
        </a:spcAft>
        <a:buChar char="•"/>
        <a:defRPr sz="2000">
          <a:solidFill>
            <a:schemeClr val="tx1"/>
          </a:solidFill>
          <a:latin typeface="+mn-lt"/>
        </a:defRPr>
      </a:lvl3pPr>
      <a:lvl4pPr marL="1599629" indent="-228520" algn="l" rtl="0" eaLnBrk="1" fontAlgn="base" hangingPunct="1">
        <a:spcBef>
          <a:spcPct val="20000"/>
        </a:spcBef>
        <a:spcAft>
          <a:spcPct val="0"/>
        </a:spcAft>
        <a:buChar char="–"/>
        <a:defRPr>
          <a:solidFill>
            <a:schemeClr val="tx1"/>
          </a:solidFill>
          <a:latin typeface="+mn-lt"/>
        </a:defRPr>
      </a:lvl4pPr>
      <a:lvl5pPr marL="2056668" indent="-228520" algn="l" rtl="0" eaLnBrk="1" fontAlgn="base" hangingPunct="1">
        <a:spcBef>
          <a:spcPct val="20000"/>
        </a:spcBef>
        <a:spcAft>
          <a:spcPct val="0"/>
        </a:spcAft>
        <a:buChar char="»"/>
        <a:defRPr>
          <a:solidFill>
            <a:schemeClr val="tx1"/>
          </a:solidFill>
          <a:latin typeface="+mn-lt"/>
        </a:defRPr>
      </a:lvl5pPr>
      <a:lvl6pPr marL="2513704" indent="-228520" algn="l" rtl="0" eaLnBrk="1" fontAlgn="base" hangingPunct="1">
        <a:spcBef>
          <a:spcPct val="20000"/>
        </a:spcBef>
        <a:spcAft>
          <a:spcPct val="0"/>
        </a:spcAft>
        <a:buChar char="»"/>
        <a:defRPr>
          <a:solidFill>
            <a:schemeClr val="tx1"/>
          </a:solidFill>
          <a:latin typeface="+mn-lt"/>
        </a:defRPr>
      </a:lvl6pPr>
      <a:lvl7pPr marL="2970742" indent="-228520" algn="l" rtl="0" eaLnBrk="1" fontAlgn="base" hangingPunct="1">
        <a:spcBef>
          <a:spcPct val="20000"/>
        </a:spcBef>
        <a:spcAft>
          <a:spcPct val="0"/>
        </a:spcAft>
        <a:buChar char="»"/>
        <a:defRPr>
          <a:solidFill>
            <a:schemeClr val="tx1"/>
          </a:solidFill>
          <a:latin typeface="+mn-lt"/>
        </a:defRPr>
      </a:lvl7pPr>
      <a:lvl8pPr marL="3427778" indent="-228520" algn="l" rtl="0" eaLnBrk="1" fontAlgn="base" hangingPunct="1">
        <a:spcBef>
          <a:spcPct val="20000"/>
        </a:spcBef>
        <a:spcAft>
          <a:spcPct val="0"/>
        </a:spcAft>
        <a:buChar char="»"/>
        <a:defRPr>
          <a:solidFill>
            <a:schemeClr val="tx1"/>
          </a:solidFill>
          <a:latin typeface="+mn-lt"/>
        </a:defRPr>
      </a:lvl8pPr>
      <a:lvl9pPr marL="3884814" indent="-22852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074" rtl="0" eaLnBrk="1" latinLnBrk="0" hangingPunct="1">
        <a:defRPr sz="1800" kern="1200">
          <a:solidFill>
            <a:schemeClr val="tx1"/>
          </a:solidFill>
          <a:latin typeface="+mn-lt"/>
          <a:ea typeface="+mn-ea"/>
          <a:cs typeface="+mn-cs"/>
        </a:defRPr>
      </a:lvl1pPr>
      <a:lvl2pPr marL="457036" algn="l" defTabSz="914074" rtl="0" eaLnBrk="1" latinLnBrk="0" hangingPunct="1">
        <a:defRPr sz="1800" kern="1200">
          <a:solidFill>
            <a:schemeClr val="tx1"/>
          </a:solidFill>
          <a:latin typeface="+mn-lt"/>
          <a:ea typeface="+mn-ea"/>
          <a:cs typeface="+mn-cs"/>
        </a:defRPr>
      </a:lvl2pPr>
      <a:lvl3pPr marL="914074" algn="l" defTabSz="914074" rtl="0" eaLnBrk="1" latinLnBrk="0" hangingPunct="1">
        <a:defRPr sz="1800" kern="1200">
          <a:solidFill>
            <a:schemeClr val="tx1"/>
          </a:solidFill>
          <a:latin typeface="+mn-lt"/>
          <a:ea typeface="+mn-ea"/>
          <a:cs typeface="+mn-cs"/>
        </a:defRPr>
      </a:lvl3pPr>
      <a:lvl4pPr marL="1371109" algn="l" defTabSz="914074" rtl="0" eaLnBrk="1" latinLnBrk="0" hangingPunct="1">
        <a:defRPr sz="1800" kern="1200">
          <a:solidFill>
            <a:schemeClr val="tx1"/>
          </a:solidFill>
          <a:latin typeface="+mn-lt"/>
          <a:ea typeface="+mn-ea"/>
          <a:cs typeface="+mn-cs"/>
        </a:defRPr>
      </a:lvl4pPr>
      <a:lvl5pPr marL="1828148" algn="l" defTabSz="914074" rtl="0" eaLnBrk="1" latinLnBrk="0" hangingPunct="1">
        <a:defRPr sz="1800" kern="1200">
          <a:solidFill>
            <a:schemeClr val="tx1"/>
          </a:solidFill>
          <a:latin typeface="+mn-lt"/>
          <a:ea typeface="+mn-ea"/>
          <a:cs typeface="+mn-cs"/>
        </a:defRPr>
      </a:lvl5pPr>
      <a:lvl6pPr marL="2285186" algn="l" defTabSz="914074" rtl="0" eaLnBrk="1" latinLnBrk="0" hangingPunct="1">
        <a:defRPr sz="1800" kern="1200">
          <a:solidFill>
            <a:schemeClr val="tx1"/>
          </a:solidFill>
          <a:latin typeface="+mn-lt"/>
          <a:ea typeface="+mn-ea"/>
          <a:cs typeface="+mn-cs"/>
        </a:defRPr>
      </a:lvl6pPr>
      <a:lvl7pPr marL="2742224" algn="l" defTabSz="914074" rtl="0" eaLnBrk="1" latinLnBrk="0" hangingPunct="1">
        <a:defRPr sz="1800" kern="1200">
          <a:solidFill>
            <a:schemeClr val="tx1"/>
          </a:solidFill>
          <a:latin typeface="+mn-lt"/>
          <a:ea typeface="+mn-ea"/>
          <a:cs typeface="+mn-cs"/>
        </a:defRPr>
      </a:lvl7pPr>
      <a:lvl8pPr marL="3199260" algn="l" defTabSz="914074" rtl="0" eaLnBrk="1" latinLnBrk="0" hangingPunct="1">
        <a:defRPr sz="1800" kern="1200">
          <a:solidFill>
            <a:schemeClr val="tx1"/>
          </a:solidFill>
          <a:latin typeface="+mn-lt"/>
          <a:ea typeface="+mn-ea"/>
          <a:cs typeface="+mn-cs"/>
        </a:defRPr>
      </a:lvl8pPr>
      <a:lvl9pPr marL="3656296" algn="l" defTabSz="914074"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7"/>
          <p:cNvSpPr>
            <a:spLocks noGrp="1" noChangeArrowheads="1"/>
          </p:cNvSpPr>
          <p:nvPr>
            <p:ph type="title"/>
          </p:nvPr>
        </p:nvSpPr>
        <p:spPr bwMode="auto">
          <a:xfrm>
            <a:off x="428625" y="344488"/>
            <a:ext cx="84724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8" tIns="45704" rIns="91408" bIns="45704" numCol="1" anchor="ctr" anchorCtr="0" compatLnSpc="1">
            <a:prstTxWarp prst="textNoShape">
              <a:avLst/>
            </a:prstTxWarp>
          </a:bodyPr>
          <a:lstStyle/>
          <a:p>
            <a:pPr lvl="0"/>
            <a:r>
              <a:rPr lang="en-US" smtClean="0"/>
              <a:t>Select to edit master title</a:t>
            </a:r>
          </a:p>
        </p:txBody>
      </p:sp>
      <p:sp>
        <p:nvSpPr>
          <p:cNvPr id="1027" name="Rectangle 8"/>
          <p:cNvSpPr>
            <a:spLocks noGrp="1" noChangeArrowheads="1"/>
          </p:cNvSpPr>
          <p:nvPr>
            <p:ph type="body" idx="1"/>
          </p:nvPr>
        </p:nvSpPr>
        <p:spPr bwMode="auto">
          <a:xfrm>
            <a:off x="495300" y="1508125"/>
            <a:ext cx="8050213"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8" tIns="45704" rIns="91408" bIns="45704" numCol="1" anchor="t" anchorCtr="0" compatLnSpc="1">
            <a:prstTxWarp prst="textNoShape">
              <a:avLst/>
            </a:prstTxWarp>
          </a:bodyPr>
          <a:lstStyle/>
          <a:p>
            <a:pPr lvl="0"/>
            <a:r>
              <a:rPr lang="en-US" smtClean="0"/>
              <a:t>Select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6329" name="Rectangle 9"/>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08" tIns="45704" rIns="91408" bIns="45704" numCol="1" anchor="t" anchorCtr="0" compatLnSpc="1">
            <a:prstTxWarp prst="textNoShape">
              <a:avLst/>
            </a:prstTxWarp>
          </a:bodyPr>
          <a:lstStyle>
            <a:lvl1pPr>
              <a:spcBef>
                <a:spcPct val="0"/>
              </a:spcBef>
              <a:buFontTx/>
              <a:buNone/>
              <a:defRPr sz="1400">
                <a:solidFill>
                  <a:srgbClr val="000000"/>
                </a:solidFill>
                <a:latin typeface="Times New Roman" pitchFamily="18" charset="0"/>
                <a:cs typeface="+mn-cs"/>
              </a:defRPr>
            </a:lvl1pPr>
          </a:lstStyle>
          <a:p>
            <a:endParaRPr lang="en-US"/>
          </a:p>
        </p:txBody>
      </p:sp>
      <p:sp>
        <p:nvSpPr>
          <p:cNvPr id="56330" name="Rectangle 1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08" tIns="45704" rIns="91408" bIns="45704" numCol="1" anchor="t" anchorCtr="0" compatLnSpc="1">
            <a:prstTxWarp prst="textNoShape">
              <a:avLst/>
            </a:prstTxWarp>
          </a:bodyPr>
          <a:lstStyle>
            <a:lvl1pPr algn="ctr">
              <a:spcBef>
                <a:spcPct val="0"/>
              </a:spcBef>
              <a:buFontTx/>
              <a:buNone/>
              <a:defRPr sz="1400">
                <a:solidFill>
                  <a:srgbClr val="000000"/>
                </a:solidFill>
                <a:latin typeface="Times New Roman" pitchFamily="18" charset="0"/>
                <a:cs typeface="+mn-cs"/>
              </a:defRPr>
            </a:lvl1pPr>
          </a:lstStyle>
          <a:p>
            <a:endParaRPr lang="en-US"/>
          </a:p>
        </p:txBody>
      </p:sp>
      <p:sp>
        <p:nvSpPr>
          <p:cNvPr id="56331" name="Rectangle 11"/>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08" tIns="45704" rIns="91408" bIns="45704" numCol="1" anchor="t" anchorCtr="0" compatLnSpc="1">
            <a:prstTxWarp prst="textNoShape">
              <a:avLst/>
            </a:prstTxWarp>
          </a:bodyPr>
          <a:lstStyle>
            <a:lvl1pPr algn="r">
              <a:spcBef>
                <a:spcPct val="0"/>
              </a:spcBef>
              <a:buFontTx/>
              <a:buNone/>
              <a:defRPr sz="1400">
                <a:solidFill>
                  <a:srgbClr val="FFFFFF"/>
                </a:solidFill>
                <a:latin typeface="Times New Roman" pitchFamily="18" charset="0"/>
                <a:cs typeface="+mn-cs"/>
              </a:defRPr>
            </a:lvl1pPr>
          </a:lstStyle>
          <a:p>
            <a:fld id="{751F6C23-09E7-49DE-9A61-5612C2B43DD6}" type="slidenum">
              <a:rPr lang="en-US" smtClean="0"/>
              <a:t>‹#›</a:t>
            </a:fld>
            <a:endParaRPr lang="en-US"/>
          </a:p>
        </p:txBody>
      </p:sp>
      <p:sp>
        <p:nvSpPr>
          <p:cNvPr id="1031" name="Rectangle 12"/>
          <p:cNvSpPr>
            <a:spLocks noChangeArrowheads="1"/>
          </p:cNvSpPr>
          <p:nvPr/>
        </p:nvSpPr>
        <p:spPr bwMode="auto">
          <a:xfrm>
            <a:off x="0" y="6035679"/>
            <a:ext cx="9144000" cy="815975"/>
          </a:xfrm>
          <a:prstGeom prst="rect">
            <a:avLst/>
          </a:prstGeom>
          <a:solidFill>
            <a:srgbClr val="1D2F68"/>
          </a:solidFill>
          <a:ln w="9525">
            <a:solidFill>
              <a:srgbClr val="1D2F68"/>
            </a:solidFill>
            <a:miter lim="800000"/>
            <a:headEnd/>
            <a:tailEnd/>
          </a:ln>
        </p:spPr>
        <p:txBody>
          <a:bodyPr wrap="none" lIns="91408" tIns="45704" rIns="91408" bIns="45704" anchor="ctr"/>
          <a:lstStyle/>
          <a:p>
            <a:pPr algn="ctr">
              <a:spcBef>
                <a:spcPct val="50000"/>
              </a:spcBef>
            </a:pPr>
            <a:endParaRPr lang="en-US" sz="1400" b="1">
              <a:solidFill>
                <a:schemeClr val="bg1"/>
              </a:solidFill>
            </a:endParaRPr>
          </a:p>
        </p:txBody>
      </p:sp>
      <p:sp>
        <p:nvSpPr>
          <p:cNvPr id="1032" name="Rectangle 17"/>
          <p:cNvSpPr>
            <a:spLocks noChangeArrowheads="1"/>
          </p:cNvSpPr>
          <p:nvPr/>
        </p:nvSpPr>
        <p:spPr bwMode="auto">
          <a:xfrm>
            <a:off x="6940550" y="63055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8" tIns="45704" rIns="91408" bIns="45704"/>
          <a:lstStyle/>
          <a:p>
            <a:pPr algn="r">
              <a:spcBef>
                <a:spcPct val="50000"/>
              </a:spcBef>
            </a:pPr>
            <a:endParaRPr lang="en-US" sz="1200" b="1">
              <a:solidFill>
                <a:srgbClr val="FFFFFF"/>
              </a:solidFill>
            </a:endParaRPr>
          </a:p>
        </p:txBody>
      </p:sp>
      <p:grpSp>
        <p:nvGrpSpPr>
          <p:cNvPr id="1033" name="Group 25"/>
          <p:cNvGrpSpPr>
            <a:grpSpLocks/>
          </p:cNvGrpSpPr>
          <p:nvPr/>
        </p:nvGrpSpPr>
        <p:grpSpPr bwMode="auto">
          <a:xfrm>
            <a:off x="5708650" y="6124579"/>
            <a:ext cx="2081212" cy="661988"/>
            <a:chOff x="3596" y="3858"/>
            <a:chExt cx="1311" cy="417"/>
          </a:xfrm>
        </p:grpSpPr>
        <p:pic>
          <p:nvPicPr>
            <p:cNvPr id="1035" name="Picture 26" descr="NEW FAA LOGO"/>
            <p:cNvPicPr>
              <a:picLocks noChangeAspect="1" noChangeArrowheads="1"/>
            </p:cNvPicPr>
            <p:nvPr userDrawn="1"/>
          </p:nvPicPr>
          <p:blipFill>
            <a:blip r:embed="rId18">
              <a:clrChange>
                <a:clrFrom>
                  <a:srgbClr val="DF1F06"/>
                </a:clrFrom>
                <a:clrTo>
                  <a:srgbClr val="DF1F06">
                    <a:alpha val="0"/>
                  </a:srgbClr>
                </a:clrTo>
              </a:clrChange>
              <a:extLst>
                <a:ext uri="{28A0092B-C50C-407E-A947-70E740481C1C}">
                  <a14:useLocalDpi xmlns:a14="http://schemas.microsoft.com/office/drawing/2010/main" val="0"/>
                </a:ext>
              </a:extLst>
            </a:blip>
            <a:srcRect/>
            <a:stretch>
              <a:fillRect/>
            </a:stretch>
          </p:blipFill>
          <p:spPr bwMode="auto">
            <a:xfrm>
              <a:off x="3596" y="3858"/>
              <a:ext cx="416" cy="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3" name="Text Box 27"/>
            <p:cNvSpPr txBox="1">
              <a:spLocks noChangeArrowheads="1"/>
            </p:cNvSpPr>
            <p:nvPr userDrawn="1"/>
          </p:nvSpPr>
          <p:spPr bwMode="auto">
            <a:xfrm>
              <a:off x="4023" y="3947"/>
              <a:ext cx="884"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lnSpc>
                  <a:spcPts val="1000"/>
                </a:lnSpc>
                <a:spcBef>
                  <a:spcPct val="50000"/>
                </a:spcBef>
                <a:defRPr/>
              </a:pPr>
              <a:r>
                <a:rPr lang="en-US" sz="1200" b="1" dirty="0">
                  <a:solidFill>
                    <a:srgbClr val="FFFFFF"/>
                  </a:solidFill>
                  <a:cs typeface="+mn-cs"/>
                </a:rPr>
                <a:t>Federal Aviation</a:t>
              </a:r>
            </a:p>
            <a:p>
              <a:pPr eaLnBrk="1" hangingPunct="1">
                <a:lnSpc>
                  <a:spcPts val="1000"/>
                </a:lnSpc>
                <a:spcBef>
                  <a:spcPct val="50000"/>
                </a:spcBef>
                <a:defRPr/>
              </a:pPr>
              <a:r>
                <a:rPr lang="en-US" sz="1200" b="1" dirty="0">
                  <a:solidFill>
                    <a:srgbClr val="FFFFFF"/>
                  </a:solidFill>
                  <a:cs typeface="+mn-cs"/>
                </a:rPr>
                <a:t>Administration</a:t>
              </a:r>
            </a:p>
          </p:txBody>
        </p:sp>
      </p:grpSp>
      <p:sp>
        <p:nvSpPr>
          <p:cNvPr id="1034" name="TextBox 1"/>
          <p:cNvSpPr txBox="1">
            <a:spLocks noChangeArrowheads="1"/>
          </p:cNvSpPr>
          <p:nvPr/>
        </p:nvSpPr>
        <p:spPr bwMode="auto">
          <a:xfrm>
            <a:off x="7939" y="6329363"/>
            <a:ext cx="1894502" cy="449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8" tIns="45704" rIns="91408" bIns="45704">
            <a:spAutoFit/>
          </a:bodyPr>
          <a:lstStyle>
            <a:lvl1pPr eaLnBrk="0" hangingPunct="0">
              <a:spcBef>
                <a:spcPct val="50000"/>
              </a:spcBef>
              <a:buChar char="•"/>
              <a:defRPr sz="2400">
                <a:solidFill>
                  <a:schemeClr val="tx1"/>
                </a:solidFill>
                <a:latin typeface="Arial" charset="0"/>
              </a:defRPr>
            </a:lvl1pPr>
            <a:lvl2pPr marL="742950" indent="-285750" eaLnBrk="0" hangingPunct="0">
              <a:spcBef>
                <a:spcPct val="50000"/>
              </a:spcBef>
              <a:buChar char="•"/>
              <a:defRPr sz="2400">
                <a:solidFill>
                  <a:schemeClr val="tx1"/>
                </a:solidFill>
                <a:latin typeface="Arial" charset="0"/>
              </a:defRPr>
            </a:lvl2pPr>
            <a:lvl3pPr marL="1143000" indent="-228600" eaLnBrk="0" hangingPunct="0">
              <a:spcBef>
                <a:spcPct val="50000"/>
              </a:spcBef>
              <a:buChar char="•"/>
              <a:defRPr sz="2400">
                <a:solidFill>
                  <a:schemeClr val="tx1"/>
                </a:solidFill>
                <a:latin typeface="Arial" charset="0"/>
              </a:defRPr>
            </a:lvl3pPr>
            <a:lvl4pPr marL="1600200" indent="-228600" eaLnBrk="0" hangingPunct="0">
              <a:spcBef>
                <a:spcPct val="50000"/>
              </a:spcBef>
              <a:buChar char="•"/>
              <a:defRPr sz="2400">
                <a:solidFill>
                  <a:schemeClr val="tx1"/>
                </a:solidFill>
                <a:latin typeface="Arial" charset="0"/>
              </a:defRPr>
            </a:lvl4pPr>
            <a:lvl5pPr marL="2057400" indent="-228600" eaLnBrk="0" hangingPunct="0">
              <a:spcBef>
                <a:spcPct val="50000"/>
              </a:spcBef>
              <a:buChar char="•"/>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lnSpc>
                <a:spcPts val="1000"/>
              </a:lnSpc>
              <a:buFontTx/>
              <a:buNone/>
              <a:defRPr/>
            </a:pPr>
            <a:r>
              <a:rPr lang="en-US" sz="1200" b="1" dirty="0">
                <a:solidFill>
                  <a:schemeClr val="bg1"/>
                </a:solidFill>
              </a:rPr>
              <a:t>Mark Rumizen,  AIR-20</a:t>
            </a:r>
          </a:p>
          <a:p>
            <a:pPr eaLnBrk="1" hangingPunct="1">
              <a:lnSpc>
                <a:spcPts val="1000"/>
              </a:lnSpc>
              <a:buFontTx/>
              <a:buNone/>
              <a:defRPr/>
            </a:pPr>
            <a:r>
              <a:rPr lang="en-US" sz="1200" b="1" dirty="0" smtClean="0">
                <a:solidFill>
                  <a:schemeClr val="bg1"/>
                </a:solidFill>
              </a:rPr>
              <a:t>May 6, </a:t>
            </a:r>
            <a:r>
              <a:rPr lang="en-US" sz="1200" b="1" dirty="0">
                <a:solidFill>
                  <a:schemeClr val="bg1"/>
                </a:solidFill>
              </a:rPr>
              <a:t>2013</a:t>
            </a:r>
          </a:p>
        </p:txBody>
      </p:sp>
    </p:spTree>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 id="2147483940" r:id="rId12"/>
    <p:sldLayoutId id="2147483941" r:id="rId13"/>
    <p:sldLayoutId id="2147483942" r:id="rId14"/>
    <p:sldLayoutId id="2147483943" r:id="rId15"/>
    <p:sldLayoutId id="2147483944" r:id="rId16"/>
  </p:sldLayoutIdLst>
  <p:timing>
    <p:tnLst>
      <p:par>
        <p:cTn id="1" dur="indefinite" restart="never" nodeType="tmRoot"/>
      </p:par>
    </p:tnLst>
  </p:timing>
  <p:hf hdr="0" ftr="0" dt="0"/>
  <p:txStyles>
    <p:titleStyle>
      <a:lvl1pPr algn="l" rtl="0" eaLnBrk="1" fontAlgn="base" hangingPunct="1">
        <a:spcBef>
          <a:spcPct val="0"/>
        </a:spcBef>
        <a:spcAft>
          <a:spcPct val="0"/>
        </a:spcAft>
        <a:defRPr sz="4000" b="1">
          <a:solidFill>
            <a:srgbClr val="1D2F68"/>
          </a:solidFill>
          <a:latin typeface="+mj-lt"/>
          <a:ea typeface="+mj-ea"/>
          <a:cs typeface="+mj-cs"/>
        </a:defRPr>
      </a:lvl1pPr>
      <a:lvl2pPr algn="l" rtl="0" eaLnBrk="1" fontAlgn="base" hangingPunct="1">
        <a:spcBef>
          <a:spcPct val="0"/>
        </a:spcBef>
        <a:spcAft>
          <a:spcPct val="0"/>
        </a:spcAft>
        <a:defRPr sz="4000" b="1">
          <a:solidFill>
            <a:srgbClr val="1D2F68"/>
          </a:solidFill>
          <a:latin typeface="Arial" charset="0"/>
        </a:defRPr>
      </a:lvl2pPr>
      <a:lvl3pPr algn="l" rtl="0" eaLnBrk="1" fontAlgn="base" hangingPunct="1">
        <a:spcBef>
          <a:spcPct val="0"/>
        </a:spcBef>
        <a:spcAft>
          <a:spcPct val="0"/>
        </a:spcAft>
        <a:defRPr sz="4000" b="1">
          <a:solidFill>
            <a:srgbClr val="1D2F68"/>
          </a:solidFill>
          <a:latin typeface="Arial" charset="0"/>
        </a:defRPr>
      </a:lvl3pPr>
      <a:lvl4pPr algn="l" rtl="0" eaLnBrk="1" fontAlgn="base" hangingPunct="1">
        <a:spcBef>
          <a:spcPct val="0"/>
        </a:spcBef>
        <a:spcAft>
          <a:spcPct val="0"/>
        </a:spcAft>
        <a:defRPr sz="4000" b="1">
          <a:solidFill>
            <a:srgbClr val="1D2F68"/>
          </a:solidFill>
          <a:latin typeface="Arial" charset="0"/>
        </a:defRPr>
      </a:lvl4pPr>
      <a:lvl5pPr algn="l" rtl="0" eaLnBrk="1" fontAlgn="base" hangingPunct="1">
        <a:spcBef>
          <a:spcPct val="0"/>
        </a:spcBef>
        <a:spcAft>
          <a:spcPct val="0"/>
        </a:spcAft>
        <a:defRPr sz="4000" b="1">
          <a:solidFill>
            <a:srgbClr val="1D2F68"/>
          </a:solidFill>
          <a:latin typeface="Arial" charset="0"/>
        </a:defRPr>
      </a:lvl5pPr>
      <a:lvl6pPr marL="457036" algn="l" rtl="0" eaLnBrk="1" fontAlgn="base" hangingPunct="1">
        <a:spcBef>
          <a:spcPct val="0"/>
        </a:spcBef>
        <a:spcAft>
          <a:spcPct val="0"/>
        </a:spcAft>
        <a:defRPr sz="4000" b="1">
          <a:solidFill>
            <a:srgbClr val="1D2F68"/>
          </a:solidFill>
          <a:latin typeface="Arial" charset="0"/>
        </a:defRPr>
      </a:lvl6pPr>
      <a:lvl7pPr marL="914074" algn="l" rtl="0" eaLnBrk="1" fontAlgn="base" hangingPunct="1">
        <a:spcBef>
          <a:spcPct val="0"/>
        </a:spcBef>
        <a:spcAft>
          <a:spcPct val="0"/>
        </a:spcAft>
        <a:defRPr sz="4000" b="1">
          <a:solidFill>
            <a:srgbClr val="1D2F68"/>
          </a:solidFill>
          <a:latin typeface="Arial" charset="0"/>
        </a:defRPr>
      </a:lvl7pPr>
      <a:lvl8pPr marL="1371109" algn="l" rtl="0" eaLnBrk="1" fontAlgn="base" hangingPunct="1">
        <a:spcBef>
          <a:spcPct val="0"/>
        </a:spcBef>
        <a:spcAft>
          <a:spcPct val="0"/>
        </a:spcAft>
        <a:defRPr sz="4000" b="1">
          <a:solidFill>
            <a:srgbClr val="1D2F68"/>
          </a:solidFill>
          <a:latin typeface="Arial" charset="0"/>
        </a:defRPr>
      </a:lvl8pPr>
      <a:lvl9pPr marL="1828148" algn="l" rtl="0" eaLnBrk="1" fontAlgn="base" hangingPunct="1">
        <a:spcBef>
          <a:spcPct val="0"/>
        </a:spcBef>
        <a:spcAft>
          <a:spcPct val="0"/>
        </a:spcAft>
        <a:defRPr sz="4000" b="1">
          <a:solidFill>
            <a:srgbClr val="1D2F68"/>
          </a:solidFill>
          <a:latin typeface="Arial" charset="0"/>
        </a:defRPr>
      </a:lvl9pPr>
    </p:titleStyle>
    <p:bodyStyle>
      <a:lvl1pPr marL="342778" indent="-342778" algn="l" rtl="0" eaLnBrk="1" fontAlgn="base" hangingPunct="1">
        <a:spcBef>
          <a:spcPct val="20000"/>
        </a:spcBef>
        <a:spcAft>
          <a:spcPct val="0"/>
        </a:spcAft>
        <a:buChar char="•"/>
        <a:defRPr sz="2800" b="1">
          <a:solidFill>
            <a:schemeClr val="tx1"/>
          </a:solidFill>
          <a:latin typeface="+mn-lt"/>
          <a:ea typeface="+mn-ea"/>
          <a:cs typeface="+mn-cs"/>
        </a:defRPr>
      </a:lvl1pPr>
      <a:lvl2pPr marL="742685" indent="-285648" algn="l" rtl="0" eaLnBrk="1" fontAlgn="base" hangingPunct="1">
        <a:spcBef>
          <a:spcPct val="20000"/>
        </a:spcBef>
        <a:spcAft>
          <a:spcPct val="0"/>
        </a:spcAft>
        <a:buChar char="–"/>
        <a:defRPr sz="2400">
          <a:solidFill>
            <a:schemeClr val="tx1"/>
          </a:solidFill>
          <a:latin typeface="+mn-lt"/>
        </a:defRPr>
      </a:lvl2pPr>
      <a:lvl3pPr marL="1142592" indent="-228520" algn="l" rtl="0" eaLnBrk="1" fontAlgn="base" hangingPunct="1">
        <a:spcBef>
          <a:spcPct val="20000"/>
        </a:spcBef>
        <a:spcAft>
          <a:spcPct val="0"/>
        </a:spcAft>
        <a:buChar char="•"/>
        <a:defRPr sz="2000">
          <a:solidFill>
            <a:schemeClr val="tx1"/>
          </a:solidFill>
          <a:latin typeface="+mn-lt"/>
        </a:defRPr>
      </a:lvl3pPr>
      <a:lvl4pPr marL="1599629" indent="-228520" algn="l" rtl="0" eaLnBrk="1" fontAlgn="base" hangingPunct="1">
        <a:spcBef>
          <a:spcPct val="20000"/>
        </a:spcBef>
        <a:spcAft>
          <a:spcPct val="0"/>
        </a:spcAft>
        <a:buChar char="–"/>
        <a:defRPr>
          <a:solidFill>
            <a:schemeClr val="tx1"/>
          </a:solidFill>
          <a:latin typeface="+mn-lt"/>
        </a:defRPr>
      </a:lvl4pPr>
      <a:lvl5pPr marL="2056668" indent="-228520" algn="l" rtl="0" eaLnBrk="1" fontAlgn="base" hangingPunct="1">
        <a:spcBef>
          <a:spcPct val="20000"/>
        </a:spcBef>
        <a:spcAft>
          <a:spcPct val="0"/>
        </a:spcAft>
        <a:buChar char="»"/>
        <a:defRPr>
          <a:solidFill>
            <a:schemeClr val="tx1"/>
          </a:solidFill>
          <a:latin typeface="+mn-lt"/>
        </a:defRPr>
      </a:lvl5pPr>
      <a:lvl6pPr marL="2513704" indent="-228520" algn="l" rtl="0" eaLnBrk="1" fontAlgn="base" hangingPunct="1">
        <a:spcBef>
          <a:spcPct val="20000"/>
        </a:spcBef>
        <a:spcAft>
          <a:spcPct val="0"/>
        </a:spcAft>
        <a:buChar char="»"/>
        <a:defRPr>
          <a:solidFill>
            <a:schemeClr val="tx1"/>
          </a:solidFill>
          <a:latin typeface="+mn-lt"/>
        </a:defRPr>
      </a:lvl6pPr>
      <a:lvl7pPr marL="2970742" indent="-228520" algn="l" rtl="0" eaLnBrk="1" fontAlgn="base" hangingPunct="1">
        <a:spcBef>
          <a:spcPct val="20000"/>
        </a:spcBef>
        <a:spcAft>
          <a:spcPct val="0"/>
        </a:spcAft>
        <a:buChar char="»"/>
        <a:defRPr>
          <a:solidFill>
            <a:schemeClr val="tx1"/>
          </a:solidFill>
          <a:latin typeface="+mn-lt"/>
        </a:defRPr>
      </a:lvl7pPr>
      <a:lvl8pPr marL="3427778" indent="-228520" algn="l" rtl="0" eaLnBrk="1" fontAlgn="base" hangingPunct="1">
        <a:spcBef>
          <a:spcPct val="20000"/>
        </a:spcBef>
        <a:spcAft>
          <a:spcPct val="0"/>
        </a:spcAft>
        <a:buChar char="»"/>
        <a:defRPr>
          <a:solidFill>
            <a:schemeClr val="tx1"/>
          </a:solidFill>
          <a:latin typeface="+mn-lt"/>
        </a:defRPr>
      </a:lvl8pPr>
      <a:lvl9pPr marL="3884814" indent="-22852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074" rtl="0" eaLnBrk="1" latinLnBrk="0" hangingPunct="1">
        <a:defRPr sz="1800" kern="1200">
          <a:solidFill>
            <a:schemeClr val="tx1"/>
          </a:solidFill>
          <a:latin typeface="+mn-lt"/>
          <a:ea typeface="+mn-ea"/>
          <a:cs typeface="+mn-cs"/>
        </a:defRPr>
      </a:lvl1pPr>
      <a:lvl2pPr marL="457036" algn="l" defTabSz="914074" rtl="0" eaLnBrk="1" latinLnBrk="0" hangingPunct="1">
        <a:defRPr sz="1800" kern="1200">
          <a:solidFill>
            <a:schemeClr val="tx1"/>
          </a:solidFill>
          <a:latin typeface="+mn-lt"/>
          <a:ea typeface="+mn-ea"/>
          <a:cs typeface="+mn-cs"/>
        </a:defRPr>
      </a:lvl2pPr>
      <a:lvl3pPr marL="914074" algn="l" defTabSz="914074" rtl="0" eaLnBrk="1" latinLnBrk="0" hangingPunct="1">
        <a:defRPr sz="1800" kern="1200">
          <a:solidFill>
            <a:schemeClr val="tx1"/>
          </a:solidFill>
          <a:latin typeface="+mn-lt"/>
          <a:ea typeface="+mn-ea"/>
          <a:cs typeface="+mn-cs"/>
        </a:defRPr>
      </a:lvl3pPr>
      <a:lvl4pPr marL="1371109" algn="l" defTabSz="914074" rtl="0" eaLnBrk="1" latinLnBrk="0" hangingPunct="1">
        <a:defRPr sz="1800" kern="1200">
          <a:solidFill>
            <a:schemeClr val="tx1"/>
          </a:solidFill>
          <a:latin typeface="+mn-lt"/>
          <a:ea typeface="+mn-ea"/>
          <a:cs typeface="+mn-cs"/>
        </a:defRPr>
      </a:lvl4pPr>
      <a:lvl5pPr marL="1828148" algn="l" defTabSz="914074" rtl="0" eaLnBrk="1" latinLnBrk="0" hangingPunct="1">
        <a:defRPr sz="1800" kern="1200">
          <a:solidFill>
            <a:schemeClr val="tx1"/>
          </a:solidFill>
          <a:latin typeface="+mn-lt"/>
          <a:ea typeface="+mn-ea"/>
          <a:cs typeface="+mn-cs"/>
        </a:defRPr>
      </a:lvl5pPr>
      <a:lvl6pPr marL="2285186" algn="l" defTabSz="914074" rtl="0" eaLnBrk="1" latinLnBrk="0" hangingPunct="1">
        <a:defRPr sz="1800" kern="1200">
          <a:solidFill>
            <a:schemeClr val="tx1"/>
          </a:solidFill>
          <a:latin typeface="+mn-lt"/>
          <a:ea typeface="+mn-ea"/>
          <a:cs typeface="+mn-cs"/>
        </a:defRPr>
      </a:lvl6pPr>
      <a:lvl7pPr marL="2742224" algn="l" defTabSz="914074" rtl="0" eaLnBrk="1" latinLnBrk="0" hangingPunct="1">
        <a:defRPr sz="1800" kern="1200">
          <a:solidFill>
            <a:schemeClr val="tx1"/>
          </a:solidFill>
          <a:latin typeface="+mn-lt"/>
          <a:ea typeface="+mn-ea"/>
          <a:cs typeface="+mn-cs"/>
        </a:defRPr>
      </a:lvl7pPr>
      <a:lvl8pPr marL="3199260" algn="l" defTabSz="914074" rtl="0" eaLnBrk="1" latinLnBrk="0" hangingPunct="1">
        <a:defRPr sz="1800" kern="1200">
          <a:solidFill>
            <a:schemeClr val="tx1"/>
          </a:solidFill>
          <a:latin typeface="+mn-lt"/>
          <a:ea typeface="+mn-ea"/>
          <a:cs typeface="+mn-cs"/>
        </a:defRPr>
      </a:lvl8pPr>
      <a:lvl9pPr marL="3656296" algn="l" defTabSz="914074"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7"/>
          <p:cNvSpPr>
            <a:spLocks noGrp="1" noChangeArrowheads="1"/>
          </p:cNvSpPr>
          <p:nvPr>
            <p:ph type="title"/>
          </p:nvPr>
        </p:nvSpPr>
        <p:spPr bwMode="auto">
          <a:xfrm>
            <a:off x="428625" y="344488"/>
            <a:ext cx="84724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8" tIns="45704" rIns="91408" bIns="45704" numCol="1" anchor="ctr" anchorCtr="0" compatLnSpc="1">
            <a:prstTxWarp prst="textNoShape">
              <a:avLst/>
            </a:prstTxWarp>
          </a:bodyPr>
          <a:lstStyle/>
          <a:p>
            <a:pPr lvl="0"/>
            <a:r>
              <a:rPr lang="en-US" smtClean="0"/>
              <a:t>Select to edit master title</a:t>
            </a:r>
          </a:p>
        </p:txBody>
      </p:sp>
      <p:sp>
        <p:nvSpPr>
          <p:cNvPr id="1027" name="Rectangle 8"/>
          <p:cNvSpPr>
            <a:spLocks noGrp="1" noChangeArrowheads="1"/>
          </p:cNvSpPr>
          <p:nvPr>
            <p:ph type="body" idx="1"/>
          </p:nvPr>
        </p:nvSpPr>
        <p:spPr bwMode="auto">
          <a:xfrm>
            <a:off x="495300" y="1508125"/>
            <a:ext cx="8050213"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8" tIns="45704" rIns="91408" bIns="45704" numCol="1" anchor="t" anchorCtr="0" compatLnSpc="1">
            <a:prstTxWarp prst="textNoShape">
              <a:avLst/>
            </a:prstTxWarp>
          </a:bodyPr>
          <a:lstStyle/>
          <a:p>
            <a:pPr lvl="0"/>
            <a:r>
              <a:rPr lang="en-US" smtClean="0"/>
              <a:t>Select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6329" name="Rectangle 9"/>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08" tIns="45704" rIns="91408" bIns="45704" numCol="1" anchor="t" anchorCtr="0" compatLnSpc="1">
            <a:prstTxWarp prst="textNoShape">
              <a:avLst/>
            </a:prstTxWarp>
          </a:bodyPr>
          <a:lstStyle>
            <a:lvl1pPr>
              <a:spcBef>
                <a:spcPct val="0"/>
              </a:spcBef>
              <a:buFontTx/>
              <a:buNone/>
              <a:defRPr sz="1400">
                <a:latin typeface="Times New Roman" pitchFamily="18" charset="0"/>
              </a:defRPr>
            </a:lvl1pPr>
          </a:lstStyle>
          <a:p>
            <a:pPr>
              <a:defRPr/>
            </a:pPr>
            <a:endParaRPr lang="en-US"/>
          </a:p>
        </p:txBody>
      </p:sp>
      <p:sp>
        <p:nvSpPr>
          <p:cNvPr id="56330" name="Rectangle 1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08" tIns="45704" rIns="91408" bIns="45704" numCol="1" anchor="t" anchorCtr="0" compatLnSpc="1">
            <a:prstTxWarp prst="textNoShape">
              <a:avLst/>
            </a:prstTxWarp>
          </a:bodyPr>
          <a:lstStyle>
            <a:lvl1pPr algn="ctr">
              <a:spcBef>
                <a:spcPct val="0"/>
              </a:spcBef>
              <a:buFontTx/>
              <a:buNone/>
              <a:defRPr sz="1400">
                <a:latin typeface="Times New Roman" pitchFamily="18" charset="0"/>
              </a:defRPr>
            </a:lvl1pPr>
          </a:lstStyle>
          <a:p>
            <a:pPr>
              <a:defRPr/>
            </a:pPr>
            <a:endParaRPr lang="en-US"/>
          </a:p>
        </p:txBody>
      </p:sp>
      <p:sp>
        <p:nvSpPr>
          <p:cNvPr id="56331" name="Rectangle 11"/>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08" tIns="45704" rIns="91408" bIns="45704" numCol="1" anchor="t" anchorCtr="0" compatLnSpc="1">
            <a:prstTxWarp prst="textNoShape">
              <a:avLst/>
            </a:prstTxWarp>
          </a:bodyPr>
          <a:lstStyle>
            <a:lvl1pPr algn="r">
              <a:spcBef>
                <a:spcPct val="0"/>
              </a:spcBef>
              <a:buFontTx/>
              <a:buNone/>
              <a:defRPr sz="1400">
                <a:solidFill>
                  <a:schemeClr val="bg1"/>
                </a:solidFill>
                <a:latin typeface="Times New Roman" pitchFamily="18" charset="0"/>
              </a:defRPr>
            </a:lvl1pPr>
          </a:lstStyle>
          <a:p>
            <a:pPr>
              <a:defRPr/>
            </a:pPr>
            <a:fld id="{BB428EB9-F445-4B50-8A6A-041A7A71664C}" type="slidenum">
              <a:rPr lang="en-US"/>
              <a:pPr>
                <a:defRPr/>
              </a:pPr>
              <a:t>‹#›</a:t>
            </a:fld>
            <a:endParaRPr lang="en-US"/>
          </a:p>
        </p:txBody>
      </p:sp>
      <p:sp>
        <p:nvSpPr>
          <p:cNvPr id="56332" name="Rectangle 12"/>
          <p:cNvSpPr>
            <a:spLocks noChangeArrowheads="1"/>
          </p:cNvSpPr>
          <p:nvPr/>
        </p:nvSpPr>
        <p:spPr bwMode="auto">
          <a:xfrm>
            <a:off x="0" y="6035679"/>
            <a:ext cx="9144000" cy="815975"/>
          </a:xfrm>
          <a:prstGeom prst="rect">
            <a:avLst/>
          </a:prstGeom>
          <a:solidFill>
            <a:srgbClr val="1D2F68"/>
          </a:solidFill>
          <a:ln w="9525">
            <a:solidFill>
              <a:srgbClr val="1D2F68"/>
            </a:solidFill>
            <a:miter lim="800000"/>
            <a:headEnd/>
            <a:tailEnd/>
          </a:ln>
          <a:effectLst/>
        </p:spPr>
        <p:txBody>
          <a:bodyPr wrap="none" lIns="91408" tIns="45704" rIns="91408" bIns="45704" anchor="ctr"/>
          <a:lstStyle/>
          <a:p>
            <a:pPr>
              <a:spcBef>
                <a:spcPct val="50000"/>
              </a:spcBef>
              <a:buFontTx/>
              <a:buChar char="•"/>
              <a:defRPr/>
            </a:pPr>
            <a:endParaRPr lang="en-US" dirty="0"/>
          </a:p>
        </p:txBody>
      </p:sp>
      <p:sp>
        <p:nvSpPr>
          <p:cNvPr id="56337" name="Rectangle 17"/>
          <p:cNvSpPr>
            <a:spLocks noChangeArrowheads="1"/>
          </p:cNvSpPr>
          <p:nvPr/>
        </p:nvSpPr>
        <p:spPr bwMode="auto">
          <a:xfrm>
            <a:off x="6940550" y="6305550"/>
            <a:ext cx="1905000" cy="457200"/>
          </a:xfrm>
          <a:prstGeom prst="rect">
            <a:avLst/>
          </a:prstGeom>
          <a:noFill/>
          <a:ln w="9525">
            <a:noFill/>
            <a:miter lim="800000"/>
            <a:headEnd/>
            <a:tailEnd/>
          </a:ln>
          <a:effectLst/>
        </p:spPr>
        <p:txBody>
          <a:bodyPr lIns="91408" tIns="45704" rIns="91408" bIns="45704"/>
          <a:lstStyle/>
          <a:p>
            <a:pPr algn="r">
              <a:defRPr/>
            </a:pPr>
            <a:fld id="{3AC0BCE8-30AF-441F-A4FF-0A0250223E58}" type="slidenum">
              <a:rPr lang="en-US" sz="1200" b="1">
                <a:solidFill>
                  <a:schemeClr val="bg1"/>
                </a:solidFill>
              </a:rPr>
              <a:pPr algn="r">
                <a:defRPr/>
              </a:pPr>
              <a:t>‹#›</a:t>
            </a:fld>
            <a:endParaRPr lang="en-US" sz="1200" b="1">
              <a:solidFill>
                <a:schemeClr val="bg1"/>
              </a:solidFill>
            </a:endParaRPr>
          </a:p>
        </p:txBody>
      </p:sp>
      <p:grpSp>
        <p:nvGrpSpPr>
          <p:cNvPr id="1033" name="Group 25"/>
          <p:cNvGrpSpPr>
            <a:grpSpLocks/>
          </p:cNvGrpSpPr>
          <p:nvPr/>
        </p:nvGrpSpPr>
        <p:grpSpPr bwMode="auto">
          <a:xfrm>
            <a:off x="5708650" y="6124579"/>
            <a:ext cx="2081212" cy="661988"/>
            <a:chOff x="3596" y="3858"/>
            <a:chExt cx="1311" cy="417"/>
          </a:xfrm>
        </p:grpSpPr>
        <p:pic>
          <p:nvPicPr>
            <p:cNvPr id="1036" name="Picture 26" descr="NEW FAA LOGO"/>
            <p:cNvPicPr>
              <a:picLocks noChangeAspect="1" noChangeArrowheads="1"/>
            </p:cNvPicPr>
            <p:nvPr userDrawn="1"/>
          </p:nvPicPr>
          <p:blipFill>
            <a:blip r:embed="rId13" cstate="print">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596" y="3858"/>
              <a:ext cx="416" cy="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47" name="Text Box 27"/>
            <p:cNvSpPr txBox="1">
              <a:spLocks noChangeArrowheads="1"/>
            </p:cNvSpPr>
            <p:nvPr userDrawn="1"/>
          </p:nvSpPr>
          <p:spPr bwMode="auto">
            <a:xfrm>
              <a:off x="4023" y="3947"/>
              <a:ext cx="884" cy="255"/>
            </a:xfrm>
            <a:prstGeom prst="rect">
              <a:avLst/>
            </a:prstGeom>
            <a:noFill/>
            <a:ln w="9525">
              <a:noFill/>
              <a:miter lim="800000"/>
              <a:headEnd/>
              <a:tailEnd/>
            </a:ln>
            <a:effectLst/>
          </p:spPr>
          <p:txBody>
            <a:bodyPr wrap="none">
              <a:spAutoFit/>
            </a:bodyPr>
            <a:lstStyle/>
            <a:p>
              <a:pPr>
                <a:lnSpc>
                  <a:spcPct val="85000"/>
                </a:lnSpc>
                <a:defRPr/>
              </a:pPr>
              <a:r>
                <a:rPr lang="en-US" sz="1200" b="1">
                  <a:solidFill>
                    <a:schemeClr val="bg1"/>
                  </a:solidFill>
                </a:rPr>
                <a:t>Federal Aviation</a:t>
              </a:r>
            </a:p>
            <a:p>
              <a:pPr>
                <a:lnSpc>
                  <a:spcPct val="85000"/>
                </a:lnSpc>
                <a:defRPr/>
              </a:pPr>
              <a:r>
                <a:rPr lang="en-US" sz="1200" b="1">
                  <a:solidFill>
                    <a:schemeClr val="bg1"/>
                  </a:solidFill>
                </a:rPr>
                <a:t>Administration</a:t>
              </a:r>
            </a:p>
          </p:txBody>
        </p:sp>
      </p:grpSp>
      <p:sp>
        <p:nvSpPr>
          <p:cNvPr id="2" name="TextBox 1"/>
          <p:cNvSpPr txBox="1"/>
          <p:nvPr/>
        </p:nvSpPr>
        <p:spPr>
          <a:xfrm>
            <a:off x="77643" y="6228219"/>
            <a:ext cx="2536374" cy="437754"/>
          </a:xfrm>
          <a:prstGeom prst="rect">
            <a:avLst/>
          </a:prstGeom>
          <a:noFill/>
        </p:spPr>
        <p:txBody>
          <a:bodyPr wrap="none" lIns="91408" tIns="45704" rIns="91408" bIns="45704" rtlCol="0">
            <a:spAutoFit/>
          </a:bodyPr>
          <a:lstStyle/>
          <a:p>
            <a:r>
              <a:rPr lang="en-US" sz="1100" b="1" dirty="0" smtClean="0">
                <a:solidFill>
                  <a:schemeClr val="bg1"/>
                </a:solidFill>
              </a:rPr>
              <a:t>FAA Fuels</a:t>
            </a:r>
            <a:r>
              <a:rPr lang="en-US" sz="1100" b="1" baseline="0" dirty="0" smtClean="0">
                <a:solidFill>
                  <a:schemeClr val="bg1"/>
                </a:solidFill>
              </a:rPr>
              <a:t> Program Office, AIR-20</a:t>
            </a:r>
          </a:p>
          <a:p>
            <a:r>
              <a:rPr lang="en-US" sz="1100" b="1" baseline="0" dirty="0" smtClean="0">
                <a:solidFill>
                  <a:schemeClr val="bg1"/>
                </a:solidFill>
              </a:rPr>
              <a:t>December 9, 2013</a:t>
            </a:r>
            <a:endParaRPr lang="en-US" sz="1100" b="1"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946" r:id="rId1"/>
    <p:sldLayoutId id="2147483947" r:id="rId2"/>
    <p:sldLayoutId id="2147483948" r:id="rId3"/>
    <p:sldLayoutId id="2147483949" r:id="rId4"/>
    <p:sldLayoutId id="2147483950" r:id="rId5"/>
    <p:sldLayoutId id="2147483951" r:id="rId6"/>
    <p:sldLayoutId id="2147483952" r:id="rId7"/>
    <p:sldLayoutId id="2147483953" r:id="rId8"/>
    <p:sldLayoutId id="2147483954" r:id="rId9"/>
    <p:sldLayoutId id="2147483955" r:id="rId10"/>
    <p:sldLayoutId id="2147483956" r:id="rId11"/>
  </p:sldLayoutIdLst>
  <p:timing>
    <p:tnLst>
      <p:par>
        <p:cTn id="1" dur="indefinite" restart="never" nodeType="tmRoot"/>
      </p:par>
    </p:tnLst>
  </p:timing>
  <p:hf hdr="0" ftr="0" dt="0"/>
  <p:txStyles>
    <p:titleStyle>
      <a:lvl1pPr algn="l" rtl="0" eaLnBrk="1" fontAlgn="base" hangingPunct="1">
        <a:spcBef>
          <a:spcPct val="0"/>
        </a:spcBef>
        <a:spcAft>
          <a:spcPct val="0"/>
        </a:spcAft>
        <a:defRPr sz="4000" b="1">
          <a:solidFill>
            <a:srgbClr val="1D2F68"/>
          </a:solidFill>
          <a:latin typeface="+mj-lt"/>
          <a:ea typeface="+mj-ea"/>
          <a:cs typeface="+mj-cs"/>
        </a:defRPr>
      </a:lvl1pPr>
      <a:lvl2pPr algn="l" rtl="0" eaLnBrk="1" fontAlgn="base" hangingPunct="1">
        <a:spcBef>
          <a:spcPct val="0"/>
        </a:spcBef>
        <a:spcAft>
          <a:spcPct val="0"/>
        </a:spcAft>
        <a:defRPr sz="4000" b="1">
          <a:solidFill>
            <a:srgbClr val="1D2F68"/>
          </a:solidFill>
          <a:latin typeface="Arial" charset="0"/>
        </a:defRPr>
      </a:lvl2pPr>
      <a:lvl3pPr algn="l" rtl="0" eaLnBrk="1" fontAlgn="base" hangingPunct="1">
        <a:spcBef>
          <a:spcPct val="0"/>
        </a:spcBef>
        <a:spcAft>
          <a:spcPct val="0"/>
        </a:spcAft>
        <a:defRPr sz="4000" b="1">
          <a:solidFill>
            <a:srgbClr val="1D2F68"/>
          </a:solidFill>
          <a:latin typeface="Arial" charset="0"/>
        </a:defRPr>
      </a:lvl3pPr>
      <a:lvl4pPr algn="l" rtl="0" eaLnBrk="1" fontAlgn="base" hangingPunct="1">
        <a:spcBef>
          <a:spcPct val="0"/>
        </a:spcBef>
        <a:spcAft>
          <a:spcPct val="0"/>
        </a:spcAft>
        <a:defRPr sz="4000" b="1">
          <a:solidFill>
            <a:srgbClr val="1D2F68"/>
          </a:solidFill>
          <a:latin typeface="Arial" charset="0"/>
        </a:defRPr>
      </a:lvl4pPr>
      <a:lvl5pPr algn="l" rtl="0" eaLnBrk="1" fontAlgn="base" hangingPunct="1">
        <a:spcBef>
          <a:spcPct val="0"/>
        </a:spcBef>
        <a:spcAft>
          <a:spcPct val="0"/>
        </a:spcAft>
        <a:defRPr sz="4000" b="1">
          <a:solidFill>
            <a:srgbClr val="1D2F68"/>
          </a:solidFill>
          <a:latin typeface="Arial" charset="0"/>
        </a:defRPr>
      </a:lvl5pPr>
      <a:lvl6pPr marL="457036" algn="l" rtl="0" eaLnBrk="1" fontAlgn="base" hangingPunct="1">
        <a:spcBef>
          <a:spcPct val="0"/>
        </a:spcBef>
        <a:spcAft>
          <a:spcPct val="0"/>
        </a:spcAft>
        <a:defRPr sz="4000" b="1">
          <a:solidFill>
            <a:srgbClr val="1D2F68"/>
          </a:solidFill>
          <a:latin typeface="Arial" charset="0"/>
        </a:defRPr>
      </a:lvl6pPr>
      <a:lvl7pPr marL="914074" algn="l" rtl="0" eaLnBrk="1" fontAlgn="base" hangingPunct="1">
        <a:spcBef>
          <a:spcPct val="0"/>
        </a:spcBef>
        <a:spcAft>
          <a:spcPct val="0"/>
        </a:spcAft>
        <a:defRPr sz="4000" b="1">
          <a:solidFill>
            <a:srgbClr val="1D2F68"/>
          </a:solidFill>
          <a:latin typeface="Arial" charset="0"/>
        </a:defRPr>
      </a:lvl7pPr>
      <a:lvl8pPr marL="1371109" algn="l" rtl="0" eaLnBrk="1" fontAlgn="base" hangingPunct="1">
        <a:spcBef>
          <a:spcPct val="0"/>
        </a:spcBef>
        <a:spcAft>
          <a:spcPct val="0"/>
        </a:spcAft>
        <a:defRPr sz="4000" b="1">
          <a:solidFill>
            <a:srgbClr val="1D2F68"/>
          </a:solidFill>
          <a:latin typeface="Arial" charset="0"/>
        </a:defRPr>
      </a:lvl8pPr>
      <a:lvl9pPr marL="1828148" algn="l" rtl="0" eaLnBrk="1" fontAlgn="base" hangingPunct="1">
        <a:spcBef>
          <a:spcPct val="0"/>
        </a:spcBef>
        <a:spcAft>
          <a:spcPct val="0"/>
        </a:spcAft>
        <a:defRPr sz="4000" b="1">
          <a:solidFill>
            <a:srgbClr val="1D2F68"/>
          </a:solidFill>
          <a:latin typeface="Arial" charset="0"/>
        </a:defRPr>
      </a:lvl9pPr>
    </p:titleStyle>
    <p:bodyStyle>
      <a:lvl1pPr marL="342778" indent="-342778" algn="l" rtl="0" eaLnBrk="1" fontAlgn="base" hangingPunct="1">
        <a:spcBef>
          <a:spcPct val="20000"/>
        </a:spcBef>
        <a:spcAft>
          <a:spcPct val="0"/>
        </a:spcAft>
        <a:buChar char="•"/>
        <a:defRPr sz="2800" b="1">
          <a:solidFill>
            <a:schemeClr val="tx1"/>
          </a:solidFill>
          <a:latin typeface="+mn-lt"/>
          <a:ea typeface="+mn-ea"/>
          <a:cs typeface="+mn-cs"/>
        </a:defRPr>
      </a:lvl1pPr>
      <a:lvl2pPr marL="742685" indent="-285648" algn="l" rtl="0" eaLnBrk="1" fontAlgn="base" hangingPunct="1">
        <a:spcBef>
          <a:spcPct val="20000"/>
        </a:spcBef>
        <a:spcAft>
          <a:spcPct val="0"/>
        </a:spcAft>
        <a:buChar char="–"/>
        <a:defRPr sz="2400">
          <a:solidFill>
            <a:schemeClr val="tx1"/>
          </a:solidFill>
          <a:latin typeface="+mn-lt"/>
        </a:defRPr>
      </a:lvl2pPr>
      <a:lvl3pPr marL="1142592" indent="-228520" algn="l" rtl="0" eaLnBrk="1" fontAlgn="base" hangingPunct="1">
        <a:spcBef>
          <a:spcPct val="20000"/>
        </a:spcBef>
        <a:spcAft>
          <a:spcPct val="0"/>
        </a:spcAft>
        <a:buChar char="•"/>
        <a:defRPr sz="2000">
          <a:solidFill>
            <a:schemeClr val="tx1"/>
          </a:solidFill>
          <a:latin typeface="+mn-lt"/>
        </a:defRPr>
      </a:lvl3pPr>
      <a:lvl4pPr marL="1599629" indent="-228520" algn="l" rtl="0" eaLnBrk="1" fontAlgn="base" hangingPunct="1">
        <a:spcBef>
          <a:spcPct val="20000"/>
        </a:spcBef>
        <a:spcAft>
          <a:spcPct val="0"/>
        </a:spcAft>
        <a:buChar char="–"/>
        <a:defRPr>
          <a:solidFill>
            <a:schemeClr val="tx1"/>
          </a:solidFill>
          <a:latin typeface="+mn-lt"/>
        </a:defRPr>
      </a:lvl4pPr>
      <a:lvl5pPr marL="2056668" indent="-228520" algn="l" rtl="0" eaLnBrk="1" fontAlgn="base" hangingPunct="1">
        <a:spcBef>
          <a:spcPct val="20000"/>
        </a:spcBef>
        <a:spcAft>
          <a:spcPct val="0"/>
        </a:spcAft>
        <a:buChar char="»"/>
        <a:defRPr>
          <a:solidFill>
            <a:schemeClr val="tx1"/>
          </a:solidFill>
          <a:latin typeface="+mn-lt"/>
        </a:defRPr>
      </a:lvl5pPr>
      <a:lvl6pPr marL="2513704" indent="-228520" algn="l" rtl="0" eaLnBrk="1" fontAlgn="base" hangingPunct="1">
        <a:spcBef>
          <a:spcPct val="20000"/>
        </a:spcBef>
        <a:spcAft>
          <a:spcPct val="0"/>
        </a:spcAft>
        <a:buChar char="»"/>
        <a:defRPr>
          <a:solidFill>
            <a:schemeClr val="tx1"/>
          </a:solidFill>
          <a:latin typeface="+mn-lt"/>
        </a:defRPr>
      </a:lvl6pPr>
      <a:lvl7pPr marL="2970742" indent="-228520" algn="l" rtl="0" eaLnBrk="1" fontAlgn="base" hangingPunct="1">
        <a:spcBef>
          <a:spcPct val="20000"/>
        </a:spcBef>
        <a:spcAft>
          <a:spcPct val="0"/>
        </a:spcAft>
        <a:buChar char="»"/>
        <a:defRPr>
          <a:solidFill>
            <a:schemeClr val="tx1"/>
          </a:solidFill>
          <a:latin typeface="+mn-lt"/>
        </a:defRPr>
      </a:lvl7pPr>
      <a:lvl8pPr marL="3427778" indent="-228520" algn="l" rtl="0" eaLnBrk="1" fontAlgn="base" hangingPunct="1">
        <a:spcBef>
          <a:spcPct val="20000"/>
        </a:spcBef>
        <a:spcAft>
          <a:spcPct val="0"/>
        </a:spcAft>
        <a:buChar char="»"/>
        <a:defRPr>
          <a:solidFill>
            <a:schemeClr val="tx1"/>
          </a:solidFill>
          <a:latin typeface="+mn-lt"/>
        </a:defRPr>
      </a:lvl8pPr>
      <a:lvl9pPr marL="3884814" indent="-22852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074" rtl="0" eaLnBrk="1" latinLnBrk="0" hangingPunct="1">
        <a:defRPr sz="1800" kern="1200">
          <a:solidFill>
            <a:schemeClr val="tx1"/>
          </a:solidFill>
          <a:latin typeface="+mn-lt"/>
          <a:ea typeface="+mn-ea"/>
          <a:cs typeface="+mn-cs"/>
        </a:defRPr>
      </a:lvl1pPr>
      <a:lvl2pPr marL="457036" algn="l" defTabSz="914074" rtl="0" eaLnBrk="1" latinLnBrk="0" hangingPunct="1">
        <a:defRPr sz="1800" kern="1200">
          <a:solidFill>
            <a:schemeClr val="tx1"/>
          </a:solidFill>
          <a:latin typeface="+mn-lt"/>
          <a:ea typeface="+mn-ea"/>
          <a:cs typeface="+mn-cs"/>
        </a:defRPr>
      </a:lvl2pPr>
      <a:lvl3pPr marL="914074" algn="l" defTabSz="914074" rtl="0" eaLnBrk="1" latinLnBrk="0" hangingPunct="1">
        <a:defRPr sz="1800" kern="1200">
          <a:solidFill>
            <a:schemeClr val="tx1"/>
          </a:solidFill>
          <a:latin typeface="+mn-lt"/>
          <a:ea typeface="+mn-ea"/>
          <a:cs typeface="+mn-cs"/>
        </a:defRPr>
      </a:lvl3pPr>
      <a:lvl4pPr marL="1371109" algn="l" defTabSz="914074" rtl="0" eaLnBrk="1" latinLnBrk="0" hangingPunct="1">
        <a:defRPr sz="1800" kern="1200">
          <a:solidFill>
            <a:schemeClr val="tx1"/>
          </a:solidFill>
          <a:latin typeface="+mn-lt"/>
          <a:ea typeface="+mn-ea"/>
          <a:cs typeface="+mn-cs"/>
        </a:defRPr>
      </a:lvl4pPr>
      <a:lvl5pPr marL="1828148" algn="l" defTabSz="914074" rtl="0" eaLnBrk="1" latinLnBrk="0" hangingPunct="1">
        <a:defRPr sz="1800" kern="1200">
          <a:solidFill>
            <a:schemeClr val="tx1"/>
          </a:solidFill>
          <a:latin typeface="+mn-lt"/>
          <a:ea typeface="+mn-ea"/>
          <a:cs typeface="+mn-cs"/>
        </a:defRPr>
      </a:lvl5pPr>
      <a:lvl6pPr marL="2285186" algn="l" defTabSz="914074" rtl="0" eaLnBrk="1" latinLnBrk="0" hangingPunct="1">
        <a:defRPr sz="1800" kern="1200">
          <a:solidFill>
            <a:schemeClr val="tx1"/>
          </a:solidFill>
          <a:latin typeface="+mn-lt"/>
          <a:ea typeface="+mn-ea"/>
          <a:cs typeface="+mn-cs"/>
        </a:defRPr>
      </a:lvl6pPr>
      <a:lvl7pPr marL="2742224" algn="l" defTabSz="914074" rtl="0" eaLnBrk="1" latinLnBrk="0" hangingPunct="1">
        <a:defRPr sz="1800" kern="1200">
          <a:solidFill>
            <a:schemeClr val="tx1"/>
          </a:solidFill>
          <a:latin typeface="+mn-lt"/>
          <a:ea typeface="+mn-ea"/>
          <a:cs typeface="+mn-cs"/>
        </a:defRPr>
      </a:lvl7pPr>
      <a:lvl8pPr marL="3199260" algn="l" defTabSz="914074" rtl="0" eaLnBrk="1" latinLnBrk="0" hangingPunct="1">
        <a:defRPr sz="1800" kern="1200">
          <a:solidFill>
            <a:schemeClr val="tx1"/>
          </a:solidFill>
          <a:latin typeface="+mn-lt"/>
          <a:ea typeface="+mn-ea"/>
          <a:cs typeface="+mn-cs"/>
        </a:defRPr>
      </a:lvl8pPr>
      <a:lvl9pPr marL="3656296" algn="l" defTabSz="914074"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27" name="Rectangle 7"/>
          <p:cNvSpPr>
            <a:spLocks noGrp="1" noChangeArrowheads="1"/>
          </p:cNvSpPr>
          <p:nvPr>
            <p:ph type="title"/>
          </p:nvPr>
        </p:nvSpPr>
        <p:spPr bwMode="auto">
          <a:xfrm>
            <a:off x="428625" y="3444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ctr" anchorCtr="0" compatLnSpc="1">
            <a:prstTxWarp prst="textNoShape">
              <a:avLst/>
            </a:prstTxWarp>
          </a:bodyPr>
          <a:lstStyle/>
          <a:p>
            <a:pPr lvl="0"/>
            <a:r>
              <a:rPr lang="en-US" smtClean="0"/>
              <a:t>Select to edit master title</a:t>
            </a:r>
          </a:p>
        </p:txBody>
      </p:sp>
      <p:sp>
        <p:nvSpPr>
          <p:cNvPr id="56328" name="Rectangle 8"/>
          <p:cNvSpPr>
            <a:spLocks noGrp="1" noChangeArrowheads="1"/>
          </p:cNvSpPr>
          <p:nvPr>
            <p:ph type="body" idx="1"/>
          </p:nvPr>
        </p:nvSpPr>
        <p:spPr bwMode="auto">
          <a:xfrm>
            <a:off x="495300" y="1508125"/>
            <a:ext cx="805021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t" anchorCtr="0" compatLnSpc="1">
            <a:prstTxWarp prst="textNoShape">
              <a:avLst/>
            </a:prstTxWarp>
          </a:bodyPr>
          <a:lstStyle/>
          <a:p>
            <a:pPr lvl="0"/>
            <a:r>
              <a:rPr lang="en-US" smtClean="0"/>
              <a:t>Select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6329" name="Rectangle 9"/>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t" anchorCtr="0" compatLnSpc="1">
            <a:prstTxWarp prst="textNoShape">
              <a:avLst/>
            </a:prstTxWarp>
          </a:bodyPr>
          <a:lstStyle>
            <a:lvl1pPr>
              <a:spcBef>
                <a:spcPct val="0"/>
              </a:spcBef>
              <a:buFontTx/>
              <a:buNone/>
              <a:defRPr sz="1400">
                <a:latin typeface="Times New Roman" pitchFamily="18" charset="0"/>
              </a:defRPr>
            </a:lvl1pPr>
          </a:lstStyle>
          <a:p>
            <a:endParaRPr lang="en-US">
              <a:solidFill>
                <a:srgbClr val="000000"/>
              </a:solidFill>
            </a:endParaRPr>
          </a:p>
        </p:txBody>
      </p:sp>
      <p:sp>
        <p:nvSpPr>
          <p:cNvPr id="56330" name="Rectangle 10"/>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t" anchorCtr="0" compatLnSpc="1">
            <a:prstTxWarp prst="textNoShape">
              <a:avLst/>
            </a:prstTxWarp>
          </a:bodyPr>
          <a:lstStyle>
            <a:lvl1pPr algn="ctr">
              <a:spcBef>
                <a:spcPct val="0"/>
              </a:spcBef>
              <a:buFontTx/>
              <a:buNone/>
              <a:defRPr sz="1400">
                <a:latin typeface="Times New Roman" pitchFamily="18" charset="0"/>
              </a:defRPr>
            </a:lvl1pPr>
          </a:lstStyle>
          <a:p>
            <a:endParaRPr lang="en-US">
              <a:solidFill>
                <a:srgbClr val="000000"/>
              </a:solidFill>
            </a:endParaRPr>
          </a:p>
        </p:txBody>
      </p:sp>
      <p:sp>
        <p:nvSpPr>
          <p:cNvPr id="56331" name="Rectangle 11"/>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t" anchorCtr="0" compatLnSpc="1">
            <a:prstTxWarp prst="textNoShape">
              <a:avLst/>
            </a:prstTxWarp>
          </a:bodyPr>
          <a:lstStyle>
            <a:lvl1pPr algn="r">
              <a:spcBef>
                <a:spcPct val="0"/>
              </a:spcBef>
              <a:buFontTx/>
              <a:buNone/>
              <a:defRPr sz="1400">
                <a:solidFill>
                  <a:schemeClr val="bg1"/>
                </a:solidFill>
                <a:latin typeface="Times New Roman" pitchFamily="18" charset="0"/>
              </a:defRPr>
            </a:lvl1pPr>
          </a:lstStyle>
          <a:p>
            <a:fld id="{15888C93-0A30-4871-BA56-AAAF72BD03DB}" type="slidenum">
              <a:rPr lang="en-US">
                <a:solidFill>
                  <a:srgbClr val="FFFFFF"/>
                </a:solidFill>
              </a:rPr>
              <a:pPr/>
              <a:t>‹#›</a:t>
            </a:fld>
            <a:endParaRPr lang="en-US">
              <a:solidFill>
                <a:srgbClr val="FFFFFF"/>
              </a:solidFill>
            </a:endParaRPr>
          </a:p>
        </p:txBody>
      </p:sp>
      <p:sp>
        <p:nvSpPr>
          <p:cNvPr id="56332" name="Rectangle 12"/>
          <p:cNvSpPr>
            <a:spLocks noChangeArrowheads="1"/>
          </p:cNvSpPr>
          <p:nvPr/>
        </p:nvSpPr>
        <p:spPr bwMode="auto">
          <a:xfrm>
            <a:off x="0" y="6035679"/>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8" tIns="45704" rIns="91408" bIns="45704" anchor="ctr"/>
          <a:lstStyle/>
          <a:p>
            <a:pPr>
              <a:spcBef>
                <a:spcPct val="50000"/>
              </a:spcBef>
              <a:buFontTx/>
              <a:buChar char="•"/>
            </a:pPr>
            <a:endParaRPr lang="en-US">
              <a:solidFill>
                <a:srgbClr val="000000"/>
              </a:solidFill>
            </a:endParaRPr>
          </a:p>
        </p:txBody>
      </p:sp>
      <p:sp>
        <p:nvSpPr>
          <p:cNvPr id="56337" name="Rectangle 17"/>
          <p:cNvSpPr>
            <a:spLocks noChangeArrowheads="1"/>
          </p:cNvSpPr>
          <p:nvPr/>
        </p:nvSpPr>
        <p:spPr bwMode="auto">
          <a:xfrm>
            <a:off x="6940550" y="630555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8" tIns="45704" rIns="91408" bIns="45704"/>
          <a:lstStyle/>
          <a:p>
            <a:pPr algn="r"/>
            <a:fld id="{8FD4F945-DF31-4127-A0A1-A85138081D4F}" type="slidenum">
              <a:rPr lang="en-US" sz="1200" b="1">
                <a:solidFill>
                  <a:srgbClr val="FFFFFF"/>
                </a:solidFill>
              </a:rPr>
              <a:pPr algn="r"/>
              <a:t>‹#›</a:t>
            </a:fld>
            <a:endParaRPr lang="en-US" sz="1200" b="1">
              <a:solidFill>
                <a:srgbClr val="FFFFFF"/>
              </a:solidFill>
            </a:endParaRPr>
          </a:p>
        </p:txBody>
      </p:sp>
      <p:grpSp>
        <p:nvGrpSpPr>
          <p:cNvPr id="56345" name="Group 25"/>
          <p:cNvGrpSpPr>
            <a:grpSpLocks/>
          </p:cNvGrpSpPr>
          <p:nvPr/>
        </p:nvGrpSpPr>
        <p:grpSpPr bwMode="auto">
          <a:xfrm>
            <a:off x="5708650" y="6124579"/>
            <a:ext cx="2081212" cy="661988"/>
            <a:chOff x="3596" y="3858"/>
            <a:chExt cx="1311" cy="417"/>
          </a:xfrm>
        </p:grpSpPr>
        <p:pic>
          <p:nvPicPr>
            <p:cNvPr id="56346" name="Picture 26" descr="NEW FAA LOGO"/>
            <p:cNvPicPr>
              <a:picLocks noChangeAspect="1" noChangeArrowheads="1"/>
            </p:cNvPicPr>
            <p:nvPr userDrawn="1"/>
          </p:nvPicPr>
          <p:blipFill>
            <a:blip r:embed="rId13" cstate="print">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596" y="3858"/>
              <a:ext cx="416" cy="417"/>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023" y="3947"/>
              <a:ext cx="884" cy="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pPr>
              <a:r>
                <a:rPr lang="en-US" sz="1200" b="1">
                  <a:solidFill>
                    <a:srgbClr val="FFFFFF"/>
                  </a:solidFill>
                </a:rPr>
                <a:t>Federal Aviation</a:t>
              </a:r>
            </a:p>
            <a:p>
              <a:pPr>
                <a:lnSpc>
                  <a:spcPct val="85000"/>
                </a:lnSpc>
              </a:pPr>
              <a:r>
                <a:rPr lang="en-US" sz="1200" b="1">
                  <a:solidFill>
                    <a:srgbClr val="FFFFFF"/>
                  </a:solidFill>
                </a:rPr>
                <a:t>Administration</a:t>
              </a:r>
            </a:p>
          </p:txBody>
        </p:sp>
      </p:grpSp>
      <p:sp>
        <p:nvSpPr>
          <p:cNvPr id="56349" name="Text Box 29"/>
          <p:cNvSpPr txBox="1">
            <a:spLocks noChangeArrowheads="1"/>
          </p:cNvSpPr>
          <p:nvPr/>
        </p:nvSpPr>
        <p:spPr bwMode="auto">
          <a:xfrm>
            <a:off x="449267" y="6205542"/>
            <a:ext cx="4784725" cy="279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8" tIns="45704" rIns="91408" bIns="45704">
            <a:spAutoFit/>
          </a:bodyPr>
          <a:lstStyle/>
          <a:p>
            <a:pPr>
              <a:spcBef>
                <a:spcPct val="50000"/>
              </a:spcBef>
            </a:pPr>
            <a:r>
              <a:rPr lang="en-US" sz="1200" b="1">
                <a:solidFill>
                  <a:srgbClr val="C0C0C0"/>
                </a:solidFill>
              </a:rPr>
              <a:t>&lt;Presentation Title – Change on Master Slide&gt;</a:t>
            </a:r>
            <a:endParaRPr lang="en-US" sz="1200">
              <a:solidFill>
                <a:srgbClr val="C0C0C0"/>
              </a:solidFill>
            </a:endParaRPr>
          </a:p>
        </p:txBody>
      </p:sp>
      <p:sp>
        <p:nvSpPr>
          <p:cNvPr id="56350" name="Text Box 30"/>
          <p:cNvSpPr txBox="1">
            <a:spLocks noChangeArrowheads="1"/>
          </p:cNvSpPr>
          <p:nvPr/>
        </p:nvSpPr>
        <p:spPr bwMode="auto">
          <a:xfrm>
            <a:off x="441325" y="6384929"/>
            <a:ext cx="3740150" cy="279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8" tIns="45704" rIns="91408" bIns="45704">
            <a:spAutoFit/>
          </a:bodyPr>
          <a:lstStyle/>
          <a:p>
            <a:pPr>
              <a:spcBef>
                <a:spcPct val="50000"/>
              </a:spcBef>
            </a:pPr>
            <a:r>
              <a:rPr lang="en-US" sz="1200" dirty="0">
                <a:solidFill>
                  <a:srgbClr val="C0C0C0"/>
                </a:solidFill>
              </a:rPr>
              <a:t>&lt;Date of Presentation – Change on Master Slide&gt;</a:t>
            </a:r>
          </a:p>
        </p:txBody>
      </p:sp>
    </p:spTree>
    <p:extLst>
      <p:ext uri="{BB962C8B-B14F-4D97-AF65-F5344CB8AC3E}">
        <p14:creationId xmlns:p14="http://schemas.microsoft.com/office/powerpoint/2010/main" val="148607285"/>
      </p:ext>
    </p:extLst>
  </p:cSld>
  <p:clrMap bg1="lt1" tx1="dk1" bg2="lt2" tx2="dk2" accent1="accent1" accent2="accent2" accent3="accent3" accent4="accent4" accent5="accent5" accent6="accent6" hlink="hlink" folHlink="folHlink"/>
  <p:sldLayoutIdLst>
    <p:sldLayoutId id="2147483958" r:id="rId1"/>
    <p:sldLayoutId id="2147483959" r:id="rId2"/>
    <p:sldLayoutId id="2147483960" r:id="rId3"/>
    <p:sldLayoutId id="2147483961" r:id="rId4"/>
    <p:sldLayoutId id="2147483962" r:id="rId5"/>
    <p:sldLayoutId id="2147483963" r:id="rId6"/>
    <p:sldLayoutId id="2147483964" r:id="rId7"/>
    <p:sldLayoutId id="2147483965" r:id="rId8"/>
    <p:sldLayoutId id="2147483966" r:id="rId9"/>
    <p:sldLayoutId id="2147483967" r:id="rId10"/>
    <p:sldLayoutId id="2147483968" r:id="rId11"/>
  </p:sldLayoutIdLst>
  <p:timing>
    <p:tnLst>
      <p:par>
        <p:cTn id="1" dur="indefinite" restart="never" nodeType="tmRoot"/>
      </p:par>
    </p:tnLst>
  </p:timing>
  <p:hf hdr="0" ftr="0" dt="0"/>
  <p:txStyles>
    <p:titleStyle>
      <a:lvl1pPr algn="l" rtl="0" eaLnBrk="1" fontAlgn="base" hangingPunct="1">
        <a:spcBef>
          <a:spcPct val="0"/>
        </a:spcBef>
        <a:spcAft>
          <a:spcPct val="0"/>
        </a:spcAft>
        <a:defRPr sz="4000" b="1">
          <a:solidFill>
            <a:srgbClr val="1D2F68"/>
          </a:solidFill>
          <a:latin typeface="+mj-lt"/>
          <a:ea typeface="+mj-ea"/>
          <a:cs typeface="+mj-cs"/>
        </a:defRPr>
      </a:lvl1pPr>
      <a:lvl2pPr algn="l" rtl="0" eaLnBrk="1" fontAlgn="base" hangingPunct="1">
        <a:spcBef>
          <a:spcPct val="0"/>
        </a:spcBef>
        <a:spcAft>
          <a:spcPct val="0"/>
        </a:spcAft>
        <a:defRPr sz="4000" b="1">
          <a:solidFill>
            <a:srgbClr val="1D2F68"/>
          </a:solidFill>
          <a:latin typeface="Arial" charset="0"/>
        </a:defRPr>
      </a:lvl2pPr>
      <a:lvl3pPr algn="l" rtl="0" eaLnBrk="1" fontAlgn="base" hangingPunct="1">
        <a:spcBef>
          <a:spcPct val="0"/>
        </a:spcBef>
        <a:spcAft>
          <a:spcPct val="0"/>
        </a:spcAft>
        <a:defRPr sz="4000" b="1">
          <a:solidFill>
            <a:srgbClr val="1D2F68"/>
          </a:solidFill>
          <a:latin typeface="Arial" charset="0"/>
        </a:defRPr>
      </a:lvl3pPr>
      <a:lvl4pPr algn="l" rtl="0" eaLnBrk="1" fontAlgn="base" hangingPunct="1">
        <a:spcBef>
          <a:spcPct val="0"/>
        </a:spcBef>
        <a:spcAft>
          <a:spcPct val="0"/>
        </a:spcAft>
        <a:defRPr sz="4000" b="1">
          <a:solidFill>
            <a:srgbClr val="1D2F68"/>
          </a:solidFill>
          <a:latin typeface="Arial" charset="0"/>
        </a:defRPr>
      </a:lvl4pPr>
      <a:lvl5pPr algn="l" rtl="0" eaLnBrk="1" fontAlgn="base" hangingPunct="1">
        <a:spcBef>
          <a:spcPct val="0"/>
        </a:spcBef>
        <a:spcAft>
          <a:spcPct val="0"/>
        </a:spcAft>
        <a:defRPr sz="4000" b="1">
          <a:solidFill>
            <a:srgbClr val="1D2F68"/>
          </a:solidFill>
          <a:latin typeface="Arial" charset="0"/>
        </a:defRPr>
      </a:lvl5pPr>
      <a:lvl6pPr marL="457036" algn="l" rtl="0" eaLnBrk="1" fontAlgn="base" hangingPunct="1">
        <a:spcBef>
          <a:spcPct val="0"/>
        </a:spcBef>
        <a:spcAft>
          <a:spcPct val="0"/>
        </a:spcAft>
        <a:defRPr sz="4000" b="1">
          <a:solidFill>
            <a:srgbClr val="1D2F68"/>
          </a:solidFill>
          <a:latin typeface="Arial" charset="0"/>
        </a:defRPr>
      </a:lvl6pPr>
      <a:lvl7pPr marL="914074" algn="l" rtl="0" eaLnBrk="1" fontAlgn="base" hangingPunct="1">
        <a:spcBef>
          <a:spcPct val="0"/>
        </a:spcBef>
        <a:spcAft>
          <a:spcPct val="0"/>
        </a:spcAft>
        <a:defRPr sz="4000" b="1">
          <a:solidFill>
            <a:srgbClr val="1D2F68"/>
          </a:solidFill>
          <a:latin typeface="Arial" charset="0"/>
        </a:defRPr>
      </a:lvl7pPr>
      <a:lvl8pPr marL="1371109" algn="l" rtl="0" eaLnBrk="1" fontAlgn="base" hangingPunct="1">
        <a:spcBef>
          <a:spcPct val="0"/>
        </a:spcBef>
        <a:spcAft>
          <a:spcPct val="0"/>
        </a:spcAft>
        <a:defRPr sz="4000" b="1">
          <a:solidFill>
            <a:srgbClr val="1D2F68"/>
          </a:solidFill>
          <a:latin typeface="Arial" charset="0"/>
        </a:defRPr>
      </a:lvl8pPr>
      <a:lvl9pPr marL="1828148" algn="l" rtl="0" eaLnBrk="1" fontAlgn="base" hangingPunct="1">
        <a:spcBef>
          <a:spcPct val="0"/>
        </a:spcBef>
        <a:spcAft>
          <a:spcPct val="0"/>
        </a:spcAft>
        <a:defRPr sz="4000" b="1">
          <a:solidFill>
            <a:srgbClr val="1D2F68"/>
          </a:solidFill>
          <a:latin typeface="Arial" charset="0"/>
        </a:defRPr>
      </a:lvl9pPr>
    </p:titleStyle>
    <p:bodyStyle>
      <a:lvl1pPr marL="342778" indent="-342778" algn="l" rtl="0" eaLnBrk="1" fontAlgn="base" hangingPunct="1">
        <a:spcBef>
          <a:spcPct val="20000"/>
        </a:spcBef>
        <a:spcAft>
          <a:spcPct val="0"/>
        </a:spcAft>
        <a:buChar char="•"/>
        <a:defRPr sz="2800" b="1">
          <a:solidFill>
            <a:schemeClr val="tx1"/>
          </a:solidFill>
          <a:latin typeface="+mn-lt"/>
          <a:ea typeface="+mn-ea"/>
          <a:cs typeface="+mn-cs"/>
        </a:defRPr>
      </a:lvl1pPr>
      <a:lvl2pPr marL="742685" indent="-285648" algn="l" rtl="0" eaLnBrk="1" fontAlgn="base" hangingPunct="1">
        <a:spcBef>
          <a:spcPct val="20000"/>
        </a:spcBef>
        <a:spcAft>
          <a:spcPct val="0"/>
        </a:spcAft>
        <a:buChar char="–"/>
        <a:defRPr sz="2400">
          <a:solidFill>
            <a:schemeClr val="tx1"/>
          </a:solidFill>
          <a:latin typeface="+mn-lt"/>
        </a:defRPr>
      </a:lvl2pPr>
      <a:lvl3pPr marL="1142592" indent="-228520" algn="l" rtl="0" eaLnBrk="1" fontAlgn="base" hangingPunct="1">
        <a:spcBef>
          <a:spcPct val="20000"/>
        </a:spcBef>
        <a:spcAft>
          <a:spcPct val="0"/>
        </a:spcAft>
        <a:buChar char="•"/>
        <a:defRPr sz="2000">
          <a:solidFill>
            <a:schemeClr val="tx1"/>
          </a:solidFill>
          <a:latin typeface="+mn-lt"/>
        </a:defRPr>
      </a:lvl3pPr>
      <a:lvl4pPr marL="1599629" indent="-228520" algn="l" rtl="0" eaLnBrk="1" fontAlgn="base" hangingPunct="1">
        <a:spcBef>
          <a:spcPct val="20000"/>
        </a:spcBef>
        <a:spcAft>
          <a:spcPct val="0"/>
        </a:spcAft>
        <a:buChar char="–"/>
        <a:defRPr>
          <a:solidFill>
            <a:schemeClr val="tx1"/>
          </a:solidFill>
          <a:latin typeface="+mn-lt"/>
        </a:defRPr>
      </a:lvl4pPr>
      <a:lvl5pPr marL="2056668" indent="-228520" algn="l" rtl="0" eaLnBrk="1" fontAlgn="base" hangingPunct="1">
        <a:spcBef>
          <a:spcPct val="20000"/>
        </a:spcBef>
        <a:spcAft>
          <a:spcPct val="0"/>
        </a:spcAft>
        <a:buChar char="»"/>
        <a:defRPr>
          <a:solidFill>
            <a:schemeClr val="tx1"/>
          </a:solidFill>
          <a:latin typeface="+mn-lt"/>
        </a:defRPr>
      </a:lvl5pPr>
      <a:lvl6pPr marL="2513704" indent="-228520" algn="l" rtl="0" eaLnBrk="1" fontAlgn="base" hangingPunct="1">
        <a:spcBef>
          <a:spcPct val="20000"/>
        </a:spcBef>
        <a:spcAft>
          <a:spcPct val="0"/>
        </a:spcAft>
        <a:buChar char="»"/>
        <a:defRPr>
          <a:solidFill>
            <a:schemeClr val="tx1"/>
          </a:solidFill>
          <a:latin typeface="+mn-lt"/>
        </a:defRPr>
      </a:lvl6pPr>
      <a:lvl7pPr marL="2970742" indent="-228520" algn="l" rtl="0" eaLnBrk="1" fontAlgn="base" hangingPunct="1">
        <a:spcBef>
          <a:spcPct val="20000"/>
        </a:spcBef>
        <a:spcAft>
          <a:spcPct val="0"/>
        </a:spcAft>
        <a:buChar char="»"/>
        <a:defRPr>
          <a:solidFill>
            <a:schemeClr val="tx1"/>
          </a:solidFill>
          <a:latin typeface="+mn-lt"/>
        </a:defRPr>
      </a:lvl7pPr>
      <a:lvl8pPr marL="3427778" indent="-228520" algn="l" rtl="0" eaLnBrk="1" fontAlgn="base" hangingPunct="1">
        <a:spcBef>
          <a:spcPct val="20000"/>
        </a:spcBef>
        <a:spcAft>
          <a:spcPct val="0"/>
        </a:spcAft>
        <a:buChar char="»"/>
        <a:defRPr>
          <a:solidFill>
            <a:schemeClr val="tx1"/>
          </a:solidFill>
          <a:latin typeface="+mn-lt"/>
        </a:defRPr>
      </a:lvl8pPr>
      <a:lvl9pPr marL="3884814" indent="-22852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074" rtl="0" eaLnBrk="1" latinLnBrk="0" hangingPunct="1">
        <a:defRPr sz="1800" kern="1200">
          <a:solidFill>
            <a:schemeClr val="tx1"/>
          </a:solidFill>
          <a:latin typeface="+mn-lt"/>
          <a:ea typeface="+mn-ea"/>
          <a:cs typeface="+mn-cs"/>
        </a:defRPr>
      </a:lvl1pPr>
      <a:lvl2pPr marL="457036" algn="l" defTabSz="914074" rtl="0" eaLnBrk="1" latinLnBrk="0" hangingPunct="1">
        <a:defRPr sz="1800" kern="1200">
          <a:solidFill>
            <a:schemeClr val="tx1"/>
          </a:solidFill>
          <a:latin typeface="+mn-lt"/>
          <a:ea typeface="+mn-ea"/>
          <a:cs typeface="+mn-cs"/>
        </a:defRPr>
      </a:lvl2pPr>
      <a:lvl3pPr marL="914074" algn="l" defTabSz="914074" rtl="0" eaLnBrk="1" latinLnBrk="0" hangingPunct="1">
        <a:defRPr sz="1800" kern="1200">
          <a:solidFill>
            <a:schemeClr val="tx1"/>
          </a:solidFill>
          <a:latin typeface="+mn-lt"/>
          <a:ea typeface="+mn-ea"/>
          <a:cs typeface="+mn-cs"/>
        </a:defRPr>
      </a:lvl3pPr>
      <a:lvl4pPr marL="1371109" algn="l" defTabSz="914074" rtl="0" eaLnBrk="1" latinLnBrk="0" hangingPunct="1">
        <a:defRPr sz="1800" kern="1200">
          <a:solidFill>
            <a:schemeClr val="tx1"/>
          </a:solidFill>
          <a:latin typeface="+mn-lt"/>
          <a:ea typeface="+mn-ea"/>
          <a:cs typeface="+mn-cs"/>
        </a:defRPr>
      </a:lvl4pPr>
      <a:lvl5pPr marL="1828148" algn="l" defTabSz="914074" rtl="0" eaLnBrk="1" latinLnBrk="0" hangingPunct="1">
        <a:defRPr sz="1800" kern="1200">
          <a:solidFill>
            <a:schemeClr val="tx1"/>
          </a:solidFill>
          <a:latin typeface="+mn-lt"/>
          <a:ea typeface="+mn-ea"/>
          <a:cs typeface="+mn-cs"/>
        </a:defRPr>
      </a:lvl5pPr>
      <a:lvl6pPr marL="2285186" algn="l" defTabSz="914074" rtl="0" eaLnBrk="1" latinLnBrk="0" hangingPunct="1">
        <a:defRPr sz="1800" kern="1200">
          <a:solidFill>
            <a:schemeClr val="tx1"/>
          </a:solidFill>
          <a:latin typeface="+mn-lt"/>
          <a:ea typeface="+mn-ea"/>
          <a:cs typeface="+mn-cs"/>
        </a:defRPr>
      </a:lvl6pPr>
      <a:lvl7pPr marL="2742224" algn="l" defTabSz="914074" rtl="0" eaLnBrk="1" latinLnBrk="0" hangingPunct="1">
        <a:defRPr sz="1800" kern="1200">
          <a:solidFill>
            <a:schemeClr val="tx1"/>
          </a:solidFill>
          <a:latin typeface="+mn-lt"/>
          <a:ea typeface="+mn-ea"/>
          <a:cs typeface="+mn-cs"/>
        </a:defRPr>
      </a:lvl7pPr>
      <a:lvl8pPr marL="3199260" algn="l" defTabSz="914074" rtl="0" eaLnBrk="1" latinLnBrk="0" hangingPunct="1">
        <a:defRPr sz="1800" kern="1200">
          <a:solidFill>
            <a:schemeClr val="tx1"/>
          </a:solidFill>
          <a:latin typeface="+mn-lt"/>
          <a:ea typeface="+mn-ea"/>
          <a:cs typeface="+mn-cs"/>
        </a:defRPr>
      </a:lvl8pPr>
      <a:lvl9pPr marL="3656296" algn="l" defTabSz="914074"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7"/>
          <p:cNvSpPr>
            <a:spLocks noGrp="1" noChangeArrowheads="1"/>
          </p:cNvSpPr>
          <p:nvPr>
            <p:ph type="title"/>
          </p:nvPr>
        </p:nvSpPr>
        <p:spPr bwMode="auto">
          <a:xfrm>
            <a:off x="428625" y="344488"/>
            <a:ext cx="84724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8" tIns="45704" rIns="91408" bIns="45704" numCol="1" anchor="ctr" anchorCtr="0" compatLnSpc="1">
            <a:prstTxWarp prst="textNoShape">
              <a:avLst/>
            </a:prstTxWarp>
          </a:bodyPr>
          <a:lstStyle/>
          <a:p>
            <a:pPr lvl="0"/>
            <a:r>
              <a:rPr lang="en-US" smtClean="0"/>
              <a:t>Select to edit master title</a:t>
            </a:r>
          </a:p>
        </p:txBody>
      </p:sp>
      <p:sp>
        <p:nvSpPr>
          <p:cNvPr id="1027" name="Rectangle 8"/>
          <p:cNvSpPr>
            <a:spLocks noGrp="1" noChangeArrowheads="1"/>
          </p:cNvSpPr>
          <p:nvPr>
            <p:ph type="body" idx="1"/>
          </p:nvPr>
        </p:nvSpPr>
        <p:spPr bwMode="auto">
          <a:xfrm>
            <a:off x="495300" y="1508125"/>
            <a:ext cx="8050213"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8" tIns="45704" rIns="91408" bIns="45704" numCol="1" anchor="t" anchorCtr="0" compatLnSpc="1">
            <a:prstTxWarp prst="textNoShape">
              <a:avLst/>
            </a:prstTxWarp>
          </a:bodyPr>
          <a:lstStyle/>
          <a:p>
            <a:pPr lvl="0"/>
            <a:r>
              <a:rPr lang="en-US" smtClean="0"/>
              <a:t>Select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6329" name="Rectangle 9"/>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08" tIns="45704" rIns="91408" bIns="45704" numCol="1" anchor="t" anchorCtr="0" compatLnSpc="1">
            <a:prstTxWarp prst="textNoShape">
              <a:avLst/>
            </a:prstTxWarp>
          </a:bodyPr>
          <a:lstStyle>
            <a:lvl1pPr>
              <a:spcBef>
                <a:spcPct val="0"/>
              </a:spcBef>
              <a:buFontTx/>
              <a:buNone/>
              <a:defRPr sz="1400">
                <a:latin typeface="Times New Roman" pitchFamily="18" charset="0"/>
              </a:defRPr>
            </a:lvl1pPr>
          </a:lstStyle>
          <a:p>
            <a:pPr>
              <a:defRPr/>
            </a:pPr>
            <a:endParaRPr lang="en-US">
              <a:solidFill>
                <a:srgbClr val="000000"/>
              </a:solidFill>
            </a:endParaRPr>
          </a:p>
        </p:txBody>
      </p:sp>
      <p:sp>
        <p:nvSpPr>
          <p:cNvPr id="56330" name="Rectangle 1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08" tIns="45704" rIns="91408" bIns="45704" numCol="1" anchor="t" anchorCtr="0" compatLnSpc="1">
            <a:prstTxWarp prst="textNoShape">
              <a:avLst/>
            </a:prstTxWarp>
          </a:bodyPr>
          <a:lstStyle>
            <a:lvl1pPr algn="ctr">
              <a:spcBef>
                <a:spcPct val="0"/>
              </a:spcBef>
              <a:buFontTx/>
              <a:buNone/>
              <a:defRPr sz="1400">
                <a:latin typeface="Times New Roman" pitchFamily="18" charset="0"/>
              </a:defRPr>
            </a:lvl1pPr>
          </a:lstStyle>
          <a:p>
            <a:pPr>
              <a:defRPr/>
            </a:pPr>
            <a:endParaRPr lang="en-US">
              <a:solidFill>
                <a:srgbClr val="000000"/>
              </a:solidFill>
            </a:endParaRPr>
          </a:p>
        </p:txBody>
      </p:sp>
      <p:sp>
        <p:nvSpPr>
          <p:cNvPr id="56331" name="Rectangle 11"/>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08" tIns="45704" rIns="91408" bIns="45704" numCol="1" anchor="t" anchorCtr="0" compatLnSpc="1">
            <a:prstTxWarp prst="textNoShape">
              <a:avLst/>
            </a:prstTxWarp>
          </a:bodyPr>
          <a:lstStyle>
            <a:lvl1pPr algn="r">
              <a:spcBef>
                <a:spcPct val="0"/>
              </a:spcBef>
              <a:buFontTx/>
              <a:buNone/>
              <a:defRPr sz="1400">
                <a:solidFill>
                  <a:schemeClr val="bg1"/>
                </a:solidFill>
                <a:latin typeface="Times New Roman" pitchFamily="18" charset="0"/>
              </a:defRPr>
            </a:lvl1pPr>
          </a:lstStyle>
          <a:p>
            <a:pPr>
              <a:defRPr/>
            </a:pPr>
            <a:fld id="{BB428EB9-F445-4B50-8A6A-041A7A71664C}" type="slidenum">
              <a:rPr lang="en-US">
                <a:solidFill>
                  <a:srgbClr val="FFFFFF"/>
                </a:solidFill>
              </a:rPr>
              <a:pPr>
                <a:defRPr/>
              </a:pPr>
              <a:t>‹#›</a:t>
            </a:fld>
            <a:endParaRPr lang="en-US">
              <a:solidFill>
                <a:srgbClr val="FFFFFF"/>
              </a:solidFill>
            </a:endParaRPr>
          </a:p>
        </p:txBody>
      </p:sp>
      <p:sp>
        <p:nvSpPr>
          <p:cNvPr id="56332" name="Rectangle 12"/>
          <p:cNvSpPr>
            <a:spLocks noChangeArrowheads="1"/>
          </p:cNvSpPr>
          <p:nvPr/>
        </p:nvSpPr>
        <p:spPr bwMode="auto">
          <a:xfrm>
            <a:off x="0" y="6035679"/>
            <a:ext cx="9144000" cy="815975"/>
          </a:xfrm>
          <a:prstGeom prst="rect">
            <a:avLst/>
          </a:prstGeom>
          <a:solidFill>
            <a:srgbClr val="1D2F68"/>
          </a:solidFill>
          <a:ln w="9525">
            <a:solidFill>
              <a:srgbClr val="1D2F68"/>
            </a:solidFill>
            <a:miter lim="800000"/>
            <a:headEnd/>
            <a:tailEnd/>
          </a:ln>
          <a:effectLst/>
        </p:spPr>
        <p:txBody>
          <a:bodyPr wrap="none" lIns="91408" tIns="45704" rIns="91408" bIns="45704" anchor="ctr"/>
          <a:lstStyle/>
          <a:p>
            <a:pPr>
              <a:spcBef>
                <a:spcPct val="50000"/>
              </a:spcBef>
              <a:buFontTx/>
              <a:buChar char="•"/>
              <a:defRPr/>
            </a:pPr>
            <a:endParaRPr lang="en-US">
              <a:solidFill>
                <a:srgbClr val="000000"/>
              </a:solidFill>
            </a:endParaRPr>
          </a:p>
        </p:txBody>
      </p:sp>
      <p:sp>
        <p:nvSpPr>
          <p:cNvPr id="56337" name="Rectangle 17"/>
          <p:cNvSpPr>
            <a:spLocks noChangeArrowheads="1"/>
          </p:cNvSpPr>
          <p:nvPr/>
        </p:nvSpPr>
        <p:spPr bwMode="auto">
          <a:xfrm>
            <a:off x="6940550" y="6305550"/>
            <a:ext cx="1905000" cy="457200"/>
          </a:xfrm>
          <a:prstGeom prst="rect">
            <a:avLst/>
          </a:prstGeom>
          <a:noFill/>
          <a:ln w="9525">
            <a:noFill/>
            <a:miter lim="800000"/>
            <a:headEnd/>
            <a:tailEnd/>
          </a:ln>
          <a:effectLst/>
        </p:spPr>
        <p:txBody>
          <a:bodyPr lIns="91408" tIns="45704" rIns="91408" bIns="45704"/>
          <a:lstStyle/>
          <a:p>
            <a:pPr algn="r">
              <a:defRPr/>
            </a:pPr>
            <a:fld id="{3AC0BCE8-30AF-441F-A4FF-0A0250223E58}" type="slidenum">
              <a:rPr lang="en-US" sz="1200" b="1">
                <a:solidFill>
                  <a:srgbClr val="FFFFFF"/>
                </a:solidFill>
              </a:rPr>
              <a:pPr algn="r">
                <a:defRPr/>
              </a:pPr>
              <a:t>‹#›</a:t>
            </a:fld>
            <a:endParaRPr lang="en-US" sz="1200" b="1">
              <a:solidFill>
                <a:srgbClr val="FFFFFF"/>
              </a:solidFill>
            </a:endParaRPr>
          </a:p>
        </p:txBody>
      </p:sp>
      <p:grpSp>
        <p:nvGrpSpPr>
          <p:cNvPr id="1033" name="Group 25"/>
          <p:cNvGrpSpPr>
            <a:grpSpLocks/>
          </p:cNvGrpSpPr>
          <p:nvPr/>
        </p:nvGrpSpPr>
        <p:grpSpPr bwMode="auto">
          <a:xfrm>
            <a:off x="5708650" y="6124579"/>
            <a:ext cx="2081212" cy="661988"/>
            <a:chOff x="3596" y="3858"/>
            <a:chExt cx="1311" cy="417"/>
          </a:xfrm>
        </p:grpSpPr>
        <p:pic>
          <p:nvPicPr>
            <p:cNvPr id="1036" name="Picture 26" descr="NEW FAA LOGO"/>
            <p:cNvPicPr>
              <a:picLocks noChangeAspect="1" noChangeArrowheads="1"/>
            </p:cNvPicPr>
            <p:nvPr userDrawn="1"/>
          </p:nvPicPr>
          <p:blipFill>
            <a:blip r:embed="rId14" cstate="print">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596" y="3858"/>
              <a:ext cx="416" cy="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47" name="Text Box 27"/>
            <p:cNvSpPr txBox="1">
              <a:spLocks noChangeArrowheads="1"/>
            </p:cNvSpPr>
            <p:nvPr userDrawn="1"/>
          </p:nvSpPr>
          <p:spPr bwMode="auto">
            <a:xfrm>
              <a:off x="4023" y="3947"/>
              <a:ext cx="884" cy="255"/>
            </a:xfrm>
            <a:prstGeom prst="rect">
              <a:avLst/>
            </a:prstGeom>
            <a:noFill/>
            <a:ln w="9525">
              <a:noFill/>
              <a:miter lim="800000"/>
              <a:headEnd/>
              <a:tailEnd/>
            </a:ln>
            <a:effectLst/>
          </p:spPr>
          <p:txBody>
            <a:bodyPr wrap="none">
              <a:spAutoFit/>
            </a:bodyPr>
            <a:lstStyle/>
            <a:p>
              <a:pPr>
                <a:lnSpc>
                  <a:spcPct val="85000"/>
                </a:lnSpc>
                <a:defRPr/>
              </a:pPr>
              <a:r>
                <a:rPr lang="en-US" sz="1200" b="1">
                  <a:solidFill>
                    <a:srgbClr val="FFFFFF"/>
                  </a:solidFill>
                </a:rPr>
                <a:t>Federal Aviation</a:t>
              </a:r>
            </a:p>
            <a:p>
              <a:pPr>
                <a:lnSpc>
                  <a:spcPct val="85000"/>
                </a:lnSpc>
                <a:defRPr/>
              </a:pPr>
              <a:r>
                <a:rPr lang="en-US" sz="1200" b="1">
                  <a:solidFill>
                    <a:srgbClr val="FFFFFF"/>
                  </a:solidFill>
                </a:rPr>
                <a:t>Administration</a:t>
              </a:r>
            </a:p>
          </p:txBody>
        </p:sp>
      </p:grpSp>
      <p:sp>
        <p:nvSpPr>
          <p:cNvPr id="12" name="Footer Placeholder 5"/>
          <p:cNvSpPr txBox="1">
            <a:spLocks/>
          </p:cNvSpPr>
          <p:nvPr/>
        </p:nvSpPr>
        <p:spPr>
          <a:xfrm>
            <a:off x="3276600" y="6400800"/>
            <a:ext cx="2895600" cy="457200"/>
          </a:xfrm>
          <a:prstGeom prst="rect">
            <a:avLst/>
          </a:prstGeom>
        </p:spPr>
        <p:txBody>
          <a:bodyPr lIns="91408" tIns="45704" rIns="91408" bIns="45704"/>
          <a:lstStyle>
            <a:defPPr>
              <a:defRPr lang="en-US"/>
            </a:defPPr>
            <a:lvl1pPr algn="l" rtl="0" fontAlgn="base">
              <a:spcBef>
                <a:spcPct val="0"/>
              </a:spcBef>
              <a:spcAft>
                <a:spcPct val="0"/>
              </a:spcAft>
              <a:defRPr sz="2400" b="1" kern="1200">
                <a:solidFill>
                  <a:srgbClr val="FF0000"/>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ctr">
              <a:defRPr/>
            </a:pPr>
            <a:r>
              <a:rPr lang="en-US" sz="1400" baseline="0" dirty="0" smtClean="0">
                <a:latin typeface="Times New Roman" pitchFamily="18" charset="0"/>
              </a:rPr>
              <a:t>Not for Public Release</a:t>
            </a:r>
            <a:endParaRPr lang="en-US" sz="1400" baseline="0" dirty="0">
              <a:latin typeface="Times New Roman" pitchFamily="18" charset="0"/>
            </a:endParaRPr>
          </a:p>
        </p:txBody>
      </p:sp>
    </p:spTree>
    <p:extLst>
      <p:ext uri="{BB962C8B-B14F-4D97-AF65-F5344CB8AC3E}">
        <p14:creationId xmlns:p14="http://schemas.microsoft.com/office/powerpoint/2010/main" val="3763172741"/>
      </p:ext>
    </p:extLst>
  </p:cSld>
  <p:clrMap bg1="lt1" tx1="dk1" bg2="lt2" tx2="dk2" accent1="accent1" accent2="accent2" accent3="accent3" accent4="accent4" accent5="accent5" accent6="accent6" hlink="hlink" folHlink="folHlink"/>
  <p:sldLayoutIdLst>
    <p:sldLayoutId id="2147483970" r:id="rId1"/>
    <p:sldLayoutId id="2147483971" r:id="rId2"/>
    <p:sldLayoutId id="2147483972" r:id="rId3"/>
    <p:sldLayoutId id="2147483973" r:id="rId4"/>
    <p:sldLayoutId id="2147483974" r:id="rId5"/>
    <p:sldLayoutId id="2147483975" r:id="rId6"/>
    <p:sldLayoutId id="2147483976" r:id="rId7"/>
    <p:sldLayoutId id="2147483977" r:id="rId8"/>
    <p:sldLayoutId id="2147483978" r:id="rId9"/>
    <p:sldLayoutId id="2147483979" r:id="rId10"/>
    <p:sldLayoutId id="2147483980" r:id="rId11"/>
    <p:sldLayoutId id="2147483981" r:id="rId12"/>
  </p:sldLayoutIdLst>
  <p:timing>
    <p:tnLst>
      <p:par>
        <p:cTn id="1" dur="indefinite" restart="never" nodeType="tmRoot"/>
      </p:par>
    </p:tnLst>
  </p:timing>
  <p:hf hdr="0" ftr="0" dt="0"/>
  <p:txStyles>
    <p:titleStyle>
      <a:lvl1pPr algn="l" rtl="0" eaLnBrk="1" fontAlgn="base" hangingPunct="1">
        <a:spcBef>
          <a:spcPct val="0"/>
        </a:spcBef>
        <a:spcAft>
          <a:spcPct val="0"/>
        </a:spcAft>
        <a:defRPr sz="4000" b="1">
          <a:solidFill>
            <a:srgbClr val="1D2F68"/>
          </a:solidFill>
          <a:latin typeface="+mj-lt"/>
          <a:ea typeface="+mj-ea"/>
          <a:cs typeface="+mj-cs"/>
        </a:defRPr>
      </a:lvl1pPr>
      <a:lvl2pPr algn="l" rtl="0" eaLnBrk="1" fontAlgn="base" hangingPunct="1">
        <a:spcBef>
          <a:spcPct val="0"/>
        </a:spcBef>
        <a:spcAft>
          <a:spcPct val="0"/>
        </a:spcAft>
        <a:defRPr sz="4000" b="1">
          <a:solidFill>
            <a:srgbClr val="1D2F68"/>
          </a:solidFill>
          <a:latin typeface="Arial" charset="0"/>
        </a:defRPr>
      </a:lvl2pPr>
      <a:lvl3pPr algn="l" rtl="0" eaLnBrk="1" fontAlgn="base" hangingPunct="1">
        <a:spcBef>
          <a:spcPct val="0"/>
        </a:spcBef>
        <a:spcAft>
          <a:spcPct val="0"/>
        </a:spcAft>
        <a:defRPr sz="4000" b="1">
          <a:solidFill>
            <a:srgbClr val="1D2F68"/>
          </a:solidFill>
          <a:latin typeface="Arial" charset="0"/>
        </a:defRPr>
      </a:lvl3pPr>
      <a:lvl4pPr algn="l" rtl="0" eaLnBrk="1" fontAlgn="base" hangingPunct="1">
        <a:spcBef>
          <a:spcPct val="0"/>
        </a:spcBef>
        <a:spcAft>
          <a:spcPct val="0"/>
        </a:spcAft>
        <a:defRPr sz="4000" b="1">
          <a:solidFill>
            <a:srgbClr val="1D2F68"/>
          </a:solidFill>
          <a:latin typeface="Arial" charset="0"/>
        </a:defRPr>
      </a:lvl4pPr>
      <a:lvl5pPr algn="l" rtl="0" eaLnBrk="1" fontAlgn="base" hangingPunct="1">
        <a:spcBef>
          <a:spcPct val="0"/>
        </a:spcBef>
        <a:spcAft>
          <a:spcPct val="0"/>
        </a:spcAft>
        <a:defRPr sz="4000" b="1">
          <a:solidFill>
            <a:srgbClr val="1D2F68"/>
          </a:solidFill>
          <a:latin typeface="Arial" charset="0"/>
        </a:defRPr>
      </a:lvl5pPr>
      <a:lvl6pPr marL="457036" algn="l" rtl="0" eaLnBrk="1" fontAlgn="base" hangingPunct="1">
        <a:spcBef>
          <a:spcPct val="0"/>
        </a:spcBef>
        <a:spcAft>
          <a:spcPct val="0"/>
        </a:spcAft>
        <a:defRPr sz="4000" b="1">
          <a:solidFill>
            <a:srgbClr val="1D2F68"/>
          </a:solidFill>
          <a:latin typeface="Arial" charset="0"/>
        </a:defRPr>
      </a:lvl6pPr>
      <a:lvl7pPr marL="914074" algn="l" rtl="0" eaLnBrk="1" fontAlgn="base" hangingPunct="1">
        <a:spcBef>
          <a:spcPct val="0"/>
        </a:spcBef>
        <a:spcAft>
          <a:spcPct val="0"/>
        </a:spcAft>
        <a:defRPr sz="4000" b="1">
          <a:solidFill>
            <a:srgbClr val="1D2F68"/>
          </a:solidFill>
          <a:latin typeface="Arial" charset="0"/>
        </a:defRPr>
      </a:lvl7pPr>
      <a:lvl8pPr marL="1371109" algn="l" rtl="0" eaLnBrk="1" fontAlgn="base" hangingPunct="1">
        <a:spcBef>
          <a:spcPct val="0"/>
        </a:spcBef>
        <a:spcAft>
          <a:spcPct val="0"/>
        </a:spcAft>
        <a:defRPr sz="4000" b="1">
          <a:solidFill>
            <a:srgbClr val="1D2F68"/>
          </a:solidFill>
          <a:latin typeface="Arial" charset="0"/>
        </a:defRPr>
      </a:lvl8pPr>
      <a:lvl9pPr marL="1828148" algn="l" rtl="0" eaLnBrk="1" fontAlgn="base" hangingPunct="1">
        <a:spcBef>
          <a:spcPct val="0"/>
        </a:spcBef>
        <a:spcAft>
          <a:spcPct val="0"/>
        </a:spcAft>
        <a:defRPr sz="4000" b="1">
          <a:solidFill>
            <a:srgbClr val="1D2F68"/>
          </a:solidFill>
          <a:latin typeface="Arial" charset="0"/>
        </a:defRPr>
      </a:lvl9pPr>
    </p:titleStyle>
    <p:bodyStyle>
      <a:lvl1pPr marL="342778" indent="-342778" algn="l" rtl="0" eaLnBrk="1" fontAlgn="base" hangingPunct="1">
        <a:spcBef>
          <a:spcPct val="20000"/>
        </a:spcBef>
        <a:spcAft>
          <a:spcPct val="0"/>
        </a:spcAft>
        <a:buChar char="•"/>
        <a:defRPr sz="2800" b="1">
          <a:solidFill>
            <a:schemeClr val="tx1"/>
          </a:solidFill>
          <a:latin typeface="+mn-lt"/>
          <a:ea typeface="+mn-ea"/>
          <a:cs typeface="+mn-cs"/>
        </a:defRPr>
      </a:lvl1pPr>
      <a:lvl2pPr marL="742685" indent="-285648" algn="l" rtl="0" eaLnBrk="1" fontAlgn="base" hangingPunct="1">
        <a:spcBef>
          <a:spcPct val="20000"/>
        </a:spcBef>
        <a:spcAft>
          <a:spcPct val="0"/>
        </a:spcAft>
        <a:buChar char="–"/>
        <a:defRPr sz="2400">
          <a:solidFill>
            <a:schemeClr val="tx1"/>
          </a:solidFill>
          <a:latin typeface="+mn-lt"/>
        </a:defRPr>
      </a:lvl2pPr>
      <a:lvl3pPr marL="1142592" indent="-228520" algn="l" rtl="0" eaLnBrk="1" fontAlgn="base" hangingPunct="1">
        <a:spcBef>
          <a:spcPct val="20000"/>
        </a:spcBef>
        <a:spcAft>
          <a:spcPct val="0"/>
        </a:spcAft>
        <a:buChar char="•"/>
        <a:defRPr sz="2000">
          <a:solidFill>
            <a:schemeClr val="tx1"/>
          </a:solidFill>
          <a:latin typeface="+mn-lt"/>
        </a:defRPr>
      </a:lvl3pPr>
      <a:lvl4pPr marL="1599629" indent="-228520" algn="l" rtl="0" eaLnBrk="1" fontAlgn="base" hangingPunct="1">
        <a:spcBef>
          <a:spcPct val="20000"/>
        </a:spcBef>
        <a:spcAft>
          <a:spcPct val="0"/>
        </a:spcAft>
        <a:buChar char="–"/>
        <a:defRPr>
          <a:solidFill>
            <a:schemeClr val="tx1"/>
          </a:solidFill>
          <a:latin typeface="+mn-lt"/>
        </a:defRPr>
      </a:lvl4pPr>
      <a:lvl5pPr marL="2056668" indent="-228520" algn="l" rtl="0" eaLnBrk="1" fontAlgn="base" hangingPunct="1">
        <a:spcBef>
          <a:spcPct val="20000"/>
        </a:spcBef>
        <a:spcAft>
          <a:spcPct val="0"/>
        </a:spcAft>
        <a:buChar char="»"/>
        <a:defRPr>
          <a:solidFill>
            <a:schemeClr val="tx1"/>
          </a:solidFill>
          <a:latin typeface="+mn-lt"/>
        </a:defRPr>
      </a:lvl5pPr>
      <a:lvl6pPr marL="2513704" indent="-228520" algn="l" rtl="0" eaLnBrk="1" fontAlgn="base" hangingPunct="1">
        <a:spcBef>
          <a:spcPct val="20000"/>
        </a:spcBef>
        <a:spcAft>
          <a:spcPct val="0"/>
        </a:spcAft>
        <a:buChar char="»"/>
        <a:defRPr>
          <a:solidFill>
            <a:schemeClr val="tx1"/>
          </a:solidFill>
          <a:latin typeface="+mn-lt"/>
        </a:defRPr>
      </a:lvl6pPr>
      <a:lvl7pPr marL="2970742" indent="-228520" algn="l" rtl="0" eaLnBrk="1" fontAlgn="base" hangingPunct="1">
        <a:spcBef>
          <a:spcPct val="20000"/>
        </a:spcBef>
        <a:spcAft>
          <a:spcPct val="0"/>
        </a:spcAft>
        <a:buChar char="»"/>
        <a:defRPr>
          <a:solidFill>
            <a:schemeClr val="tx1"/>
          </a:solidFill>
          <a:latin typeface="+mn-lt"/>
        </a:defRPr>
      </a:lvl7pPr>
      <a:lvl8pPr marL="3427778" indent="-228520" algn="l" rtl="0" eaLnBrk="1" fontAlgn="base" hangingPunct="1">
        <a:spcBef>
          <a:spcPct val="20000"/>
        </a:spcBef>
        <a:spcAft>
          <a:spcPct val="0"/>
        </a:spcAft>
        <a:buChar char="»"/>
        <a:defRPr>
          <a:solidFill>
            <a:schemeClr val="tx1"/>
          </a:solidFill>
          <a:latin typeface="+mn-lt"/>
        </a:defRPr>
      </a:lvl8pPr>
      <a:lvl9pPr marL="3884814" indent="-22852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074" rtl="0" eaLnBrk="1" latinLnBrk="0" hangingPunct="1">
        <a:defRPr sz="1800" kern="1200">
          <a:solidFill>
            <a:schemeClr val="tx1"/>
          </a:solidFill>
          <a:latin typeface="+mn-lt"/>
          <a:ea typeface="+mn-ea"/>
          <a:cs typeface="+mn-cs"/>
        </a:defRPr>
      </a:lvl1pPr>
      <a:lvl2pPr marL="457036" algn="l" defTabSz="914074" rtl="0" eaLnBrk="1" latinLnBrk="0" hangingPunct="1">
        <a:defRPr sz="1800" kern="1200">
          <a:solidFill>
            <a:schemeClr val="tx1"/>
          </a:solidFill>
          <a:latin typeface="+mn-lt"/>
          <a:ea typeface="+mn-ea"/>
          <a:cs typeface="+mn-cs"/>
        </a:defRPr>
      </a:lvl2pPr>
      <a:lvl3pPr marL="914074" algn="l" defTabSz="914074" rtl="0" eaLnBrk="1" latinLnBrk="0" hangingPunct="1">
        <a:defRPr sz="1800" kern="1200">
          <a:solidFill>
            <a:schemeClr val="tx1"/>
          </a:solidFill>
          <a:latin typeface="+mn-lt"/>
          <a:ea typeface="+mn-ea"/>
          <a:cs typeface="+mn-cs"/>
        </a:defRPr>
      </a:lvl3pPr>
      <a:lvl4pPr marL="1371109" algn="l" defTabSz="914074" rtl="0" eaLnBrk="1" latinLnBrk="0" hangingPunct="1">
        <a:defRPr sz="1800" kern="1200">
          <a:solidFill>
            <a:schemeClr val="tx1"/>
          </a:solidFill>
          <a:latin typeface="+mn-lt"/>
          <a:ea typeface="+mn-ea"/>
          <a:cs typeface="+mn-cs"/>
        </a:defRPr>
      </a:lvl4pPr>
      <a:lvl5pPr marL="1828148" algn="l" defTabSz="914074" rtl="0" eaLnBrk="1" latinLnBrk="0" hangingPunct="1">
        <a:defRPr sz="1800" kern="1200">
          <a:solidFill>
            <a:schemeClr val="tx1"/>
          </a:solidFill>
          <a:latin typeface="+mn-lt"/>
          <a:ea typeface="+mn-ea"/>
          <a:cs typeface="+mn-cs"/>
        </a:defRPr>
      </a:lvl5pPr>
      <a:lvl6pPr marL="2285186" algn="l" defTabSz="914074" rtl="0" eaLnBrk="1" latinLnBrk="0" hangingPunct="1">
        <a:defRPr sz="1800" kern="1200">
          <a:solidFill>
            <a:schemeClr val="tx1"/>
          </a:solidFill>
          <a:latin typeface="+mn-lt"/>
          <a:ea typeface="+mn-ea"/>
          <a:cs typeface="+mn-cs"/>
        </a:defRPr>
      </a:lvl6pPr>
      <a:lvl7pPr marL="2742224" algn="l" defTabSz="914074" rtl="0" eaLnBrk="1" latinLnBrk="0" hangingPunct="1">
        <a:defRPr sz="1800" kern="1200">
          <a:solidFill>
            <a:schemeClr val="tx1"/>
          </a:solidFill>
          <a:latin typeface="+mn-lt"/>
          <a:ea typeface="+mn-ea"/>
          <a:cs typeface="+mn-cs"/>
        </a:defRPr>
      </a:lvl7pPr>
      <a:lvl8pPr marL="3199260" algn="l" defTabSz="914074" rtl="0" eaLnBrk="1" latinLnBrk="0" hangingPunct="1">
        <a:defRPr sz="1800" kern="1200">
          <a:solidFill>
            <a:schemeClr val="tx1"/>
          </a:solidFill>
          <a:latin typeface="+mn-lt"/>
          <a:ea typeface="+mn-ea"/>
          <a:cs typeface="+mn-cs"/>
        </a:defRPr>
      </a:lvl8pPr>
      <a:lvl9pPr marL="3656296" algn="l" defTabSz="91407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oleObject" Target="../embeddings/oleObject2.bin"/><Relationship Id="rId13" Type="http://schemas.openxmlformats.org/officeDocument/2006/relationships/image" Target="../media/image17.png"/><Relationship Id="rId18" Type="http://schemas.openxmlformats.org/officeDocument/2006/relationships/image" Target="../media/image37.png"/><Relationship Id="rId3" Type="http://schemas.openxmlformats.org/officeDocument/2006/relationships/notesSlide" Target="../notesSlides/notesSlide1.xml"/><Relationship Id="rId7" Type="http://schemas.openxmlformats.org/officeDocument/2006/relationships/image" Target="../media/image29.png"/><Relationship Id="rId12" Type="http://schemas.openxmlformats.org/officeDocument/2006/relationships/image" Target="../media/image32.wmf"/><Relationship Id="rId17" Type="http://schemas.openxmlformats.org/officeDocument/2006/relationships/image" Target="../media/image36.png"/><Relationship Id="rId2" Type="http://schemas.openxmlformats.org/officeDocument/2006/relationships/slideLayout" Target="../slideLayouts/slideLayout127.xml"/><Relationship Id="rId16" Type="http://schemas.openxmlformats.org/officeDocument/2006/relationships/image" Target="../media/image35.png"/><Relationship Id="rId1" Type="http://schemas.openxmlformats.org/officeDocument/2006/relationships/vmlDrawing" Target="../drawings/vmlDrawing1.vml"/><Relationship Id="rId6" Type="http://schemas.openxmlformats.org/officeDocument/2006/relationships/image" Target="../media/image26.wmf"/><Relationship Id="rId11" Type="http://schemas.openxmlformats.org/officeDocument/2006/relationships/image" Target="../media/image31.wmf"/><Relationship Id="rId5" Type="http://schemas.openxmlformats.org/officeDocument/2006/relationships/oleObject" Target="../embeddings/oleObject1.bin"/><Relationship Id="rId15" Type="http://schemas.openxmlformats.org/officeDocument/2006/relationships/image" Target="../media/image34.png"/><Relationship Id="rId10" Type="http://schemas.openxmlformats.org/officeDocument/2006/relationships/image" Target="../media/image30.jpeg"/><Relationship Id="rId4" Type="http://schemas.openxmlformats.org/officeDocument/2006/relationships/image" Target="../media/image28.wmf"/><Relationship Id="rId9" Type="http://schemas.openxmlformats.org/officeDocument/2006/relationships/image" Target="../media/image27.png"/><Relationship Id="rId14" Type="http://schemas.openxmlformats.org/officeDocument/2006/relationships/image" Target="../media/image3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1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2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1.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7.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1.xml"/></Relationships>
</file>

<file path=ppt/slides/_rels/slide2.xml.rels><?xml version="1.0" encoding="UTF-8" standalone="yes"?>
<Relationships xmlns="http://schemas.openxmlformats.org/package/2006/relationships"><Relationship Id="rId8" Type="http://schemas.openxmlformats.org/officeDocument/2006/relationships/image" Target="../media/image43.jpeg"/><Relationship Id="rId13" Type="http://schemas.openxmlformats.org/officeDocument/2006/relationships/image" Target="../media/image46.jpeg"/><Relationship Id="rId3" Type="http://schemas.openxmlformats.org/officeDocument/2006/relationships/image" Target="../media/image38.jpeg"/><Relationship Id="rId7" Type="http://schemas.openxmlformats.org/officeDocument/2006/relationships/image" Target="../media/image42.png"/><Relationship Id="rId12" Type="http://schemas.openxmlformats.org/officeDocument/2006/relationships/image" Target="../media/image45.jpeg"/><Relationship Id="rId2" Type="http://schemas.openxmlformats.org/officeDocument/2006/relationships/notesSlide" Target="../notesSlides/notesSlide2.xml"/><Relationship Id="rId16" Type="http://schemas.openxmlformats.org/officeDocument/2006/relationships/image" Target="../media/image49.emf"/><Relationship Id="rId1" Type="http://schemas.openxmlformats.org/officeDocument/2006/relationships/slideLayout" Target="../slideLayouts/slideLayout117.xml"/><Relationship Id="rId6" Type="http://schemas.openxmlformats.org/officeDocument/2006/relationships/image" Target="../media/image41.jpeg"/><Relationship Id="rId11" Type="http://schemas.openxmlformats.org/officeDocument/2006/relationships/hyperlink" Target="http://www.ashburninlinehockey.com/images/Airbus%20logo%20-%20swirl%20to%20side%202005.jpg" TargetMode="External"/><Relationship Id="rId5" Type="http://schemas.openxmlformats.org/officeDocument/2006/relationships/image" Target="../media/image40.jpeg"/><Relationship Id="rId15" Type="http://schemas.openxmlformats.org/officeDocument/2006/relationships/image" Target="../media/image48.jpeg"/><Relationship Id="rId10" Type="http://schemas.openxmlformats.org/officeDocument/2006/relationships/image" Target="../media/image44.jpeg"/><Relationship Id="rId4" Type="http://schemas.openxmlformats.org/officeDocument/2006/relationships/image" Target="../media/image39.jpeg"/><Relationship Id="rId9" Type="http://schemas.openxmlformats.org/officeDocument/2006/relationships/hyperlink" Target="http://www.test-diagnostics.org/Boeing_logo.jpg" TargetMode="External"/><Relationship Id="rId14" Type="http://schemas.openxmlformats.org/officeDocument/2006/relationships/image" Target="../media/image4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4.xml.rels><?xml version="1.0" encoding="UTF-8" standalone="yes"?>
<Relationships xmlns="http://schemas.openxmlformats.org/package/2006/relationships"><Relationship Id="rId8" Type="http://schemas.openxmlformats.org/officeDocument/2006/relationships/hyperlink" Target="http://www.ashburninlinehockey.com/images/Airbus%20logo%20-%20swirl%20to%20side%202005.jpg" TargetMode="External"/><Relationship Id="rId13" Type="http://schemas.openxmlformats.org/officeDocument/2006/relationships/image" Target="../media/image49.emf"/><Relationship Id="rId3" Type="http://schemas.openxmlformats.org/officeDocument/2006/relationships/image" Target="../media/image40.jpeg"/><Relationship Id="rId7" Type="http://schemas.openxmlformats.org/officeDocument/2006/relationships/image" Target="../media/image44.jpeg"/><Relationship Id="rId12" Type="http://schemas.openxmlformats.org/officeDocument/2006/relationships/image" Target="../media/image52.jpeg"/><Relationship Id="rId2" Type="http://schemas.openxmlformats.org/officeDocument/2006/relationships/image" Target="../media/image38.jpeg"/><Relationship Id="rId16" Type="http://schemas.openxmlformats.org/officeDocument/2006/relationships/image" Target="../media/image39.jpeg"/><Relationship Id="rId1" Type="http://schemas.openxmlformats.org/officeDocument/2006/relationships/slideLayout" Target="../slideLayouts/slideLayout117.xml"/><Relationship Id="rId6" Type="http://schemas.openxmlformats.org/officeDocument/2006/relationships/hyperlink" Target="http://www.test-diagnostics.org/Boeing_logo.jpg" TargetMode="External"/><Relationship Id="rId11" Type="http://schemas.openxmlformats.org/officeDocument/2006/relationships/image" Target="../media/image47.png"/><Relationship Id="rId5" Type="http://schemas.openxmlformats.org/officeDocument/2006/relationships/image" Target="../media/image43.jpeg"/><Relationship Id="rId15" Type="http://schemas.openxmlformats.org/officeDocument/2006/relationships/image" Target="../media/image54.jpeg"/><Relationship Id="rId10" Type="http://schemas.openxmlformats.org/officeDocument/2006/relationships/image" Target="../media/image51.jpeg"/><Relationship Id="rId4" Type="http://schemas.openxmlformats.org/officeDocument/2006/relationships/image" Target="../media/image50.png"/><Relationship Id="rId9" Type="http://schemas.openxmlformats.org/officeDocument/2006/relationships/image" Target="../media/image45.jpeg"/><Relationship Id="rId14" Type="http://schemas.openxmlformats.org/officeDocument/2006/relationships/image" Target="../media/image53.png"/></Relationships>
</file>

<file path=ppt/slides/_rels/slide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810036"/>
          </a:xfrm>
        </p:spPr>
        <p:txBody>
          <a:bodyPr>
            <a:normAutofit/>
          </a:bodyPr>
          <a:lstStyle/>
          <a:p>
            <a:pPr algn="ctr">
              <a:spcBef>
                <a:spcPts val="600"/>
              </a:spcBef>
              <a:spcAft>
                <a:spcPts val="600"/>
              </a:spcAft>
            </a:pPr>
            <a:r>
              <a:rPr lang="en-US" sz="3600" dirty="0" smtClean="0"/>
              <a:t>National Jet Fuels Combustion Program</a:t>
            </a:r>
            <a:r>
              <a:rPr lang="en-US" dirty="0"/>
              <a:t/>
            </a:r>
            <a:br>
              <a:rPr lang="en-US" dirty="0"/>
            </a:br>
            <a:r>
              <a:rPr lang="en-US" sz="2800" dirty="0"/>
              <a:t/>
            </a:r>
            <a:br>
              <a:rPr lang="en-US" sz="2800" dirty="0"/>
            </a:br>
            <a:endParaRPr lang="en-US" sz="2000" dirty="0"/>
          </a:p>
        </p:txBody>
      </p:sp>
      <p:sp>
        <p:nvSpPr>
          <p:cNvPr id="3" name="Rectangle 5"/>
          <p:cNvSpPr>
            <a:spLocks noChangeArrowheads="1"/>
          </p:cNvSpPr>
          <p:nvPr/>
        </p:nvSpPr>
        <p:spPr bwMode="auto">
          <a:xfrm>
            <a:off x="1" y="43953"/>
            <a:ext cx="184666" cy="36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08" tIns="45704" rIns="91408" bIns="45704" numCol="1" anchor="ctr" anchorCtr="0" compatLnSpc="1">
            <a:prstTxWarp prst="textNoShape">
              <a:avLst/>
            </a:prstTxWarp>
            <a:spAutoFit/>
          </a:bodyPr>
          <a:lstStyle/>
          <a:p>
            <a:endParaRPr lang="en-US"/>
          </a:p>
        </p:txBody>
      </p:sp>
      <p:pic>
        <p:nvPicPr>
          <p:cNvPr id="15" name="Picture 2" descr="C:\Users\james hileman\Documents\AEE Budget\Funding Vehicles\AJF and E CoE\New COE12 Org Chart, Logo, etc\ASCENT-primary-logo[1].ep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90449" y="5887652"/>
            <a:ext cx="1146463" cy="893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 name="Object 9"/>
          <p:cNvGraphicFramePr>
            <a:graphicFrameLocks noChangeAspect="1"/>
          </p:cNvGraphicFramePr>
          <p:nvPr>
            <p:extLst>
              <p:ext uri="{D42A27DB-BD31-4B8C-83A1-F6EECF244321}">
                <p14:modId xmlns:p14="http://schemas.microsoft.com/office/powerpoint/2010/main" val="925697059"/>
              </p:ext>
            </p:extLst>
          </p:nvPr>
        </p:nvGraphicFramePr>
        <p:xfrm>
          <a:off x="503749" y="6135313"/>
          <a:ext cx="2743200" cy="377612"/>
        </p:xfrm>
        <a:graphic>
          <a:graphicData uri="http://schemas.openxmlformats.org/presentationml/2006/ole">
            <mc:AlternateContent xmlns:mc="http://schemas.openxmlformats.org/markup-compatibility/2006">
              <mc:Choice xmlns:v="urn:schemas-microsoft-com:vml" Requires="v">
                <p:oleObj spid="_x0000_s1803" name="Picture" r:id="rId5" imgW="2438400" imgH="420624" progId="Word.Picture.8">
                  <p:embed/>
                </p:oleObj>
              </mc:Choice>
              <mc:Fallback>
                <p:oleObj name="Picture" r:id="rId5" imgW="2438400" imgH="420624" progId="Word.Picture.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b="29196"/>
                      <a:stretch>
                        <a:fillRect/>
                      </a:stretch>
                    </p:blipFill>
                    <p:spPr bwMode="auto">
                      <a:xfrm>
                        <a:off x="503749" y="6135313"/>
                        <a:ext cx="2743200" cy="377612"/>
                      </a:xfrm>
                      <a:prstGeom prst="rect">
                        <a:avLst/>
                      </a:prstGeom>
                      <a:noFill/>
                      <a:extLst/>
                    </p:spPr>
                  </p:pic>
                </p:oleObj>
              </mc:Fallback>
            </mc:AlternateContent>
          </a:graphicData>
        </a:graphic>
      </p:graphicFrame>
      <p:pic>
        <p:nvPicPr>
          <p:cNvPr id="5" name="Picture 13" descr="prattwhitney"/>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68140" y="6149379"/>
            <a:ext cx="617085" cy="542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Object 14"/>
          <p:cNvGraphicFramePr>
            <a:graphicFrameLocks noChangeAspect="1"/>
          </p:cNvGraphicFramePr>
          <p:nvPr>
            <p:extLst>
              <p:ext uri="{D42A27DB-BD31-4B8C-83A1-F6EECF244321}">
                <p14:modId xmlns:p14="http://schemas.microsoft.com/office/powerpoint/2010/main" val="3044736980"/>
              </p:ext>
            </p:extLst>
          </p:nvPr>
        </p:nvGraphicFramePr>
        <p:xfrm>
          <a:off x="7392014" y="5971163"/>
          <a:ext cx="629929" cy="627066"/>
        </p:xfrm>
        <a:graphic>
          <a:graphicData uri="http://schemas.openxmlformats.org/presentationml/2006/ole">
            <mc:AlternateContent xmlns:mc="http://schemas.openxmlformats.org/markup-compatibility/2006">
              <mc:Choice xmlns:v="urn:schemas-microsoft-com:vml" Requires="v">
                <p:oleObj spid="_x0000_s1804" name="Photo Editor Photo" r:id="rId8" imgW="5238095" imgH="5076190" progId="MSPhotoEd.3">
                  <p:embed/>
                </p:oleObj>
              </mc:Choice>
              <mc:Fallback>
                <p:oleObj name="Photo Editor Photo" r:id="rId8" imgW="5238095" imgH="5076190" progId="MSPhotoEd.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92014" y="5971163"/>
                        <a:ext cx="629929" cy="627066"/>
                      </a:xfrm>
                      <a:prstGeom prst="rect">
                        <a:avLst/>
                      </a:prstGeom>
                      <a:noFill/>
                      <a:ln>
                        <a:noFill/>
                      </a:ln>
                      <a:effectLst/>
                      <a:extLst/>
                    </p:spPr>
                  </p:pic>
                </p:oleObj>
              </mc:Fallback>
            </mc:AlternateContent>
          </a:graphicData>
        </a:graphic>
      </p:graphicFrame>
      <p:grpSp>
        <p:nvGrpSpPr>
          <p:cNvPr id="13" name="Group 12"/>
          <p:cNvGrpSpPr/>
          <p:nvPr/>
        </p:nvGrpSpPr>
        <p:grpSpPr>
          <a:xfrm>
            <a:off x="6131594" y="5951505"/>
            <a:ext cx="1540528" cy="875318"/>
            <a:chOff x="5845882" y="5925878"/>
            <a:chExt cx="1540528" cy="875318"/>
          </a:xfrm>
        </p:grpSpPr>
        <p:pic>
          <p:nvPicPr>
            <p:cNvPr id="4" name="Picture 8"/>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845882" y="6585458"/>
              <a:ext cx="1540528" cy="21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5" descr="Rr_cmyk"/>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845882" y="6189710"/>
              <a:ext cx="1155396" cy="277573"/>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8" name="Picture 16"/>
            <p:cNvPicPr>
              <a:picLocks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845882" y="5925878"/>
              <a:ext cx="1155396" cy="197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pic>
        <p:nvPicPr>
          <p:cNvPr id="9" name="Picture 23" descr="AFRL Shield transparent background 1INcopy"/>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8193" y="6030139"/>
            <a:ext cx="640080" cy="663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6"/>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l="34201" t="18947" r="33883" b="2927"/>
          <a:stretch/>
        </p:blipFill>
        <p:spPr bwMode="auto">
          <a:xfrm>
            <a:off x="3058111" y="5969964"/>
            <a:ext cx="731520" cy="76361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p:cNvPicPr>
            <a:picLocks noChangeAspect="1" noChangeArrowheads="1"/>
          </p:cNvPicPr>
          <p:nvPr/>
        </p:nvPicPr>
        <p:blipFill rotWithShape="1">
          <a:blip r:embed="rId15">
            <a:extLst>
              <a:ext uri="{28A0092B-C50C-407E-A947-70E740481C1C}">
                <a14:useLocalDpi xmlns:a14="http://schemas.microsoft.com/office/drawing/2010/main" val="0"/>
              </a:ext>
            </a:extLst>
          </a:blip>
          <a:srcRect l="1" r="65771"/>
          <a:stretch/>
        </p:blipFill>
        <p:spPr bwMode="auto">
          <a:xfrm>
            <a:off x="16907" y="5969965"/>
            <a:ext cx="822960" cy="775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descr="http://upload.wikimedia.org/wikipedia/commons/thumb/e/e5/NASA_logo.svg/200px-NASA_logo.svg.pn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243142" y="6024813"/>
            <a:ext cx="822960" cy="71302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ARL_Logo_March2012_BlackGold.png"/>
          <p:cNvPicPr>
            <a:picLocks noChangeAspect="1"/>
          </p:cNvPicPr>
          <p:nvPr/>
        </p:nvPicPr>
        <p:blipFill>
          <a:blip r:embed="rId17" cstate="print"/>
          <a:stretch>
            <a:fillRect/>
          </a:stretch>
        </p:blipFill>
        <p:spPr>
          <a:xfrm>
            <a:off x="3790978" y="6186940"/>
            <a:ext cx="731520" cy="278794"/>
          </a:xfrm>
          <a:prstGeom prst="rect">
            <a:avLst/>
          </a:prstGeom>
          <a:effectLst>
            <a:outerShdw blurRad="50800" dist="38100" dir="2700000" algn="tl" rotWithShape="0">
              <a:prstClr val="black">
                <a:alpha val="40000"/>
              </a:prstClr>
            </a:outerShdw>
          </a:effectLst>
        </p:spPr>
      </p:pic>
      <p:pic>
        <p:nvPicPr>
          <p:cNvPr id="1444" name="Picture 420" descr="C:\Users\Mohan L Gupta\AppData\Local\Microsoft\Windows\Temporary Internet Files\Content.Outlook\JYZ0BCIB\nrc-logotype-e-blue.pn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4598864" y="6228897"/>
            <a:ext cx="822960" cy="27549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6906" y="1453116"/>
            <a:ext cx="9120005" cy="615553"/>
          </a:xfrm>
          <a:prstGeom prst="rect">
            <a:avLst/>
          </a:prstGeom>
          <a:noFill/>
        </p:spPr>
        <p:txBody>
          <a:bodyPr wrap="square" rtlCol="0">
            <a:spAutoFit/>
          </a:bodyPr>
          <a:lstStyle/>
          <a:p>
            <a:pPr algn="ctr"/>
            <a:r>
              <a:rPr lang="en-US" sz="3400" b="1" dirty="0" smtClean="0"/>
              <a:t>Status Update</a:t>
            </a:r>
          </a:p>
        </p:txBody>
      </p:sp>
      <p:sp>
        <p:nvSpPr>
          <p:cNvPr id="19" name="TextBox 18"/>
          <p:cNvSpPr txBox="1"/>
          <p:nvPr/>
        </p:nvSpPr>
        <p:spPr>
          <a:xfrm>
            <a:off x="943777" y="2887211"/>
            <a:ext cx="7150582" cy="2492990"/>
          </a:xfrm>
          <a:prstGeom prst="rect">
            <a:avLst/>
          </a:prstGeom>
          <a:noFill/>
        </p:spPr>
        <p:txBody>
          <a:bodyPr wrap="square" rtlCol="0">
            <a:spAutoFit/>
          </a:bodyPr>
          <a:lstStyle/>
          <a:p>
            <a:pPr algn="ctr"/>
            <a:r>
              <a:rPr lang="en-US" sz="2400" b="1" dirty="0" smtClean="0"/>
              <a:t>Mohan Gupta, Ph.D.</a:t>
            </a:r>
          </a:p>
          <a:p>
            <a:pPr algn="ctr"/>
            <a:r>
              <a:rPr lang="en-US" sz="2000" b="1" dirty="0" smtClean="0"/>
              <a:t>Asst. Chief Scientist</a:t>
            </a:r>
          </a:p>
          <a:p>
            <a:pPr algn="ctr"/>
            <a:r>
              <a:rPr lang="en-US" sz="2000" b="1" dirty="0" smtClean="0"/>
              <a:t>Office of Environment and Energy</a:t>
            </a:r>
          </a:p>
          <a:p>
            <a:pPr algn="ctr"/>
            <a:r>
              <a:rPr lang="en-US" sz="2000" b="1" dirty="0" smtClean="0"/>
              <a:t>Federa</a:t>
            </a:r>
            <a:r>
              <a:rPr lang="en-US" sz="2000" b="1" dirty="0"/>
              <a:t>l</a:t>
            </a:r>
            <a:r>
              <a:rPr lang="en-US" sz="2000" b="1" dirty="0" smtClean="0"/>
              <a:t> Aviation Administration</a:t>
            </a:r>
          </a:p>
          <a:p>
            <a:pPr algn="ctr"/>
            <a:endParaRPr lang="en-US" dirty="0" smtClean="0"/>
          </a:p>
          <a:p>
            <a:pPr algn="ctr"/>
            <a:endParaRPr lang="en-US" b="1" dirty="0" smtClean="0"/>
          </a:p>
          <a:p>
            <a:pPr algn="ctr"/>
            <a:r>
              <a:rPr lang="en-US" b="1" dirty="0" smtClean="0">
                <a:latin typeface="+mj-lt"/>
              </a:rPr>
              <a:t>REDAC E&amp;E Subcommittee Meeting</a:t>
            </a:r>
          </a:p>
          <a:p>
            <a:pPr algn="ctr" eaLnBrk="1" hangingPunct="1"/>
            <a:r>
              <a:rPr lang="en-US" b="1" dirty="0">
                <a:latin typeface="+mj-lt"/>
                <a:cs typeface="Tahoma" charset="0"/>
              </a:rPr>
              <a:t>March </a:t>
            </a:r>
            <a:r>
              <a:rPr lang="en-US" b="1" dirty="0" smtClean="0">
                <a:latin typeface="+mj-lt"/>
                <a:cs typeface="Tahoma" charset="0"/>
              </a:rPr>
              <a:t>17, 2015</a:t>
            </a:r>
            <a:endParaRPr lang="en-US" b="1" dirty="0">
              <a:latin typeface="+mj-lt"/>
              <a:cs typeface="Tahoma" charset="0"/>
            </a:endParaRPr>
          </a:p>
        </p:txBody>
      </p:sp>
    </p:spTree>
    <p:extLst>
      <p:ext uri="{BB962C8B-B14F-4D97-AF65-F5344CB8AC3E}">
        <p14:creationId xmlns:p14="http://schemas.microsoft.com/office/powerpoint/2010/main" val="38145443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0" name="Straight Arrow Connector 89"/>
          <p:cNvCxnSpPr/>
          <p:nvPr/>
        </p:nvCxnSpPr>
        <p:spPr bwMode="auto">
          <a:xfrm>
            <a:off x="6507535" y="1238611"/>
            <a:ext cx="0" cy="2354756"/>
          </a:xfrm>
          <a:prstGeom prst="straightConnector1">
            <a:avLst/>
          </a:prstGeom>
          <a:noFill/>
          <a:ln w="38100" cap="flat" cmpd="sng" algn="ctr">
            <a:solidFill>
              <a:srgbClr val="00FF0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3" name="Elbow Connector 92"/>
          <p:cNvCxnSpPr>
            <a:stCxn id="6" idx="3"/>
          </p:cNvCxnSpPr>
          <p:nvPr/>
        </p:nvCxnSpPr>
        <p:spPr bwMode="auto">
          <a:xfrm>
            <a:off x="7252855" y="915446"/>
            <a:ext cx="1104336" cy="2677921"/>
          </a:xfrm>
          <a:prstGeom prst="bentConnector2">
            <a:avLst/>
          </a:prstGeom>
          <a:noFill/>
          <a:ln w="38100" cap="flat" cmpd="sng" algn="ctr">
            <a:solidFill>
              <a:schemeClr val="accent6">
                <a:lumMod val="60000"/>
                <a:lumOff val="40000"/>
              </a:schemeClr>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 name="Rounded Rectangular Callout 39"/>
          <p:cNvSpPr/>
          <p:nvPr/>
        </p:nvSpPr>
        <p:spPr bwMode="auto">
          <a:xfrm rot="10800000">
            <a:off x="519077" y="3593367"/>
            <a:ext cx="8260773" cy="2328298"/>
          </a:xfrm>
          <a:prstGeom prst="wedgeRoundRectCallout">
            <a:avLst>
              <a:gd name="adj1" fmla="val -30556"/>
              <a:gd name="adj2" fmla="val 49240"/>
              <a:gd name="adj3" fmla="val 16667"/>
            </a:avLst>
          </a:prstGeom>
          <a:gradFill>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5400000" scaled="0"/>
          </a:gra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2" name="Title 1"/>
          <p:cNvSpPr>
            <a:spLocks noGrp="1"/>
          </p:cNvSpPr>
          <p:nvPr>
            <p:ph type="title"/>
          </p:nvPr>
        </p:nvSpPr>
        <p:spPr>
          <a:xfrm>
            <a:off x="0" y="0"/>
            <a:ext cx="9220200" cy="418214"/>
          </a:xfrm>
        </p:spPr>
        <p:txBody>
          <a:bodyPr>
            <a:noAutofit/>
          </a:bodyPr>
          <a:lstStyle/>
          <a:p>
            <a:r>
              <a:rPr lang="en-US" sz="3400" dirty="0" smtClean="0">
                <a:solidFill>
                  <a:srgbClr val="003366"/>
                </a:solidFill>
              </a:rPr>
              <a:t>Program Organizational Structure</a:t>
            </a:r>
            <a:endParaRPr lang="en-US" sz="3400" dirty="0">
              <a:solidFill>
                <a:srgbClr val="003366"/>
              </a:solidFill>
            </a:endParaRPr>
          </a:p>
        </p:txBody>
      </p:sp>
      <p:sp>
        <p:nvSpPr>
          <p:cNvPr id="6" name="TextBox 5"/>
          <p:cNvSpPr txBox="1"/>
          <p:nvPr/>
        </p:nvSpPr>
        <p:spPr>
          <a:xfrm>
            <a:off x="2015834" y="592280"/>
            <a:ext cx="5237021" cy="646331"/>
          </a:xfrm>
          <a:prstGeom prst="rect">
            <a:avLst/>
          </a:prstGeom>
          <a:gradFill>
            <a:gsLst>
              <a:gs pos="0">
                <a:srgbClr val="00FF00"/>
              </a:gs>
              <a:gs pos="39999">
                <a:srgbClr val="85C2FF"/>
              </a:gs>
              <a:gs pos="70000">
                <a:srgbClr val="C4D6EB"/>
              </a:gs>
              <a:gs pos="100000">
                <a:srgbClr val="FFEBFA"/>
              </a:gs>
            </a:gsLst>
            <a:lin ang="5400000" scaled="0"/>
          </a:gradFill>
          <a:ln>
            <a:solidFill>
              <a:schemeClr val="tx1"/>
            </a:solidFill>
          </a:ln>
        </p:spPr>
        <p:txBody>
          <a:bodyPr wrap="square" rtlCol="0">
            <a:spAutoFit/>
          </a:bodyPr>
          <a:lstStyle/>
          <a:p>
            <a:pPr algn="ctr"/>
            <a:r>
              <a:rPr lang="en-US" b="1" dirty="0" smtClean="0"/>
              <a:t>Program Leadership</a:t>
            </a:r>
          </a:p>
          <a:p>
            <a:pPr algn="ctr"/>
            <a:r>
              <a:rPr lang="en-US" dirty="0" smtClean="0"/>
              <a:t>Mohan Gupta (FAA) and Mel Roquemore (AFRL)</a:t>
            </a:r>
            <a:endParaRPr lang="en-US" dirty="0"/>
          </a:p>
        </p:txBody>
      </p:sp>
      <p:sp>
        <p:nvSpPr>
          <p:cNvPr id="15" name="TextBox 14"/>
          <p:cNvSpPr txBox="1"/>
          <p:nvPr/>
        </p:nvSpPr>
        <p:spPr>
          <a:xfrm>
            <a:off x="3238178" y="1486977"/>
            <a:ext cx="2402875" cy="646331"/>
          </a:xfrm>
          <a:prstGeom prst="rect">
            <a:avLst/>
          </a:prstGeom>
          <a:solidFill>
            <a:srgbClr val="00FF00"/>
          </a:solidFill>
          <a:ln>
            <a:solidFill>
              <a:schemeClr val="tx1"/>
            </a:solidFill>
          </a:ln>
        </p:spPr>
        <p:txBody>
          <a:bodyPr wrap="square" rtlCol="0">
            <a:spAutoFit/>
          </a:bodyPr>
          <a:lstStyle/>
          <a:p>
            <a:pPr algn="ctr"/>
            <a:r>
              <a:rPr lang="en-US" sz="1200" b="1" dirty="0" smtClean="0"/>
              <a:t>Steering Committee</a:t>
            </a:r>
          </a:p>
          <a:p>
            <a:pPr algn="ctr"/>
            <a:r>
              <a:rPr lang="en-US" sz="1200" dirty="0" smtClean="0"/>
              <a:t>(</a:t>
            </a:r>
            <a:r>
              <a:rPr lang="en-US" sz="1200" dirty="0" err="1" smtClean="0"/>
              <a:t>Feds+OEMs+Research</a:t>
            </a:r>
            <a:r>
              <a:rPr lang="en-US" sz="1200" dirty="0" smtClean="0"/>
              <a:t> Team </a:t>
            </a:r>
            <a:r>
              <a:rPr lang="en-US" sz="1200" dirty="0" err="1" smtClean="0"/>
              <a:t>Leads+Med</a:t>
            </a:r>
            <a:r>
              <a:rPr lang="en-US" sz="1200" dirty="0" smtClean="0"/>
              <a:t> Colket)</a:t>
            </a:r>
            <a:endParaRPr lang="en-US" sz="1200" dirty="0"/>
          </a:p>
        </p:txBody>
      </p:sp>
      <p:sp>
        <p:nvSpPr>
          <p:cNvPr id="16" name="TextBox 15"/>
          <p:cNvSpPr txBox="1"/>
          <p:nvPr/>
        </p:nvSpPr>
        <p:spPr>
          <a:xfrm>
            <a:off x="3266530" y="4222164"/>
            <a:ext cx="2774372" cy="415498"/>
          </a:xfrm>
          <a:prstGeom prst="rect">
            <a:avLst/>
          </a:prstGeom>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ln>
            <a:solidFill>
              <a:schemeClr val="tx1"/>
            </a:solidFill>
          </a:ln>
        </p:spPr>
        <p:txBody>
          <a:bodyPr wrap="square" rtlCol="0">
            <a:spAutoFit/>
          </a:bodyPr>
          <a:lstStyle/>
          <a:p>
            <a:pPr algn="ctr"/>
            <a:r>
              <a:rPr lang="en-US" sz="1050" b="1" dirty="0" smtClean="0">
                <a:solidFill>
                  <a:srgbClr val="FFFF66"/>
                </a:solidFill>
              </a:rPr>
              <a:t>Modeling-Data Validation and Integration</a:t>
            </a:r>
          </a:p>
          <a:p>
            <a:pPr algn="ctr"/>
            <a:r>
              <a:rPr lang="en-US" sz="1050" b="1" dirty="0" smtClean="0">
                <a:solidFill>
                  <a:srgbClr val="FFFF66"/>
                </a:solidFill>
              </a:rPr>
              <a:t>(in coordination with Med and Josh) </a:t>
            </a:r>
          </a:p>
        </p:txBody>
      </p:sp>
      <p:sp>
        <p:nvSpPr>
          <p:cNvPr id="17" name="TextBox 16"/>
          <p:cNvSpPr txBox="1"/>
          <p:nvPr/>
        </p:nvSpPr>
        <p:spPr>
          <a:xfrm>
            <a:off x="607860" y="3773261"/>
            <a:ext cx="2171698" cy="830997"/>
          </a:xfrm>
          <a:prstGeom prst="rect">
            <a:avLst/>
          </a:prstGeom>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ln>
            <a:solidFill>
              <a:schemeClr val="tx1"/>
            </a:solidFill>
          </a:ln>
        </p:spPr>
        <p:txBody>
          <a:bodyPr wrap="square" rtlCol="0">
            <a:spAutoFit/>
          </a:bodyPr>
          <a:lstStyle/>
          <a:p>
            <a:pPr algn="ctr"/>
            <a:r>
              <a:rPr lang="en-US" sz="1200" b="1" dirty="0" smtClean="0"/>
              <a:t>Modeling Working Group II </a:t>
            </a:r>
            <a:r>
              <a:rPr lang="en-US" sz="1200" dirty="0" smtClean="0"/>
              <a:t>(Areas 2, 4 and 5 PIs + Other Research Leads)</a:t>
            </a:r>
          </a:p>
          <a:p>
            <a:pPr algn="ctr"/>
            <a:r>
              <a:rPr lang="en-US" sz="1200" b="1" dirty="0" smtClean="0">
                <a:solidFill>
                  <a:srgbClr val="FF0000"/>
                </a:solidFill>
              </a:rPr>
              <a:t>Success Criteria II</a:t>
            </a:r>
          </a:p>
        </p:txBody>
      </p:sp>
      <p:sp>
        <p:nvSpPr>
          <p:cNvPr id="18" name="TextBox 17"/>
          <p:cNvSpPr txBox="1"/>
          <p:nvPr/>
        </p:nvSpPr>
        <p:spPr>
          <a:xfrm>
            <a:off x="6535887" y="3760499"/>
            <a:ext cx="2171698" cy="830997"/>
          </a:xfrm>
          <a:prstGeom prst="rect">
            <a:avLst/>
          </a:prstGeom>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ln>
            <a:solidFill>
              <a:schemeClr val="tx1"/>
            </a:solidFill>
          </a:ln>
        </p:spPr>
        <p:txBody>
          <a:bodyPr wrap="square" rtlCol="0">
            <a:spAutoFit/>
          </a:bodyPr>
          <a:lstStyle/>
          <a:p>
            <a:pPr algn="ctr"/>
            <a:r>
              <a:rPr lang="en-US" sz="1200" b="1" dirty="0" smtClean="0"/>
              <a:t>Testing Working Group I</a:t>
            </a:r>
          </a:p>
          <a:p>
            <a:pPr algn="ctr"/>
            <a:r>
              <a:rPr lang="en-US" sz="1200" dirty="0"/>
              <a:t>(</a:t>
            </a:r>
            <a:r>
              <a:rPr lang="en-US" sz="1200" dirty="0" smtClean="0"/>
              <a:t>Areas 1, 3, 5, and 6 PIs + Other Research Leads)</a:t>
            </a:r>
          </a:p>
          <a:p>
            <a:pPr algn="ctr"/>
            <a:r>
              <a:rPr lang="en-US" sz="1200" b="1" dirty="0" smtClean="0">
                <a:solidFill>
                  <a:srgbClr val="FF0000"/>
                </a:solidFill>
              </a:rPr>
              <a:t>Success Criteria I</a:t>
            </a:r>
          </a:p>
        </p:txBody>
      </p:sp>
      <p:sp>
        <p:nvSpPr>
          <p:cNvPr id="19" name="TextBox 18"/>
          <p:cNvSpPr txBox="1"/>
          <p:nvPr/>
        </p:nvSpPr>
        <p:spPr>
          <a:xfrm>
            <a:off x="3508663" y="5257799"/>
            <a:ext cx="2171698" cy="646331"/>
          </a:xfrm>
          <a:prstGeom prst="rect">
            <a:avLst/>
          </a:prstGeom>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ln>
            <a:solidFill>
              <a:schemeClr val="tx1"/>
            </a:solidFill>
          </a:ln>
        </p:spPr>
        <p:txBody>
          <a:bodyPr wrap="square" rtlCol="0">
            <a:spAutoFit/>
          </a:bodyPr>
          <a:lstStyle/>
          <a:p>
            <a:pPr algn="ctr"/>
            <a:r>
              <a:rPr lang="en-US" sz="1200" b="1" dirty="0" smtClean="0"/>
              <a:t>Working Group III </a:t>
            </a:r>
          </a:p>
          <a:p>
            <a:pPr algn="ctr"/>
            <a:r>
              <a:rPr lang="en-US" sz="1200" dirty="0" smtClean="0"/>
              <a:t>(Will be formed later)</a:t>
            </a:r>
          </a:p>
          <a:p>
            <a:pPr algn="ctr"/>
            <a:r>
              <a:rPr lang="en-US" sz="1200" b="1" dirty="0" smtClean="0">
                <a:solidFill>
                  <a:srgbClr val="FF0000"/>
                </a:solidFill>
              </a:rPr>
              <a:t>Success Criteria III</a:t>
            </a:r>
          </a:p>
        </p:txBody>
      </p:sp>
      <p:cxnSp>
        <p:nvCxnSpPr>
          <p:cNvPr id="9" name="Elbow Connector 8"/>
          <p:cNvCxnSpPr/>
          <p:nvPr/>
        </p:nvCxnSpPr>
        <p:spPr bwMode="auto">
          <a:xfrm rot="5400000">
            <a:off x="4319650" y="4951603"/>
            <a:ext cx="573970" cy="24246"/>
          </a:xfrm>
          <a:prstGeom prst="bentConnector3">
            <a:avLst/>
          </a:prstGeom>
          <a:noFill/>
          <a:ln w="38100" cap="flat" cmpd="sng" algn="ctr">
            <a:solidFill>
              <a:schemeClr val="tx1"/>
            </a:solidFill>
            <a:prstDash val="solid"/>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Elbow Connector 19"/>
          <p:cNvCxnSpPr>
            <a:stCxn id="17" idx="2"/>
          </p:cNvCxnSpPr>
          <p:nvPr/>
        </p:nvCxnSpPr>
        <p:spPr bwMode="auto">
          <a:xfrm rot="16200000" flipH="1">
            <a:off x="2105901" y="4192065"/>
            <a:ext cx="976706" cy="1801091"/>
          </a:xfrm>
          <a:prstGeom prst="bentConnector2">
            <a:avLst/>
          </a:prstGeom>
          <a:noFill/>
          <a:ln w="38100" cap="flat" cmpd="sng" algn="ctr">
            <a:solidFill>
              <a:schemeClr val="tx1"/>
            </a:solidFill>
            <a:prstDash val="solid"/>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Elbow Connector 20"/>
          <p:cNvCxnSpPr>
            <a:stCxn id="18" idx="2"/>
            <a:endCxn id="19" idx="3"/>
          </p:cNvCxnSpPr>
          <p:nvPr/>
        </p:nvCxnSpPr>
        <p:spPr bwMode="auto">
          <a:xfrm rot="5400000">
            <a:off x="6156315" y="4115543"/>
            <a:ext cx="989469" cy="1941375"/>
          </a:xfrm>
          <a:prstGeom prst="bentConnector2">
            <a:avLst/>
          </a:prstGeom>
          <a:noFill/>
          <a:ln w="38100" cap="flat" cmpd="sng" algn="ctr">
            <a:solidFill>
              <a:schemeClr val="tx1"/>
            </a:solidFill>
            <a:prstDash val="solid"/>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Elbow Connector 27"/>
          <p:cNvCxnSpPr/>
          <p:nvPr/>
        </p:nvCxnSpPr>
        <p:spPr bwMode="auto">
          <a:xfrm>
            <a:off x="2800821" y="3898997"/>
            <a:ext cx="420841" cy="646332"/>
          </a:xfrm>
          <a:prstGeom prst="bentConnector3">
            <a:avLst/>
          </a:prstGeom>
          <a:noFill/>
          <a:ln w="38100" cap="flat" cmpd="sng" algn="ctr">
            <a:solidFill>
              <a:schemeClr val="tx1"/>
            </a:solidFill>
            <a:prstDash val="solid"/>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2" name="TextBox 31"/>
          <p:cNvSpPr txBox="1"/>
          <p:nvPr/>
        </p:nvSpPr>
        <p:spPr>
          <a:xfrm>
            <a:off x="3238177" y="2402863"/>
            <a:ext cx="2402876" cy="461665"/>
          </a:xfrm>
          <a:prstGeom prst="rect">
            <a:avLst/>
          </a:prstGeom>
          <a:solidFill>
            <a:schemeClr val="accent6">
              <a:lumMod val="40000"/>
              <a:lumOff val="60000"/>
            </a:schemeClr>
          </a:solidFill>
          <a:ln>
            <a:solidFill>
              <a:schemeClr val="tx1"/>
            </a:solidFill>
          </a:ln>
        </p:spPr>
        <p:txBody>
          <a:bodyPr wrap="square" rtlCol="0">
            <a:spAutoFit/>
          </a:bodyPr>
          <a:lstStyle/>
          <a:p>
            <a:pPr algn="ctr"/>
            <a:r>
              <a:rPr lang="en-US" sz="1200" b="1" dirty="0" smtClean="0"/>
              <a:t>Area 7</a:t>
            </a:r>
          </a:p>
          <a:p>
            <a:pPr algn="ctr"/>
            <a:r>
              <a:rPr lang="en-US" sz="1200" dirty="0" smtClean="0"/>
              <a:t>Med Colket and Josh Heyne</a:t>
            </a:r>
            <a:endParaRPr lang="en-US" sz="1200" dirty="0"/>
          </a:p>
        </p:txBody>
      </p:sp>
      <p:sp>
        <p:nvSpPr>
          <p:cNvPr id="44" name="TextBox 43"/>
          <p:cNvSpPr txBox="1"/>
          <p:nvPr/>
        </p:nvSpPr>
        <p:spPr>
          <a:xfrm>
            <a:off x="7010004" y="2346876"/>
            <a:ext cx="2119785" cy="553998"/>
          </a:xfrm>
          <a:prstGeom prst="rect">
            <a:avLst/>
          </a:prstGeom>
          <a:solidFill>
            <a:schemeClr val="accent6">
              <a:lumMod val="40000"/>
              <a:lumOff val="60000"/>
            </a:schemeClr>
          </a:solidFill>
          <a:ln>
            <a:solidFill>
              <a:schemeClr val="tx1"/>
            </a:solidFill>
          </a:ln>
        </p:spPr>
        <p:txBody>
          <a:bodyPr wrap="square" rtlCol="0">
            <a:spAutoFit/>
          </a:bodyPr>
          <a:lstStyle/>
          <a:p>
            <a:pPr algn="ctr"/>
            <a:r>
              <a:rPr lang="en-US" sz="1100" u="sng" dirty="0" smtClean="0"/>
              <a:t>One mid-month </a:t>
            </a:r>
            <a:r>
              <a:rPr lang="en-US" sz="1100" dirty="0" smtClean="0"/>
              <a:t>formal </a:t>
            </a:r>
            <a:r>
              <a:rPr lang="en-US" sz="1100" dirty="0" err="1" smtClean="0"/>
              <a:t>telecon</a:t>
            </a:r>
            <a:r>
              <a:rPr lang="en-US" sz="1100" dirty="0" smtClean="0"/>
              <a:t> individually with each WG </a:t>
            </a:r>
          </a:p>
          <a:p>
            <a:pPr algn="ctr"/>
            <a:r>
              <a:rPr lang="en-US" sz="800" dirty="0" smtClean="0"/>
              <a:t>(and as often as needed)</a:t>
            </a:r>
            <a:endParaRPr lang="en-US" sz="800" dirty="0"/>
          </a:p>
        </p:txBody>
      </p:sp>
      <p:sp>
        <p:nvSpPr>
          <p:cNvPr id="46" name="TextBox 45"/>
          <p:cNvSpPr txBox="1"/>
          <p:nvPr/>
        </p:nvSpPr>
        <p:spPr>
          <a:xfrm>
            <a:off x="6350819" y="1486977"/>
            <a:ext cx="1892958" cy="723275"/>
          </a:xfrm>
          <a:prstGeom prst="rect">
            <a:avLst/>
          </a:prstGeom>
          <a:solidFill>
            <a:srgbClr val="66FF66"/>
          </a:solidFill>
          <a:ln>
            <a:solidFill>
              <a:schemeClr val="tx1"/>
            </a:solidFill>
          </a:ln>
        </p:spPr>
        <p:txBody>
          <a:bodyPr wrap="square" rtlCol="0">
            <a:spAutoFit/>
          </a:bodyPr>
          <a:lstStyle/>
          <a:p>
            <a:pPr algn="ctr"/>
            <a:r>
              <a:rPr lang="en-US" sz="1100" u="sng" dirty="0" smtClean="0"/>
              <a:t>One Month-end</a:t>
            </a:r>
            <a:r>
              <a:rPr lang="en-US" sz="1100" dirty="0" smtClean="0"/>
              <a:t> formal plenary </a:t>
            </a:r>
            <a:r>
              <a:rPr lang="en-US" sz="1100" dirty="0" err="1" smtClean="0"/>
              <a:t>telecon</a:t>
            </a:r>
            <a:r>
              <a:rPr lang="en-US" sz="1100" dirty="0" smtClean="0"/>
              <a:t> with both WGs </a:t>
            </a:r>
          </a:p>
          <a:p>
            <a:pPr algn="ctr"/>
            <a:r>
              <a:rPr lang="en-US" sz="800" dirty="0" smtClean="0"/>
              <a:t>(and as often as needed)</a:t>
            </a:r>
            <a:endParaRPr lang="en-US" sz="800" dirty="0"/>
          </a:p>
        </p:txBody>
      </p:sp>
      <p:cxnSp>
        <p:nvCxnSpPr>
          <p:cNvPr id="78" name="Elbow Connector 77"/>
          <p:cNvCxnSpPr/>
          <p:nvPr/>
        </p:nvCxnSpPr>
        <p:spPr bwMode="auto">
          <a:xfrm>
            <a:off x="6086694" y="3933624"/>
            <a:ext cx="420841" cy="646332"/>
          </a:xfrm>
          <a:prstGeom prst="bentConnector3">
            <a:avLst>
              <a:gd name="adj1" fmla="val 50000"/>
            </a:avLst>
          </a:prstGeom>
          <a:noFill/>
          <a:ln w="38100" cap="flat" cmpd="sng" algn="ctr">
            <a:solidFill>
              <a:schemeClr val="tx1"/>
            </a:solidFill>
            <a:prstDash val="solid"/>
            <a:round/>
            <a:headEnd type="triangle" w="med" len="med"/>
            <a:tailEnd type="triangle" w="med" len="med"/>
          </a:ln>
          <a:effectLst/>
          <a:scene3d>
            <a:camera prst="orthographicFront">
              <a:rot lat="0" lon="11699999" rev="0"/>
            </a:camera>
            <a:lightRig rig="threePt" dir="t"/>
          </a:scene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6" name="Straight Arrow Connector 85"/>
          <p:cNvCxnSpPr>
            <a:stCxn id="15" idx="2"/>
          </p:cNvCxnSpPr>
          <p:nvPr/>
        </p:nvCxnSpPr>
        <p:spPr bwMode="auto">
          <a:xfrm>
            <a:off x="4439616" y="2133308"/>
            <a:ext cx="0" cy="282929"/>
          </a:xfrm>
          <a:prstGeom prst="straightConnector1">
            <a:avLst/>
          </a:prstGeom>
          <a:noFill/>
          <a:ln w="38100"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Straight Arrow Connector 29"/>
          <p:cNvCxnSpPr>
            <a:endCxn id="15" idx="0"/>
          </p:cNvCxnSpPr>
          <p:nvPr/>
        </p:nvCxnSpPr>
        <p:spPr bwMode="auto">
          <a:xfrm>
            <a:off x="4439616" y="1238611"/>
            <a:ext cx="0" cy="248366"/>
          </a:xfrm>
          <a:prstGeom prst="straightConnector1">
            <a:avLst/>
          </a:prstGeom>
          <a:noFill/>
          <a:ln w="38100"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Straight Arrow Connector 30"/>
          <p:cNvCxnSpPr>
            <a:stCxn id="32" idx="2"/>
          </p:cNvCxnSpPr>
          <p:nvPr/>
        </p:nvCxnSpPr>
        <p:spPr bwMode="auto">
          <a:xfrm>
            <a:off x="4439615" y="2864528"/>
            <a:ext cx="0" cy="728839"/>
          </a:xfrm>
          <a:prstGeom prst="straightConnector1">
            <a:avLst/>
          </a:prstGeom>
          <a:noFill/>
          <a:ln w="38100"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Straight Arrow Connector 40"/>
          <p:cNvCxnSpPr>
            <a:stCxn id="32" idx="3"/>
            <a:endCxn id="44" idx="1"/>
          </p:cNvCxnSpPr>
          <p:nvPr/>
        </p:nvCxnSpPr>
        <p:spPr bwMode="auto">
          <a:xfrm flipV="1">
            <a:off x="5641053" y="2623875"/>
            <a:ext cx="1368951" cy="9821"/>
          </a:xfrm>
          <a:prstGeom prst="straightConnector1">
            <a:avLst/>
          </a:prstGeom>
          <a:noFill/>
          <a:ln w="38100" cap="flat" cmpd="sng" algn="ctr">
            <a:solidFill>
              <a:schemeClr val="accent6">
                <a:lumMod val="60000"/>
                <a:lumOff val="40000"/>
              </a:schemeClr>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 name="Straight Arrow Connector 46"/>
          <p:cNvCxnSpPr/>
          <p:nvPr/>
        </p:nvCxnSpPr>
        <p:spPr bwMode="auto">
          <a:xfrm>
            <a:off x="5666186" y="1763976"/>
            <a:ext cx="670458" cy="0"/>
          </a:xfrm>
          <a:prstGeom prst="straightConnector1">
            <a:avLst/>
          </a:prstGeom>
          <a:noFill/>
          <a:ln w="38100" cap="flat" cmpd="sng" algn="ctr">
            <a:solidFill>
              <a:srgbClr val="00FF0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0" name="TextBox 49"/>
          <p:cNvSpPr txBox="1"/>
          <p:nvPr/>
        </p:nvSpPr>
        <p:spPr>
          <a:xfrm>
            <a:off x="607860" y="1486977"/>
            <a:ext cx="1800101" cy="430887"/>
          </a:xfrm>
          <a:prstGeom prst="rect">
            <a:avLst/>
          </a:prstGeom>
          <a:solidFill>
            <a:srgbClr val="66FF66"/>
          </a:solidFill>
          <a:ln>
            <a:solidFill>
              <a:schemeClr val="tx1"/>
            </a:solidFill>
          </a:ln>
        </p:spPr>
        <p:txBody>
          <a:bodyPr wrap="square" rtlCol="0">
            <a:spAutoFit/>
          </a:bodyPr>
          <a:lstStyle/>
          <a:p>
            <a:pPr algn="ctr"/>
            <a:r>
              <a:rPr lang="en-US" sz="1100" dirty="0" smtClean="0"/>
              <a:t>Overall Program Direction and Guidance</a:t>
            </a:r>
            <a:endParaRPr lang="en-US" sz="1100" dirty="0"/>
          </a:p>
        </p:txBody>
      </p:sp>
      <p:cxnSp>
        <p:nvCxnSpPr>
          <p:cNvPr id="51" name="Straight Arrow Connector 50"/>
          <p:cNvCxnSpPr/>
          <p:nvPr/>
        </p:nvCxnSpPr>
        <p:spPr bwMode="auto">
          <a:xfrm flipH="1">
            <a:off x="2407961" y="1702421"/>
            <a:ext cx="813703" cy="0"/>
          </a:xfrm>
          <a:prstGeom prst="straightConnector1">
            <a:avLst/>
          </a:prstGeom>
          <a:noFill/>
          <a:ln w="38100" cap="flat" cmpd="sng" algn="ctr">
            <a:solidFill>
              <a:srgbClr val="00FF0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7" name="TextBox 56"/>
          <p:cNvSpPr txBox="1"/>
          <p:nvPr/>
        </p:nvSpPr>
        <p:spPr>
          <a:xfrm>
            <a:off x="607858" y="2402768"/>
            <a:ext cx="1800101" cy="430887"/>
          </a:xfrm>
          <a:prstGeom prst="rect">
            <a:avLst/>
          </a:prstGeom>
          <a:solidFill>
            <a:schemeClr val="accent6">
              <a:lumMod val="40000"/>
              <a:lumOff val="60000"/>
            </a:schemeClr>
          </a:solidFill>
          <a:ln>
            <a:solidFill>
              <a:schemeClr val="tx1"/>
            </a:solidFill>
          </a:ln>
        </p:spPr>
        <p:txBody>
          <a:bodyPr wrap="square" rtlCol="0">
            <a:spAutoFit/>
          </a:bodyPr>
          <a:lstStyle/>
          <a:p>
            <a:pPr algn="ctr"/>
            <a:r>
              <a:rPr lang="en-US" sz="1100" dirty="0" smtClean="0"/>
              <a:t>Technical Coordination, Integration and Analysis</a:t>
            </a:r>
            <a:endParaRPr lang="en-US" sz="1100" dirty="0"/>
          </a:p>
        </p:txBody>
      </p:sp>
      <p:cxnSp>
        <p:nvCxnSpPr>
          <p:cNvPr id="58" name="Straight Arrow Connector 57"/>
          <p:cNvCxnSpPr>
            <a:stCxn id="32" idx="1"/>
            <a:endCxn id="57" idx="3"/>
          </p:cNvCxnSpPr>
          <p:nvPr/>
        </p:nvCxnSpPr>
        <p:spPr bwMode="auto">
          <a:xfrm flipH="1" flipV="1">
            <a:off x="2407959" y="2618212"/>
            <a:ext cx="830218" cy="15484"/>
          </a:xfrm>
          <a:prstGeom prst="straightConnector1">
            <a:avLst/>
          </a:prstGeom>
          <a:noFill/>
          <a:ln w="38100" cap="flat" cmpd="sng" algn="ctr">
            <a:solidFill>
              <a:schemeClr val="accent6">
                <a:lumMod val="60000"/>
                <a:lumOff val="40000"/>
              </a:schemeClr>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TextBox 2"/>
          <p:cNvSpPr txBox="1"/>
          <p:nvPr/>
        </p:nvSpPr>
        <p:spPr>
          <a:xfrm>
            <a:off x="3266530" y="3652765"/>
            <a:ext cx="2774372" cy="253916"/>
          </a:xfrm>
          <a:prstGeom prst="rect">
            <a:avLst/>
          </a:prstGeom>
          <a:solidFill>
            <a:srgbClr val="0070C0"/>
          </a:solidFill>
        </p:spPr>
        <p:txBody>
          <a:bodyPr wrap="square" rtlCol="0">
            <a:spAutoFit/>
          </a:bodyPr>
          <a:lstStyle/>
          <a:p>
            <a:pPr algn="ctr"/>
            <a:r>
              <a:rPr lang="en-US" sz="1050" b="1" i="1" dirty="0" smtClean="0"/>
              <a:t>Subject-specific Ad hoc </a:t>
            </a:r>
            <a:r>
              <a:rPr lang="en-US" sz="1050" b="1" dirty="0" smtClean="0"/>
              <a:t>Subcommittees</a:t>
            </a:r>
            <a:endParaRPr lang="en-US" sz="1050" b="1" dirty="0"/>
          </a:p>
        </p:txBody>
      </p:sp>
    </p:spTree>
    <p:extLst>
      <p:ext uri="{BB962C8B-B14F-4D97-AF65-F5344CB8AC3E}">
        <p14:creationId xmlns:p14="http://schemas.microsoft.com/office/powerpoint/2010/main" val="3646259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7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20"/>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9"/>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21"/>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47"/>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46"/>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90"/>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93"/>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44"/>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41"/>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6" grpId="0" animBg="1"/>
      <p:bldP spid="15" grpId="0" animBg="1"/>
      <p:bldP spid="16" grpId="0" animBg="1"/>
      <p:bldP spid="17" grpId="0" animBg="1"/>
      <p:bldP spid="18" grpId="0" animBg="1"/>
      <p:bldP spid="19" grpId="0" animBg="1"/>
      <p:bldP spid="32" grpId="0" animBg="1"/>
      <p:bldP spid="44" grpId="0" animBg="1"/>
      <p:bldP spid="46" grpId="0" animBg="1"/>
      <p:bldP spid="50" grpId="0" animBg="1"/>
      <p:bldP spid="57" grpId="0" animBg="1"/>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4" name="Group 123"/>
          <p:cNvGrpSpPr/>
          <p:nvPr/>
        </p:nvGrpSpPr>
        <p:grpSpPr>
          <a:xfrm>
            <a:off x="2847133" y="2824882"/>
            <a:ext cx="409173" cy="651540"/>
            <a:chOff x="1007917" y="2741062"/>
            <a:chExt cx="409173" cy="651540"/>
          </a:xfrm>
        </p:grpSpPr>
        <p:cxnSp>
          <p:nvCxnSpPr>
            <p:cNvPr id="182" name="Straight Connector 181"/>
            <p:cNvCxnSpPr/>
            <p:nvPr/>
          </p:nvCxnSpPr>
          <p:spPr bwMode="auto">
            <a:xfrm flipH="1">
              <a:off x="1194955" y="2741062"/>
              <a:ext cx="1" cy="430090"/>
            </a:xfrm>
            <a:prstGeom prst="line">
              <a:avLst/>
            </a:prstGeom>
            <a:noFill/>
            <a:ln w="38100" cap="flat" cmpd="sng" algn="ctr">
              <a:solidFill>
                <a:srgbClr val="FFC000"/>
              </a:solidFill>
              <a:prstDash val="sys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3" name="Straight Connector 182"/>
            <p:cNvCxnSpPr/>
            <p:nvPr/>
          </p:nvCxnSpPr>
          <p:spPr bwMode="auto">
            <a:xfrm>
              <a:off x="1417090" y="2741062"/>
              <a:ext cx="0" cy="430090"/>
            </a:xfrm>
            <a:prstGeom prst="line">
              <a:avLst/>
            </a:prstGeom>
            <a:noFill/>
            <a:ln w="38100" cap="flat" cmpd="sng" algn="ctr">
              <a:solidFill>
                <a:srgbClr val="7030A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4" name="TextBox 58"/>
            <p:cNvSpPr txBox="1"/>
            <p:nvPr/>
          </p:nvSpPr>
          <p:spPr>
            <a:xfrm>
              <a:off x="1007917" y="3177158"/>
              <a:ext cx="359853" cy="215444"/>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036" algn="l" rtl="0" fontAlgn="base">
                <a:spcBef>
                  <a:spcPct val="0"/>
                </a:spcBef>
                <a:spcAft>
                  <a:spcPct val="0"/>
                </a:spcAft>
                <a:defRPr kern="1200">
                  <a:solidFill>
                    <a:schemeClr val="tx1"/>
                  </a:solidFill>
                  <a:latin typeface="Arial" charset="0"/>
                  <a:ea typeface="+mn-ea"/>
                  <a:cs typeface="Arial" charset="0"/>
                </a:defRPr>
              </a:lvl2pPr>
              <a:lvl3pPr marL="914074" algn="l" rtl="0" fontAlgn="base">
                <a:spcBef>
                  <a:spcPct val="0"/>
                </a:spcBef>
                <a:spcAft>
                  <a:spcPct val="0"/>
                </a:spcAft>
                <a:defRPr kern="1200">
                  <a:solidFill>
                    <a:schemeClr val="tx1"/>
                  </a:solidFill>
                  <a:latin typeface="Arial" charset="0"/>
                  <a:ea typeface="+mn-ea"/>
                  <a:cs typeface="Arial" charset="0"/>
                </a:defRPr>
              </a:lvl3pPr>
              <a:lvl4pPr marL="1371109" algn="l" rtl="0" fontAlgn="base">
                <a:spcBef>
                  <a:spcPct val="0"/>
                </a:spcBef>
                <a:spcAft>
                  <a:spcPct val="0"/>
                </a:spcAft>
                <a:defRPr kern="1200">
                  <a:solidFill>
                    <a:schemeClr val="tx1"/>
                  </a:solidFill>
                  <a:latin typeface="Arial" charset="0"/>
                  <a:ea typeface="+mn-ea"/>
                  <a:cs typeface="Arial" charset="0"/>
                </a:defRPr>
              </a:lvl4pPr>
              <a:lvl5pPr marL="1828148" algn="l" rtl="0" fontAlgn="base">
                <a:spcBef>
                  <a:spcPct val="0"/>
                </a:spcBef>
                <a:spcAft>
                  <a:spcPct val="0"/>
                </a:spcAft>
                <a:defRPr kern="1200">
                  <a:solidFill>
                    <a:schemeClr val="tx1"/>
                  </a:solidFill>
                  <a:latin typeface="Arial" charset="0"/>
                  <a:ea typeface="+mn-ea"/>
                  <a:cs typeface="Arial" charset="0"/>
                </a:defRPr>
              </a:lvl5pPr>
              <a:lvl6pPr marL="2285186" algn="l" defTabSz="914074" rtl="0" eaLnBrk="1" latinLnBrk="0" hangingPunct="1">
                <a:defRPr kern="1200">
                  <a:solidFill>
                    <a:schemeClr val="tx1"/>
                  </a:solidFill>
                  <a:latin typeface="Arial" charset="0"/>
                  <a:ea typeface="+mn-ea"/>
                  <a:cs typeface="Arial" charset="0"/>
                </a:defRPr>
              </a:lvl6pPr>
              <a:lvl7pPr marL="2742224" algn="l" defTabSz="914074" rtl="0" eaLnBrk="1" latinLnBrk="0" hangingPunct="1">
                <a:defRPr kern="1200">
                  <a:solidFill>
                    <a:schemeClr val="tx1"/>
                  </a:solidFill>
                  <a:latin typeface="Arial" charset="0"/>
                  <a:ea typeface="+mn-ea"/>
                  <a:cs typeface="Arial" charset="0"/>
                </a:defRPr>
              </a:lvl7pPr>
              <a:lvl8pPr marL="3199260" algn="l" defTabSz="914074" rtl="0" eaLnBrk="1" latinLnBrk="0" hangingPunct="1">
                <a:defRPr kern="1200">
                  <a:solidFill>
                    <a:schemeClr val="tx1"/>
                  </a:solidFill>
                  <a:latin typeface="Arial" charset="0"/>
                  <a:ea typeface="+mn-ea"/>
                  <a:cs typeface="Arial" charset="0"/>
                </a:defRPr>
              </a:lvl8pPr>
              <a:lvl9pPr marL="3656296" algn="l" defTabSz="914074" rtl="0" eaLnBrk="1" latinLnBrk="0" hangingPunct="1">
                <a:defRPr kern="1200">
                  <a:solidFill>
                    <a:schemeClr val="tx1"/>
                  </a:solidFill>
                  <a:latin typeface="Arial" charset="0"/>
                  <a:ea typeface="+mn-ea"/>
                  <a:cs typeface="Arial" charset="0"/>
                </a:defRPr>
              </a:lvl9pPr>
            </a:lstStyle>
            <a:p>
              <a:r>
                <a:rPr lang="en-US" sz="800" b="1" dirty="0" smtClean="0"/>
                <a:t>Apr</a:t>
              </a:r>
              <a:endParaRPr lang="en-US" sz="800" b="1" dirty="0"/>
            </a:p>
          </p:txBody>
        </p:sp>
      </p:grpSp>
      <p:sp>
        <p:nvSpPr>
          <p:cNvPr id="2" name="Title 1"/>
          <p:cNvSpPr>
            <a:spLocks noGrp="1"/>
          </p:cNvSpPr>
          <p:nvPr>
            <p:ph type="title"/>
          </p:nvPr>
        </p:nvSpPr>
        <p:spPr>
          <a:xfrm>
            <a:off x="-208" y="0"/>
            <a:ext cx="8472488" cy="609600"/>
          </a:xfrm>
        </p:spPr>
        <p:txBody>
          <a:bodyPr/>
          <a:lstStyle/>
          <a:p>
            <a:r>
              <a:rPr lang="en-US" sz="3400" dirty="0" smtClean="0"/>
              <a:t>NJFCP - Timeline</a:t>
            </a:r>
            <a:endParaRPr lang="en-US" sz="3400" dirty="0"/>
          </a:p>
        </p:txBody>
      </p:sp>
      <p:sp>
        <p:nvSpPr>
          <p:cNvPr id="101" name="Right Arrow 100"/>
          <p:cNvSpPr/>
          <p:nvPr/>
        </p:nvSpPr>
        <p:spPr bwMode="auto">
          <a:xfrm>
            <a:off x="-6" y="2630405"/>
            <a:ext cx="9144012" cy="846161"/>
          </a:xfrm>
          <a:prstGeom prst="rightArrow">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036" algn="l" rtl="0" fontAlgn="base">
              <a:spcBef>
                <a:spcPct val="0"/>
              </a:spcBef>
              <a:spcAft>
                <a:spcPct val="0"/>
              </a:spcAft>
              <a:defRPr kern="1200">
                <a:solidFill>
                  <a:schemeClr val="tx1"/>
                </a:solidFill>
                <a:latin typeface="Arial" charset="0"/>
                <a:ea typeface="+mn-ea"/>
                <a:cs typeface="Arial" charset="0"/>
              </a:defRPr>
            </a:lvl2pPr>
            <a:lvl3pPr marL="914074" algn="l" rtl="0" fontAlgn="base">
              <a:spcBef>
                <a:spcPct val="0"/>
              </a:spcBef>
              <a:spcAft>
                <a:spcPct val="0"/>
              </a:spcAft>
              <a:defRPr kern="1200">
                <a:solidFill>
                  <a:schemeClr val="tx1"/>
                </a:solidFill>
                <a:latin typeface="Arial" charset="0"/>
                <a:ea typeface="+mn-ea"/>
                <a:cs typeface="Arial" charset="0"/>
              </a:defRPr>
            </a:lvl3pPr>
            <a:lvl4pPr marL="1371109" algn="l" rtl="0" fontAlgn="base">
              <a:spcBef>
                <a:spcPct val="0"/>
              </a:spcBef>
              <a:spcAft>
                <a:spcPct val="0"/>
              </a:spcAft>
              <a:defRPr kern="1200">
                <a:solidFill>
                  <a:schemeClr val="tx1"/>
                </a:solidFill>
                <a:latin typeface="Arial" charset="0"/>
                <a:ea typeface="+mn-ea"/>
                <a:cs typeface="Arial" charset="0"/>
              </a:defRPr>
            </a:lvl4pPr>
            <a:lvl5pPr marL="1828148" algn="l" rtl="0" fontAlgn="base">
              <a:spcBef>
                <a:spcPct val="0"/>
              </a:spcBef>
              <a:spcAft>
                <a:spcPct val="0"/>
              </a:spcAft>
              <a:defRPr kern="1200">
                <a:solidFill>
                  <a:schemeClr val="tx1"/>
                </a:solidFill>
                <a:latin typeface="Arial" charset="0"/>
                <a:ea typeface="+mn-ea"/>
                <a:cs typeface="Arial" charset="0"/>
              </a:defRPr>
            </a:lvl5pPr>
            <a:lvl6pPr marL="2285186" algn="l" defTabSz="914074" rtl="0" eaLnBrk="1" latinLnBrk="0" hangingPunct="1">
              <a:defRPr kern="1200">
                <a:solidFill>
                  <a:schemeClr val="tx1"/>
                </a:solidFill>
                <a:latin typeface="Arial" charset="0"/>
                <a:ea typeface="+mn-ea"/>
                <a:cs typeface="Arial" charset="0"/>
              </a:defRPr>
            </a:lvl6pPr>
            <a:lvl7pPr marL="2742224" algn="l" defTabSz="914074" rtl="0" eaLnBrk="1" latinLnBrk="0" hangingPunct="1">
              <a:defRPr kern="1200">
                <a:solidFill>
                  <a:schemeClr val="tx1"/>
                </a:solidFill>
                <a:latin typeface="Arial" charset="0"/>
                <a:ea typeface="+mn-ea"/>
                <a:cs typeface="Arial" charset="0"/>
              </a:defRPr>
            </a:lvl7pPr>
            <a:lvl8pPr marL="3199260" algn="l" defTabSz="914074" rtl="0" eaLnBrk="1" latinLnBrk="0" hangingPunct="1">
              <a:defRPr kern="1200">
                <a:solidFill>
                  <a:schemeClr val="tx1"/>
                </a:solidFill>
                <a:latin typeface="Arial" charset="0"/>
                <a:ea typeface="+mn-ea"/>
                <a:cs typeface="Arial" charset="0"/>
              </a:defRPr>
            </a:lvl8pPr>
            <a:lvl9pPr marL="3656296" algn="l" defTabSz="914074" rtl="0" eaLnBrk="1" latinLnBrk="0" hangingPunct="1">
              <a:defRPr kern="1200">
                <a:solidFill>
                  <a:schemeClr val="tx1"/>
                </a:solidFill>
                <a:latin typeface="Arial" charset="0"/>
                <a:ea typeface="+mn-ea"/>
                <a:cs typeface="Arial" charset="0"/>
              </a:defRPr>
            </a:lvl9pPr>
          </a:lstStyle>
          <a:p>
            <a:pPr>
              <a:spcBef>
                <a:spcPct val="50000"/>
              </a:spcBef>
              <a:buFontTx/>
              <a:buChar char="•"/>
            </a:pPr>
            <a:endParaRPr lang="en-US" sz="2400" smtClean="0">
              <a:solidFill>
                <a:srgbClr val="000000"/>
              </a:solidFill>
            </a:endParaRPr>
          </a:p>
        </p:txBody>
      </p:sp>
      <p:sp>
        <p:nvSpPr>
          <p:cNvPr id="102" name="Diamond 101"/>
          <p:cNvSpPr/>
          <p:nvPr/>
        </p:nvSpPr>
        <p:spPr bwMode="auto">
          <a:xfrm>
            <a:off x="698300" y="2881823"/>
            <a:ext cx="232012" cy="274320"/>
          </a:xfrm>
          <a:prstGeom prst="diamond">
            <a:avLst/>
          </a:prstGeom>
          <a:solidFill>
            <a:srgbClr val="00B050"/>
          </a:solidFill>
          <a:ln w="25400" cap="flat" cmpd="sng" algn="ctr">
            <a:solidFill>
              <a:srgbClr val="00B0F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036" algn="l" rtl="0" fontAlgn="base">
              <a:spcBef>
                <a:spcPct val="0"/>
              </a:spcBef>
              <a:spcAft>
                <a:spcPct val="0"/>
              </a:spcAft>
              <a:defRPr kern="1200">
                <a:solidFill>
                  <a:schemeClr val="tx1"/>
                </a:solidFill>
                <a:latin typeface="Arial" charset="0"/>
                <a:ea typeface="+mn-ea"/>
                <a:cs typeface="Arial" charset="0"/>
              </a:defRPr>
            </a:lvl2pPr>
            <a:lvl3pPr marL="914074" algn="l" rtl="0" fontAlgn="base">
              <a:spcBef>
                <a:spcPct val="0"/>
              </a:spcBef>
              <a:spcAft>
                <a:spcPct val="0"/>
              </a:spcAft>
              <a:defRPr kern="1200">
                <a:solidFill>
                  <a:schemeClr val="tx1"/>
                </a:solidFill>
                <a:latin typeface="Arial" charset="0"/>
                <a:ea typeface="+mn-ea"/>
                <a:cs typeface="Arial" charset="0"/>
              </a:defRPr>
            </a:lvl3pPr>
            <a:lvl4pPr marL="1371109" algn="l" rtl="0" fontAlgn="base">
              <a:spcBef>
                <a:spcPct val="0"/>
              </a:spcBef>
              <a:spcAft>
                <a:spcPct val="0"/>
              </a:spcAft>
              <a:defRPr kern="1200">
                <a:solidFill>
                  <a:schemeClr val="tx1"/>
                </a:solidFill>
                <a:latin typeface="Arial" charset="0"/>
                <a:ea typeface="+mn-ea"/>
                <a:cs typeface="Arial" charset="0"/>
              </a:defRPr>
            </a:lvl4pPr>
            <a:lvl5pPr marL="1828148" algn="l" rtl="0" fontAlgn="base">
              <a:spcBef>
                <a:spcPct val="0"/>
              </a:spcBef>
              <a:spcAft>
                <a:spcPct val="0"/>
              </a:spcAft>
              <a:defRPr kern="1200">
                <a:solidFill>
                  <a:schemeClr val="tx1"/>
                </a:solidFill>
                <a:latin typeface="Arial" charset="0"/>
                <a:ea typeface="+mn-ea"/>
                <a:cs typeface="Arial" charset="0"/>
              </a:defRPr>
            </a:lvl5pPr>
            <a:lvl6pPr marL="2285186" algn="l" defTabSz="914074" rtl="0" eaLnBrk="1" latinLnBrk="0" hangingPunct="1">
              <a:defRPr kern="1200">
                <a:solidFill>
                  <a:schemeClr val="tx1"/>
                </a:solidFill>
                <a:latin typeface="Arial" charset="0"/>
                <a:ea typeface="+mn-ea"/>
                <a:cs typeface="Arial" charset="0"/>
              </a:defRPr>
            </a:lvl6pPr>
            <a:lvl7pPr marL="2742224" algn="l" defTabSz="914074" rtl="0" eaLnBrk="1" latinLnBrk="0" hangingPunct="1">
              <a:defRPr kern="1200">
                <a:solidFill>
                  <a:schemeClr val="tx1"/>
                </a:solidFill>
                <a:latin typeface="Arial" charset="0"/>
                <a:ea typeface="+mn-ea"/>
                <a:cs typeface="Arial" charset="0"/>
              </a:defRPr>
            </a:lvl7pPr>
            <a:lvl8pPr marL="3199260" algn="l" defTabSz="914074" rtl="0" eaLnBrk="1" latinLnBrk="0" hangingPunct="1">
              <a:defRPr kern="1200">
                <a:solidFill>
                  <a:schemeClr val="tx1"/>
                </a:solidFill>
                <a:latin typeface="Arial" charset="0"/>
                <a:ea typeface="+mn-ea"/>
                <a:cs typeface="Arial" charset="0"/>
              </a:defRPr>
            </a:lvl8pPr>
            <a:lvl9pPr marL="3656296" algn="l" defTabSz="914074" rtl="0" eaLnBrk="1" latinLnBrk="0" hangingPunct="1">
              <a:defRPr kern="1200">
                <a:solidFill>
                  <a:schemeClr val="tx1"/>
                </a:solidFill>
                <a:latin typeface="Arial" charset="0"/>
                <a:ea typeface="+mn-ea"/>
                <a:cs typeface="Arial" charset="0"/>
              </a:defRPr>
            </a:lvl9pPr>
          </a:lstStyle>
          <a:p>
            <a:pPr>
              <a:spcBef>
                <a:spcPct val="50000"/>
              </a:spcBef>
              <a:buFontTx/>
              <a:buChar char="•"/>
            </a:pPr>
            <a:endParaRPr lang="en-US" sz="2400" smtClean="0">
              <a:solidFill>
                <a:srgbClr val="000000"/>
              </a:solidFill>
            </a:endParaRPr>
          </a:p>
        </p:txBody>
      </p:sp>
      <p:sp>
        <p:nvSpPr>
          <p:cNvPr id="103" name="Diamond 102"/>
          <p:cNvSpPr/>
          <p:nvPr/>
        </p:nvSpPr>
        <p:spPr bwMode="auto">
          <a:xfrm>
            <a:off x="6600941" y="2890925"/>
            <a:ext cx="232012" cy="274320"/>
          </a:xfrm>
          <a:prstGeom prst="diamond">
            <a:avLst/>
          </a:prstGeom>
          <a:solidFill>
            <a:srgbClr val="FF0000"/>
          </a:solidFill>
          <a:ln w="254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036" algn="l" rtl="0" fontAlgn="base">
              <a:spcBef>
                <a:spcPct val="0"/>
              </a:spcBef>
              <a:spcAft>
                <a:spcPct val="0"/>
              </a:spcAft>
              <a:defRPr kern="1200">
                <a:solidFill>
                  <a:schemeClr val="tx1"/>
                </a:solidFill>
                <a:latin typeface="Arial" charset="0"/>
                <a:ea typeface="+mn-ea"/>
                <a:cs typeface="Arial" charset="0"/>
              </a:defRPr>
            </a:lvl2pPr>
            <a:lvl3pPr marL="914074" algn="l" rtl="0" fontAlgn="base">
              <a:spcBef>
                <a:spcPct val="0"/>
              </a:spcBef>
              <a:spcAft>
                <a:spcPct val="0"/>
              </a:spcAft>
              <a:defRPr kern="1200">
                <a:solidFill>
                  <a:schemeClr val="tx1"/>
                </a:solidFill>
                <a:latin typeface="Arial" charset="0"/>
                <a:ea typeface="+mn-ea"/>
                <a:cs typeface="Arial" charset="0"/>
              </a:defRPr>
            </a:lvl3pPr>
            <a:lvl4pPr marL="1371109" algn="l" rtl="0" fontAlgn="base">
              <a:spcBef>
                <a:spcPct val="0"/>
              </a:spcBef>
              <a:spcAft>
                <a:spcPct val="0"/>
              </a:spcAft>
              <a:defRPr kern="1200">
                <a:solidFill>
                  <a:schemeClr val="tx1"/>
                </a:solidFill>
                <a:latin typeface="Arial" charset="0"/>
                <a:ea typeface="+mn-ea"/>
                <a:cs typeface="Arial" charset="0"/>
              </a:defRPr>
            </a:lvl4pPr>
            <a:lvl5pPr marL="1828148" algn="l" rtl="0" fontAlgn="base">
              <a:spcBef>
                <a:spcPct val="0"/>
              </a:spcBef>
              <a:spcAft>
                <a:spcPct val="0"/>
              </a:spcAft>
              <a:defRPr kern="1200">
                <a:solidFill>
                  <a:schemeClr val="tx1"/>
                </a:solidFill>
                <a:latin typeface="Arial" charset="0"/>
                <a:ea typeface="+mn-ea"/>
                <a:cs typeface="Arial" charset="0"/>
              </a:defRPr>
            </a:lvl5pPr>
            <a:lvl6pPr marL="2285186" algn="l" defTabSz="914074" rtl="0" eaLnBrk="1" latinLnBrk="0" hangingPunct="1">
              <a:defRPr kern="1200">
                <a:solidFill>
                  <a:schemeClr val="tx1"/>
                </a:solidFill>
                <a:latin typeface="Arial" charset="0"/>
                <a:ea typeface="+mn-ea"/>
                <a:cs typeface="Arial" charset="0"/>
              </a:defRPr>
            </a:lvl6pPr>
            <a:lvl7pPr marL="2742224" algn="l" defTabSz="914074" rtl="0" eaLnBrk="1" latinLnBrk="0" hangingPunct="1">
              <a:defRPr kern="1200">
                <a:solidFill>
                  <a:schemeClr val="tx1"/>
                </a:solidFill>
                <a:latin typeface="Arial" charset="0"/>
                <a:ea typeface="+mn-ea"/>
                <a:cs typeface="Arial" charset="0"/>
              </a:defRPr>
            </a:lvl7pPr>
            <a:lvl8pPr marL="3199260" algn="l" defTabSz="914074" rtl="0" eaLnBrk="1" latinLnBrk="0" hangingPunct="1">
              <a:defRPr kern="1200">
                <a:solidFill>
                  <a:schemeClr val="tx1"/>
                </a:solidFill>
                <a:latin typeface="Arial" charset="0"/>
                <a:ea typeface="+mn-ea"/>
                <a:cs typeface="Arial" charset="0"/>
              </a:defRPr>
            </a:lvl8pPr>
            <a:lvl9pPr marL="3656296" algn="l" defTabSz="914074" rtl="0" eaLnBrk="1" latinLnBrk="0" hangingPunct="1">
              <a:defRPr kern="1200">
                <a:solidFill>
                  <a:schemeClr val="tx1"/>
                </a:solidFill>
                <a:latin typeface="Arial" charset="0"/>
                <a:ea typeface="+mn-ea"/>
                <a:cs typeface="Arial" charset="0"/>
              </a:defRPr>
            </a:lvl9pPr>
          </a:lstStyle>
          <a:p>
            <a:pPr>
              <a:spcBef>
                <a:spcPct val="50000"/>
              </a:spcBef>
              <a:buFontTx/>
              <a:buChar char="•"/>
            </a:pPr>
            <a:endParaRPr lang="en-US" sz="2400" smtClean="0">
              <a:solidFill>
                <a:srgbClr val="000000"/>
              </a:solidFill>
            </a:endParaRPr>
          </a:p>
        </p:txBody>
      </p:sp>
      <p:sp>
        <p:nvSpPr>
          <p:cNvPr id="104" name="Diamond 103"/>
          <p:cNvSpPr/>
          <p:nvPr/>
        </p:nvSpPr>
        <p:spPr bwMode="auto">
          <a:xfrm>
            <a:off x="3637952" y="2890925"/>
            <a:ext cx="232012" cy="274320"/>
          </a:xfrm>
          <a:prstGeom prst="diamond">
            <a:avLst/>
          </a:prstGeom>
          <a:solidFill>
            <a:srgbClr val="00B0F0"/>
          </a:solidFill>
          <a:ln w="254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036" algn="l" rtl="0" fontAlgn="base">
              <a:spcBef>
                <a:spcPct val="0"/>
              </a:spcBef>
              <a:spcAft>
                <a:spcPct val="0"/>
              </a:spcAft>
              <a:defRPr kern="1200">
                <a:solidFill>
                  <a:schemeClr val="tx1"/>
                </a:solidFill>
                <a:latin typeface="Arial" charset="0"/>
                <a:ea typeface="+mn-ea"/>
                <a:cs typeface="Arial" charset="0"/>
              </a:defRPr>
            </a:lvl2pPr>
            <a:lvl3pPr marL="914074" algn="l" rtl="0" fontAlgn="base">
              <a:spcBef>
                <a:spcPct val="0"/>
              </a:spcBef>
              <a:spcAft>
                <a:spcPct val="0"/>
              </a:spcAft>
              <a:defRPr kern="1200">
                <a:solidFill>
                  <a:schemeClr val="tx1"/>
                </a:solidFill>
                <a:latin typeface="Arial" charset="0"/>
                <a:ea typeface="+mn-ea"/>
                <a:cs typeface="Arial" charset="0"/>
              </a:defRPr>
            </a:lvl3pPr>
            <a:lvl4pPr marL="1371109" algn="l" rtl="0" fontAlgn="base">
              <a:spcBef>
                <a:spcPct val="0"/>
              </a:spcBef>
              <a:spcAft>
                <a:spcPct val="0"/>
              </a:spcAft>
              <a:defRPr kern="1200">
                <a:solidFill>
                  <a:schemeClr val="tx1"/>
                </a:solidFill>
                <a:latin typeface="Arial" charset="0"/>
                <a:ea typeface="+mn-ea"/>
                <a:cs typeface="Arial" charset="0"/>
              </a:defRPr>
            </a:lvl4pPr>
            <a:lvl5pPr marL="1828148" algn="l" rtl="0" fontAlgn="base">
              <a:spcBef>
                <a:spcPct val="0"/>
              </a:spcBef>
              <a:spcAft>
                <a:spcPct val="0"/>
              </a:spcAft>
              <a:defRPr kern="1200">
                <a:solidFill>
                  <a:schemeClr val="tx1"/>
                </a:solidFill>
                <a:latin typeface="Arial" charset="0"/>
                <a:ea typeface="+mn-ea"/>
                <a:cs typeface="Arial" charset="0"/>
              </a:defRPr>
            </a:lvl5pPr>
            <a:lvl6pPr marL="2285186" algn="l" defTabSz="914074" rtl="0" eaLnBrk="1" latinLnBrk="0" hangingPunct="1">
              <a:defRPr kern="1200">
                <a:solidFill>
                  <a:schemeClr val="tx1"/>
                </a:solidFill>
                <a:latin typeface="Arial" charset="0"/>
                <a:ea typeface="+mn-ea"/>
                <a:cs typeface="Arial" charset="0"/>
              </a:defRPr>
            </a:lvl6pPr>
            <a:lvl7pPr marL="2742224" algn="l" defTabSz="914074" rtl="0" eaLnBrk="1" latinLnBrk="0" hangingPunct="1">
              <a:defRPr kern="1200">
                <a:solidFill>
                  <a:schemeClr val="tx1"/>
                </a:solidFill>
                <a:latin typeface="Arial" charset="0"/>
                <a:ea typeface="+mn-ea"/>
                <a:cs typeface="Arial" charset="0"/>
              </a:defRPr>
            </a:lvl7pPr>
            <a:lvl8pPr marL="3199260" algn="l" defTabSz="914074" rtl="0" eaLnBrk="1" latinLnBrk="0" hangingPunct="1">
              <a:defRPr kern="1200">
                <a:solidFill>
                  <a:schemeClr val="tx1"/>
                </a:solidFill>
                <a:latin typeface="Arial" charset="0"/>
                <a:ea typeface="+mn-ea"/>
                <a:cs typeface="Arial" charset="0"/>
              </a:defRPr>
            </a:lvl8pPr>
            <a:lvl9pPr marL="3656296" algn="l" defTabSz="914074" rtl="0" eaLnBrk="1" latinLnBrk="0" hangingPunct="1">
              <a:defRPr kern="1200">
                <a:solidFill>
                  <a:schemeClr val="tx1"/>
                </a:solidFill>
                <a:latin typeface="Arial" charset="0"/>
                <a:ea typeface="+mn-ea"/>
                <a:cs typeface="Arial" charset="0"/>
              </a:defRPr>
            </a:lvl9pPr>
          </a:lstStyle>
          <a:p>
            <a:pPr>
              <a:spcBef>
                <a:spcPct val="50000"/>
              </a:spcBef>
              <a:buFontTx/>
              <a:buChar char="•"/>
            </a:pPr>
            <a:endParaRPr lang="en-US" sz="2400" smtClean="0">
              <a:solidFill>
                <a:srgbClr val="000000"/>
              </a:solidFill>
            </a:endParaRPr>
          </a:p>
        </p:txBody>
      </p:sp>
      <p:sp>
        <p:nvSpPr>
          <p:cNvPr id="105" name="Diamond 104"/>
          <p:cNvSpPr/>
          <p:nvPr/>
        </p:nvSpPr>
        <p:spPr bwMode="auto">
          <a:xfrm>
            <a:off x="6119052" y="2890925"/>
            <a:ext cx="232012" cy="274320"/>
          </a:xfrm>
          <a:prstGeom prst="diamond">
            <a:avLst/>
          </a:prstGeom>
          <a:solidFill>
            <a:srgbClr val="00B0F0"/>
          </a:solidFill>
          <a:ln w="254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036" algn="l" rtl="0" fontAlgn="base">
              <a:spcBef>
                <a:spcPct val="0"/>
              </a:spcBef>
              <a:spcAft>
                <a:spcPct val="0"/>
              </a:spcAft>
              <a:defRPr kern="1200">
                <a:solidFill>
                  <a:schemeClr val="tx1"/>
                </a:solidFill>
                <a:latin typeface="Arial" charset="0"/>
                <a:ea typeface="+mn-ea"/>
                <a:cs typeface="Arial" charset="0"/>
              </a:defRPr>
            </a:lvl2pPr>
            <a:lvl3pPr marL="914074" algn="l" rtl="0" fontAlgn="base">
              <a:spcBef>
                <a:spcPct val="0"/>
              </a:spcBef>
              <a:spcAft>
                <a:spcPct val="0"/>
              </a:spcAft>
              <a:defRPr kern="1200">
                <a:solidFill>
                  <a:schemeClr val="tx1"/>
                </a:solidFill>
                <a:latin typeface="Arial" charset="0"/>
                <a:ea typeface="+mn-ea"/>
                <a:cs typeface="Arial" charset="0"/>
              </a:defRPr>
            </a:lvl3pPr>
            <a:lvl4pPr marL="1371109" algn="l" rtl="0" fontAlgn="base">
              <a:spcBef>
                <a:spcPct val="0"/>
              </a:spcBef>
              <a:spcAft>
                <a:spcPct val="0"/>
              </a:spcAft>
              <a:defRPr kern="1200">
                <a:solidFill>
                  <a:schemeClr val="tx1"/>
                </a:solidFill>
                <a:latin typeface="Arial" charset="0"/>
                <a:ea typeface="+mn-ea"/>
                <a:cs typeface="Arial" charset="0"/>
              </a:defRPr>
            </a:lvl4pPr>
            <a:lvl5pPr marL="1828148" algn="l" rtl="0" fontAlgn="base">
              <a:spcBef>
                <a:spcPct val="0"/>
              </a:spcBef>
              <a:spcAft>
                <a:spcPct val="0"/>
              </a:spcAft>
              <a:defRPr kern="1200">
                <a:solidFill>
                  <a:schemeClr val="tx1"/>
                </a:solidFill>
                <a:latin typeface="Arial" charset="0"/>
                <a:ea typeface="+mn-ea"/>
                <a:cs typeface="Arial" charset="0"/>
              </a:defRPr>
            </a:lvl5pPr>
            <a:lvl6pPr marL="2285186" algn="l" defTabSz="914074" rtl="0" eaLnBrk="1" latinLnBrk="0" hangingPunct="1">
              <a:defRPr kern="1200">
                <a:solidFill>
                  <a:schemeClr val="tx1"/>
                </a:solidFill>
                <a:latin typeface="Arial" charset="0"/>
                <a:ea typeface="+mn-ea"/>
                <a:cs typeface="Arial" charset="0"/>
              </a:defRPr>
            </a:lvl6pPr>
            <a:lvl7pPr marL="2742224" algn="l" defTabSz="914074" rtl="0" eaLnBrk="1" latinLnBrk="0" hangingPunct="1">
              <a:defRPr kern="1200">
                <a:solidFill>
                  <a:schemeClr val="tx1"/>
                </a:solidFill>
                <a:latin typeface="Arial" charset="0"/>
                <a:ea typeface="+mn-ea"/>
                <a:cs typeface="Arial" charset="0"/>
              </a:defRPr>
            </a:lvl7pPr>
            <a:lvl8pPr marL="3199260" algn="l" defTabSz="914074" rtl="0" eaLnBrk="1" latinLnBrk="0" hangingPunct="1">
              <a:defRPr kern="1200">
                <a:solidFill>
                  <a:schemeClr val="tx1"/>
                </a:solidFill>
                <a:latin typeface="Arial" charset="0"/>
                <a:ea typeface="+mn-ea"/>
                <a:cs typeface="Arial" charset="0"/>
              </a:defRPr>
            </a:lvl8pPr>
            <a:lvl9pPr marL="3656296" algn="l" defTabSz="914074" rtl="0" eaLnBrk="1" latinLnBrk="0" hangingPunct="1">
              <a:defRPr kern="1200">
                <a:solidFill>
                  <a:schemeClr val="tx1"/>
                </a:solidFill>
                <a:latin typeface="Arial" charset="0"/>
                <a:ea typeface="+mn-ea"/>
                <a:cs typeface="Arial" charset="0"/>
              </a:defRPr>
            </a:lvl9pPr>
          </a:lstStyle>
          <a:p>
            <a:pPr>
              <a:spcBef>
                <a:spcPct val="50000"/>
              </a:spcBef>
              <a:buFontTx/>
              <a:buChar char="•"/>
            </a:pPr>
            <a:endParaRPr lang="en-US" sz="2400" smtClean="0">
              <a:solidFill>
                <a:srgbClr val="000000"/>
              </a:solidFill>
            </a:endParaRPr>
          </a:p>
        </p:txBody>
      </p:sp>
      <p:sp>
        <p:nvSpPr>
          <p:cNvPr id="106" name="Diamond 105"/>
          <p:cNvSpPr/>
          <p:nvPr/>
        </p:nvSpPr>
        <p:spPr bwMode="auto">
          <a:xfrm>
            <a:off x="40934" y="2890925"/>
            <a:ext cx="232012" cy="274320"/>
          </a:xfrm>
          <a:prstGeom prst="diamond">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036" algn="l" rtl="0" fontAlgn="base">
              <a:spcBef>
                <a:spcPct val="0"/>
              </a:spcBef>
              <a:spcAft>
                <a:spcPct val="0"/>
              </a:spcAft>
              <a:defRPr kern="1200">
                <a:solidFill>
                  <a:schemeClr val="tx1"/>
                </a:solidFill>
                <a:latin typeface="Arial" charset="0"/>
                <a:ea typeface="+mn-ea"/>
                <a:cs typeface="Arial" charset="0"/>
              </a:defRPr>
            </a:lvl2pPr>
            <a:lvl3pPr marL="914074" algn="l" rtl="0" fontAlgn="base">
              <a:spcBef>
                <a:spcPct val="0"/>
              </a:spcBef>
              <a:spcAft>
                <a:spcPct val="0"/>
              </a:spcAft>
              <a:defRPr kern="1200">
                <a:solidFill>
                  <a:schemeClr val="tx1"/>
                </a:solidFill>
                <a:latin typeface="Arial" charset="0"/>
                <a:ea typeface="+mn-ea"/>
                <a:cs typeface="Arial" charset="0"/>
              </a:defRPr>
            </a:lvl3pPr>
            <a:lvl4pPr marL="1371109" algn="l" rtl="0" fontAlgn="base">
              <a:spcBef>
                <a:spcPct val="0"/>
              </a:spcBef>
              <a:spcAft>
                <a:spcPct val="0"/>
              </a:spcAft>
              <a:defRPr kern="1200">
                <a:solidFill>
                  <a:schemeClr val="tx1"/>
                </a:solidFill>
                <a:latin typeface="Arial" charset="0"/>
                <a:ea typeface="+mn-ea"/>
                <a:cs typeface="Arial" charset="0"/>
              </a:defRPr>
            </a:lvl4pPr>
            <a:lvl5pPr marL="1828148" algn="l" rtl="0" fontAlgn="base">
              <a:spcBef>
                <a:spcPct val="0"/>
              </a:spcBef>
              <a:spcAft>
                <a:spcPct val="0"/>
              </a:spcAft>
              <a:defRPr kern="1200">
                <a:solidFill>
                  <a:schemeClr val="tx1"/>
                </a:solidFill>
                <a:latin typeface="Arial" charset="0"/>
                <a:ea typeface="+mn-ea"/>
                <a:cs typeface="Arial" charset="0"/>
              </a:defRPr>
            </a:lvl5pPr>
            <a:lvl6pPr marL="2285186" algn="l" defTabSz="914074" rtl="0" eaLnBrk="1" latinLnBrk="0" hangingPunct="1">
              <a:defRPr kern="1200">
                <a:solidFill>
                  <a:schemeClr val="tx1"/>
                </a:solidFill>
                <a:latin typeface="Arial" charset="0"/>
                <a:ea typeface="+mn-ea"/>
                <a:cs typeface="Arial" charset="0"/>
              </a:defRPr>
            </a:lvl6pPr>
            <a:lvl7pPr marL="2742224" algn="l" defTabSz="914074" rtl="0" eaLnBrk="1" latinLnBrk="0" hangingPunct="1">
              <a:defRPr kern="1200">
                <a:solidFill>
                  <a:schemeClr val="tx1"/>
                </a:solidFill>
                <a:latin typeface="Arial" charset="0"/>
                <a:ea typeface="+mn-ea"/>
                <a:cs typeface="Arial" charset="0"/>
              </a:defRPr>
            </a:lvl7pPr>
            <a:lvl8pPr marL="3199260" algn="l" defTabSz="914074" rtl="0" eaLnBrk="1" latinLnBrk="0" hangingPunct="1">
              <a:defRPr kern="1200">
                <a:solidFill>
                  <a:schemeClr val="tx1"/>
                </a:solidFill>
                <a:latin typeface="Arial" charset="0"/>
                <a:ea typeface="+mn-ea"/>
                <a:cs typeface="Arial" charset="0"/>
              </a:defRPr>
            </a:lvl8pPr>
            <a:lvl9pPr marL="3656296" algn="l" defTabSz="914074" rtl="0" eaLnBrk="1" latinLnBrk="0" hangingPunct="1">
              <a:defRPr kern="1200">
                <a:solidFill>
                  <a:schemeClr val="tx1"/>
                </a:solidFill>
                <a:latin typeface="Arial" charset="0"/>
                <a:ea typeface="+mn-ea"/>
                <a:cs typeface="Arial" charset="0"/>
              </a:defRPr>
            </a:lvl9pPr>
          </a:lstStyle>
          <a:p>
            <a:pPr>
              <a:spcBef>
                <a:spcPct val="50000"/>
              </a:spcBef>
              <a:buFontTx/>
              <a:buChar char="•"/>
            </a:pPr>
            <a:endParaRPr lang="en-US" sz="2400" smtClean="0">
              <a:solidFill>
                <a:srgbClr val="000000"/>
              </a:solidFill>
            </a:endParaRPr>
          </a:p>
        </p:txBody>
      </p:sp>
      <p:cxnSp>
        <p:nvCxnSpPr>
          <p:cNvPr id="107" name="Straight Connector 106"/>
          <p:cNvCxnSpPr/>
          <p:nvPr/>
        </p:nvCxnSpPr>
        <p:spPr bwMode="auto">
          <a:xfrm flipV="1">
            <a:off x="156940" y="2523116"/>
            <a:ext cx="0" cy="381457"/>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8" name="TextBox 9"/>
          <p:cNvSpPr txBox="1"/>
          <p:nvPr/>
        </p:nvSpPr>
        <p:spPr>
          <a:xfrm>
            <a:off x="150645" y="1894786"/>
            <a:ext cx="1335205" cy="646331"/>
          </a:xfrm>
          <a:prstGeom prst="rect">
            <a:avLst/>
          </a:prstGeom>
          <a:noFill/>
          <a:ln>
            <a:solidFill>
              <a:schemeClr val="tx1"/>
            </a:solidFill>
          </a:ln>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036" algn="l" rtl="0" fontAlgn="base">
              <a:spcBef>
                <a:spcPct val="0"/>
              </a:spcBef>
              <a:spcAft>
                <a:spcPct val="0"/>
              </a:spcAft>
              <a:defRPr kern="1200">
                <a:solidFill>
                  <a:schemeClr val="tx1"/>
                </a:solidFill>
                <a:latin typeface="Arial" charset="0"/>
                <a:ea typeface="+mn-ea"/>
                <a:cs typeface="Arial" charset="0"/>
              </a:defRPr>
            </a:lvl2pPr>
            <a:lvl3pPr marL="914074" algn="l" rtl="0" fontAlgn="base">
              <a:spcBef>
                <a:spcPct val="0"/>
              </a:spcBef>
              <a:spcAft>
                <a:spcPct val="0"/>
              </a:spcAft>
              <a:defRPr kern="1200">
                <a:solidFill>
                  <a:schemeClr val="tx1"/>
                </a:solidFill>
                <a:latin typeface="Arial" charset="0"/>
                <a:ea typeface="+mn-ea"/>
                <a:cs typeface="Arial" charset="0"/>
              </a:defRPr>
            </a:lvl3pPr>
            <a:lvl4pPr marL="1371109" algn="l" rtl="0" fontAlgn="base">
              <a:spcBef>
                <a:spcPct val="0"/>
              </a:spcBef>
              <a:spcAft>
                <a:spcPct val="0"/>
              </a:spcAft>
              <a:defRPr kern="1200">
                <a:solidFill>
                  <a:schemeClr val="tx1"/>
                </a:solidFill>
                <a:latin typeface="Arial" charset="0"/>
                <a:ea typeface="+mn-ea"/>
                <a:cs typeface="Arial" charset="0"/>
              </a:defRPr>
            </a:lvl4pPr>
            <a:lvl5pPr marL="1828148" algn="l" rtl="0" fontAlgn="base">
              <a:spcBef>
                <a:spcPct val="0"/>
              </a:spcBef>
              <a:spcAft>
                <a:spcPct val="0"/>
              </a:spcAft>
              <a:defRPr kern="1200">
                <a:solidFill>
                  <a:schemeClr val="tx1"/>
                </a:solidFill>
                <a:latin typeface="Arial" charset="0"/>
                <a:ea typeface="+mn-ea"/>
                <a:cs typeface="Arial" charset="0"/>
              </a:defRPr>
            </a:lvl5pPr>
            <a:lvl6pPr marL="2285186" algn="l" defTabSz="914074" rtl="0" eaLnBrk="1" latinLnBrk="0" hangingPunct="1">
              <a:defRPr kern="1200">
                <a:solidFill>
                  <a:schemeClr val="tx1"/>
                </a:solidFill>
                <a:latin typeface="Arial" charset="0"/>
                <a:ea typeface="+mn-ea"/>
                <a:cs typeface="Arial" charset="0"/>
              </a:defRPr>
            </a:lvl6pPr>
            <a:lvl7pPr marL="2742224" algn="l" defTabSz="914074" rtl="0" eaLnBrk="1" latinLnBrk="0" hangingPunct="1">
              <a:defRPr kern="1200">
                <a:solidFill>
                  <a:schemeClr val="tx1"/>
                </a:solidFill>
                <a:latin typeface="Arial" charset="0"/>
                <a:ea typeface="+mn-ea"/>
                <a:cs typeface="Arial" charset="0"/>
              </a:defRPr>
            </a:lvl7pPr>
            <a:lvl8pPr marL="3199260" algn="l" defTabSz="914074" rtl="0" eaLnBrk="1" latinLnBrk="0" hangingPunct="1">
              <a:defRPr kern="1200">
                <a:solidFill>
                  <a:schemeClr val="tx1"/>
                </a:solidFill>
                <a:latin typeface="Arial" charset="0"/>
                <a:ea typeface="+mn-ea"/>
                <a:cs typeface="Arial" charset="0"/>
              </a:defRPr>
            </a:lvl8pPr>
            <a:lvl9pPr marL="3656296" algn="l" defTabSz="914074" rtl="0" eaLnBrk="1" latinLnBrk="0" hangingPunct="1">
              <a:defRPr kern="1200">
                <a:solidFill>
                  <a:schemeClr val="tx1"/>
                </a:solidFill>
                <a:latin typeface="Arial" charset="0"/>
                <a:ea typeface="+mn-ea"/>
                <a:cs typeface="Arial" charset="0"/>
              </a:defRPr>
            </a:lvl9pPr>
          </a:lstStyle>
          <a:p>
            <a:r>
              <a:rPr lang="en-US" sz="1200" b="1" dirty="0" smtClean="0">
                <a:solidFill>
                  <a:srgbClr val="000000"/>
                </a:solidFill>
              </a:rPr>
              <a:t>Oct 27-30, 2014 MACCCR Meeting</a:t>
            </a:r>
            <a:endParaRPr lang="en-US" sz="1200" b="1" dirty="0">
              <a:solidFill>
                <a:srgbClr val="000000"/>
              </a:solidFill>
            </a:endParaRPr>
          </a:p>
        </p:txBody>
      </p:sp>
      <p:grpSp>
        <p:nvGrpSpPr>
          <p:cNvPr id="109" name="Group 108"/>
          <p:cNvGrpSpPr/>
          <p:nvPr/>
        </p:nvGrpSpPr>
        <p:grpSpPr>
          <a:xfrm>
            <a:off x="814305" y="3165245"/>
            <a:ext cx="1205558" cy="1027788"/>
            <a:chOff x="814311" y="4831992"/>
            <a:chExt cx="1205558" cy="1027788"/>
          </a:xfrm>
        </p:grpSpPr>
        <p:cxnSp>
          <p:nvCxnSpPr>
            <p:cNvPr id="202" name="Straight Connector 201"/>
            <p:cNvCxnSpPr/>
            <p:nvPr/>
          </p:nvCxnSpPr>
          <p:spPr bwMode="auto">
            <a:xfrm flipV="1">
              <a:off x="814312" y="4831992"/>
              <a:ext cx="0" cy="381457"/>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3" name="TextBox 22"/>
            <p:cNvSpPr txBox="1"/>
            <p:nvPr/>
          </p:nvSpPr>
          <p:spPr>
            <a:xfrm>
              <a:off x="814311" y="5213449"/>
              <a:ext cx="1205558" cy="646331"/>
            </a:xfrm>
            <a:prstGeom prst="rect">
              <a:avLst/>
            </a:prstGeom>
            <a:noFill/>
            <a:ln>
              <a:solidFill>
                <a:schemeClr val="tx1"/>
              </a:solidFill>
            </a:ln>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036" algn="l" rtl="0" fontAlgn="base">
                <a:spcBef>
                  <a:spcPct val="0"/>
                </a:spcBef>
                <a:spcAft>
                  <a:spcPct val="0"/>
                </a:spcAft>
                <a:defRPr kern="1200">
                  <a:solidFill>
                    <a:schemeClr val="tx1"/>
                  </a:solidFill>
                  <a:latin typeface="Arial" charset="0"/>
                  <a:ea typeface="+mn-ea"/>
                  <a:cs typeface="Arial" charset="0"/>
                </a:defRPr>
              </a:lvl2pPr>
              <a:lvl3pPr marL="914074" algn="l" rtl="0" fontAlgn="base">
                <a:spcBef>
                  <a:spcPct val="0"/>
                </a:spcBef>
                <a:spcAft>
                  <a:spcPct val="0"/>
                </a:spcAft>
                <a:defRPr kern="1200">
                  <a:solidFill>
                    <a:schemeClr val="tx1"/>
                  </a:solidFill>
                  <a:latin typeface="Arial" charset="0"/>
                  <a:ea typeface="+mn-ea"/>
                  <a:cs typeface="Arial" charset="0"/>
                </a:defRPr>
              </a:lvl3pPr>
              <a:lvl4pPr marL="1371109" algn="l" rtl="0" fontAlgn="base">
                <a:spcBef>
                  <a:spcPct val="0"/>
                </a:spcBef>
                <a:spcAft>
                  <a:spcPct val="0"/>
                </a:spcAft>
                <a:defRPr kern="1200">
                  <a:solidFill>
                    <a:schemeClr val="tx1"/>
                  </a:solidFill>
                  <a:latin typeface="Arial" charset="0"/>
                  <a:ea typeface="+mn-ea"/>
                  <a:cs typeface="Arial" charset="0"/>
                </a:defRPr>
              </a:lvl4pPr>
              <a:lvl5pPr marL="1828148" algn="l" rtl="0" fontAlgn="base">
                <a:spcBef>
                  <a:spcPct val="0"/>
                </a:spcBef>
                <a:spcAft>
                  <a:spcPct val="0"/>
                </a:spcAft>
                <a:defRPr kern="1200">
                  <a:solidFill>
                    <a:schemeClr val="tx1"/>
                  </a:solidFill>
                  <a:latin typeface="Arial" charset="0"/>
                  <a:ea typeface="+mn-ea"/>
                  <a:cs typeface="Arial" charset="0"/>
                </a:defRPr>
              </a:lvl5pPr>
              <a:lvl6pPr marL="2285186" algn="l" defTabSz="914074" rtl="0" eaLnBrk="1" latinLnBrk="0" hangingPunct="1">
                <a:defRPr kern="1200">
                  <a:solidFill>
                    <a:schemeClr val="tx1"/>
                  </a:solidFill>
                  <a:latin typeface="Arial" charset="0"/>
                  <a:ea typeface="+mn-ea"/>
                  <a:cs typeface="Arial" charset="0"/>
                </a:defRPr>
              </a:lvl6pPr>
              <a:lvl7pPr marL="2742224" algn="l" defTabSz="914074" rtl="0" eaLnBrk="1" latinLnBrk="0" hangingPunct="1">
                <a:defRPr kern="1200">
                  <a:solidFill>
                    <a:schemeClr val="tx1"/>
                  </a:solidFill>
                  <a:latin typeface="Arial" charset="0"/>
                  <a:ea typeface="+mn-ea"/>
                  <a:cs typeface="Arial" charset="0"/>
                </a:defRPr>
              </a:lvl7pPr>
              <a:lvl8pPr marL="3199260" algn="l" defTabSz="914074" rtl="0" eaLnBrk="1" latinLnBrk="0" hangingPunct="1">
                <a:defRPr kern="1200">
                  <a:solidFill>
                    <a:schemeClr val="tx1"/>
                  </a:solidFill>
                  <a:latin typeface="Arial" charset="0"/>
                  <a:ea typeface="+mn-ea"/>
                  <a:cs typeface="Arial" charset="0"/>
                </a:defRPr>
              </a:lvl8pPr>
              <a:lvl9pPr marL="3656296" algn="l" defTabSz="914074" rtl="0" eaLnBrk="1" latinLnBrk="0" hangingPunct="1">
                <a:defRPr kern="1200">
                  <a:solidFill>
                    <a:schemeClr val="tx1"/>
                  </a:solidFill>
                  <a:latin typeface="Arial" charset="0"/>
                  <a:ea typeface="+mn-ea"/>
                  <a:cs typeface="Arial" charset="0"/>
                </a:defRPr>
              </a:lvl9pPr>
            </a:lstStyle>
            <a:p>
              <a:r>
                <a:rPr lang="en-US" sz="1200" b="1" dirty="0" smtClean="0">
                  <a:solidFill>
                    <a:srgbClr val="000000"/>
                  </a:solidFill>
                </a:rPr>
                <a:t>Dec 3-4, 2014</a:t>
              </a:r>
            </a:p>
            <a:p>
              <a:r>
                <a:rPr lang="en-US" sz="1200" b="1" dirty="0" smtClean="0">
                  <a:solidFill>
                    <a:srgbClr val="000000"/>
                  </a:solidFill>
                </a:rPr>
                <a:t>Kickoff Meeting</a:t>
              </a:r>
              <a:endParaRPr lang="en-US" sz="1200" b="1" dirty="0">
                <a:solidFill>
                  <a:srgbClr val="000000"/>
                </a:solidFill>
              </a:endParaRPr>
            </a:p>
          </p:txBody>
        </p:sp>
      </p:grpSp>
      <p:cxnSp>
        <p:nvCxnSpPr>
          <p:cNvPr id="110" name="Straight Connector 109"/>
          <p:cNvCxnSpPr/>
          <p:nvPr/>
        </p:nvCxnSpPr>
        <p:spPr bwMode="auto">
          <a:xfrm flipV="1">
            <a:off x="3515758" y="2463023"/>
            <a:ext cx="0" cy="381457"/>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1" name="TextBox 27"/>
          <p:cNvSpPr txBox="1"/>
          <p:nvPr/>
        </p:nvSpPr>
        <p:spPr>
          <a:xfrm>
            <a:off x="3027059" y="1817931"/>
            <a:ext cx="1171783" cy="646331"/>
          </a:xfrm>
          <a:prstGeom prst="rect">
            <a:avLst/>
          </a:prstGeom>
          <a:solidFill>
            <a:schemeClr val="bg1"/>
          </a:solidFill>
          <a:ln>
            <a:solidFill>
              <a:schemeClr val="tx1"/>
            </a:solidFill>
          </a:ln>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036" algn="l" rtl="0" fontAlgn="base">
              <a:spcBef>
                <a:spcPct val="0"/>
              </a:spcBef>
              <a:spcAft>
                <a:spcPct val="0"/>
              </a:spcAft>
              <a:defRPr kern="1200">
                <a:solidFill>
                  <a:schemeClr val="tx1"/>
                </a:solidFill>
                <a:latin typeface="Arial" charset="0"/>
                <a:ea typeface="+mn-ea"/>
                <a:cs typeface="Arial" charset="0"/>
              </a:defRPr>
            </a:lvl2pPr>
            <a:lvl3pPr marL="914074" algn="l" rtl="0" fontAlgn="base">
              <a:spcBef>
                <a:spcPct val="0"/>
              </a:spcBef>
              <a:spcAft>
                <a:spcPct val="0"/>
              </a:spcAft>
              <a:defRPr kern="1200">
                <a:solidFill>
                  <a:schemeClr val="tx1"/>
                </a:solidFill>
                <a:latin typeface="Arial" charset="0"/>
                <a:ea typeface="+mn-ea"/>
                <a:cs typeface="Arial" charset="0"/>
              </a:defRPr>
            </a:lvl3pPr>
            <a:lvl4pPr marL="1371109" algn="l" rtl="0" fontAlgn="base">
              <a:spcBef>
                <a:spcPct val="0"/>
              </a:spcBef>
              <a:spcAft>
                <a:spcPct val="0"/>
              </a:spcAft>
              <a:defRPr kern="1200">
                <a:solidFill>
                  <a:schemeClr val="tx1"/>
                </a:solidFill>
                <a:latin typeface="Arial" charset="0"/>
                <a:ea typeface="+mn-ea"/>
                <a:cs typeface="Arial" charset="0"/>
              </a:defRPr>
            </a:lvl4pPr>
            <a:lvl5pPr marL="1828148" algn="l" rtl="0" fontAlgn="base">
              <a:spcBef>
                <a:spcPct val="0"/>
              </a:spcBef>
              <a:spcAft>
                <a:spcPct val="0"/>
              </a:spcAft>
              <a:defRPr kern="1200">
                <a:solidFill>
                  <a:schemeClr val="tx1"/>
                </a:solidFill>
                <a:latin typeface="Arial" charset="0"/>
                <a:ea typeface="+mn-ea"/>
                <a:cs typeface="Arial" charset="0"/>
              </a:defRPr>
            </a:lvl5pPr>
            <a:lvl6pPr marL="2285186" algn="l" defTabSz="914074" rtl="0" eaLnBrk="1" latinLnBrk="0" hangingPunct="1">
              <a:defRPr kern="1200">
                <a:solidFill>
                  <a:schemeClr val="tx1"/>
                </a:solidFill>
                <a:latin typeface="Arial" charset="0"/>
                <a:ea typeface="+mn-ea"/>
                <a:cs typeface="Arial" charset="0"/>
              </a:defRPr>
            </a:lvl6pPr>
            <a:lvl7pPr marL="2742224" algn="l" defTabSz="914074" rtl="0" eaLnBrk="1" latinLnBrk="0" hangingPunct="1">
              <a:defRPr kern="1200">
                <a:solidFill>
                  <a:schemeClr val="tx1"/>
                </a:solidFill>
                <a:latin typeface="Arial" charset="0"/>
                <a:ea typeface="+mn-ea"/>
                <a:cs typeface="Arial" charset="0"/>
              </a:defRPr>
            </a:lvl7pPr>
            <a:lvl8pPr marL="3199260" algn="l" defTabSz="914074" rtl="0" eaLnBrk="1" latinLnBrk="0" hangingPunct="1">
              <a:defRPr kern="1200">
                <a:solidFill>
                  <a:schemeClr val="tx1"/>
                </a:solidFill>
                <a:latin typeface="Arial" charset="0"/>
                <a:ea typeface="+mn-ea"/>
                <a:cs typeface="Arial" charset="0"/>
              </a:defRPr>
            </a:lvl8pPr>
            <a:lvl9pPr marL="3656296" algn="l" defTabSz="914074" rtl="0" eaLnBrk="1" latinLnBrk="0" hangingPunct="1">
              <a:defRPr kern="1200">
                <a:solidFill>
                  <a:schemeClr val="tx1"/>
                </a:solidFill>
                <a:latin typeface="Arial" charset="0"/>
                <a:ea typeface="+mn-ea"/>
                <a:cs typeface="Arial" charset="0"/>
              </a:defRPr>
            </a:lvl9pPr>
          </a:lstStyle>
          <a:p>
            <a:r>
              <a:rPr lang="en-US" sz="1200" b="1" dirty="0" smtClean="0">
                <a:solidFill>
                  <a:srgbClr val="000000"/>
                </a:solidFill>
              </a:rPr>
              <a:t>Report on Fuels Survey &amp; Screening</a:t>
            </a:r>
            <a:endParaRPr lang="en-US" sz="1200" b="1" dirty="0">
              <a:solidFill>
                <a:srgbClr val="000000"/>
              </a:solidFill>
            </a:endParaRPr>
          </a:p>
        </p:txBody>
      </p:sp>
      <p:sp>
        <p:nvSpPr>
          <p:cNvPr id="112" name="Diamond 111"/>
          <p:cNvSpPr/>
          <p:nvPr/>
        </p:nvSpPr>
        <p:spPr bwMode="auto">
          <a:xfrm>
            <a:off x="3410890" y="2886766"/>
            <a:ext cx="232012" cy="274320"/>
          </a:xfrm>
          <a:prstGeom prst="diamond">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036" algn="l" rtl="0" fontAlgn="base">
              <a:spcBef>
                <a:spcPct val="0"/>
              </a:spcBef>
              <a:spcAft>
                <a:spcPct val="0"/>
              </a:spcAft>
              <a:defRPr kern="1200">
                <a:solidFill>
                  <a:schemeClr val="tx1"/>
                </a:solidFill>
                <a:latin typeface="Arial" charset="0"/>
                <a:ea typeface="+mn-ea"/>
                <a:cs typeface="Arial" charset="0"/>
              </a:defRPr>
            </a:lvl2pPr>
            <a:lvl3pPr marL="914074" algn="l" rtl="0" fontAlgn="base">
              <a:spcBef>
                <a:spcPct val="0"/>
              </a:spcBef>
              <a:spcAft>
                <a:spcPct val="0"/>
              </a:spcAft>
              <a:defRPr kern="1200">
                <a:solidFill>
                  <a:schemeClr val="tx1"/>
                </a:solidFill>
                <a:latin typeface="Arial" charset="0"/>
                <a:ea typeface="+mn-ea"/>
                <a:cs typeface="Arial" charset="0"/>
              </a:defRPr>
            </a:lvl3pPr>
            <a:lvl4pPr marL="1371109" algn="l" rtl="0" fontAlgn="base">
              <a:spcBef>
                <a:spcPct val="0"/>
              </a:spcBef>
              <a:spcAft>
                <a:spcPct val="0"/>
              </a:spcAft>
              <a:defRPr kern="1200">
                <a:solidFill>
                  <a:schemeClr val="tx1"/>
                </a:solidFill>
                <a:latin typeface="Arial" charset="0"/>
                <a:ea typeface="+mn-ea"/>
                <a:cs typeface="Arial" charset="0"/>
              </a:defRPr>
            </a:lvl4pPr>
            <a:lvl5pPr marL="1828148" algn="l" rtl="0" fontAlgn="base">
              <a:spcBef>
                <a:spcPct val="0"/>
              </a:spcBef>
              <a:spcAft>
                <a:spcPct val="0"/>
              </a:spcAft>
              <a:defRPr kern="1200">
                <a:solidFill>
                  <a:schemeClr val="tx1"/>
                </a:solidFill>
                <a:latin typeface="Arial" charset="0"/>
                <a:ea typeface="+mn-ea"/>
                <a:cs typeface="Arial" charset="0"/>
              </a:defRPr>
            </a:lvl5pPr>
            <a:lvl6pPr marL="2285186" algn="l" defTabSz="914074" rtl="0" eaLnBrk="1" latinLnBrk="0" hangingPunct="1">
              <a:defRPr kern="1200">
                <a:solidFill>
                  <a:schemeClr val="tx1"/>
                </a:solidFill>
                <a:latin typeface="Arial" charset="0"/>
                <a:ea typeface="+mn-ea"/>
                <a:cs typeface="Arial" charset="0"/>
              </a:defRPr>
            </a:lvl6pPr>
            <a:lvl7pPr marL="2742224" algn="l" defTabSz="914074" rtl="0" eaLnBrk="1" latinLnBrk="0" hangingPunct="1">
              <a:defRPr kern="1200">
                <a:solidFill>
                  <a:schemeClr val="tx1"/>
                </a:solidFill>
                <a:latin typeface="Arial" charset="0"/>
                <a:ea typeface="+mn-ea"/>
                <a:cs typeface="Arial" charset="0"/>
              </a:defRPr>
            </a:lvl7pPr>
            <a:lvl8pPr marL="3199260" algn="l" defTabSz="914074" rtl="0" eaLnBrk="1" latinLnBrk="0" hangingPunct="1">
              <a:defRPr kern="1200">
                <a:solidFill>
                  <a:schemeClr val="tx1"/>
                </a:solidFill>
                <a:latin typeface="Arial" charset="0"/>
                <a:ea typeface="+mn-ea"/>
                <a:cs typeface="Arial" charset="0"/>
              </a:defRPr>
            </a:lvl8pPr>
            <a:lvl9pPr marL="3656296" algn="l" defTabSz="914074" rtl="0" eaLnBrk="1" latinLnBrk="0" hangingPunct="1">
              <a:defRPr kern="1200">
                <a:solidFill>
                  <a:schemeClr val="tx1"/>
                </a:solidFill>
                <a:latin typeface="Arial" charset="0"/>
                <a:ea typeface="+mn-ea"/>
                <a:cs typeface="Arial" charset="0"/>
              </a:defRPr>
            </a:lvl9pPr>
          </a:lstStyle>
          <a:p>
            <a:pPr>
              <a:spcBef>
                <a:spcPct val="50000"/>
              </a:spcBef>
              <a:buFontTx/>
              <a:buChar char="•"/>
            </a:pPr>
            <a:endParaRPr lang="en-US" sz="2400" smtClean="0">
              <a:solidFill>
                <a:srgbClr val="000000"/>
              </a:solidFill>
            </a:endParaRPr>
          </a:p>
        </p:txBody>
      </p:sp>
      <p:grpSp>
        <p:nvGrpSpPr>
          <p:cNvPr id="113" name="Group 112"/>
          <p:cNvGrpSpPr/>
          <p:nvPr/>
        </p:nvGrpSpPr>
        <p:grpSpPr>
          <a:xfrm>
            <a:off x="3732455" y="3171553"/>
            <a:ext cx="1809351" cy="1893297"/>
            <a:chOff x="814310" y="4831992"/>
            <a:chExt cx="1809351" cy="2277716"/>
          </a:xfrm>
        </p:grpSpPr>
        <p:cxnSp>
          <p:nvCxnSpPr>
            <p:cNvPr id="200" name="Straight Connector 199"/>
            <p:cNvCxnSpPr/>
            <p:nvPr/>
          </p:nvCxnSpPr>
          <p:spPr bwMode="auto">
            <a:xfrm flipV="1">
              <a:off x="814312" y="4831992"/>
              <a:ext cx="0" cy="381457"/>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1" name="TextBox 31"/>
            <p:cNvSpPr txBox="1"/>
            <p:nvPr/>
          </p:nvSpPr>
          <p:spPr>
            <a:xfrm>
              <a:off x="814310" y="5221341"/>
              <a:ext cx="1809351" cy="1888367"/>
            </a:xfrm>
            <a:prstGeom prst="rect">
              <a:avLst/>
            </a:prstGeom>
            <a:noFill/>
            <a:ln>
              <a:solidFill>
                <a:schemeClr val="tx1"/>
              </a:solidFill>
            </a:ln>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036" algn="l" rtl="0" fontAlgn="base">
                <a:spcBef>
                  <a:spcPct val="0"/>
                </a:spcBef>
                <a:spcAft>
                  <a:spcPct val="0"/>
                </a:spcAft>
                <a:defRPr kern="1200">
                  <a:solidFill>
                    <a:schemeClr val="tx1"/>
                  </a:solidFill>
                  <a:latin typeface="Arial" charset="0"/>
                  <a:ea typeface="+mn-ea"/>
                  <a:cs typeface="Arial" charset="0"/>
                </a:defRPr>
              </a:lvl2pPr>
              <a:lvl3pPr marL="914074" algn="l" rtl="0" fontAlgn="base">
                <a:spcBef>
                  <a:spcPct val="0"/>
                </a:spcBef>
                <a:spcAft>
                  <a:spcPct val="0"/>
                </a:spcAft>
                <a:defRPr kern="1200">
                  <a:solidFill>
                    <a:schemeClr val="tx1"/>
                  </a:solidFill>
                  <a:latin typeface="Arial" charset="0"/>
                  <a:ea typeface="+mn-ea"/>
                  <a:cs typeface="Arial" charset="0"/>
                </a:defRPr>
              </a:lvl3pPr>
              <a:lvl4pPr marL="1371109" algn="l" rtl="0" fontAlgn="base">
                <a:spcBef>
                  <a:spcPct val="0"/>
                </a:spcBef>
                <a:spcAft>
                  <a:spcPct val="0"/>
                </a:spcAft>
                <a:defRPr kern="1200">
                  <a:solidFill>
                    <a:schemeClr val="tx1"/>
                  </a:solidFill>
                  <a:latin typeface="Arial" charset="0"/>
                  <a:ea typeface="+mn-ea"/>
                  <a:cs typeface="Arial" charset="0"/>
                </a:defRPr>
              </a:lvl4pPr>
              <a:lvl5pPr marL="1828148" algn="l" rtl="0" fontAlgn="base">
                <a:spcBef>
                  <a:spcPct val="0"/>
                </a:spcBef>
                <a:spcAft>
                  <a:spcPct val="0"/>
                </a:spcAft>
                <a:defRPr kern="1200">
                  <a:solidFill>
                    <a:schemeClr val="tx1"/>
                  </a:solidFill>
                  <a:latin typeface="Arial" charset="0"/>
                  <a:ea typeface="+mn-ea"/>
                  <a:cs typeface="Arial" charset="0"/>
                </a:defRPr>
              </a:lvl5pPr>
              <a:lvl6pPr marL="2285186" algn="l" defTabSz="914074" rtl="0" eaLnBrk="1" latinLnBrk="0" hangingPunct="1">
                <a:defRPr kern="1200">
                  <a:solidFill>
                    <a:schemeClr val="tx1"/>
                  </a:solidFill>
                  <a:latin typeface="Arial" charset="0"/>
                  <a:ea typeface="+mn-ea"/>
                  <a:cs typeface="Arial" charset="0"/>
                </a:defRPr>
              </a:lvl6pPr>
              <a:lvl7pPr marL="2742224" algn="l" defTabSz="914074" rtl="0" eaLnBrk="1" latinLnBrk="0" hangingPunct="1">
                <a:defRPr kern="1200">
                  <a:solidFill>
                    <a:schemeClr val="tx1"/>
                  </a:solidFill>
                  <a:latin typeface="Arial" charset="0"/>
                  <a:ea typeface="+mn-ea"/>
                  <a:cs typeface="Arial" charset="0"/>
                </a:defRPr>
              </a:lvl7pPr>
              <a:lvl8pPr marL="3199260" algn="l" defTabSz="914074" rtl="0" eaLnBrk="1" latinLnBrk="0" hangingPunct="1">
                <a:defRPr kern="1200">
                  <a:solidFill>
                    <a:schemeClr val="tx1"/>
                  </a:solidFill>
                  <a:latin typeface="Arial" charset="0"/>
                  <a:ea typeface="+mn-ea"/>
                  <a:cs typeface="Arial" charset="0"/>
                </a:defRPr>
              </a:lvl8pPr>
              <a:lvl9pPr marL="3656296" algn="l" defTabSz="914074" rtl="0" eaLnBrk="1" latinLnBrk="0" hangingPunct="1">
                <a:defRPr kern="1200">
                  <a:solidFill>
                    <a:schemeClr val="tx1"/>
                  </a:solidFill>
                  <a:latin typeface="Arial" charset="0"/>
                  <a:ea typeface="+mn-ea"/>
                  <a:cs typeface="Arial" charset="0"/>
                </a:defRPr>
              </a:lvl9pPr>
            </a:lstStyle>
            <a:p>
              <a:r>
                <a:rPr lang="en-US" sz="1200" b="1" dirty="0" smtClean="0">
                  <a:solidFill>
                    <a:srgbClr val="000000"/>
                  </a:solidFill>
                </a:rPr>
                <a:t>May 21-22, 2015</a:t>
              </a:r>
            </a:p>
            <a:p>
              <a:r>
                <a:rPr lang="en-US" sz="1200" b="1" dirty="0" smtClean="0">
                  <a:solidFill>
                    <a:srgbClr val="000000"/>
                  </a:solidFill>
                </a:rPr>
                <a:t>Semiannual Meeting (to be held at GE, Cincinnati): Progress towards meeting success criteria and adaptations needed going forward </a:t>
              </a:r>
              <a:endParaRPr lang="en-US" sz="1400" b="1" dirty="0">
                <a:solidFill>
                  <a:srgbClr val="FF0000"/>
                </a:solidFill>
              </a:endParaRPr>
            </a:p>
          </p:txBody>
        </p:sp>
      </p:grpSp>
      <p:cxnSp>
        <p:nvCxnSpPr>
          <p:cNvPr id="114" name="Straight Connector 113"/>
          <p:cNvCxnSpPr/>
          <p:nvPr/>
        </p:nvCxnSpPr>
        <p:spPr bwMode="auto">
          <a:xfrm flipV="1">
            <a:off x="6229894" y="2502010"/>
            <a:ext cx="0" cy="381457"/>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5" name="TextBox 34"/>
          <p:cNvSpPr txBox="1"/>
          <p:nvPr/>
        </p:nvSpPr>
        <p:spPr>
          <a:xfrm>
            <a:off x="6223036" y="1498320"/>
            <a:ext cx="1765437" cy="1015663"/>
          </a:xfrm>
          <a:prstGeom prst="rect">
            <a:avLst/>
          </a:prstGeom>
          <a:noFill/>
          <a:ln>
            <a:solidFill>
              <a:schemeClr val="tx1"/>
            </a:solidFill>
          </a:ln>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036" algn="l" rtl="0" fontAlgn="base">
              <a:spcBef>
                <a:spcPct val="0"/>
              </a:spcBef>
              <a:spcAft>
                <a:spcPct val="0"/>
              </a:spcAft>
              <a:defRPr kern="1200">
                <a:solidFill>
                  <a:schemeClr val="tx1"/>
                </a:solidFill>
                <a:latin typeface="Arial" charset="0"/>
                <a:ea typeface="+mn-ea"/>
                <a:cs typeface="Arial" charset="0"/>
              </a:defRPr>
            </a:lvl2pPr>
            <a:lvl3pPr marL="914074" algn="l" rtl="0" fontAlgn="base">
              <a:spcBef>
                <a:spcPct val="0"/>
              </a:spcBef>
              <a:spcAft>
                <a:spcPct val="0"/>
              </a:spcAft>
              <a:defRPr kern="1200">
                <a:solidFill>
                  <a:schemeClr val="tx1"/>
                </a:solidFill>
                <a:latin typeface="Arial" charset="0"/>
                <a:ea typeface="+mn-ea"/>
                <a:cs typeface="Arial" charset="0"/>
              </a:defRPr>
            </a:lvl3pPr>
            <a:lvl4pPr marL="1371109" algn="l" rtl="0" fontAlgn="base">
              <a:spcBef>
                <a:spcPct val="0"/>
              </a:spcBef>
              <a:spcAft>
                <a:spcPct val="0"/>
              </a:spcAft>
              <a:defRPr kern="1200">
                <a:solidFill>
                  <a:schemeClr val="tx1"/>
                </a:solidFill>
                <a:latin typeface="Arial" charset="0"/>
                <a:ea typeface="+mn-ea"/>
                <a:cs typeface="Arial" charset="0"/>
              </a:defRPr>
            </a:lvl4pPr>
            <a:lvl5pPr marL="1828148" algn="l" rtl="0" fontAlgn="base">
              <a:spcBef>
                <a:spcPct val="0"/>
              </a:spcBef>
              <a:spcAft>
                <a:spcPct val="0"/>
              </a:spcAft>
              <a:defRPr kern="1200">
                <a:solidFill>
                  <a:schemeClr val="tx1"/>
                </a:solidFill>
                <a:latin typeface="Arial" charset="0"/>
                <a:ea typeface="+mn-ea"/>
                <a:cs typeface="Arial" charset="0"/>
              </a:defRPr>
            </a:lvl5pPr>
            <a:lvl6pPr marL="2285186" algn="l" defTabSz="914074" rtl="0" eaLnBrk="1" latinLnBrk="0" hangingPunct="1">
              <a:defRPr kern="1200">
                <a:solidFill>
                  <a:schemeClr val="tx1"/>
                </a:solidFill>
                <a:latin typeface="Arial" charset="0"/>
                <a:ea typeface="+mn-ea"/>
                <a:cs typeface="Arial" charset="0"/>
              </a:defRPr>
            </a:lvl6pPr>
            <a:lvl7pPr marL="2742224" algn="l" defTabSz="914074" rtl="0" eaLnBrk="1" latinLnBrk="0" hangingPunct="1">
              <a:defRPr kern="1200">
                <a:solidFill>
                  <a:schemeClr val="tx1"/>
                </a:solidFill>
                <a:latin typeface="Arial" charset="0"/>
                <a:ea typeface="+mn-ea"/>
                <a:cs typeface="Arial" charset="0"/>
              </a:defRPr>
            </a:lvl7pPr>
            <a:lvl8pPr marL="3199260" algn="l" defTabSz="914074" rtl="0" eaLnBrk="1" latinLnBrk="0" hangingPunct="1">
              <a:defRPr kern="1200">
                <a:solidFill>
                  <a:schemeClr val="tx1"/>
                </a:solidFill>
                <a:latin typeface="Arial" charset="0"/>
                <a:ea typeface="+mn-ea"/>
                <a:cs typeface="Arial" charset="0"/>
              </a:defRPr>
            </a:lvl8pPr>
            <a:lvl9pPr marL="3656296" algn="l" defTabSz="914074" rtl="0" eaLnBrk="1" latinLnBrk="0" hangingPunct="1">
              <a:defRPr kern="1200">
                <a:solidFill>
                  <a:schemeClr val="tx1"/>
                </a:solidFill>
                <a:latin typeface="Arial" charset="0"/>
                <a:ea typeface="+mn-ea"/>
                <a:cs typeface="Arial" charset="0"/>
              </a:defRPr>
            </a:lvl9pPr>
          </a:lstStyle>
          <a:p>
            <a:r>
              <a:rPr lang="en-US" sz="1200" b="1" dirty="0" smtClean="0">
                <a:solidFill>
                  <a:srgbClr val="000000"/>
                </a:solidFill>
              </a:rPr>
              <a:t>Oct-end, 2015 Semiannual Meeting:</a:t>
            </a:r>
          </a:p>
          <a:p>
            <a:r>
              <a:rPr lang="en-US" sz="1200" b="1" dirty="0" smtClean="0">
                <a:solidFill>
                  <a:srgbClr val="000000"/>
                </a:solidFill>
              </a:rPr>
              <a:t>Status towards meeting success criteria</a:t>
            </a:r>
          </a:p>
        </p:txBody>
      </p:sp>
      <p:cxnSp>
        <p:nvCxnSpPr>
          <p:cNvPr id="198" name="Straight Connector 197"/>
          <p:cNvCxnSpPr/>
          <p:nvPr/>
        </p:nvCxnSpPr>
        <p:spPr bwMode="auto">
          <a:xfrm flipV="1">
            <a:off x="6519916" y="3265591"/>
            <a:ext cx="0" cy="240437"/>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9" name="TextBox 37"/>
          <p:cNvSpPr txBox="1"/>
          <p:nvPr/>
        </p:nvSpPr>
        <p:spPr>
          <a:xfrm>
            <a:off x="6519915" y="3502200"/>
            <a:ext cx="1468558" cy="830997"/>
          </a:xfrm>
          <a:prstGeom prst="rect">
            <a:avLst/>
          </a:prstGeom>
          <a:noFill/>
          <a:ln>
            <a:solidFill>
              <a:schemeClr val="tx1"/>
            </a:solidFill>
          </a:ln>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036" algn="l" rtl="0" fontAlgn="base">
              <a:spcBef>
                <a:spcPct val="0"/>
              </a:spcBef>
              <a:spcAft>
                <a:spcPct val="0"/>
              </a:spcAft>
              <a:defRPr kern="1200">
                <a:solidFill>
                  <a:schemeClr val="tx1"/>
                </a:solidFill>
                <a:latin typeface="Arial" charset="0"/>
                <a:ea typeface="+mn-ea"/>
                <a:cs typeface="Arial" charset="0"/>
              </a:defRPr>
            </a:lvl2pPr>
            <a:lvl3pPr marL="914074" algn="l" rtl="0" fontAlgn="base">
              <a:spcBef>
                <a:spcPct val="0"/>
              </a:spcBef>
              <a:spcAft>
                <a:spcPct val="0"/>
              </a:spcAft>
              <a:defRPr kern="1200">
                <a:solidFill>
                  <a:schemeClr val="tx1"/>
                </a:solidFill>
                <a:latin typeface="Arial" charset="0"/>
                <a:ea typeface="+mn-ea"/>
                <a:cs typeface="Arial" charset="0"/>
              </a:defRPr>
            </a:lvl3pPr>
            <a:lvl4pPr marL="1371109" algn="l" rtl="0" fontAlgn="base">
              <a:spcBef>
                <a:spcPct val="0"/>
              </a:spcBef>
              <a:spcAft>
                <a:spcPct val="0"/>
              </a:spcAft>
              <a:defRPr kern="1200">
                <a:solidFill>
                  <a:schemeClr val="tx1"/>
                </a:solidFill>
                <a:latin typeface="Arial" charset="0"/>
                <a:ea typeface="+mn-ea"/>
                <a:cs typeface="Arial" charset="0"/>
              </a:defRPr>
            </a:lvl4pPr>
            <a:lvl5pPr marL="1828148" algn="l" rtl="0" fontAlgn="base">
              <a:spcBef>
                <a:spcPct val="0"/>
              </a:spcBef>
              <a:spcAft>
                <a:spcPct val="0"/>
              </a:spcAft>
              <a:defRPr kern="1200">
                <a:solidFill>
                  <a:schemeClr val="tx1"/>
                </a:solidFill>
                <a:latin typeface="Arial" charset="0"/>
                <a:ea typeface="+mn-ea"/>
                <a:cs typeface="Arial" charset="0"/>
              </a:defRPr>
            </a:lvl5pPr>
            <a:lvl6pPr marL="2285186" algn="l" defTabSz="914074" rtl="0" eaLnBrk="1" latinLnBrk="0" hangingPunct="1">
              <a:defRPr kern="1200">
                <a:solidFill>
                  <a:schemeClr val="tx1"/>
                </a:solidFill>
                <a:latin typeface="Arial" charset="0"/>
                <a:ea typeface="+mn-ea"/>
                <a:cs typeface="Arial" charset="0"/>
              </a:defRPr>
            </a:lvl6pPr>
            <a:lvl7pPr marL="2742224" algn="l" defTabSz="914074" rtl="0" eaLnBrk="1" latinLnBrk="0" hangingPunct="1">
              <a:defRPr kern="1200">
                <a:solidFill>
                  <a:schemeClr val="tx1"/>
                </a:solidFill>
                <a:latin typeface="Arial" charset="0"/>
                <a:ea typeface="+mn-ea"/>
                <a:cs typeface="Arial" charset="0"/>
              </a:defRPr>
            </a:lvl7pPr>
            <a:lvl8pPr marL="3199260" algn="l" defTabSz="914074" rtl="0" eaLnBrk="1" latinLnBrk="0" hangingPunct="1">
              <a:defRPr kern="1200">
                <a:solidFill>
                  <a:schemeClr val="tx1"/>
                </a:solidFill>
                <a:latin typeface="Arial" charset="0"/>
                <a:ea typeface="+mn-ea"/>
                <a:cs typeface="Arial" charset="0"/>
              </a:defRPr>
            </a:lvl8pPr>
            <a:lvl9pPr marL="3656296" algn="l" defTabSz="914074" rtl="0" eaLnBrk="1" latinLnBrk="0" hangingPunct="1">
              <a:defRPr kern="1200">
                <a:solidFill>
                  <a:schemeClr val="tx1"/>
                </a:solidFill>
                <a:latin typeface="Arial" charset="0"/>
                <a:ea typeface="+mn-ea"/>
                <a:cs typeface="Arial" charset="0"/>
              </a:defRPr>
            </a:lvl9pPr>
          </a:lstStyle>
          <a:p>
            <a:r>
              <a:rPr lang="en-US" sz="1200" b="1" dirty="0" smtClean="0">
                <a:solidFill>
                  <a:srgbClr val="000000"/>
                </a:solidFill>
              </a:rPr>
              <a:t>Nov-end, 2015:</a:t>
            </a:r>
          </a:p>
          <a:p>
            <a:r>
              <a:rPr lang="en-US" sz="1200" b="1" dirty="0" smtClean="0">
                <a:solidFill>
                  <a:srgbClr val="000000"/>
                </a:solidFill>
              </a:rPr>
              <a:t>Submission of first-year results and deliverables</a:t>
            </a:r>
            <a:endParaRPr lang="en-US" sz="1200" b="1" dirty="0">
              <a:solidFill>
                <a:srgbClr val="000000"/>
              </a:solidFill>
            </a:endParaRPr>
          </a:p>
        </p:txBody>
      </p:sp>
      <p:sp>
        <p:nvSpPr>
          <p:cNvPr id="117" name="Right Arrow 116"/>
          <p:cNvSpPr/>
          <p:nvPr/>
        </p:nvSpPr>
        <p:spPr bwMode="auto">
          <a:xfrm>
            <a:off x="6832953" y="2833959"/>
            <a:ext cx="2311040" cy="430090"/>
          </a:xfrm>
          <a:prstGeom prst="rightArrow">
            <a:avLst/>
          </a:prstGeom>
          <a:solidFill>
            <a:srgbClr val="FF0000"/>
          </a:solidFill>
          <a:ln w="254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036" algn="l" rtl="0" fontAlgn="base">
              <a:spcBef>
                <a:spcPct val="0"/>
              </a:spcBef>
              <a:spcAft>
                <a:spcPct val="0"/>
              </a:spcAft>
              <a:defRPr kern="1200">
                <a:solidFill>
                  <a:schemeClr val="tx1"/>
                </a:solidFill>
                <a:latin typeface="Arial" charset="0"/>
                <a:ea typeface="+mn-ea"/>
                <a:cs typeface="Arial" charset="0"/>
              </a:defRPr>
            </a:lvl2pPr>
            <a:lvl3pPr marL="914074" algn="l" rtl="0" fontAlgn="base">
              <a:spcBef>
                <a:spcPct val="0"/>
              </a:spcBef>
              <a:spcAft>
                <a:spcPct val="0"/>
              </a:spcAft>
              <a:defRPr kern="1200">
                <a:solidFill>
                  <a:schemeClr val="tx1"/>
                </a:solidFill>
                <a:latin typeface="Arial" charset="0"/>
                <a:ea typeface="+mn-ea"/>
                <a:cs typeface="Arial" charset="0"/>
              </a:defRPr>
            </a:lvl3pPr>
            <a:lvl4pPr marL="1371109" algn="l" rtl="0" fontAlgn="base">
              <a:spcBef>
                <a:spcPct val="0"/>
              </a:spcBef>
              <a:spcAft>
                <a:spcPct val="0"/>
              </a:spcAft>
              <a:defRPr kern="1200">
                <a:solidFill>
                  <a:schemeClr val="tx1"/>
                </a:solidFill>
                <a:latin typeface="Arial" charset="0"/>
                <a:ea typeface="+mn-ea"/>
                <a:cs typeface="Arial" charset="0"/>
              </a:defRPr>
            </a:lvl4pPr>
            <a:lvl5pPr marL="1828148" algn="l" rtl="0" fontAlgn="base">
              <a:spcBef>
                <a:spcPct val="0"/>
              </a:spcBef>
              <a:spcAft>
                <a:spcPct val="0"/>
              </a:spcAft>
              <a:defRPr kern="1200">
                <a:solidFill>
                  <a:schemeClr val="tx1"/>
                </a:solidFill>
                <a:latin typeface="Arial" charset="0"/>
                <a:ea typeface="+mn-ea"/>
                <a:cs typeface="Arial" charset="0"/>
              </a:defRPr>
            </a:lvl5pPr>
            <a:lvl6pPr marL="2285186" algn="l" defTabSz="914074" rtl="0" eaLnBrk="1" latinLnBrk="0" hangingPunct="1">
              <a:defRPr kern="1200">
                <a:solidFill>
                  <a:schemeClr val="tx1"/>
                </a:solidFill>
                <a:latin typeface="Arial" charset="0"/>
                <a:ea typeface="+mn-ea"/>
                <a:cs typeface="Arial" charset="0"/>
              </a:defRPr>
            </a:lvl6pPr>
            <a:lvl7pPr marL="2742224" algn="l" defTabSz="914074" rtl="0" eaLnBrk="1" latinLnBrk="0" hangingPunct="1">
              <a:defRPr kern="1200">
                <a:solidFill>
                  <a:schemeClr val="tx1"/>
                </a:solidFill>
                <a:latin typeface="Arial" charset="0"/>
                <a:ea typeface="+mn-ea"/>
                <a:cs typeface="Arial" charset="0"/>
              </a:defRPr>
            </a:lvl7pPr>
            <a:lvl8pPr marL="3199260" algn="l" defTabSz="914074" rtl="0" eaLnBrk="1" latinLnBrk="0" hangingPunct="1">
              <a:defRPr kern="1200">
                <a:solidFill>
                  <a:schemeClr val="tx1"/>
                </a:solidFill>
                <a:latin typeface="Arial" charset="0"/>
                <a:ea typeface="+mn-ea"/>
                <a:cs typeface="Arial" charset="0"/>
              </a:defRPr>
            </a:lvl8pPr>
            <a:lvl9pPr marL="3656296" algn="l" defTabSz="914074" rtl="0" eaLnBrk="1" latinLnBrk="0" hangingPunct="1">
              <a:defRPr kern="1200">
                <a:solidFill>
                  <a:schemeClr val="tx1"/>
                </a:solidFill>
                <a:latin typeface="Arial" charset="0"/>
                <a:ea typeface="+mn-ea"/>
                <a:cs typeface="Arial" charset="0"/>
              </a:defRPr>
            </a:lvl9pPr>
          </a:lstStyle>
          <a:p>
            <a:pPr>
              <a:spcBef>
                <a:spcPct val="50000"/>
              </a:spcBef>
              <a:buFontTx/>
              <a:buChar char="•"/>
            </a:pPr>
            <a:endParaRPr lang="en-US" sz="2400" smtClean="0">
              <a:solidFill>
                <a:srgbClr val="000000"/>
              </a:solidFill>
            </a:endParaRPr>
          </a:p>
        </p:txBody>
      </p:sp>
      <p:cxnSp>
        <p:nvCxnSpPr>
          <p:cNvPr id="118" name="Straight Arrow Connector 117"/>
          <p:cNvCxnSpPr/>
          <p:nvPr/>
        </p:nvCxnSpPr>
        <p:spPr bwMode="auto">
          <a:xfrm flipV="1">
            <a:off x="8666323" y="1375964"/>
            <a:ext cx="0" cy="1660340"/>
          </a:xfrm>
          <a:prstGeom prst="straightConnector1">
            <a:avLst/>
          </a:prstGeom>
          <a:noFill/>
          <a:ln w="254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9" name="TextBox 43"/>
          <p:cNvSpPr txBox="1"/>
          <p:nvPr/>
        </p:nvSpPr>
        <p:spPr>
          <a:xfrm>
            <a:off x="7301548" y="544967"/>
            <a:ext cx="1787857" cy="830997"/>
          </a:xfrm>
          <a:prstGeom prst="rect">
            <a:avLst/>
          </a:prstGeom>
          <a:noFill/>
          <a:ln w="25400">
            <a:solidFill>
              <a:srgbClr val="FF0000"/>
            </a:solidFill>
          </a:ln>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036" algn="l" rtl="0" fontAlgn="base">
              <a:spcBef>
                <a:spcPct val="0"/>
              </a:spcBef>
              <a:spcAft>
                <a:spcPct val="0"/>
              </a:spcAft>
              <a:defRPr kern="1200">
                <a:solidFill>
                  <a:schemeClr val="tx1"/>
                </a:solidFill>
                <a:latin typeface="Arial" charset="0"/>
                <a:ea typeface="+mn-ea"/>
                <a:cs typeface="Arial" charset="0"/>
              </a:defRPr>
            </a:lvl2pPr>
            <a:lvl3pPr marL="914074" algn="l" rtl="0" fontAlgn="base">
              <a:spcBef>
                <a:spcPct val="0"/>
              </a:spcBef>
              <a:spcAft>
                <a:spcPct val="0"/>
              </a:spcAft>
              <a:defRPr kern="1200">
                <a:solidFill>
                  <a:schemeClr val="tx1"/>
                </a:solidFill>
                <a:latin typeface="Arial" charset="0"/>
                <a:ea typeface="+mn-ea"/>
                <a:cs typeface="Arial" charset="0"/>
              </a:defRPr>
            </a:lvl3pPr>
            <a:lvl4pPr marL="1371109" algn="l" rtl="0" fontAlgn="base">
              <a:spcBef>
                <a:spcPct val="0"/>
              </a:spcBef>
              <a:spcAft>
                <a:spcPct val="0"/>
              </a:spcAft>
              <a:defRPr kern="1200">
                <a:solidFill>
                  <a:schemeClr val="tx1"/>
                </a:solidFill>
                <a:latin typeface="Arial" charset="0"/>
                <a:ea typeface="+mn-ea"/>
                <a:cs typeface="Arial" charset="0"/>
              </a:defRPr>
            </a:lvl4pPr>
            <a:lvl5pPr marL="1828148" algn="l" rtl="0" fontAlgn="base">
              <a:spcBef>
                <a:spcPct val="0"/>
              </a:spcBef>
              <a:spcAft>
                <a:spcPct val="0"/>
              </a:spcAft>
              <a:defRPr kern="1200">
                <a:solidFill>
                  <a:schemeClr val="tx1"/>
                </a:solidFill>
                <a:latin typeface="Arial" charset="0"/>
                <a:ea typeface="+mn-ea"/>
                <a:cs typeface="Arial" charset="0"/>
              </a:defRPr>
            </a:lvl5pPr>
            <a:lvl6pPr marL="2285186" algn="l" defTabSz="914074" rtl="0" eaLnBrk="1" latinLnBrk="0" hangingPunct="1">
              <a:defRPr kern="1200">
                <a:solidFill>
                  <a:schemeClr val="tx1"/>
                </a:solidFill>
                <a:latin typeface="Arial" charset="0"/>
                <a:ea typeface="+mn-ea"/>
                <a:cs typeface="Arial" charset="0"/>
              </a:defRPr>
            </a:lvl6pPr>
            <a:lvl7pPr marL="2742224" algn="l" defTabSz="914074" rtl="0" eaLnBrk="1" latinLnBrk="0" hangingPunct="1">
              <a:defRPr kern="1200">
                <a:solidFill>
                  <a:schemeClr val="tx1"/>
                </a:solidFill>
                <a:latin typeface="Arial" charset="0"/>
                <a:ea typeface="+mn-ea"/>
                <a:cs typeface="Arial" charset="0"/>
              </a:defRPr>
            </a:lvl7pPr>
            <a:lvl8pPr marL="3199260" algn="l" defTabSz="914074" rtl="0" eaLnBrk="1" latinLnBrk="0" hangingPunct="1">
              <a:defRPr kern="1200">
                <a:solidFill>
                  <a:schemeClr val="tx1"/>
                </a:solidFill>
                <a:latin typeface="Arial" charset="0"/>
                <a:ea typeface="+mn-ea"/>
                <a:cs typeface="Arial" charset="0"/>
              </a:defRPr>
            </a:lvl8pPr>
            <a:lvl9pPr marL="3656296" algn="l" defTabSz="914074" rtl="0" eaLnBrk="1" latinLnBrk="0" hangingPunct="1">
              <a:defRPr kern="1200">
                <a:solidFill>
                  <a:schemeClr val="tx1"/>
                </a:solidFill>
                <a:latin typeface="Arial" charset="0"/>
                <a:ea typeface="+mn-ea"/>
                <a:cs typeface="Arial" charset="0"/>
              </a:defRPr>
            </a:lvl9pPr>
          </a:lstStyle>
          <a:p>
            <a:r>
              <a:rPr lang="en-US" sz="1200" b="1" dirty="0" smtClean="0">
                <a:solidFill>
                  <a:srgbClr val="FF0000"/>
                </a:solidFill>
              </a:rPr>
              <a:t>Program continuity depends upon meeting the success criteria</a:t>
            </a:r>
            <a:endParaRPr lang="en-US" sz="1200" b="1" dirty="0">
              <a:solidFill>
                <a:srgbClr val="FF0000"/>
              </a:solidFill>
            </a:endParaRPr>
          </a:p>
        </p:txBody>
      </p:sp>
      <p:grpSp>
        <p:nvGrpSpPr>
          <p:cNvPr id="120" name="Group 119"/>
          <p:cNvGrpSpPr/>
          <p:nvPr/>
        </p:nvGrpSpPr>
        <p:grpSpPr>
          <a:xfrm>
            <a:off x="800809" y="5378201"/>
            <a:ext cx="7049061" cy="603487"/>
            <a:chOff x="698306" y="5012689"/>
            <a:chExt cx="7049061" cy="364052"/>
          </a:xfrm>
        </p:grpSpPr>
        <p:cxnSp>
          <p:nvCxnSpPr>
            <p:cNvPr id="194" name="Straight Connector 193"/>
            <p:cNvCxnSpPr/>
            <p:nvPr/>
          </p:nvCxnSpPr>
          <p:spPr bwMode="auto">
            <a:xfrm>
              <a:off x="698306" y="5012689"/>
              <a:ext cx="0" cy="346863"/>
            </a:xfrm>
            <a:prstGeom prst="line">
              <a:avLst/>
            </a:prstGeom>
            <a:noFill/>
            <a:ln w="63500" cap="flat" cmpd="sng" algn="ctr">
              <a:solidFill>
                <a:srgbClr val="00B05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5" name="Straight Connector 194"/>
            <p:cNvCxnSpPr/>
            <p:nvPr/>
          </p:nvCxnSpPr>
          <p:spPr bwMode="auto">
            <a:xfrm>
              <a:off x="7747367" y="5038097"/>
              <a:ext cx="0" cy="338644"/>
            </a:xfrm>
            <a:prstGeom prst="line">
              <a:avLst/>
            </a:prstGeom>
            <a:noFill/>
            <a:ln w="63500" cap="flat" cmpd="sng" algn="ctr">
              <a:solidFill>
                <a:srgbClr val="00B05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6" name="Straight Connector 195"/>
            <p:cNvCxnSpPr/>
            <p:nvPr/>
          </p:nvCxnSpPr>
          <p:spPr bwMode="auto">
            <a:xfrm>
              <a:off x="698306" y="5199808"/>
              <a:ext cx="7049061" cy="0"/>
            </a:xfrm>
            <a:prstGeom prst="line">
              <a:avLst/>
            </a:prstGeom>
            <a:noFill/>
            <a:ln w="25400" cap="flat" cmpd="sng" algn="ctr">
              <a:solidFill>
                <a:srgbClr val="00B05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7" name="TextBox 51"/>
            <p:cNvSpPr txBox="1"/>
            <p:nvPr/>
          </p:nvSpPr>
          <p:spPr>
            <a:xfrm>
              <a:off x="2744540" y="5084914"/>
              <a:ext cx="3158768" cy="222798"/>
            </a:xfrm>
            <a:prstGeom prst="rect">
              <a:avLst/>
            </a:prstGeom>
            <a:solidFill>
              <a:schemeClr val="accent1"/>
            </a:solid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036" algn="l" rtl="0" fontAlgn="base">
                <a:spcBef>
                  <a:spcPct val="0"/>
                </a:spcBef>
                <a:spcAft>
                  <a:spcPct val="0"/>
                </a:spcAft>
                <a:defRPr kern="1200">
                  <a:solidFill>
                    <a:schemeClr val="tx1"/>
                  </a:solidFill>
                  <a:latin typeface="Arial" charset="0"/>
                  <a:ea typeface="+mn-ea"/>
                  <a:cs typeface="Arial" charset="0"/>
                </a:defRPr>
              </a:lvl2pPr>
              <a:lvl3pPr marL="914074" algn="l" rtl="0" fontAlgn="base">
                <a:spcBef>
                  <a:spcPct val="0"/>
                </a:spcBef>
                <a:spcAft>
                  <a:spcPct val="0"/>
                </a:spcAft>
                <a:defRPr kern="1200">
                  <a:solidFill>
                    <a:schemeClr val="tx1"/>
                  </a:solidFill>
                  <a:latin typeface="Arial" charset="0"/>
                  <a:ea typeface="+mn-ea"/>
                  <a:cs typeface="Arial" charset="0"/>
                </a:defRPr>
              </a:lvl3pPr>
              <a:lvl4pPr marL="1371109" algn="l" rtl="0" fontAlgn="base">
                <a:spcBef>
                  <a:spcPct val="0"/>
                </a:spcBef>
                <a:spcAft>
                  <a:spcPct val="0"/>
                </a:spcAft>
                <a:defRPr kern="1200">
                  <a:solidFill>
                    <a:schemeClr val="tx1"/>
                  </a:solidFill>
                  <a:latin typeface="Arial" charset="0"/>
                  <a:ea typeface="+mn-ea"/>
                  <a:cs typeface="Arial" charset="0"/>
                </a:defRPr>
              </a:lvl4pPr>
              <a:lvl5pPr marL="1828148" algn="l" rtl="0" fontAlgn="base">
                <a:spcBef>
                  <a:spcPct val="0"/>
                </a:spcBef>
                <a:spcAft>
                  <a:spcPct val="0"/>
                </a:spcAft>
                <a:defRPr kern="1200">
                  <a:solidFill>
                    <a:schemeClr val="tx1"/>
                  </a:solidFill>
                  <a:latin typeface="Arial" charset="0"/>
                  <a:ea typeface="+mn-ea"/>
                  <a:cs typeface="Arial" charset="0"/>
                </a:defRPr>
              </a:lvl5pPr>
              <a:lvl6pPr marL="2285186" algn="l" defTabSz="914074" rtl="0" eaLnBrk="1" latinLnBrk="0" hangingPunct="1">
                <a:defRPr kern="1200">
                  <a:solidFill>
                    <a:schemeClr val="tx1"/>
                  </a:solidFill>
                  <a:latin typeface="Arial" charset="0"/>
                  <a:ea typeface="+mn-ea"/>
                  <a:cs typeface="Arial" charset="0"/>
                </a:defRPr>
              </a:lvl6pPr>
              <a:lvl7pPr marL="2742224" algn="l" defTabSz="914074" rtl="0" eaLnBrk="1" latinLnBrk="0" hangingPunct="1">
                <a:defRPr kern="1200">
                  <a:solidFill>
                    <a:schemeClr val="tx1"/>
                  </a:solidFill>
                  <a:latin typeface="Arial" charset="0"/>
                  <a:ea typeface="+mn-ea"/>
                  <a:cs typeface="Arial" charset="0"/>
                </a:defRPr>
              </a:lvl7pPr>
              <a:lvl8pPr marL="3199260" algn="l" defTabSz="914074" rtl="0" eaLnBrk="1" latinLnBrk="0" hangingPunct="1">
                <a:defRPr kern="1200">
                  <a:solidFill>
                    <a:schemeClr val="tx1"/>
                  </a:solidFill>
                  <a:latin typeface="Arial" charset="0"/>
                  <a:ea typeface="+mn-ea"/>
                  <a:cs typeface="Arial" charset="0"/>
                </a:defRPr>
              </a:lvl8pPr>
              <a:lvl9pPr marL="3656296" algn="l" defTabSz="914074" rtl="0" eaLnBrk="1" latinLnBrk="0" hangingPunct="1">
                <a:defRPr kern="1200">
                  <a:solidFill>
                    <a:schemeClr val="tx1"/>
                  </a:solidFill>
                  <a:latin typeface="Arial" charset="0"/>
                  <a:ea typeface="+mn-ea"/>
                  <a:cs typeface="Arial" charset="0"/>
                </a:defRPr>
              </a:lvl9pPr>
            </a:lstStyle>
            <a:p>
              <a:pPr algn="ctr"/>
              <a:r>
                <a:rPr lang="en-US" dirty="0" smtClean="0">
                  <a:solidFill>
                    <a:srgbClr val="000000"/>
                  </a:solidFill>
                </a:rPr>
                <a:t>Initial Program Duration</a:t>
              </a:r>
              <a:endParaRPr lang="en-US" dirty="0">
                <a:solidFill>
                  <a:srgbClr val="000000"/>
                </a:solidFill>
              </a:endParaRPr>
            </a:p>
          </p:txBody>
        </p:sp>
      </p:grpSp>
      <p:grpSp>
        <p:nvGrpSpPr>
          <p:cNvPr id="121" name="Group 120"/>
          <p:cNvGrpSpPr/>
          <p:nvPr/>
        </p:nvGrpSpPr>
        <p:grpSpPr>
          <a:xfrm>
            <a:off x="1343903" y="2832132"/>
            <a:ext cx="409173" cy="651540"/>
            <a:chOff x="1007917" y="2741062"/>
            <a:chExt cx="409173" cy="651540"/>
          </a:xfrm>
        </p:grpSpPr>
        <p:cxnSp>
          <p:nvCxnSpPr>
            <p:cNvPr id="191" name="Straight Connector 190"/>
            <p:cNvCxnSpPr/>
            <p:nvPr/>
          </p:nvCxnSpPr>
          <p:spPr bwMode="auto">
            <a:xfrm flipH="1">
              <a:off x="1194955" y="2741062"/>
              <a:ext cx="1" cy="430090"/>
            </a:xfrm>
            <a:prstGeom prst="line">
              <a:avLst/>
            </a:prstGeom>
            <a:noFill/>
            <a:ln w="38100" cap="flat" cmpd="sng" algn="ctr">
              <a:solidFill>
                <a:srgbClr val="FFC000"/>
              </a:solidFill>
              <a:prstDash val="sys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2" name="Straight Connector 191"/>
            <p:cNvCxnSpPr/>
            <p:nvPr/>
          </p:nvCxnSpPr>
          <p:spPr bwMode="auto">
            <a:xfrm>
              <a:off x="1417090" y="2741062"/>
              <a:ext cx="0" cy="430090"/>
            </a:xfrm>
            <a:prstGeom prst="line">
              <a:avLst/>
            </a:prstGeom>
            <a:noFill/>
            <a:ln w="38100" cap="flat" cmpd="sng" algn="ctr">
              <a:solidFill>
                <a:srgbClr val="7030A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3" name="TextBox 12"/>
            <p:cNvSpPr txBox="1"/>
            <p:nvPr/>
          </p:nvSpPr>
          <p:spPr>
            <a:xfrm>
              <a:off x="1007917" y="3177158"/>
              <a:ext cx="359853" cy="215444"/>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036" algn="l" rtl="0" fontAlgn="base">
                <a:spcBef>
                  <a:spcPct val="0"/>
                </a:spcBef>
                <a:spcAft>
                  <a:spcPct val="0"/>
                </a:spcAft>
                <a:defRPr kern="1200">
                  <a:solidFill>
                    <a:schemeClr val="tx1"/>
                  </a:solidFill>
                  <a:latin typeface="Arial" charset="0"/>
                  <a:ea typeface="+mn-ea"/>
                  <a:cs typeface="Arial" charset="0"/>
                </a:defRPr>
              </a:lvl2pPr>
              <a:lvl3pPr marL="914074" algn="l" rtl="0" fontAlgn="base">
                <a:spcBef>
                  <a:spcPct val="0"/>
                </a:spcBef>
                <a:spcAft>
                  <a:spcPct val="0"/>
                </a:spcAft>
                <a:defRPr kern="1200">
                  <a:solidFill>
                    <a:schemeClr val="tx1"/>
                  </a:solidFill>
                  <a:latin typeface="Arial" charset="0"/>
                  <a:ea typeface="+mn-ea"/>
                  <a:cs typeface="Arial" charset="0"/>
                </a:defRPr>
              </a:lvl3pPr>
              <a:lvl4pPr marL="1371109" algn="l" rtl="0" fontAlgn="base">
                <a:spcBef>
                  <a:spcPct val="0"/>
                </a:spcBef>
                <a:spcAft>
                  <a:spcPct val="0"/>
                </a:spcAft>
                <a:defRPr kern="1200">
                  <a:solidFill>
                    <a:schemeClr val="tx1"/>
                  </a:solidFill>
                  <a:latin typeface="Arial" charset="0"/>
                  <a:ea typeface="+mn-ea"/>
                  <a:cs typeface="Arial" charset="0"/>
                </a:defRPr>
              </a:lvl4pPr>
              <a:lvl5pPr marL="1828148" algn="l" rtl="0" fontAlgn="base">
                <a:spcBef>
                  <a:spcPct val="0"/>
                </a:spcBef>
                <a:spcAft>
                  <a:spcPct val="0"/>
                </a:spcAft>
                <a:defRPr kern="1200">
                  <a:solidFill>
                    <a:schemeClr val="tx1"/>
                  </a:solidFill>
                  <a:latin typeface="Arial" charset="0"/>
                  <a:ea typeface="+mn-ea"/>
                  <a:cs typeface="Arial" charset="0"/>
                </a:defRPr>
              </a:lvl5pPr>
              <a:lvl6pPr marL="2285186" algn="l" defTabSz="914074" rtl="0" eaLnBrk="1" latinLnBrk="0" hangingPunct="1">
                <a:defRPr kern="1200">
                  <a:solidFill>
                    <a:schemeClr val="tx1"/>
                  </a:solidFill>
                  <a:latin typeface="Arial" charset="0"/>
                  <a:ea typeface="+mn-ea"/>
                  <a:cs typeface="Arial" charset="0"/>
                </a:defRPr>
              </a:lvl6pPr>
              <a:lvl7pPr marL="2742224" algn="l" defTabSz="914074" rtl="0" eaLnBrk="1" latinLnBrk="0" hangingPunct="1">
                <a:defRPr kern="1200">
                  <a:solidFill>
                    <a:schemeClr val="tx1"/>
                  </a:solidFill>
                  <a:latin typeface="Arial" charset="0"/>
                  <a:ea typeface="+mn-ea"/>
                  <a:cs typeface="Arial" charset="0"/>
                </a:defRPr>
              </a:lvl7pPr>
              <a:lvl8pPr marL="3199260" algn="l" defTabSz="914074" rtl="0" eaLnBrk="1" latinLnBrk="0" hangingPunct="1">
                <a:defRPr kern="1200">
                  <a:solidFill>
                    <a:schemeClr val="tx1"/>
                  </a:solidFill>
                  <a:latin typeface="Arial" charset="0"/>
                  <a:ea typeface="+mn-ea"/>
                  <a:cs typeface="Arial" charset="0"/>
                </a:defRPr>
              </a:lvl8pPr>
              <a:lvl9pPr marL="3656296" algn="l" defTabSz="914074" rtl="0" eaLnBrk="1" latinLnBrk="0" hangingPunct="1">
                <a:defRPr kern="1200">
                  <a:solidFill>
                    <a:schemeClr val="tx1"/>
                  </a:solidFill>
                  <a:latin typeface="Arial" charset="0"/>
                  <a:ea typeface="+mn-ea"/>
                  <a:cs typeface="Arial" charset="0"/>
                </a:defRPr>
              </a:lvl9pPr>
            </a:lstStyle>
            <a:p>
              <a:r>
                <a:rPr lang="en-US" sz="800" b="1" dirty="0" smtClean="0"/>
                <a:t>Jan</a:t>
              </a:r>
              <a:endParaRPr lang="en-US" sz="800" b="1" dirty="0"/>
            </a:p>
          </p:txBody>
        </p:sp>
      </p:grpSp>
      <p:grpSp>
        <p:nvGrpSpPr>
          <p:cNvPr id="122" name="Group 121"/>
          <p:cNvGrpSpPr/>
          <p:nvPr/>
        </p:nvGrpSpPr>
        <p:grpSpPr>
          <a:xfrm>
            <a:off x="1828815" y="2821579"/>
            <a:ext cx="409173" cy="651540"/>
            <a:chOff x="1007917" y="2741062"/>
            <a:chExt cx="409173" cy="651540"/>
          </a:xfrm>
        </p:grpSpPr>
        <p:cxnSp>
          <p:nvCxnSpPr>
            <p:cNvPr id="188" name="Straight Connector 187"/>
            <p:cNvCxnSpPr/>
            <p:nvPr/>
          </p:nvCxnSpPr>
          <p:spPr bwMode="auto">
            <a:xfrm flipH="1">
              <a:off x="1194955" y="2741062"/>
              <a:ext cx="1" cy="430090"/>
            </a:xfrm>
            <a:prstGeom prst="line">
              <a:avLst/>
            </a:prstGeom>
            <a:noFill/>
            <a:ln w="38100" cap="flat" cmpd="sng" algn="ctr">
              <a:solidFill>
                <a:srgbClr val="FFC000"/>
              </a:solidFill>
              <a:prstDash val="sys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9" name="Straight Connector 188"/>
            <p:cNvCxnSpPr/>
            <p:nvPr/>
          </p:nvCxnSpPr>
          <p:spPr bwMode="auto">
            <a:xfrm>
              <a:off x="1417090" y="2741062"/>
              <a:ext cx="0" cy="430090"/>
            </a:xfrm>
            <a:prstGeom prst="line">
              <a:avLst/>
            </a:prstGeom>
            <a:noFill/>
            <a:ln w="38100" cap="flat" cmpd="sng" algn="ctr">
              <a:solidFill>
                <a:srgbClr val="7030A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0" name="TextBox 46"/>
            <p:cNvSpPr txBox="1"/>
            <p:nvPr/>
          </p:nvSpPr>
          <p:spPr>
            <a:xfrm>
              <a:off x="1007917" y="3177158"/>
              <a:ext cx="401784" cy="215444"/>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036" algn="l" rtl="0" fontAlgn="base">
                <a:spcBef>
                  <a:spcPct val="0"/>
                </a:spcBef>
                <a:spcAft>
                  <a:spcPct val="0"/>
                </a:spcAft>
                <a:defRPr kern="1200">
                  <a:solidFill>
                    <a:schemeClr val="tx1"/>
                  </a:solidFill>
                  <a:latin typeface="Arial" charset="0"/>
                  <a:ea typeface="+mn-ea"/>
                  <a:cs typeface="Arial" charset="0"/>
                </a:defRPr>
              </a:lvl2pPr>
              <a:lvl3pPr marL="914074" algn="l" rtl="0" fontAlgn="base">
                <a:spcBef>
                  <a:spcPct val="0"/>
                </a:spcBef>
                <a:spcAft>
                  <a:spcPct val="0"/>
                </a:spcAft>
                <a:defRPr kern="1200">
                  <a:solidFill>
                    <a:schemeClr val="tx1"/>
                  </a:solidFill>
                  <a:latin typeface="Arial" charset="0"/>
                  <a:ea typeface="+mn-ea"/>
                  <a:cs typeface="Arial" charset="0"/>
                </a:defRPr>
              </a:lvl3pPr>
              <a:lvl4pPr marL="1371109" algn="l" rtl="0" fontAlgn="base">
                <a:spcBef>
                  <a:spcPct val="0"/>
                </a:spcBef>
                <a:spcAft>
                  <a:spcPct val="0"/>
                </a:spcAft>
                <a:defRPr kern="1200">
                  <a:solidFill>
                    <a:schemeClr val="tx1"/>
                  </a:solidFill>
                  <a:latin typeface="Arial" charset="0"/>
                  <a:ea typeface="+mn-ea"/>
                  <a:cs typeface="Arial" charset="0"/>
                </a:defRPr>
              </a:lvl4pPr>
              <a:lvl5pPr marL="1828148" algn="l" rtl="0" fontAlgn="base">
                <a:spcBef>
                  <a:spcPct val="0"/>
                </a:spcBef>
                <a:spcAft>
                  <a:spcPct val="0"/>
                </a:spcAft>
                <a:defRPr kern="1200">
                  <a:solidFill>
                    <a:schemeClr val="tx1"/>
                  </a:solidFill>
                  <a:latin typeface="Arial" charset="0"/>
                  <a:ea typeface="+mn-ea"/>
                  <a:cs typeface="Arial" charset="0"/>
                </a:defRPr>
              </a:lvl5pPr>
              <a:lvl6pPr marL="2285186" algn="l" defTabSz="914074" rtl="0" eaLnBrk="1" latinLnBrk="0" hangingPunct="1">
                <a:defRPr kern="1200">
                  <a:solidFill>
                    <a:schemeClr val="tx1"/>
                  </a:solidFill>
                  <a:latin typeface="Arial" charset="0"/>
                  <a:ea typeface="+mn-ea"/>
                  <a:cs typeface="Arial" charset="0"/>
                </a:defRPr>
              </a:lvl6pPr>
              <a:lvl7pPr marL="2742224" algn="l" defTabSz="914074" rtl="0" eaLnBrk="1" latinLnBrk="0" hangingPunct="1">
                <a:defRPr kern="1200">
                  <a:solidFill>
                    <a:schemeClr val="tx1"/>
                  </a:solidFill>
                  <a:latin typeface="Arial" charset="0"/>
                  <a:ea typeface="+mn-ea"/>
                  <a:cs typeface="Arial" charset="0"/>
                </a:defRPr>
              </a:lvl7pPr>
              <a:lvl8pPr marL="3199260" algn="l" defTabSz="914074" rtl="0" eaLnBrk="1" latinLnBrk="0" hangingPunct="1">
                <a:defRPr kern="1200">
                  <a:solidFill>
                    <a:schemeClr val="tx1"/>
                  </a:solidFill>
                  <a:latin typeface="Arial" charset="0"/>
                  <a:ea typeface="+mn-ea"/>
                  <a:cs typeface="Arial" charset="0"/>
                </a:defRPr>
              </a:lvl8pPr>
              <a:lvl9pPr marL="3656296" algn="l" defTabSz="914074" rtl="0" eaLnBrk="1" latinLnBrk="0" hangingPunct="1">
                <a:defRPr kern="1200">
                  <a:solidFill>
                    <a:schemeClr val="tx1"/>
                  </a:solidFill>
                  <a:latin typeface="Arial" charset="0"/>
                  <a:ea typeface="+mn-ea"/>
                  <a:cs typeface="Arial" charset="0"/>
                </a:defRPr>
              </a:lvl9pPr>
            </a:lstStyle>
            <a:p>
              <a:r>
                <a:rPr lang="en-US" sz="800" b="1" dirty="0" smtClean="0"/>
                <a:t>Feb</a:t>
              </a:r>
              <a:endParaRPr lang="en-US" sz="800" b="1" dirty="0"/>
            </a:p>
          </p:txBody>
        </p:sp>
      </p:grpSp>
      <p:grpSp>
        <p:nvGrpSpPr>
          <p:cNvPr id="123" name="Group 122"/>
          <p:cNvGrpSpPr/>
          <p:nvPr/>
        </p:nvGrpSpPr>
        <p:grpSpPr>
          <a:xfrm>
            <a:off x="2324118" y="2818114"/>
            <a:ext cx="440346" cy="651540"/>
            <a:chOff x="976744" y="2741062"/>
            <a:chExt cx="440346" cy="651540"/>
          </a:xfrm>
        </p:grpSpPr>
        <p:cxnSp>
          <p:nvCxnSpPr>
            <p:cNvPr id="185" name="Straight Connector 184"/>
            <p:cNvCxnSpPr/>
            <p:nvPr/>
          </p:nvCxnSpPr>
          <p:spPr bwMode="auto">
            <a:xfrm flipH="1">
              <a:off x="1194955" y="2741062"/>
              <a:ext cx="1" cy="430090"/>
            </a:xfrm>
            <a:prstGeom prst="line">
              <a:avLst/>
            </a:prstGeom>
            <a:noFill/>
            <a:ln w="38100" cap="flat" cmpd="sng" algn="ctr">
              <a:solidFill>
                <a:srgbClr val="FFC000"/>
              </a:solidFill>
              <a:prstDash val="sys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6" name="Straight Connector 185"/>
            <p:cNvCxnSpPr/>
            <p:nvPr/>
          </p:nvCxnSpPr>
          <p:spPr bwMode="auto">
            <a:xfrm>
              <a:off x="1417090" y="2741062"/>
              <a:ext cx="0" cy="430090"/>
            </a:xfrm>
            <a:prstGeom prst="line">
              <a:avLst/>
            </a:prstGeom>
            <a:noFill/>
            <a:ln w="38100" cap="flat" cmpd="sng" algn="ctr">
              <a:solidFill>
                <a:srgbClr val="7030A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7" name="TextBox 54"/>
            <p:cNvSpPr txBox="1"/>
            <p:nvPr/>
          </p:nvSpPr>
          <p:spPr>
            <a:xfrm>
              <a:off x="976744" y="3177158"/>
              <a:ext cx="432950" cy="215444"/>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036" algn="l" rtl="0" fontAlgn="base">
                <a:spcBef>
                  <a:spcPct val="0"/>
                </a:spcBef>
                <a:spcAft>
                  <a:spcPct val="0"/>
                </a:spcAft>
                <a:defRPr kern="1200">
                  <a:solidFill>
                    <a:schemeClr val="tx1"/>
                  </a:solidFill>
                  <a:latin typeface="Arial" charset="0"/>
                  <a:ea typeface="+mn-ea"/>
                  <a:cs typeface="Arial" charset="0"/>
                </a:defRPr>
              </a:lvl2pPr>
              <a:lvl3pPr marL="914074" algn="l" rtl="0" fontAlgn="base">
                <a:spcBef>
                  <a:spcPct val="0"/>
                </a:spcBef>
                <a:spcAft>
                  <a:spcPct val="0"/>
                </a:spcAft>
                <a:defRPr kern="1200">
                  <a:solidFill>
                    <a:schemeClr val="tx1"/>
                  </a:solidFill>
                  <a:latin typeface="Arial" charset="0"/>
                  <a:ea typeface="+mn-ea"/>
                  <a:cs typeface="Arial" charset="0"/>
                </a:defRPr>
              </a:lvl3pPr>
              <a:lvl4pPr marL="1371109" algn="l" rtl="0" fontAlgn="base">
                <a:spcBef>
                  <a:spcPct val="0"/>
                </a:spcBef>
                <a:spcAft>
                  <a:spcPct val="0"/>
                </a:spcAft>
                <a:defRPr kern="1200">
                  <a:solidFill>
                    <a:schemeClr val="tx1"/>
                  </a:solidFill>
                  <a:latin typeface="Arial" charset="0"/>
                  <a:ea typeface="+mn-ea"/>
                  <a:cs typeface="Arial" charset="0"/>
                </a:defRPr>
              </a:lvl4pPr>
              <a:lvl5pPr marL="1828148" algn="l" rtl="0" fontAlgn="base">
                <a:spcBef>
                  <a:spcPct val="0"/>
                </a:spcBef>
                <a:spcAft>
                  <a:spcPct val="0"/>
                </a:spcAft>
                <a:defRPr kern="1200">
                  <a:solidFill>
                    <a:schemeClr val="tx1"/>
                  </a:solidFill>
                  <a:latin typeface="Arial" charset="0"/>
                  <a:ea typeface="+mn-ea"/>
                  <a:cs typeface="Arial" charset="0"/>
                </a:defRPr>
              </a:lvl5pPr>
              <a:lvl6pPr marL="2285186" algn="l" defTabSz="914074" rtl="0" eaLnBrk="1" latinLnBrk="0" hangingPunct="1">
                <a:defRPr kern="1200">
                  <a:solidFill>
                    <a:schemeClr val="tx1"/>
                  </a:solidFill>
                  <a:latin typeface="Arial" charset="0"/>
                  <a:ea typeface="+mn-ea"/>
                  <a:cs typeface="Arial" charset="0"/>
                </a:defRPr>
              </a:lvl6pPr>
              <a:lvl7pPr marL="2742224" algn="l" defTabSz="914074" rtl="0" eaLnBrk="1" latinLnBrk="0" hangingPunct="1">
                <a:defRPr kern="1200">
                  <a:solidFill>
                    <a:schemeClr val="tx1"/>
                  </a:solidFill>
                  <a:latin typeface="Arial" charset="0"/>
                  <a:ea typeface="+mn-ea"/>
                  <a:cs typeface="Arial" charset="0"/>
                </a:defRPr>
              </a:lvl7pPr>
              <a:lvl8pPr marL="3199260" algn="l" defTabSz="914074" rtl="0" eaLnBrk="1" latinLnBrk="0" hangingPunct="1">
                <a:defRPr kern="1200">
                  <a:solidFill>
                    <a:schemeClr val="tx1"/>
                  </a:solidFill>
                  <a:latin typeface="Arial" charset="0"/>
                  <a:ea typeface="+mn-ea"/>
                  <a:cs typeface="Arial" charset="0"/>
                </a:defRPr>
              </a:lvl8pPr>
              <a:lvl9pPr marL="3656296" algn="l" defTabSz="914074" rtl="0" eaLnBrk="1" latinLnBrk="0" hangingPunct="1">
                <a:defRPr kern="1200">
                  <a:solidFill>
                    <a:schemeClr val="tx1"/>
                  </a:solidFill>
                  <a:latin typeface="Arial" charset="0"/>
                  <a:ea typeface="+mn-ea"/>
                  <a:cs typeface="Arial" charset="0"/>
                </a:defRPr>
              </a:lvl9pPr>
            </a:lstStyle>
            <a:p>
              <a:r>
                <a:rPr lang="en-US" sz="800" b="1" dirty="0" smtClean="0"/>
                <a:t>Mar</a:t>
              </a:r>
              <a:endParaRPr lang="en-US" sz="800" b="1" dirty="0"/>
            </a:p>
          </p:txBody>
        </p:sp>
      </p:grpSp>
      <p:grpSp>
        <p:nvGrpSpPr>
          <p:cNvPr id="125" name="Group 124"/>
          <p:cNvGrpSpPr/>
          <p:nvPr/>
        </p:nvGrpSpPr>
        <p:grpSpPr>
          <a:xfrm>
            <a:off x="3332045" y="2824720"/>
            <a:ext cx="409173" cy="651540"/>
            <a:chOff x="1007917" y="2741062"/>
            <a:chExt cx="409173" cy="651540"/>
          </a:xfrm>
        </p:grpSpPr>
        <p:cxnSp>
          <p:nvCxnSpPr>
            <p:cNvPr id="179" name="Straight Connector 178"/>
            <p:cNvCxnSpPr/>
            <p:nvPr/>
          </p:nvCxnSpPr>
          <p:spPr bwMode="auto">
            <a:xfrm flipH="1">
              <a:off x="1194955" y="2741062"/>
              <a:ext cx="1" cy="430090"/>
            </a:xfrm>
            <a:prstGeom prst="line">
              <a:avLst/>
            </a:prstGeom>
            <a:noFill/>
            <a:ln w="38100" cap="flat" cmpd="sng" algn="ctr">
              <a:solidFill>
                <a:srgbClr val="FFC000"/>
              </a:solidFill>
              <a:prstDash val="sys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0" name="Straight Connector 179"/>
            <p:cNvCxnSpPr/>
            <p:nvPr/>
          </p:nvCxnSpPr>
          <p:spPr bwMode="auto">
            <a:xfrm>
              <a:off x="1417090" y="2741062"/>
              <a:ext cx="0" cy="430090"/>
            </a:xfrm>
            <a:prstGeom prst="line">
              <a:avLst/>
            </a:prstGeom>
            <a:noFill/>
            <a:ln w="38100" cap="flat" cmpd="sng" algn="ctr">
              <a:solidFill>
                <a:srgbClr val="7030A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1" name="TextBox 62"/>
            <p:cNvSpPr txBox="1"/>
            <p:nvPr/>
          </p:nvSpPr>
          <p:spPr>
            <a:xfrm>
              <a:off x="1007917" y="3177158"/>
              <a:ext cx="401784" cy="215444"/>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036" algn="l" rtl="0" fontAlgn="base">
                <a:spcBef>
                  <a:spcPct val="0"/>
                </a:spcBef>
                <a:spcAft>
                  <a:spcPct val="0"/>
                </a:spcAft>
                <a:defRPr kern="1200">
                  <a:solidFill>
                    <a:schemeClr val="tx1"/>
                  </a:solidFill>
                  <a:latin typeface="Arial" charset="0"/>
                  <a:ea typeface="+mn-ea"/>
                  <a:cs typeface="Arial" charset="0"/>
                </a:defRPr>
              </a:lvl2pPr>
              <a:lvl3pPr marL="914074" algn="l" rtl="0" fontAlgn="base">
                <a:spcBef>
                  <a:spcPct val="0"/>
                </a:spcBef>
                <a:spcAft>
                  <a:spcPct val="0"/>
                </a:spcAft>
                <a:defRPr kern="1200">
                  <a:solidFill>
                    <a:schemeClr val="tx1"/>
                  </a:solidFill>
                  <a:latin typeface="Arial" charset="0"/>
                  <a:ea typeface="+mn-ea"/>
                  <a:cs typeface="Arial" charset="0"/>
                </a:defRPr>
              </a:lvl3pPr>
              <a:lvl4pPr marL="1371109" algn="l" rtl="0" fontAlgn="base">
                <a:spcBef>
                  <a:spcPct val="0"/>
                </a:spcBef>
                <a:spcAft>
                  <a:spcPct val="0"/>
                </a:spcAft>
                <a:defRPr kern="1200">
                  <a:solidFill>
                    <a:schemeClr val="tx1"/>
                  </a:solidFill>
                  <a:latin typeface="Arial" charset="0"/>
                  <a:ea typeface="+mn-ea"/>
                  <a:cs typeface="Arial" charset="0"/>
                </a:defRPr>
              </a:lvl4pPr>
              <a:lvl5pPr marL="1828148" algn="l" rtl="0" fontAlgn="base">
                <a:spcBef>
                  <a:spcPct val="0"/>
                </a:spcBef>
                <a:spcAft>
                  <a:spcPct val="0"/>
                </a:spcAft>
                <a:defRPr kern="1200">
                  <a:solidFill>
                    <a:schemeClr val="tx1"/>
                  </a:solidFill>
                  <a:latin typeface="Arial" charset="0"/>
                  <a:ea typeface="+mn-ea"/>
                  <a:cs typeface="Arial" charset="0"/>
                </a:defRPr>
              </a:lvl5pPr>
              <a:lvl6pPr marL="2285186" algn="l" defTabSz="914074" rtl="0" eaLnBrk="1" latinLnBrk="0" hangingPunct="1">
                <a:defRPr kern="1200">
                  <a:solidFill>
                    <a:schemeClr val="tx1"/>
                  </a:solidFill>
                  <a:latin typeface="Arial" charset="0"/>
                  <a:ea typeface="+mn-ea"/>
                  <a:cs typeface="Arial" charset="0"/>
                </a:defRPr>
              </a:lvl6pPr>
              <a:lvl7pPr marL="2742224" algn="l" defTabSz="914074" rtl="0" eaLnBrk="1" latinLnBrk="0" hangingPunct="1">
                <a:defRPr kern="1200">
                  <a:solidFill>
                    <a:schemeClr val="tx1"/>
                  </a:solidFill>
                  <a:latin typeface="Arial" charset="0"/>
                  <a:ea typeface="+mn-ea"/>
                  <a:cs typeface="Arial" charset="0"/>
                </a:defRPr>
              </a:lvl7pPr>
              <a:lvl8pPr marL="3199260" algn="l" defTabSz="914074" rtl="0" eaLnBrk="1" latinLnBrk="0" hangingPunct="1">
                <a:defRPr kern="1200">
                  <a:solidFill>
                    <a:schemeClr val="tx1"/>
                  </a:solidFill>
                  <a:latin typeface="Arial" charset="0"/>
                  <a:ea typeface="+mn-ea"/>
                  <a:cs typeface="Arial" charset="0"/>
                </a:defRPr>
              </a:lvl8pPr>
              <a:lvl9pPr marL="3656296" algn="l" defTabSz="914074" rtl="0" eaLnBrk="1" latinLnBrk="0" hangingPunct="1">
                <a:defRPr kern="1200">
                  <a:solidFill>
                    <a:schemeClr val="tx1"/>
                  </a:solidFill>
                  <a:latin typeface="Arial" charset="0"/>
                  <a:ea typeface="+mn-ea"/>
                  <a:cs typeface="Arial" charset="0"/>
                </a:defRPr>
              </a:lvl9pPr>
            </a:lstStyle>
            <a:p>
              <a:r>
                <a:rPr lang="en-US" sz="800" b="1" dirty="0" smtClean="0"/>
                <a:t>May</a:t>
              </a:r>
              <a:endParaRPr lang="en-US" sz="800" b="1" dirty="0"/>
            </a:p>
          </p:txBody>
        </p:sp>
      </p:grpSp>
      <p:grpSp>
        <p:nvGrpSpPr>
          <p:cNvPr id="126" name="Group 125"/>
          <p:cNvGrpSpPr/>
          <p:nvPr/>
        </p:nvGrpSpPr>
        <p:grpSpPr>
          <a:xfrm>
            <a:off x="3803086" y="2821255"/>
            <a:ext cx="440346" cy="651540"/>
            <a:chOff x="976744" y="2741062"/>
            <a:chExt cx="440346" cy="651540"/>
          </a:xfrm>
        </p:grpSpPr>
        <p:cxnSp>
          <p:nvCxnSpPr>
            <p:cNvPr id="176" name="Straight Connector 175"/>
            <p:cNvCxnSpPr/>
            <p:nvPr/>
          </p:nvCxnSpPr>
          <p:spPr bwMode="auto">
            <a:xfrm flipH="1">
              <a:off x="1194955" y="2741062"/>
              <a:ext cx="1" cy="430090"/>
            </a:xfrm>
            <a:prstGeom prst="line">
              <a:avLst/>
            </a:prstGeom>
            <a:noFill/>
            <a:ln w="38100" cap="flat" cmpd="sng" algn="ctr">
              <a:solidFill>
                <a:srgbClr val="FFC000"/>
              </a:solidFill>
              <a:prstDash val="sys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7" name="Straight Connector 176"/>
            <p:cNvCxnSpPr/>
            <p:nvPr/>
          </p:nvCxnSpPr>
          <p:spPr bwMode="auto">
            <a:xfrm>
              <a:off x="1417090" y="2741062"/>
              <a:ext cx="0" cy="430090"/>
            </a:xfrm>
            <a:prstGeom prst="line">
              <a:avLst/>
            </a:prstGeom>
            <a:noFill/>
            <a:ln w="38100" cap="flat" cmpd="sng" algn="ctr">
              <a:solidFill>
                <a:srgbClr val="7030A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8" name="TextBox 66"/>
            <p:cNvSpPr txBox="1"/>
            <p:nvPr/>
          </p:nvSpPr>
          <p:spPr>
            <a:xfrm>
              <a:off x="976744" y="3177158"/>
              <a:ext cx="432950" cy="215444"/>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036" algn="l" rtl="0" fontAlgn="base">
                <a:spcBef>
                  <a:spcPct val="0"/>
                </a:spcBef>
                <a:spcAft>
                  <a:spcPct val="0"/>
                </a:spcAft>
                <a:defRPr kern="1200">
                  <a:solidFill>
                    <a:schemeClr val="tx1"/>
                  </a:solidFill>
                  <a:latin typeface="Arial" charset="0"/>
                  <a:ea typeface="+mn-ea"/>
                  <a:cs typeface="Arial" charset="0"/>
                </a:defRPr>
              </a:lvl2pPr>
              <a:lvl3pPr marL="914074" algn="l" rtl="0" fontAlgn="base">
                <a:spcBef>
                  <a:spcPct val="0"/>
                </a:spcBef>
                <a:spcAft>
                  <a:spcPct val="0"/>
                </a:spcAft>
                <a:defRPr kern="1200">
                  <a:solidFill>
                    <a:schemeClr val="tx1"/>
                  </a:solidFill>
                  <a:latin typeface="Arial" charset="0"/>
                  <a:ea typeface="+mn-ea"/>
                  <a:cs typeface="Arial" charset="0"/>
                </a:defRPr>
              </a:lvl3pPr>
              <a:lvl4pPr marL="1371109" algn="l" rtl="0" fontAlgn="base">
                <a:spcBef>
                  <a:spcPct val="0"/>
                </a:spcBef>
                <a:spcAft>
                  <a:spcPct val="0"/>
                </a:spcAft>
                <a:defRPr kern="1200">
                  <a:solidFill>
                    <a:schemeClr val="tx1"/>
                  </a:solidFill>
                  <a:latin typeface="Arial" charset="0"/>
                  <a:ea typeface="+mn-ea"/>
                  <a:cs typeface="Arial" charset="0"/>
                </a:defRPr>
              </a:lvl4pPr>
              <a:lvl5pPr marL="1828148" algn="l" rtl="0" fontAlgn="base">
                <a:spcBef>
                  <a:spcPct val="0"/>
                </a:spcBef>
                <a:spcAft>
                  <a:spcPct val="0"/>
                </a:spcAft>
                <a:defRPr kern="1200">
                  <a:solidFill>
                    <a:schemeClr val="tx1"/>
                  </a:solidFill>
                  <a:latin typeface="Arial" charset="0"/>
                  <a:ea typeface="+mn-ea"/>
                  <a:cs typeface="Arial" charset="0"/>
                </a:defRPr>
              </a:lvl5pPr>
              <a:lvl6pPr marL="2285186" algn="l" defTabSz="914074" rtl="0" eaLnBrk="1" latinLnBrk="0" hangingPunct="1">
                <a:defRPr kern="1200">
                  <a:solidFill>
                    <a:schemeClr val="tx1"/>
                  </a:solidFill>
                  <a:latin typeface="Arial" charset="0"/>
                  <a:ea typeface="+mn-ea"/>
                  <a:cs typeface="Arial" charset="0"/>
                </a:defRPr>
              </a:lvl6pPr>
              <a:lvl7pPr marL="2742224" algn="l" defTabSz="914074" rtl="0" eaLnBrk="1" latinLnBrk="0" hangingPunct="1">
                <a:defRPr kern="1200">
                  <a:solidFill>
                    <a:schemeClr val="tx1"/>
                  </a:solidFill>
                  <a:latin typeface="Arial" charset="0"/>
                  <a:ea typeface="+mn-ea"/>
                  <a:cs typeface="Arial" charset="0"/>
                </a:defRPr>
              </a:lvl7pPr>
              <a:lvl8pPr marL="3199260" algn="l" defTabSz="914074" rtl="0" eaLnBrk="1" latinLnBrk="0" hangingPunct="1">
                <a:defRPr kern="1200">
                  <a:solidFill>
                    <a:schemeClr val="tx1"/>
                  </a:solidFill>
                  <a:latin typeface="Arial" charset="0"/>
                  <a:ea typeface="+mn-ea"/>
                  <a:cs typeface="Arial" charset="0"/>
                </a:defRPr>
              </a:lvl8pPr>
              <a:lvl9pPr marL="3656296" algn="l" defTabSz="914074" rtl="0" eaLnBrk="1" latinLnBrk="0" hangingPunct="1">
                <a:defRPr kern="1200">
                  <a:solidFill>
                    <a:schemeClr val="tx1"/>
                  </a:solidFill>
                  <a:latin typeface="Arial" charset="0"/>
                  <a:ea typeface="+mn-ea"/>
                  <a:cs typeface="Arial" charset="0"/>
                </a:defRPr>
              </a:lvl9pPr>
            </a:lstStyle>
            <a:p>
              <a:r>
                <a:rPr lang="en-US" sz="800" b="1" dirty="0" smtClean="0"/>
                <a:t>Jun</a:t>
              </a:r>
              <a:endParaRPr lang="en-US" sz="800" b="1" dirty="0"/>
            </a:p>
          </p:txBody>
        </p:sp>
      </p:grpSp>
      <p:grpSp>
        <p:nvGrpSpPr>
          <p:cNvPr id="127" name="Group 126"/>
          <p:cNvGrpSpPr/>
          <p:nvPr/>
        </p:nvGrpSpPr>
        <p:grpSpPr>
          <a:xfrm>
            <a:off x="4322655" y="2831488"/>
            <a:ext cx="409173" cy="651540"/>
            <a:chOff x="1007917" y="2741062"/>
            <a:chExt cx="409173" cy="651540"/>
          </a:xfrm>
        </p:grpSpPr>
        <p:cxnSp>
          <p:nvCxnSpPr>
            <p:cNvPr id="173" name="Straight Connector 172"/>
            <p:cNvCxnSpPr/>
            <p:nvPr/>
          </p:nvCxnSpPr>
          <p:spPr bwMode="auto">
            <a:xfrm flipH="1">
              <a:off x="1194955" y="2741062"/>
              <a:ext cx="1" cy="430090"/>
            </a:xfrm>
            <a:prstGeom prst="line">
              <a:avLst/>
            </a:prstGeom>
            <a:noFill/>
            <a:ln w="38100" cap="flat" cmpd="sng" algn="ctr">
              <a:solidFill>
                <a:srgbClr val="FFC000"/>
              </a:solidFill>
              <a:prstDash val="sys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4" name="Straight Connector 173"/>
            <p:cNvCxnSpPr/>
            <p:nvPr/>
          </p:nvCxnSpPr>
          <p:spPr bwMode="auto">
            <a:xfrm>
              <a:off x="1417090" y="2741062"/>
              <a:ext cx="0" cy="430090"/>
            </a:xfrm>
            <a:prstGeom prst="line">
              <a:avLst/>
            </a:prstGeom>
            <a:noFill/>
            <a:ln w="38100" cap="flat" cmpd="sng" algn="ctr">
              <a:solidFill>
                <a:srgbClr val="7030A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5" name="TextBox 70"/>
            <p:cNvSpPr txBox="1"/>
            <p:nvPr/>
          </p:nvSpPr>
          <p:spPr>
            <a:xfrm>
              <a:off x="1007917" y="3177158"/>
              <a:ext cx="359853" cy="215444"/>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036" algn="l" rtl="0" fontAlgn="base">
                <a:spcBef>
                  <a:spcPct val="0"/>
                </a:spcBef>
                <a:spcAft>
                  <a:spcPct val="0"/>
                </a:spcAft>
                <a:defRPr kern="1200">
                  <a:solidFill>
                    <a:schemeClr val="tx1"/>
                  </a:solidFill>
                  <a:latin typeface="Arial" charset="0"/>
                  <a:ea typeface="+mn-ea"/>
                  <a:cs typeface="Arial" charset="0"/>
                </a:defRPr>
              </a:lvl2pPr>
              <a:lvl3pPr marL="914074" algn="l" rtl="0" fontAlgn="base">
                <a:spcBef>
                  <a:spcPct val="0"/>
                </a:spcBef>
                <a:spcAft>
                  <a:spcPct val="0"/>
                </a:spcAft>
                <a:defRPr kern="1200">
                  <a:solidFill>
                    <a:schemeClr val="tx1"/>
                  </a:solidFill>
                  <a:latin typeface="Arial" charset="0"/>
                  <a:ea typeface="+mn-ea"/>
                  <a:cs typeface="Arial" charset="0"/>
                </a:defRPr>
              </a:lvl3pPr>
              <a:lvl4pPr marL="1371109" algn="l" rtl="0" fontAlgn="base">
                <a:spcBef>
                  <a:spcPct val="0"/>
                </a:spcBef>
                <a:spcAft>
                  <a:spcPct val="0"/>
                </a:spcAft>
                <a:defRPr kern="1200">
                  <a:solidFill>
                    <a:schemeClr val="tx1"/>
                  </a:solidFill>
                  <a:latin typeface="Arial" charset="0"/>
                  <a:ea typeface="+mn-ea"/>
                  <a:cs typeface="Arial" charset="0"/>
                </a:defRPr>
              </a:lvl4pPr>
              <a:lvl5pPr marL="1828148" algn="l" rtl="0" fontAlgn="base">
                <a:spcBef>
                  <a:spcPct val="0"/>
                </a:spcBef>
                <a:spcAft>
                  <a:spcPct val="0"/>
                </a:spcAft>
                <a:defRPr kern="1200">
                  <a:solidFill>
                    <a:schemeClr val="tx1"/>
                  </a:solidFill>
                  <a:latin typeface="Arial" charset="0"/>
                  <a:ea typeface="+mn-ea"/>
                  <a:cs typeface="Arial" charset="0"/>
                </a:defRPr>
              </a:lvl5pPr>
              <a:lvl6pPr marL="2285186" algn="l" defTabSz="914074" rtl="0" eaLnBrk="1" latinLnBrk="0" hangingPunct="1">
                <a:defRPr kern="1200">
                  <a:solidFill>
                    <a:schemeClr val="tx1"/>
                  </a:solidFill>
                  <a:latin typeface="Arial" charset="0"/>
                  <a:ea typeface="+mn-ea"/>
                  <a:cs typeface="Arial" charset="0"/>
                </a:defRPr>
              </a:lvl6pPr>
              <a:lvl7pPr marL="2742224" algn="l" defTabSz="914074" rtl="0" eaLnBrk="1" latinLnBrk="0" hangingPunct="1">
                <a:defRPr kern="1200">
                  <a:solidFill>
                    <a:schemeClr val="tx1"/>
                  </a:solidFill>
                  <a:latin typeface="Arial" charset="0"/>
                  <a:ea typeface="+mn-ea"/>
                  <a:cs typeface="Arial" charset="0"/>
                </a:defRPr>
              </a:lvl7pPr>
              <a:lvl8pPr marL="3199260" algn="l" defTabSz="914074" rtl="0" eaLnBrk="1" latinLnBrk="0" hangingPunct="1">
                <a:defRPr kern="1200">
                  <a:solidFill>
                    <a:schemeClr val="tx1"/>
                  </a:solidFill>
                  <a:latin typeface="Arial" charset="0"/>
                  <a:ea typeface="+mn-ea"/>
                  <a:cs typeface="Arial" charset="0"/>
                </a:defRPr>
              </a:lvl8pPr>
              <a:lvl9pPr marL="3656296" algn="l" defTabSz="914074" rtl="0" eaLnBrk="1" latinLnBrk="0" hangingPunct="1">
                <a:defRPr kern="1200">
                  <a:solidFill>
                    <a:schemeClr val="tx1"/>
                  </a:solidFill>
                  <a:latin typeface="Arial" charset="0"/>
                  <a:ea typeface="+mn-ea"/>
                  <a:cs typeface="Arial" charset="0"/>
                </a:defRPr>
              </a:lvl9pPr>
            </a:lstStyle>
            <a:p>
              <a:r>
                <a:rPr lang="en-US" sz="800" b="1" dirty="0" smtClean="0"/>
                <a:t>Jul</a:t>
              </a:r>
              <a:endParaRPr lang="en-US" sz="800" b="1" dirty="0"/>
            </a:p>
          </p:txBody>
        </p:sp>
      </p:grpSp>
      <p:grpSp>
        <p:nvGrpSpPr>
          <p:cNvPr id="128" name="Group 127"/>
          <p:cNvGrpSpPr/>
          <p:nvPr/>
        </p:nvGrpSpPr>
        <p:grpSpPr>
          <a:xfrm>
            <a:off x="4807567" y="2824720"/>
            <a:ext cx="409173" cy="651540"/>
            <a:chOff x="1007917" y="2741062"/>
            <a:chExt cx="409173" cy="651540"/>
          </a:xfrm>
        </p:grpSpPr>
        <p:cxnSp>
          <p:nvCxnSpPr>
            <p:cNvPr id="170" name="Straight Connector 169"/>
            <p:cNvCxnSpPr/>
            <p:nvPr/>
          </p:nvCxnSpPr>
          <p:spPr bwMode="auto">
            <a:xfrm flipH="1">
              <a:off x="1194955" y="2741062"/>
              <a:ext cx="1" cy="430090"/>
            </a:xfrm>
            <a:prstGeom prst="line">
              <a:avLst/>
            </a:prstGeom>
            <a:noFill/>
            <a:ln w="38100" cap="flat" cmpd="sng" algn="ctr">
              <a:solidFill>
                <a:srgbClr val="FFC000"/>
              </a:solidFill>
              <a:prstDash val="sys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1" name="Straight Connector 170"/>
            <p:cNvCxnSpPr/>
            <p:nvPr/>
          </p:nvCxnSpPr>
          <p:spPr bwMode="auto">
            <a:xfrm>
              <a:off x="1417090" y="2741062"/>
              <a:ext cx="0" cy="430090"/>
            </a:xfrm>
            <a:prstGeom prst="line">
              <a:avLst/>
            </a:prstGeom>
            <a:noFill/>
            <a:ln w="38100" cap="flat" cmpd="sng" algn="ctr">
              <a:solidFill>
                <a:srgbClr val="7030A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2" name="TextBox 74"/>
            <p:cNvSpPr txBox="1"/>
            <p:nvPr/>
          </p:nvSpPr>
          <p:spPr>
            <a:xfrm>
              <a:off x="1007917" y="3177158"/>
              <a:ext cx="401784" cy="215444"/>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036" algn="l" rtl="0" fontAlgn="base">
                <a:spcBef>
                  <a:spcPct val="0"/>
                </a:spcBef>
                <a:spcAft>
                  <a:spcPct val="0"/>
                </a:spcAft>
                <a:defRPr kern="1200">
                  <a:solidFill>
                    <a:schemeClr val="tx1"/>
                  </a:solidFill>
                  <a:latin typeface="Arial" charset="0"/>
                  <a:ea typeface="+mn-ea"/>
                  <a:cs typeface="Arial" charset="0"/>
                </a:defRPr>
              </a:lvl2pPr>
              <a:lvl3pPr marL="914074" algn="l" rtl="0" fontAlgn="base">
                <a:spcBef>
                  <a:spcPct val="0"/>
                </a:spcBef>
                <a:spcAft>
                  <a:spcPct val="0"/>
                </a:spcAft>
                <a:defRPr kern="1200">
                  <a:solidFill>
                    <a:schemeClr val="tx1"/>
                  </a:solidFill>
                  <a:latin typeface="Arial" charset="0"/>
                  <a:ea typeface="+mn-ea"/>
                  <a:cs typeface="Arial" charset="0"/>
                </a:defRPr>
              </a:lvl3pPr>
              <a:lvl4pPr marL="1371109" algn="l" rtl="0" fontAlgn="base">
                <a:spcBef>
                  <a:spcPct val="0"/>
                </a:spcBef>
                <a:spcAft>
                  <a:spcPct val="0"/>
                </a:spcAft>
                <a:defRPr kern="1200">
                  <a:solidFill>
                    <a:schemeClr val="tx1"/>
                  </a:solidFill>
                  <a:latin typeface="Arial" charset="0"/>
                  <a:ea typeface="+mn-ea"/>
                  <a:cs typeface="Arial" charset="0"/>
                </a:defRPr>
              </a:lvl4pPr>
              <a:lvl5pPr marL="1828148" algn="l" rtl="0" fontAlgn="base">
                <a:spcBef>
                  <a:spcPct val="0"/>
                </a:spcBef>
                <a:spcAft>
                  <a:spcPct val="0"/>
                </a:spcAft>
                <a:defRPr kern="1200">
                  <a:solidFill>
                    <a:schemeClr val="tx1"/>
                  </a:solidFill>
                  <a:latin typeface="Arial" charset="0"/>
                  <a:ea typeface="+mn-ea"/>
                  <a:cs typeface="Arial" charset="0"/>
                </a:defRPr>
              </a:lvl5pPr>
              <a:lvl6pPr marL="2285186" algn="l" defTabSz="914074" rtl="0" eaLnBrk="1" latinLnBrk="0" hangingPunct="1">
                <a:defRPr kern="1200">
                  <a:solidFill>
                    <a:schemeClr val="tx1"/>
                  </a:solidFill>
                  <a:latin typeface="Arial" charset="0"/>
                  <a:ea typeface="+mn-ea"/>
                  <a:cs typeface="Arial" charset="0"/>
                </a:defRPr>
              </a:lvl6pPr>
              <a:lvl7pPr marL="2742224" algn="l" defTabSz="914074" rtl="0" eaLnBrk="1" latinLnBrk="0" hangingPunct="1">
                <a:defRPr kern="1200">
                  <a:solidFill>
                    <a:schemeClr val="tx1"/>
                  </a:solidFill>
                  <a:latin typeface="Arial" charset="0"/>
                  <a:ea typeface="+mn-ea"/>
                  <a:cs typeface="Arial" charset="0"/>
                </a:defRPr>
              </a:lvl7pPr>
              <a:lvl8pPr marL="3199260" algn="l" defTabSz="914074" rtl="0" eaLnBrk="1" latinLnBrk="0" hangingPunct="1">
                <a:defRPr kern="1200">
                  <a:solidFill>
                    <a:schemeClr val="tx1"/>
                  </a:solidFill>
                  <a:latin typeface="Arial" charset="0"/>
                  <a:ea typeface="+mn-ea"/>
                  <a:cs typeface="Arial" charset="0"/>
                </a:defRPr>
              </a:lvl8pPr>
              <a:lvl9pPr marL="3656296" algn="l" defTabSz="914074" rtl="0" eaLnBrk="1" latinLnBrk="0" hangingPunct="1">
                <a:defRPr kern="1200">
                  <a:solidFill>
                    <a:schemeClr val="tx1"/>
                  </a:solidFill>
                  <a:latin typeface="Arial" charset="0"/>
                  <a:ea typeface="+mn-ea"/>
                  <a:cs typeface="Arial" charset="0"/>
                </a:defRPr>
              </a:lvl9pPr>
            </a:lstStyle>
            <a:p>
              <a:r>
                <a:rPr lang="en-US" sz="800" b="1" dirty="0" smtClean="0"/>
                <a:t>Aug</a:t>
              </a:r>
              <a:endParaRPr lang="en-US" sz="800" b="1" dirty="0"/>
            </a:p>
          </p:txBody>
        </p:sp>
      </p:grpSp>
      <p:grpSp>
        <p:nvGrpSpPr>
          <p:cNvPr id="129" name="Group 128"/>
          <p:cNvGrpSpPr/>
          <p:nvPr/>
        </p:nvGrpSpPr>
        <p:grpSpPr>
          <a:xfrm>
            <a:off x="5302870" y="2831646"/>
            <a:ext cx="440346" cy="651540"/>
            <a:chOff x="976744" y="2741062"/>
            <a:chExt cx="440346" cy="651540"/>
          </a:xfrm>
        </p:grpSpPr>
        <p:cxnSp>
          <p:nvCxnSpPr>
            <p:cNvPr id="167" name="Straight Connector 166"/>
            <p:cNvCxnSpPr/>
            <p:nvPr/>
          </p:nvCxnSpPr>
          <p:spPr bwMode="auto">
            <a:xfrm flipH="1">
              <a:off x="1194955" y="2741062"/>
              <a:ext cx="1" cy="430090"/>
            </a:xfrm>
            <a:prstGeom prst="line">
              <a:avLst/>
            </a:prstGeom>
            <a:noFill/>
            <a:ln w="38100" cap="flat" cmpd="sng" algn="ctr">
              <a:solidFill>
                <a:srgbClr val="FFC000"/>
              </a:solidFill>
              <a:prstDash val="sys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8" name="Straight Connector 167"/>
            <p:cNvCxnSpPr/>
            <p:nvPr/>
          </p:nvCxnSpPr>
          <p:spPr bwMode="auto">
            <a:xfrm>
              <a:off x="1417090" y="2741062"/>
              <a:ext cx="0" cy="430090"/>
            </a:xfrm>
            <a:prstGeom prst="line">
              <a:avLst/>
            </a:prstGeom>
            <a:noFill/>
            <a:ln w="38100" cap="flat" cmpd="sng" algn="ctr">
              <a:solidFill>
                <a:srgbClr val="7030A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9" name="TextBox 78"/>
            <p:cNvSpPr txBox="1"/>
            <p:nvPr/>
          </p:nvSpPr>
          <p:spPr>
            <a:xfrm>
              <a:off x="976744" y="3177158"/>
              <a:ext cx="432950" cy="215444"/>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036" algn="l" rtl="0" fontAlgn="base">
                <a:spcBef>
                  <a:spcPct val="0"/>
                </a:spcBef>
                <a:spcAft>
                  <a:spcPct val="0"/>
                </a:spcAft>
                <a:defRPr kern="1200">
                  <a:solidFill>
                    <a:schemeClr val="tx1"/>
                  </a:solidFill>
                  <a:latin typeface="Arial" charset="0"/>
                  <a:ea typeface="+mn-ea"/>
                  <a:cs typeface="Arial" charset="0"/>
                </a:defRPr>
              </a:lvl2pPr>
              <a:lvl3pPr marL="914074" algn="l" rtl="0" fontAlgn="base">
                <a:spcBef>
                  <a:spcPct val="0"/>
                </a:spcBef>
                <a:spcAft>
                  <a:spcPct val="0"/>
                </a:spcAft>
                <a:defRPr kern="1200">
                  <a:solidFill>
                    <a:schemeClr val="tx1"/>
                  </a:solidFill>
                  <a:latin typeface="Arial" charset="0"/>
                  <a:ea typeface="+mn-ea"/>
                  <a:cs typeface="Arial" charset="0"/>
                </a:defRPr>
              </a:lvl3pPr>
              <a:lvl4pPr marL="1371109" algn="l" rtl="0" fontAlgn="base">
                <a:spcBef>
                  <a:spcPct val="0"/>
                </a:spcBef>
                <a:spcAft>
                  <a:spcPct val="0"/>
                </a:spcAft>
                <a:defRPr kern="1200">
                  <a:solidFill>
                    <a:schemeClr val="tx1"/>
                  </a:solidFill>
                  <a:latin typeface="Arial" charset="0"/>
                  <a:ea typeface="+mn-ea"/>
                  <a:cs typeface="Arial" charset="0"/>
                </a:defRPr>
              </a:lvl4pPr>
              <a:lvl5pPr marL="1828148" algn="l" rtl="0" fontAlgn="base">
                <a:spcBef>
                  <a:spcPct val="0"/>
                </a:spcBef>
                <a:spcAft>
                  <a:spcPct val="0"/>
                </a:spcAft>
                <a:defRPr kern="1200">
                  <a:solidFill>
                    <a:schemeClr val="tx1"/>
                  </a:solidFill>
                  <a:latin typeface="Arial" charset="0"/>
                  <a:ea typeface="+mn-ea"/>
                  <a:cs typeface="Arial" charset="0"/>
                </a:defRPr>
              </a:lvl5pPr>
              <a:lvl6pPr marL="2285186" algn="l" defTabSz="914074" rtl="0" eaLnBrk="1" latinLnBrk="0" hangingPunct="1">
                <a:defRPr kern="1200">
                  <a:solidFill>
                    <a:schemeClr val="tx1"/>
                  </a:solidFill>
                  <a:latin typeface="Arial" charset="0"/>
                  <a:ea typeface="+mn-ea"/>
                  <a:cs typeface="Arial" charset="0"/>
                </a:defRPr>
              </a:lvl6pPr>
              <a:lvl7pPr marL="2742224" algn="l" defTabSz="914074" rtl="0" eaLnBrk="1" latinLnBrk="0" hangingPunct="1">
                <a:defRPr kern="1200">
                  <a:solidFill>
                    <a:schemeClr val="tx1"/>
                  </a:solidFill>
                  <a:latin typeface="Arial" charset="0"/>
                  <a:ea typeface="+mn-ea"/>
                  <a:cs typeface="Arial" charset="0"/>
                </a:defRPr>
              </a:lvl7pPr>
              <a:lvl8pPr marL="3199260" algn="l" defTabSz="914074" rtl="0" eaLnBrk="1" latinLnBrk="0" hangingPunct="1">
                <a:defRPr kern="1200">
                  <a:solidFill>
                    <a:schemeClr val="tx1"/>
                  </a:solidFill>
                  <a:latin typeface="Arial" charset="0"/>
                  <a:ea typeface="+mn-ea"/>
                  <a:cs typeface="Arial" charset="0"/>
                </a:defRPr>
              </a:lvl8pPr>
              <a:lvl9pPr marL="3656296" algn="l" defTabSz="914074" rtl="0" eaLnBrk="1" latinLnBrk="0" hangingPunct="1">
                <a:defRPr kern="1200">
                  <a:solidFill>
                    <a:schemeClr val="tx1"/>
                  </a:solidFill>
                  <a:latin typeface="Arial" charset="0"/>
                  <a:ea typeface="+mn-ea"/>
                  <a:cs typeface="Arial" charset="0"/>
                </a:defRPr>
              </a:lvl9pPr>
            </a:lstStyle>
            <a:p>
              <a:r>
                <a:rPr lang="en-US" sz="800" b="1" dirty="0" smtClean="0"/>
                <a:t>Sep</a:t>
              </a:r>
              <a:endParaRPr lang="en-US" sz="800" b="1" dirty="0"/>
            </a:p>
          </p:txBody>
        </p:sp>
      </p:grpSp>
      <p:grpSp>
        <p:nvGrpSpPr>
          <p:cNvPr id="130" name="Group 129"/>
          <p:cNvGrpSpPr/>
          <p:nvPr/>
        </p:nvGrpSpPr>
        <p:grpSpPr>
          <a:xfrm>
            <a:off x="5825885" y="2824720"/>
            <a:ext cx="409173" cy="651540"/>
            <a:chOff x="1007917" y="2741062"/>
            <a:chExt cx="409173" cy="651540"/>
          </a:xfrm>
        </p:grpSpPr>
        <p:cxnSp>
          <p:nvCxnSpPr>
            <p:cNvPr id="164" name="Straight Connector 163"/>
            <p:cNvCxnSpPr/>
            <p:nvPr/>
          </p:nvCxnSpPr>
          <p:spPr bwMode="auto">
            <a:xfrm flipH="1">
              <a:off x="1194955" y="2741062"/>
              <a:ext cx="1" cy="430090"/>
            </a:xfrm>
            <a:prstGeom prst="line">
              <a:avLst/>
            </a:prstGeom>
            <a:noFill/>
            <a:ln w="38100" cap="flat" cmpd="sng" algn="ctr">
              <a:solidFill>
                <a:srgbClr val="FFC000"/>
              </a:solidFill>
              <a:prstDash val="sys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5" name="Straight Connector 164"/>
            <p:cNvCxnSpPr/>
            <p:nvPr/>
          </p:nvCxnSpPr>
          <p:spPr bwMode="auto">
            <a:xfrm>
              <a:off x="1417090" y="2741062"/>
              <a:ext cx="0" cy="430090"/>
            </a:xfrm>
            <a:prstGeom prst="line">
              <a:avLst/>
            </a:prstGeom>
            <a:noFill/>
            <a:ln w="38100" cap="flat" cmpd="sng" algn="ctr">
              <a:solidFill>
                <a:srgbClr val="7030A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6" name="TextBox 82"/>
            <p:cNvSpPr txBox="1"/>
            <p:nvPr/>
          </p:nvSpPr>
          <p:spPr>
            <a:xfrm>
              <a:off x="1007917" y="3177158"/>
              <a:ext cx="359853" cy="215444"/>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036" algn="l" rtl="0" fontAlgn="base">
                <a:spcBef>
                  <a:spcPct val="0"/>
                </a:spcBef>
                <a:spcAft>
                  <a:spcPct val="0"/>
                </a:spcAft>
                <a:defRPr kern="1200">
                  <a:solidFill>
                    <a:schemeClr val="tx1"/>
                  </a:solidFill>
                  <a:latin typeface="Arial" charset="0"/>
                  <a:ea typeface="+mn-ea"/>
                  <a:cs typeface="Arial" charset="0"/>
                </a:defRPr>
              </a:lvl2pPr>
              <a:lvl3pPr marL="914074" algn="l" rtl="0" fontAlgn="base">
                <a:spcBef>
                  <a:spcPct val="0"/>
                </a:spcBef>
                <a:spcAft>
                  <a:spcPct val="0"/>
                </a:spcAft>
                <a:defRPr kern="1200">
                  <a:solidFill>
                    <a:schemeClr val="tx1"/>
                  </a:solidFill>
                  <a:latin typeface="Arial" charset="0"/>
                  <a:ea typeface="+mn-ea"/>
                  <a:cs typeface="Arial" charset="0"/>
                </a:defRPr>
              </a:lvl3pPr>
              <a:lvl4pPr marL="1371109" algn="l" rtl="0" fontAlgn="base">
                <a:spcBef>
                  <a:spcPct val="0"/>
                </a:spcBef>
                <a:spcAft>
                  <a:spcPct val="0"/>
                </a:spcAft>
                <a:defRPr kern="1200">
                  <a:solidFill>
                    <a:schemeClr val="tx1"/>
                  </a:solidFill>
                  <a:latin typeface="Arial" charset="0"/>
                  <a:ea typeface="+mn-ea"/>
                  <a:cs typeface="Arial" charset="0"/>
                </a:defRPr>
              </a:lvl4pPr>
              <a:lvl5pPr marL="1828148" algn="l" rtl="0" fontAlgn="base">
                <a:spcBef>
                  <a:spcPct val="0"/>
                </a:spcBef>
                <a:spcAft>
                  <a:spcPct val="0"/>
                </a:spcAft>
                <a:defRPr kern="1200">
                  <a:solidFill>
                    <a:schemeClr val="tx1"/>
                  </a:solidFill>
                  <a:latin typeface="Arial" charset="0"/>
                  <a:ea typeface="+mn-ea"/>
                  <a:cs typeface="Arial" charset="0"/>
                </a:defRPr>
              </a:lvl5pPr>
              <a:lvl6pPr marL="2285186" algn="l" defTabSz="914074" rtl="0" eaLnBrk="1" latinLnBrk="0" hangingPunct="1">
                <a:defRPr kern="1200">
                  <a:solidFill>
                    <a:schemeClr val="tx1"/>
                  </a:solidFill>
                  <a:latin typeface="Arial" charset="0"/>
                  <a:ea typeface="+mn-ea"/>
                  <a:cs typeface="Arial" charset="0"/>
                </a:defRPr>
              </a:lvl6pPr>
              <a:lvl7pPr marL="2742224" algn="l" defTabSz="914074" rtl="0" eaLnBrk="1" latinLnBrk="0" hangingPunct="1">
                <a:defRPr kern="1200">
                  <a:solidFill>
                    <a:schemeClr val="tx1"/>
                  </a:solidFill>
                  <a:latin typeface="Arial" charset="0"/>
                  <a:ea typeface="+mn-ea"/>
                  <a:cs typeface="Arial" charset="0"/>
                </a:defRPr>
              </a:lvl7pPr>
              <a:lvl8pPr marL="3199260" algn="l" defTabSz="914074" rtl="0" eaLnBrk="1" latinLnBrk="0" hangingPunct="1">
                <a:defRPr kern="1200">
                  <a:solidFill>
                    <a:schemeClr val="tx1"/>
                  </a:solidFill>
                  <a:latin typeface="Arial" charset="0"/>
                  <a:ea typeface="+mn-ea"/>
                  <a:cs typeface="Arial" charset="0"/>
                </a:defRPr>
              </a:lvl8pPr>
              <a:lvl9pPr marL="3656296" algn="l" defTabSz="914074" rtl="0" eaLnBrk="1" latinLnBrk="0" hangingPunct="1">
                <a:defRPr kern="1200">
                  <a:solidFill>
                    <a:schemeClr val="tx1"/>
                  </a:solidFill>
                  <a:latin typeface="Arial" charset="0"/>
                  <a:ea typeface="+mn-ea"/>
                  <a:cs typeface="Arial" charset="0"/>
                </a:defRPr>
              </a:lvl9pPr>
            </a:lstStyle>
            <a:p>
              <a:r>
                <a:rPr lang="en-US" sz="800" b="1" dirty="0" smtClean="0"/>
                <a:t>Oct</a:t>
              </a:r>
              <a:endParaRPr lang="en-US" sz="800" b="1" dirty="0"/>
            </a:p>
          </p:txBody>
        </p:sp>
      </p:grpSp>
      <p:grpSp>
        <p:nvGrpSpPr>
          <p:cNvPr id="131" name="Group 130"/>
          <p:cNvGrpSpPr/>
          <p:nvPr/>
        </p:nvGrpSpPr>
        <p:grpSpPr>
          <a:xfrm>
            <a:off x="6310797" y="2831646"/>
            <a:ext cx="409173" cy="651540"/>
            <a:chOff x="1007917" y="2741062"/>
            <a:chExt cx="409173" cy="651540"/>
          </a:xfrm>
        </p:grpSpPr>
        <p:cxnSp>
          <p:nvCxnSpPr>
            <p:cNvPr id="161" name="Straight Connector 160"/>
            <p:cNvCxnSpPr/>
            <p:nvPr/>
          </p:nvCxnSpPr>
          <p:spPr bwMode="auto">
            <a:xfrm flipH="1">
              <a:off x="1194955" y="2741062"/>
              <a:ext cx="1" cy="430090"/>
            </a:xfrm>
            <a:prstGeom prst="line">
              <a:avLst/>
            </a:prstGeom>
            <a:noFill/>
            <a:ln w="38100" cap="flat" cmpd="sng" algn="ctr">
              <a:solidFill>
                <a:srgbClr val="FFC000"/>
              </a:solidFill>
              <a:prstDash val="sys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2" name="Straight Connector 161"/>
            <p:cNvCxnSpPr/>
            <p:nvPr/>
          </p:nvCxnSpPr>
          <p:spPr bwMode="auto">
            <a:xfrm>
              <a:off x="1417090" y="2741062"/>
              <a:ext cx="0" cy="430090"/>
            </a:xfrm>
            <a:prstGeom prst="line">
              <a:avLst/>
            </a:prstGeom>
            <a:noFill/>
            <a:ln w="38100" cap="flat" cmpd="sng" algn="ctr">
              <a:solidFill>
                <a:srgbClr val="7030A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3" name="TextBox 86"/>
            <p:cNvSpPr txBox="1"/>
            <p:nvPr/>
          </p:nvSpPr>
          <p:spPr>
            <a:xfrm>
              <a:off x="1007917" y="3177158"/>
              <a:ext cx="401784" cy="215444"/>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036" algn="l" rtl="0" fontAlgn="base">
                <a:spcBef>
                  <a:spcPct val="0"/>
                </a:spcBef>
                <a:spcAft>
                  <a:spcPct val="0"/>
                </a:spcAft>
                <a:defRPr kern="1200">
                  <a:solidFill>
                    <a:schemeClr val="tx1"/>
                  </a:solidFill>
                  <a:latin typeface="Arial" charset="0"/>
                  <a:ea typeface="+mn-ea"/>
                  <a:cs typeface="Arial" charset="0"/>
                </a:defRPr>
              </a:lvl2pPr>
              <a:lvl3pPr marL="914074" algn="l" rtl="0" fontAlgn="base">
                <a:spcBef>
                  <a:spcPct val="0"/>
                </a:spcBef>
                <a:spcAft>
                  <a:spcPct val="0"/>
                </a:spcAft>
                <a:defRPr kern="1200">
                  <a:solidFill>
                    <a:schemeClr val="tx1"/>
                  </a:solidFill>
                  <a:latin typeface="Arial" charset="0"/>
                  <a:ea typeface="+mn-ea"/>
                  <a:cs typeface="Arial" charset="0"/>
                </a:defRPr>
              </a:lvl3pPr>
              <a:lvl4pPr marL="1371109" algn="l" rtl="0" fontAlgn="base">
                <a:spcBef>
                  <a:spcPct val="0"/>
                </a:spcBef>
                <a:spcAft>
                  <a:spcPct val="0"/>
                </a:spcAft>
                <a:defRPr kern="1200">
                  <a:solidFill>
                    <a:schemeClr val="tx1"/>
                  </a:solidFill>
                  <a:latin typeface="Arial" charset="0"/>
                  <a:ea typeface="+mn-ea"/>
                  <a:cs typeface="Arial" charset="0"/>
                </a:defRPr>
              </a:lvl4pPr>
              <a:lvl5pPr marL="1828148" algn="l" rtl="0" fontAlgn="base">
                <a:spcBef>
                  <a:spcPct val="0"/>
                </a:spcBef>
                <a:spcAft>
                  <a:spcPct val="0"/>
                </a:spcAft>
                <a:defRPr kern="1200">
                  <a:solidFill>
                    <a:schemeClr val="tx1"/>
                  </a:solidFill>
                  <a:latin typeface="Arial" charset="0"/>
                  <a:ea typeface="+mn-ea"/>
                  <a:cs typeface="Arial" charset="0"/>
                </a:defRPr>
              </a:lvl5pPr>
              <a:lvl6pPr marL="2285186" algn="l" defTabSz="914074" rtl="0" eaLnBrk="1" latinLnBrk="0" hangingPunct="1">
                <a:defRPr kern="1200">
                  <a:solidFill>
                    <a:schemeClr val="tx1"/>
                  </a:solidFill>
                  <a:latin typeface="Arial" charset="0"/>
                  <a:ea typeface="+mn-ea"/>
                  <a:cs typeface="Arial" charset="0"/>
                </a:defRPr>
              </a:lvl6pPr>
              <a:lvl7pPr marL="2742224" algn="l" defTabSz="914074" rtl="0" eaLnBrk="1" latinLnBrk="0" hangingPunct="1">
                <a:defRPr kern="1200">
                  <a:solidFill>
                    <a:schemeClr val="tx1"/>
                  </a:solidFill>
                  <a:latin typeface="Arial" charset="0"/>
                  <a:ea typeface="+mn-ea"/>
                  <a:cs typeface="Arial" charset="0"/>
                </a:defRPr>
              </a:lvl7pPr>
              <a:lvl8pPr marL="3199260" algn="l" defTabSz="914074" rtl="0" eaLnBrk="1" latinLnBrk="0" hangingPunct="1">
                <a:defRPr kern="1200">
                  <a:solidFill>
                    <a:schemeClr val="tx1"/>
                  </a:solidFill>
                  <a:latin typeface="Arial" charset="0"/>
                  <a:ea typeface="+mn-ea"/>
                  <a:cs typeface="Arial" charset="0"/>
                </a:defRPr>
              </a:lvl8pPr>
              <a:lvl9pPr marL="3656296" algn="l" defTabSz="914074" rtl="0" eaLnBrk="1" latinLnBrk="0" hangingPunct="1">
                <a:defRPr kern="1200">
                  <a:solidFill>
                    <a:schemeClr val="tx1"/>
                  </a:solidFill>
                  <a:latin typeface="Arial" charset="0"/>
                  <a:ea typeface="+mn-ea"/>
                  <a:cs typeface="Arial" charset="0"/>
                </a:defRPr>
              </a:lvl9pPr>
            </a:lstStyle>
            <a:p>
              <a:r>
                <a:rPr lang="en-US" sz="800" b="1" dirty="0" smtClean="0"/>
                <a:t>Nov</a:t>
              </a:r>
              <a:endParaRPr lang="en-US" sz="800" b="1" dirty="0"/>
            </a:p>
          </p:txBody>
        </p:sp>
      </p:grpSp>
      <p:grpSp>
        <p:nvGrpSpPr>
          <p:cNvPr id="132" name="Group 131"/>
          <p:cNvGrpSpPr/>
          <p:nvPr/>
        </p:nvGrpSpPr>
        <p:grpSpPr>
          <a:xfrm>
            <a:off x="6781838" y="2824396"/>
            <a:ext cx="440346" cy="651540"/>
            <a:chOff x="976744" y="2741062"/>
            <a:chExt cx="440346" cy="651540"/>
          </a:xfrm>
        </p:grpSpPr>
        <p:cxnSp>
          <p:nvCxnSpPr>
            <p:cNvPr id="158" name="Straight Connector 157"/>
            <p:cNvCxnSpPr/>
            <p:nvPr/>
          </p:nvCxnSpPr>
          <p:spPr bwMode="auto">
            <a:xfrm flipH="1">
              <a:off x="1194955" y="2741062"/>
              <a:ext cx="1" cy="430090"/>
            </a:xfrm>
            <a:prstGeom prst="line">
              <a:avLst/>
            </a:prstGeom>
            <a:noFill/>
            <a:ln w="38100" cap="flat" cmpd="sng" algn="ctr">
              <a:solidFill>
                <a:srgbClr val="FFC000"/>
              </a:solidFill>
              <a:prstDash val="sys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9" name="Straight Connector 158"/>
            <p:cNvCxnSpPr/>
            <p:nvPr/>
          </p:nvCxnSpPr>
          <p:spPr bwMode="auto">
            <a:xfrm>
              <a:off x="1417090" y="2741062"/>
              <a:ext cx="0" cy="430090"/>
            </a:xfrm>
            <a:prstGeom prst="line">
              <a:avLst/>
            </a:prstGeom>
            <a:noFill/>
            <a:ln w="38100" cap="flat" cmpd="sng" algn="ctr">
              <a:solidFill>
                <a:srgbClr val="7030A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0" name="TextBox 90"/>
            <p:cNvSpPr txBox="1"/>
            <p:nvPr/>
          </p:nvSpPr>
          <p:spPr>
            <a:xfrm>
              <a:off x="976744" y="3177158"/>
              <a:ext cx="432950" cy="215444"/>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036" algn="l" rtl="0" fontAlgn="base">
                <a:spcBef>
                  <a:spcPct val="0"/>
                </a:spcBef>
                <a:spcAft>
                  <a:spcPct val="0"/>
                </a:spcAft>
                <a:defRPr kern="1200">
                  <a:solidFill>
                    <a:schemeClr val="tx1"/>
                  </a:solidFill>
                  <a:latin typeface="Arial" charset="0"/>
                  <a:ea typeface="+mn-ea"/>
                  <a:cs typeface="Arial" charset="0"/>
                </a:defRPr>
              </a:lvl2pPr>
              <a:lvl3pPr marL="914074" algn="l" rtl="0" fontAlgn="base">
                <a:spcBef>
                  <a:spcPct val="0"/>
                </a:spcBef>
                <a:spcAft>
                  <a:spcPct val="0"/>
                </a:spcAft>
                <a:defRPr kern="1200">
                  <a:solidFill>
                    <a:schemeClr val="tx1"/>
                  </a:solidFill>
                  <a:latin typeface="Arial" charset="0"/>
                  <a:ea typeface="+mn-ea"/>
                  <a:cs typeface="Arial" charset="0"/>
                </a:defRPr>
              </a:lvl3pPr>
              <a:lvl4pPr marL="1371109" algn="l" rtl="0" fontAlgn="base">
                <a:spcBef>
                  <a:spcPct val="0"/>
                </a:spcBef>
                <a:spcAft>
                  <a:spcPct val="0"/>
                </a:spcAft>
                <a:defRPr kern="1200">
                  <a:solidFill>
                    <a:schemeClr val="tx1"/>
                  </a:solidFill>
                  <a:latin typeface="Arial" charset="0"/>
                  <a:ea typeface="+mn-ea"/>
                  <a:cs typeface="Arial" charset="0"/>
                </a:defRPr>
              </a:lvl4pPr>
              <a:lvl5pPr marL="1828148" algn="l" rtl="0" fontAlgn="base">
                <a:spcBef>
                  <a:spcPct val="0"/>
                </a:spcBef>
                <a:spcAft>
                  <a:spcPct val="0"/>
                </a:spcAft>
                <a:defRPr kern="1200">
                  <a:solidFill>
                    <a:schemeClr val="tx1"/>
                  </a:solidFill>
                  <a:latin typeface="Arial" charset="0"/>
                  <a:ea typeface="+mn-ea"/>
                  <a:cs typeface="Arial" charset="0"/>
                </a:defRPr>
              </a:lvl5pPr>
              <a:lvl6pPr marL="2285186" algn="l" defTabSz="914074" rtl="0" eaLnBrk="1" latinLnBrk="0" hangingPunct="1">
                <a:defRPr kern="1200">
                  <a:solidFill>
                    <a:schemeClr val="tx1"/>
                  </a:solidFill>
                  <a:latin typeface="Arial" charset="0"/>
                  <a:ea typeface="+mn-ea"/>
                  <a:cs typeface="Arial" charset="0"/>
                </a:defRPr>
              </a:lvl6pPr>
              <a:lvl7pPr marL="2742224" algn="l" defTabSz="914074" rtl="0" eaLnBrk="1" latinLnBrk="0" hangingPunct="1">
                <a:defRPr kern="1200">
                  <a:solidFill>
                    <a:schemeClr val="tx1"/>
                  </a:solidFill>
                  <a:latin typeface="Arial" charset="0"/>
                  <a:ea typeface="+mn-ea"/>
                  <a:cs typeface="Arial" charset="0"/>
                </a:defRPr>
              </a:lvl7pPr>
              <a:lvl8pPr marL="3199260" algn="l" defTabSz="914074" rtl="0" eaLnBrk="1" latinLnBrk="0" hangingPunct="1">
                <a:defRPr kern="1200">
                  <a:solidFill>
                    <a:schemeClr val="tx1"/>
                  </a:solidFill>
                  <a:latin typeface="Arial" charset="0"/>
                  <a:ea typeface="+mn-ea"/>
                  <a:cs typeface="Arial" charset="0"/>
                </a:defRPr>
              </a:lvl8pPr>
              <a:lvl9pPr marL="3656296" algn="l" defTabSz="914074" rtl="0" eaLnBrk="1" latinLnBrk="0" hangingPunct="1">
                <a:defRPr kern="1200">
                  <a:solidFill>
                    <a:schemeClr val="tx1"/>
                  </a:solidFill>
                  <a:latin typeface="Arial" charset="0"/>
                  <a:ea typeface="+mn-ea"/>
                  <a:cs typeface="Arial" charset="0"/>
                </a:defRPr>
              </a:lvl9pPr>
            </a:lstStyle>
            <a:p>
              <a:r>
                <a:rPr lang="en-US" sz="800" b="1" dirty="0" smtClean="0"/>
                <a:t>Dec</a:t>
              </a:r>
              <a:endParaRPr lang="en-US" sz="800" b="1" dirty="0"/>
            </a:p>
          </p:txBody>
        </p:sp>
      </p:grpSp>
      <p:grpSp>
        <p:nvGrpSpPr>
          <p:cNvPr id="133" name="Group 132"/>
          <p:cNvGrpSpPr/>
          <p:nvPr/>
        </p:nvGrpSpPr>
        <p:grpSpPr>
          <a:xfrm>
            <a:off x="7287532" y="2820931"/>
            <a:ext cx="440346" cy="651540"/>
            <a:chOff x="976744" y="2741062"/>
            <a:chExt cx="440346" cy="651540"/>
          </a:xfrm>
        </p:grpSpPr>
        <p:cxnSp>
          <p:nvCxnSpPr>
            <p:cNvPr id="155" name="Straight Connector 154"/>
            <p:cNvCxnSpPr/>
            <p:nvPr/>
          </p:nvCxnSpPr>
          <p:spPr bwMode="auto">
            <a:xfrm flipH="1">
              <a:off x="1194955" y="2741062"/>
              <a:ext cx="1" cy="430090"/>
            </a:xfrm>
            <a:prstGeom prst="line">
              <a:avLst/>
            </a:prstGeom>
            <a:noFill/>
            <a:ln w="38100" cap="flat" cmpd="sng" algn="ctr">
              <a:solidFill>
                <a:srgbClr val="FFC000"/>
              </a:solidFill>
              <a:prstDash val="sys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6" name="Straight Connector 155"/>
            <p:cNvCxnSpPr/>
            <p:nvPr/>
          </p:nvCxnSpPr>
          <p:spPr bwMode="auto">
            <a:xfrm>
              <a:off x="1417090" y="2741062"/>
              <a:ext cx="0" cy="430090"/>
            </a:xfrm>
            <a:prstGeom prst="line">
              <a:avLst/>
            </a:prstGeom>
            <a:noFill/>
            <a:ln w="38100" cap="flat" cmpd="sng" algn="ctr">
              <a:solidFill>
                <a:srgbClr val="7030A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7" name="TextBox 94"/>
            <p:cNvSpPr txBox="1"/>
            <p:nvPr/>
          </p:nvSpPr>
          <p:spPr>
            <a:xfrm>
              <a:off x="976744" y="3177158"/>
              <a:ext cx="432950" cy="215444"/>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036" algn="l" rtl="0" fontAlgn="base">
                <a:spcBef>
                  <a:spcPct val="0"/>
                </a:spcBef>
                <a:spcAft>
                  <a:spcPct val="0"/>
                </a:spcAft>
                <a:defRPr kern="1200">
                  <a:solidFill>
                    <a:schemeClr val="tx1"/>
                  </a:solidFill>
                  <a:latin typeface="Arial" charset="0"/>
                  <a:ea typeface="+mn-ea"/>
                  <a:cs typeface="Arial" charset="0"/>
                </a:defRPr>
              </a:lvl2pPr>
              <a:lvl3pPr marL="914074" algn="l" rtl="0" fontAlgn="base">
                <a:spcBef>
                  <a:spcPct val="0"/>
                </a:spcBef>
                <a:spcAft>
                  <a:spcPct val="0"/>
                </a:spcAft>
                <a:defRPr kern="1200">
                  <a:solidFill>
                    <a:schemeClr val="tx1"/>
                  </a:solidFill>
                  <a:latin typeface="Arial" charset="0"/>
                  <a:ea typeface="+mn-ea"/>
                  <a:cs typeface="Arial" charset="0"/>
                </a:defRPr>
              </a:lvl3pPr>
              <a:lvl4pPr marL="1371109" algn="l" rtl="0" fontAlgn="base">
                <a:spcBef>
                  <a:spcPct val="0"/>
                </a:spcBef>
                <a:spcAft>
                  <a:spcPct val="0"/>
                </a:spcAft>
                <a:defRPr kern="1200">
                  <a:solidFill>
                    <a:schemeClr val="tx1"/>
                  </a:solidFill>
                  <a:latin typeface="Arial" charset="0"/>
                  <a:ea typeface="+mn-ea"/>
                  <a:cs typeface="Arial" charset="0"/>
                </a:defRPr>
              </a:lvl4pPr>
              <a:lvl5pPr marL="1828148" algn="l" rtl="0" fontAlgn="base">
                <a:spcBef>
                  <a:spcPct val="0"/>
                </a:spcBef>
                <a:spcAft>
                  <a:spcPct val="0"/>
                </a:spcAft>
                <a:defRPr kern="1200">
                  <a:solidFill>
                    <a:schemeClr val="tx1"/>
                  </a:solidFill>
                  <a:latin typeface="Arial" charset="0"/>
                  <a:ea typeface="+mn-ea"/>
                  <a:cs typeface="Arial" charset="0"/>
                </a:defRPr>
              </a:lvl5pPr>
              <a:lvl6pPr marL="2285186" algn="l" defTabSz="914074" rtl="0" eaLnBrk="1" latinLnBrk="0" hangingPunct="1">
                <a:defRPr kern="1200">
                  <a:solidFill>
                    <a:schemeClr val="tx1"/>
                  </a:solidFill>
                  <a:latin typeface="Arial" charset="0"/>
                  <a:ea typeface="+mn-ea"/>
                  <a:cs typeface="Arial" charset="0"/>
                </a:defRPr>
              </a:lvl6pPr>
              <a:lvl7pPr marL="2742224" algn="l" defTabSz="914074" rtl="0" eaLnBrk="1" latinLnBrk="0" hangingPunct="1">
                <a:defRPr kern="1200">
                  <a:solidFill>
                    <a:schemeClr val="tx1"/>
                  </a:solidFill>
                  <a:latin typeface="Arial" charset="0"/>
                  <a:ea typeface="+mn-ea"/>
                  <a:cs typeface="Arial" charset="0"/>
                </a:defRPr>
              </a:lvl7pPr>
              <a:lvl8pPr marL="3199260" algn="l" defTabSz="914074" rtl="0" eaLnBrk="1" latinLnBrk="0" hangingPunct="1">
                <a:defRPr kern="1200">
                  <a:solidFill>
                    <a:schemeClr val="tx1"/>
                  </a:solidFill>
                  <a:latin typeface="Arial" charset="0"/>
                  <a:ea typeface="+mn-ea"/>
                  <a:cs typeface="Arial" charset="0"/>
                </a:defRPr>
              </a:lvl8pPr>
              <a:lvl9pPr marL="3656296" algn="l" defTabSz="914074" rtl="0" eaLnBrk="1" latinLnBrk="0" hangingPunct="1">
                <a:defRPr kern="1200">
                  <a:solidFill>
                    <a:schemeClr val="tx1"/>
                  </a:solidFill>
                  <a:latin typeface="Arial" charset="0"/>
                  <a:ea typeface="+mn-ea"/>
                  <a:cs typeface="Arial" charset="0"/>
                </a:defRPr>
              </a:lvl9pPr>
            </a:lstStyle>
            <a:p>
              <a:r>
                <a:rPr lang="en-US" sz="800" b="1" dirty="0" smtClean="0"/>
                <a:t>Jan</a:t>
              </a:r>
              <a:endParaRPr lang="en-US" sz="800" b="1" dirty="0"/>
            </a:p>
          </p:txBody>
        </p:sp>
      </p:grpSp>
      <p:grpSp>
        <p:nvGrpSpPr>
          <p:cNvPr id="134" name="Group 133"/>
          <p:cNvGrpSpPr/>
          <p:nvPr/>
        </p:nvGrpSpPr>
        <p:grpSpPr>
          <a:xfrm>
            <a:off x="596912" y="4498534"/>
            <a:ext cx="2514878" cy="907941"/>
            <a:chOff x="743702" y="4801265"/>
            <a:chExt cx="1765482" cy="907941"/>
          </a:xfrm>
        </p:grpSpPr>
        <p:cxnSp>
          <p:nvCxnSpPr>
            <p:cNvPr id="152" name="Straight Connector 151"/>
            <p:cNvCxnSpPr/>
            <p:nvPr/>
          </p:nvCxnSpPr>
          <p:spPr bwMode="auto">
            <a:xfrm rot="16200000" flipH="1">
              <a:off x="959345" y="4714698"/>
              <a:ext cx="1" cy="430090"/>
            </a:xfrm>
            <a:prstGeom prst="line">
              <a:avLst/>
            </a:prstGeom>
            <a:noFill/>
            <a:ln w="38100" cap="flat" cmpd="sng" algn="ctr">
              <a:solidFill>
                <a:srgbClr val="FFC000"/>
              </a:solidFill>
              <a:prstDash val="sys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 name="Straight Connector 152"/>
            <p:cNvCxnSpPr/>
            <p:nvPr/>
          </p:nvCxnSpPr>
          <p:spPr bwMode="auto">
            <a:xfrm rot="16200000">
              <a:off x="958747" y="5205429"/>
              <a:ext cx="0" cy="430090"/>
            </a:xfrm>
            <a:prstGeom prst="line">
              <a:avLst/>
            </a:prstGeom>
            <a:noFill/>
            <a:ln w="38100" cap="flat" cmpd="sng" algn="ctr">
              <a:solidFill>
                <a:srgbClr val="7030A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4" name="TextBox 14"/>
            <p:cNvSpPr txBox="1"/>
            <p:nvPr/>
          </p:nvSpPr>
          <p:spPr>
            <a:xfrm>
              <a:off x="1268100" y="4801265"/>
              <a:ext cx="1241084" cy="907941"/>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036" algn="l" rtl="0" fontAlgn="base">
                <a:spcBef>
                  <a:spcPct val="0"/>
                </a:spcBef>
                <a:spcAft>
                  <a:spcPct val="0"/>
                </a:spcAft>
                <a:defRPr kern="1200">
                  <a:solidFill>
                    <a:schemeClr val="tx1"/>
                  </a:solidFill>
                  <a:latin typeface="Arial" charset="0"/>
                  <a:ea typeface="+mn-ea"/>
                  <a:cs typeface="Arial" charset="0"/>
                </a:defRPr>
              </a:lvl2pPr>
              <a:lvl3pPr marL="914074" algn="l" rtl="0" fontAlgn="base">
                <a:spcBef>
                  <a:spcPct val="0"/>
                </a:spcBef>
                <a:spcAft>
                  <a:spcPct val="0"/>
                </a:spcAft>
                <a:defRPr kern="1200">
                  <a:solidFill>
                    <a:schemeClr val="tx1"/>
                  </a:solidFill>
                  <a:latin typeface="Arial" charset="0"/>
                  <a:ea typeface="+mn-ea"/>
                  <a:cs typeface="Arial" charset="0"/>
                </a:defRPr>
              </a:lvl3pPr>
              <a:lvl4pPr marL="1371109" algn="l" rtl="0" fontAlgn="base">
                <a:spcBef>
                  <a:spcPct val="0"/>
                </a:spcBef>
                <a:spcAft>
                  <a:spcPct val="0"/>
                </a:spcAft>
                <a:defRPr kern="1200">
                  <a:solidFill>
                    <a:schemeClr val="tx1"/>
                  </a:solidFill>
                  <a:latin typeface="Arial" charset="0"/>
                  <a:ea typeface="+mn-ea"/>
                  <a:cs typeface="Arial" charset="0"/>
                </a:defRPr>
              </a:lvl4pPr>
              <a:lvl5pPr marL="1828148" algn="l" rtl="0" fontAlgn="base">
                <a:spcBef>
                  <a:spcPct val="0"/>
                </a:spcBef>
                <a:spcAft>
                  <a:spcPct val="0"/>
                </a:spcAft>
                <a:defRPr kern="1200">
                  <a:solidFill>
                    <a:schemeClr val="tx1"/>
                  </a:solidFill>
                  <a:latin typeface="Arial" charset="0"/>
                  <a:ea typeface="+mn-ea"/>
                  <a:cs typeface="Arial" charset="0"/>
                </a:defRPr>
              </a:lvl5pPr>
              <a:lvl6pPr marL="2285186" algn="l" defTabSz="914074" rtl="0" eaLnBrk="1" latinLnBrk="0" hangingPunct="1">
                <a:defRPr kern="1200">
                  <a:solidFill>
                    <a:schemeClr val="tx1"/>
                  </a:solidFill>
                  <a:latin typeface="Arial" charset="0"/>
                  <a:ea typeface="+mn-ea"/>
                  <a:cs typeface="Arial" charset="0"/>
                </a:defRPr>
              </a:lvl6pPr>
              <a:lvl7pPr marL="2742224" algn="l" defTabSz="914074" rtl="0" eaLnBrk="1" latinLnBrk="0" hangingPunct="1">
                <a:defRPr kern="1200">
                  <a:solidFill>
                    <a:schemeClr val="tx1"/>
                  </a:solidFill>
                  <a:latin typeface="Arial" charset="0"/>
                  <a:ea typeface="+mn-ea"/>
                  <a:cs typeface="Arial" charset="0"/>
                </a:defRPr>
              </a:lvl7pPr>
              <a:lvl8pPr marL="3199260" algn="l" defTabSz="914074" rtl="0" eaLnBrk="1" latinLnBrk="0" hangingPunct="1">
                <a:defRPr kern="1200">
                  <a:solidFill>
                    <a:schemeClr val="tx1"/>
                  </a:solidFill>
                  <a:latin typeface="Arial" charset="0"/>
                  <a:ea typeface="+mn-ea"/>
                  <a:cs typeface="Arial" charset="0"/>
                </a:defRPr>
              </a:lvl8pPr>
              <a:lvl9pPr marL="3656296" algn="l" defTabSz="914074" rtl="0" eaLnBrk="1" latinLnBrk="0" hangingPunct="1">
                <a:defRPr kern="1200">
                  <a:solidFill>
                    <a:schemeClr val="tx1"/>
                  </a:solidFill>
                  <a:latin typeface="Arial" charset="0"/>
                  <a:ea typeface="+mn-ea"/>
                  <a:cs typeface="Arial" charset="0"/>
                </a:defRPr>
              </a:lvl9pPr>
            </a:lstStyle>
            <a:p>
              <a:pPr>
                <a:spcBef>
                  <a:spcPts val="0"/>
                </a:spcBef>
              </a:pPr>
              <a:r>
                <a:rPr lang="en-US" sz="1200" b="1" dirty="0" smtClean="0"/>
                <a:t>Mid-month 2-hour </a:t>
              </a:r>
              <a:r>
                <a:rPr lang="en-US" sz="1200" b="1" dirty="0" err="1" smtClean="0"/>
                <a:t>telecon</a:t>
              </a:r>
              <a:r>
                <a:rPr lang="en-US" sz="1200" b="1" dirty="0" smtClean="0"/>
                <a:t> with each WG</a:t>
              </a:r>
            </a:p>
            <a:p>
              <a:pPr>
                <a:spcBef>
                  <a:spcPts val="600"/>
                </a:spcBef>
              </a:pPr>
              <a:r>
                <a:rPr lang="en-US" sz="1200" b="1" dirty="0" smtClean="0"/>
                <a:t>Month-end  2-hour Plenary </a:t>
              </a:r>
              <a:r>
                <a:rPr lang="en-US" sz="1200" b="1" dirty="0" err="1" smtClean="0"/>
                <a:t>telecon</a:t>
              </a:r>
              <a:endParaRPr lang="en-US" sz="1200" b="1" dirty="0"/>
            </a:p>
          </p:txBody>
        </p:sp>
      </p:grpSp>
      <p:grpSp>
        <p:nvGrpSpPr>
          <p:cNvPr id="135" name="Group 134"/>
          <p:cNvGrpSpPr/>
          <p:nvPr/>
        </p:nvGrpSpPr>
        <p:grpSpPr>
          <a:xfrm>
            <a:off x="7807082" y="2828019"/>
            <a:ext cx="440346" cy="651540"/>
            <a:chOff x="976744" y="2741062"/>
            <a:chExt cx="440346" cy="651540"/>
          </a:xfrm>
        </p:grpSpPr>
        <p:cxnSp>
          <p:nvCxnSpPr>
            <p:cNvPr id="149" name="Straight Connector 148"/>
            <p:cNvCxnSpPr/>
            <p:nvPr/>
          </p:nvCxnSpPr>
          <p:spPr bwMode="auto">
            <a:xfrm flipH="1">
              <a:off x="1194955" y="2741062"/>
              <a:ext cx="1" cy="430090"/>
            </a:xfrm>
            <a:prstGeom prst="line">
              <a:avLst/>
            </a:prstGeom>
            <a:noFill/>
            <a:ln w="38100" cap="flat" cmpd="sng" algn="ctr">
              <a:solidFill>
                <a:srgbClr val="FFC000"/>
              </a:solidFill>
              <a:prstDash val="sys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0" name="Straight Connector 149"/>
            <p:cNvCxnSpPr/>
            <p:nvPr/>
          </p:nvCxnSpPr>
          <p:spPr bwMode="auto">
            <a:xfrm>
              <a:off x="1417090" y="2741062"/>
              <a:ext cx="0" cy="430090"/>
            </a:xfrm>
            <a:prstGeom prst="line">
              <a:avLst/>
            </a:prstGeom>
            <a:noFill/>
            <a:ln w="38100" cap="flat" cmpd="sng" algn="ctr">
              <a:solidFill>
                <a:srgbClr val="7030A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1" name="TextBox 102"/>
            <p:cNvSpPr txBox="1"/>
            <p:nvPr/>
          </p:nvSpPr>
          <p:spPr>
            <a:xfrm>
              <a:off x="976744" y="3177158"/>
              <a:ext cx="432950" cy="215444"/>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036" algn="l" rtl="0" fontAlgn="base">
                <a:spcBef>
                  <a:spcPct val="0"/>
                </a:spcBef>
                <a:spcAft>
                  <a:spcPct val="0"/>
                </a:spcAft>
                <a:defRPr kern="1200">
                  <a:solidFill>
                    <a:schemeClr val="tx1"/>
                  </a:solidFill>
                  <a:latin typeface="Arial" charset="0"/>
                  <a:ea typeface="+mn-ea"/>
                  <a:cs typeface="Arial" charset="0"/>
                </a:defRPr>
              </a:lvl2pPr>
              <a:lvl3pPr marL="914074" algn="l" rtl="0" fontAlgn="base">
                <a:spcBef>
                  <a:spcPct val="0"/>
                </a:spcBef>
                <a:spcAft>
                  <a:spcPct val="0"/>
                </a:spcAft>
                <a:defRPr kern="1200">
                  <a:solidFill>
                    <a:schemeClr val="tx1"/>
                  </a:solidFill>
                  <a:latin typeface="Arial" charset="0"/>
                  <a:ea typeface="+mn-ea"/>
                  <a:cs typeface="Arial" charset="0"/>
                </a:defRPr>
              </a:lvl3pPr>
              <a:lvl4pPr marL="1371109" algn="l" rtl="0" fontAlgn="base">
                <a:spcBef>
                  <a:spcPct val="0"/>
                </a:spcBef>
                <a:spcAft>
                  <a:spcPct val="0"/>
                </a:spcAft>
                <a:defRPr kern="1200">
                  <a:solidFill>
                    <a:schemeClr val="tx1"/>
                  </a:solidFill>
                  <a:latin typeface="Arial" charset="0"/>
                  <a:ea typeface="+mn-ea"/>
                  <a:cs typeface="Arial" charset="0"/>
                </a:defRPr>
              </a:lvl4pPr>
              <a:lvl5pPr marL="1828148" algn="l" rtl="0" fontAlgn="base">
                <a:spcBef>
                  <a:spcPct val="0"/>
                </a:spcBef>
                <a:spcAft>
                  <a:spcPct val="0"/>
                </a:spcAft>
                <a:defRPr kern="1200">
                  <a:solidFill>
                    <a:schemeClr val="tx1"/>
                  </a:solidFill>
                  <a:latin typeface="Arial" charset="0"/>
                  <a:ea typeface="+mn-ea"/>
                  <a:cs typeface="Arial" charset="0"/>
                </a:defRPr>
              </a:lvl5pPr>
              <a:lvl6pPr marL="2285186" algn="l" defTabSz="914074" rtl="0" eaLnBrk="1" latinLnBrk="0" hangingPunct="1">
                <a:defRPr kern="1200">
                  <a:solidFill>
                    <a:schemeClr val="tx1"/>
                  </a:solidFill>
                  <a:latin typeface="Arial" charset="0"/>
                  <a:ea typeface="+mn-ea"/>
                  <a:cs typeface="Arial" charset="0"/>
                </a:defRPr>
              </a:lvl6pPr>
              <a:lvl7pPr marL="2742224" algn="l" defTabSz="914074" rtl="0" eaLnBrk="1" latinLnBrk="0" hangingPunct="1">
                <a:defRPr kern="1200">
                  <a:solidFill>
                    <a:schemeClr val="tx1"/>
                  </a:solidFill>
                  <a:latin typeface="Arial" charset="0"/>
                  <a:ea typeface="+mn-ea"/>
                  <a:cs typeface="Arial" charset="0"/>
                </a:defRPr>
              </a:lvl7pPr>
              <a:lvl8pPr marL="3199260" algn="l" defTabSz="914074" rtl="0" eaLnBrk="1" latinLnBrk="0" hangingPunct="1">
                <a:defRPr kern="1200">
                  <a:solidFill>
                    <a:schemeClr val="tx1"/>
                  </a:solidFill>
                  <a:latin typeface="Arial" charset="0"/>
                  <a:ea typeface="+mn-ea"/>
                  <a:cs typeface="Arial" charset="0"/>
                </a:defRPr>
              </a:lvl8pPr>
              <a:lvl9pPr marL="3656296" algn="l" defTabSz="914074" rtl="0" eaLnBrk="1" latinLnBrk="0" hangingPunct="1">
                <a:defRPr kern="1200">
                  <a:solidFill>
                    <a:schemeClr val="tx1"/>
                  </a:solidFill>
                  <a:latin typeface="Arial" charset="0"/>
                  <a:ea typeface="+mn-ea"/>
                  <a:cs typeface="Arial" charset="0"/>
                </a:defRPr>
              </a:lvl9pPr>
            </a:lstStyle>
            <a:p>
              <a:r>
                <a:rPr lang="en-US" sz="800" b="1" dirty="0" smtClean="0"/>
                <a:t>Feb</a:t>
              </a:r>
              <a:endParaRPr lang="en-US" sz="800" b="1" dirty="0"/>
            </a:p>
          </p:txBody>
        </p:sp>
      </p:grpSp>
      <p:grpSp>
        <p:nvGrpSpPr>
          <p:cNvPr id="136" name="Group 135"/>
          <p:cNvGrpSpPr/>
          <p:nvPr/>
        </p:nvGrpSpPr>
        <p:grpSpPr>
          <a:xfrm>
            <a:off x="8312776" y="2831642"/>
            <a:ext cx="440346" cy="651540"/>
            <a:chOff x="976744" y="2741062"/>
            <a:chExt cx="440346" cy="651540"/>
          </a:xfrm>
        </p:grpSpPr>
        <p:cxnSp>
          <p:nvCxnSpPr>
            <p:cNvPr id="146" name="Straight Connector 145"/>
            <p:cNvCxnSpPr/>
            <p:nvPr/>
          </p:nvCxnSpPr>
          <p:spPr bwMode="auto">
            <a:xfrm flipH="1">
              <a:off x="1194955" y="2741062"/>
              <a:ext cx="1" cy="430090"/>
            </a:xfrm>
            <a:prstGeom prst="line">
              <a:avLst/>
            </a:prstGeom>
            <a:noFill/>
            <a:ln w="38100" cap="flat" cmpd="sng" algn="ctr">
              <a:solidFill>
                <a:srgbClr val="FFC000"/>
              </a:solidFill>
              <a:prstDash val="sys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7" name="Straight Connector 146"/>
            <p:cNvCxnSpPr/>
            <p:nvPr/>
          </p:nvCxnSpPr>
          <p:spPr bwMode="auto">
            <a:xfrm>
              <a:off x="1417090" y="2741062"/>
              <a:ext cx="0" cy="430090"/>
            </a:xfrm>
            <a:prstGeom prst="line">
              <a:avLst/>
            </a:prstGeom>
            <a:noFill/>
            <a:ln w="38100" cap="flat" cmpd="sng" algn="ctr">
              <a:solidFill>
                <a:srgbClr val="7030A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8" name="TextBox 106"/>
            <p:cNvSpPr txBox="1"/>
            <p:nvPr/>
          </p:nvSpPr>
          <p:spPr>
            <a:xfrm>
              <a:off x="976744" y="3177158"/>
              <a:ext cx="432950" cy="215444"/>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036" algn="l" rtl="0" fontAlgn="base">
                <a:spcBef>
                  <a:spcPct val="0"/>
                </a:spcBef>
                <a:spcAft>
                  <a:spcPct val="0"/>
                </a:spcAft>
                <a:defRPr kern="1200">
                  <a:solidFill>
                    <a:schemeClr val="tx1"/>
                  </a:solidFill>
                  <a:latin typeface="Arial" charset="0"/>
                  <a:ea typeface="+mn-ea"/>
                  <a:cs typeface="Arial" charset="0"/>
                </a:defRPr>
              </a:lvl2pPr>
              <a:lvl3pPr marL="914074" algn="l" rtl="0" fontAlgn="base">
                <a:spcBef>
                  <a:spcPct val="0"/>
                </a:spcBef>
                <a:spcAft>
                  <a:spcPct val="0"/>
                </a:spcAft>
                <a:defRPr kern="1200">
                  <a:solidFill>
                    <a:schemeClr val="tx1"/>
                  </a:solidFill>
                  <a:latin typeface="Arial" charset="0"/>
                  <a:ea typeface="+mn-ea"/>
                  <a:cs typeface="Arial" charset="0"/>
                </a:defRPr>
              </a:lvl3pPr>
              <a:lvl4pPr marL="1371109" algn="l" rtl="0" fontAlgn="base">
                <a:spcBef>
                  <a:spcPct val="0"/>
                </a:spcBef>
                <a:spcAft>
                  <a:spcPct val="0"/>
                </a:spcAft>
                <a:defRPr kern="1200">
                  <a:solidFill>
                    <a:schemeClr val="tx1"/>
                  </a:solidFill>
                  <a:latin typeface="Arial" charset="0"/>
                  <a:ea typeface="+mn-ea"/>
                  <a:cs typeface="Arial" charset="0"/>
                </a:defRPr>
              </a:lvl4pPr>
              <a:lvl5pPr marL="1828148" algn="l" rtl="0" fontAlgn="base">
                <a:spcBef>
                  <a:spcPct val="0"/>
                </a:spcBef>
                <a:spcAft>
                  <a:spcPct val="0"/>
                </a:spcAft>
                <a:defRPr kern="1200">
                  <a:solidFill>
                    <a:schemeClr val="tx1"/>
                  </a:solidFill>
                  <a:latin typeface="Arial" charset="0"/>
                  <a:ea typeface="+mn-ea"/>
                  <a:cs typeface="Arial" charset="0"/>
                </a:defRPr>
              </a:lvl5pPr>
              <a:lvl6pPr marL="2285186" algn="l" defTabSz="914074" rtl="0" eaLnBrk="1" latinLnBrk="0" hangingPunct="1">
                <a:defRPr kern="1200">
                  <a:solidFill>
                    <a:schemeClr val="tx1"/>
                  </a:solidFill>
                  <a:latin typeface="Arial" charset="0"/>
                  <a:ea typeface="+mn-ea"/>
                  <a:cs typeface="Arial" charset="0"/>
                </a:defRPr>
              </a:lvl6pPr>
              <a:lvl7pPr marL="2742224" algn="l" defTabSz="914074" rtl="0" eaLnBrk="1" latinLnBrk="0" hangingPunct="1">
                <a:defRPr kern="1200">
                  <a:solidFill>
                    <a:schemeClr val="tx1"/>
                  </a:solidFill>
                  <a:latin typeface="Arial" charset="0"/>
                  <a:ea typeface="+mn-ea"/>
                  <a:cs typeface="Arial" charset="0"/>
                </a:defRPr>
              </a:lvl7pPr>
              <a:lvl8pPr marL="3199260" algn="l" defTabSz="914074" rtl="0" eaLnBrk="1" latinLnBrk="0" hangingPunct="1">
                <a:defRPr kern="1200">
                  <a:solidFill>
                    <a:schemeClr val="tx1"/>
                  </a:solidFill>
                  <a:latin typeface="Arial" charset="0"/>
                  <a:ea typeface="+mn-ea"/>
                  <a:cs typeface="Arial" charset="0"/>
                </a:defRPr>
              </a:lvl8pPr>
              <a:lvl9pPr marL="3656296" algn="l" defTabSz="914074" rtl="0" eaLnBrk="1" latinLnBrk="0" hangingPunct="1">
                <a:defRPr kern="1200">
                  <a:solidFill>
                    <a:schemeClr val="tx1"/>
                  </a:solidFill>
                  <a:latin typeface="Arial" charset="0"/>
                  <a:ea typeface="+mn-ea"/>
                  <a:cs typeface="Arial" charset="0"/>
                </a:defRPr>
              </a:lvl9pPr>
            </a:lstStyle>
            <a:p>
              <a:r>
                <a:rPr lang="en-US" sz="800" b="1" dirty="0" smtClean="0"/>
                <a:t>Mar</a:t>
              </a:r>
              <a:endParaRPr lang="en-US" sz="800" b="1" dirty="0"/>
            </a:p>
          </p:txBody>
        </p:sp>
      </p:grpSp>
      <p:cxnSp>
        <p:nvCxnSpPr>
          <p:cNvPr id="137" name="Straight Connector 136"/>
          <p:cNvCxnSpPr/>
          <p:nvPr/>
        </p:nvCxnSpPr>
        <p:spPr bwMode="auto">
          <a:xfrm flipV="1">
            <a:off x="4246205" y="2438088"/>
            <a:ext cx="0" cy="381457"/>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8" name="TextBox 107"/>
          <p:cNvSpPr txBox="1"/>
          <p:nvPr/>
        </p:nvSpPr>
        <p:spPr>
          <a:xfrm>
            <a:off x="4243432" y="2001358"/>
            <a:ext cx="1105468" cy="461665"/>
          </a:xfrm>
          <a:prstGeom prst="rect">
            <a:avLst/>
          </a:prstGeom>
          <a:noFill/>
          <a:ln>
            <a:solidFill>
              <a:schemeClr val="tx1"/>
            </a:solidFill>
          </a:ln>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036" algn="l" rtl="0" fontAlgn="base">
              <a:spcBef>
                <a:spcPct val="0"/>
              </a:spcBef>
              <a:spcAft>
                <a:spcPct val="0"/>
              </a:spcAft>
              <a:defRPr kern="1200">
                <a:solidFill>
                  <a:schemeClr val="tx1"/>
                </a:solidFill>
                <a:latin typeface="Arial" charset="0"/>
                <a:ea typeface="+mn-ea"/>
                <a:cs typeface="Arial" charset="0"/>
              </a:defRPr>
            </a:lvl2pPr>
            <a:lvl3pPr marL="914074" algn="l" rtl="0" fontAlgn="base">
              <a:spcBef>
                <a:spcPct val="0"/>
              </a:spcBef>
              <a:spcAft>
                <a:spcPct val="0"/>
              </a:spcAft>
              <a:defRPr kern="1200">
                <a:solidFill>
                  <a:schemeClr val="tx1"/>
                </a:solidFill>
                <a:latin typeface="Arial" charset="0"/>
                <a:ea typeface="+mn-ea"/>
                <a:cs typeface="Arial" charset="0"/>
              </a:defRPr>
            </a:lvl3pPr>
            <a:lvl4pPr marL="1371109" algn="l" rtl="0" fontAlgn="base">
              <a:spcBef>
                <a:spcPct val="0"/>
              </a:spcBef>
              <a:spcAft>
                <a:spcPct val="0"/>
              </a:spcAft>
              <a:defRPr kern="1200">
                <a:solidFill>
                  <a:schemeClr val="tx1"/>
                </a:solidFill>
                <a:latin typeface="Arial" charset="0"/>
                <a:ea typeface="+mn-ea"/>
                <a:cs typeface="Arial" charset="0"/>
              </a:defRPr>
            </a:lvl4pPr>
            <a:lvl5pPr marL="1828148" algn="l" rtl="0" fontAlgn="base">
              <a:spcBef>
                <a:spcPct val="0"/>
              </a:spcBef>
              <a:spcAft>
                <a:spcPct val="0"/>
              </a:spcAft>
              <a:defRPr kern="1200">
                <a:solidFill>
                  <a:schemeClr val="tx1"/>
                </a:solidFill>
                <a:latin typeface="Arial" charset="0"/>
                <a:ea typeface="+mn-ea"/>
                <a:cs typeface="Arial" charset="0"/>
              </a:defRPr>
            </a:lvl5pPr>
            <a:lvl6pPr marL="2285186" algn="l" defTabSz="914074" rtl="0" eaLnBrk="1" latinLnBrk="0" hangingPunct="1">
              <a:defRPr kern="1200">
                <a:solidFill>
                  <a:schemeClr val="tx1"/>
                </a:solidFill>
                <a:latin typeface="Arial" charset="0"/>
                <a:ea typeface="+mn-ea"/>
                <a:cs typeface="Arial" charset="0"/>
              </a:defRPr>
            </a:lvl6pPr>
            <a:lvl7pPr marL="2742224" algn="l" defTabSz="914074" rtl="0" eaLnBrk="1" latinLnBrk="0" hangingPunct="1">
              <a:defRPr kern="1200">
                <a:solidFill>
                  <a:schemeClr val="tx1"/>
                </a:solidFill>
                <a:latin typeface="Arial" charset="0"/>
                <a:ea typeface="+mn-ea"/>
                <a:cs typeface="Arial" charset="0"/>
              </a:defRPr>
            </a:lvl7pPr>
            <a:lvl8pPr marL="3199260" algn="l" defTabSz="914074" rtl="0" eaLnBrk="1" latinLnBrk="0" hangingPunct="1">
              <a:defRPr kern="1200">
                <a:solidFill>
                  <a:schemeClr val="tx1"/>
                </a:solidFill>
                <a:latin typeface="Arial" charset="0"/>
                <a:ea typeface="+mn-ea"/>
                <a:cs typeface="Arial" charset="0"/>
              </a:defRPr>
            </a:lvl8pPr>
            <a:lvl9pPr marL="3656296" algn="l" defTabSz="914074" rtl="0" eaLnBrk="1" latinLnBrk="0" hangingPunct="1">
              <a:defRPr kern="1200">
                <a:solidFill>
                  <a:schemeClr val="tx1"/>
                </a:solidFill>
                <a:latin typeface="Arial" charset="0"/>
                <a:ea typeface="+mn-ea"/>
                <a:cs typeface="Arial" charset="0"/>
              </a:defRPr>
            </a:lvl9pPr>
          </a:lstStyle>
          <a:p>
            <a:r>
              <a:rPr lang="en-US" sz="1200" b="1" dirty="0" smtClean="0">
                <a:solidFill>
                  <a:srgbClr val="000000"/>
                </a:solidFill>
              </a:rPr>
              <a:t>Progress Report</a:t>
            </a:r>
            <a:endParaRPr lang="en-US" sz="1200" b="1" dirty="0">
              <a:solidFill>
                <a:srgbClr val="000000"/>
              </a:solidFill>
            </a:endParaRPr>
          </a:p>
        </p:txBody>
      </p:sp>
      <p:grpSp>
        <p:nvGrpSpPr>
          <p:cNvPr id="139" name="Group 138"/>
          <p:cNvGrpSpPr/>
          <p:nvPr/>
        </p:nvGrpSpPr>
        <p:grpSpPr>
          <a:xfrm>
            <a:off x="1918675" y="658297"/>
            <a:ext cx="1323302" cy="2159817"/>
            <a:chOff x="1362563" y="601250"/>
            <a:chExt cx="1323302" cy="2159817"/>
          </a:xfrm>
        </p:grpSpPr>
        <p:grpSp>
          <p:nvGrpSpPr>
            <p:cNvPr id="142" name="Group 141"/>
            <p:cNvGrpSpPr/>
            <p:nvPr/>
          </p:nvGrpSpPr>
          <p:grpSpPr>
            <a:xfrm>
              <a:off x="1362563" y="601250"/>
              <a:ext cx="1323302" cy="1427815"/>
              <a:chOff x="1703763" y="464770"/>
              <a:chExt cx="1323302" cy="1427815"/>
            </a:xfrm>
          </p:grpSpPr>
          <p:sp>
            <p:nvSpPr>
              <p:cNvPr id="144" name="6-Point Star 143"/>
              <p:cNvSpPr/>
              <p:nvPr/>
            </p:nvSpPr>
            <p:spPr bwMode="auto">
              <a:xfrm>
                <a:off x="1703763" y="464770"/>
                <a:ext cx="1323302" cy="1427815"/>
              </a:xfrm>
              <a:prstGeom prst="star6">
                <a:avLst/>
              </a:prstGeom>
              <a:solidFill>
                <a:srgbClr val="0070C0"/>
              </a:solidFill>
              <a:ln>
                <a:noFill/>
              </a:ln>
              <a:effectLst/>
              <a:extLst/>
            </p:spPr>
            <p:txBody>
              <a:bodyPr vert="horz" wrap="square" lIns="91440" tIns="45720" rIns="91440" bIns="45720" numCol="1" rtlCol="0" anchor="t" anchorCtr="0" compatLnSpc="1">
                <a:prstTxWarp prst="textNoShape">
                  <a:avLst/>
                </a:prstTxWarp>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036" algn="l" rtl="0" fontAlgn="base">
                  <a:spcBef>
                    <a:spcPct val="0"/>
                  </a:spcBef>
                  <a:spcAft>
                    <a:spcPct val="0"/>
                  </a:spcAft>
                  <a:defRPr kern="1200">
                    <a:solidFill>
                      <a:schemeClr val="tx1"/>
                    </a:solidFill>
                    <a:latin typeface="Arial" charset="0"/>
                    <a:ea typeface="+mn-ea"/>
                    <a:cs typeface="Arial" charset="0"/>
                  </a:defRPr>
                </a:lvl2pPr>
                <a:lvl3pPr marL="914074" algn="l" rtl="0" fontAlgn="base">
                  <a:spcBef>
                    <a:spcPct val="0"/>
                  </a:spcBef>
                  <a:spcAft>
                    <a:spcPct val="0"/>
                  </a:spcAft>
                  <a:defRPr kern="1200">
                    <a:solidFill>
                      <a:schemeClr val="tx1"/>
                    </a:solidFill>
                    <a:latin typeface="Arial" charset="0"/>
                    <a:ea typeface="+mn-ea"/>
                    <a:cs typeface="Arial" charset="0"/>
                  </a:defRPr>
                </a:lvl3pPr>
                <a:lvl4pPr marL="1371109" algn="l" rtl="0" fontAlgn="base">
                  <a:spcBef>
                    <a:spcPct val="0"/>
                  </a:spcBef>
                  <a:spcAft>
                    <a:spcPct val="0"/>
                  </a:spcAft>
                  <a:defRPr kern="1200">
                    <a:solidFill>
                      <a:schemeClr val="tx1"/>
                    </a:solidFill>
                    <a:latin typeface="Arial" charset="0"/>
                    <a:ea typeface="+mn-ea"/>
                    <a:cs typeface="Arial" charset="0"/>
                  </a:defRPr>
                </a:lvl4pPr>
                <a:lvl5pPr marL="1828148" algn="l" rtl="0" fontAlgn="base">
                  <a:spcBef>
                    <a:spcPct val="0"/>
                  </a:spcBef>
                  <a:spcAft>
                    <a:spcPct val="0"/>
                  </a:spcAft>
                  <a:defRPr kern="1200">
                    <a:solidFill>
                      <a:schemeClr val="tx1"/>
                    </a:solidFill>
                    <a:latin typeface="Arial" charset="0"/>
                    <a:ea typeface="+mn-ea"/>
                    <a:cs typeface="Arial" charset="0"/>
                  </a:defRPr>
                </a:lvl5pPr>
                <a:lvl6pPr marL="2285186" algn="l" defTabSz="914074" rtl="0" eaLnBrk="1" latinLnBrk="0" hangingPunct="1">
                  <a:defRPr kern="1200">
                    <a:solidFill>
                      <a:schemeClr val="tx1"/>
                    </a:solidFill>
                    <a:latin typeface="Arial" charset="0"/>
                    <a:ea typeface="+mn-ea"/>
                    <a:cs typeface="Arial" charset="0"/>
                  </a:defRPr>
                </a:lvl6pPr>
                <a:lvl7pPr marL="2742224" algn="l" defTabSz="914074" rtl="0" eaLnBrk="1" latinLnBrk="0" hangingPunct="1">
                  <a:defRPr kern="1200">
                    <a:solidFill>
                      <a:schemeClr val="tx1"/>
                    </a:solidFill>
                    <a:latin typeface="Arial" charset="0"/>
                    <a:ea typeface="+mn-ea"/>
                    <a:cs typeface="Arial" charset="0"/>
                  </a:defRPr>
                </a:lvl7pPr>
                <a:lvl8pPr marL="3199260" algn="l" defTabSz="914074" rtl="0" eaLnBrk="1" latinLnBrk="0" hangingPunct="1">
                  <a:defRPr kern="1200">
                    <a:solidFill>
                      <a:schemeClr val="tx1"/>
                    </a:solidFill>
                    <a:latin typeface="Arial" charset="0"/>
                    <a:ea typeface="+mn-ea"/>
                    <a:cs typeface="Arial" charset="0"/>
                  </a:defRPr>
                </a:lvl8pPr>
                <a:lvl9pPr marL="3656296" algn="l" defTabSz="914074" rtl="0" eaLnBrk="1" latinLnBrk="0" hangingPunct="1">
                  <a:defRPr kern="1200">
                    <a:solidFill>
                      <a:schemeClr val="tx1"/>
                    </a:solidFill>
                    <a:latin typeface="Arial" charset="0"/>
                    <a:ea typeface="+mn-ea"/>
                    <a:cs typeface="Arial" charset="0"/>
                  </a:defRPr>
                </a:lvl9p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145" name="TextBox 15"/>
              <p:cNvSpPr txBox="1"/>
              <p:nvPr/>
            </p:nvSpPr>
            <p:spPr>
              <a:xfrm>
                <a:off x="2070451" y="825676"/>
                <a:ext cx="608352" cy="738664"/>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036" algn="l" rtl="0" fontAlgn="base">
                  <a:spcBef>
                    <a:spcPct val="0"/>
                  </a:spcBef>
                  <a:spcAft>
                    <a:spcPct val="0"/>
                  </a:spcAft>
                  <a:defRPr kern="1200">
                    <a:solidFill>
                      <a:schemeClr val="tx1"/>
                    </a:solidFill>
                    <a:latin typeface="Arial" charset="0"/>
                    <a:ea typeface="+mn-ea"/>
                    <a:cs typeface="Arial" charset="0"/>
                  </a:defRPr>
                </a:lvl2pPr>
                <a:lvl3pPr marL="914074" algn="l" rtl="0" fontAlgn="base">
                  <a:spcBef>
                    <a:spcPct val="0"/>
                  </a:spcBef>
                  <a:spcAft>
                    <a:spcPct val="0"/>
                  </a:spcAft>
                  <a:defRPr kern="1200">
                    <a:solidFill>
                      <a:schemeClr val="tx1"/>
                    </a:solidFill>
                    <a:latin typeface="Arial" charset="0"/>
                    <a:ea typeface="+mn-ea"/>
                    <a:cs typeface="Arial" charset="0"/>
                  </a:defRPr>
                </a:lvl3pPr>
                <a:lvl4pPr marL="1371109" algn="l" rtl="0" fontAlgn="base">
                  <a:spcBef>
                    <a:spcPct val="0"/>
                  </a:spcBef>
                  <a:spcAft>
                    <a:spcPct val="0"/>
                  </a:spcAft>
                  <a:defRPr kern="1200">
                    <a:solidFill>
                      <a:schemeClr val="tx1"/>
                    </a:solidFill>
                    <a:latin typeface="Arial" charset="0"/>
                    <a:ea typeface="+mn-ea"/>
                    <a:cs typeface="Arial" charset="0"/>
                  </a:defRPr>
                </a:lvl4pPr>
                <a:lvl5pPr marL="1828148" algn="l" rtl="0" fontAlgn="base">
                  <a:spcBef>
                    <a:spcPct val="0"/>
                  </a:spcBef>
                  <a:spcAft>
                    <a:spcPct val="0"/>
                  </a:spcAft>
                  <a:defRPr kern="1200">
                    <a:solidFill>
                      <a:schemeClr val="tx1"/>
                    </a:solidFill>
                    <a:latin typeface="Arial" charset="0"/>
                    <a:ea typeface="+mn-ea"/>
                    <a:cs typeface="Arial" charset="0"/>
                  </a:defRPr>
                </a:lvl5pPr>
                <a:lvl6pPr marL="2285186" algn="l" defTabSz="914074" rtl="0" eaLnBrk="1" latinLnBrk="0" hangingPunct="1">
                  <a:defRPr kern="1200">
                    <a:solidFill>
                      <a:schemeClr val="tx1"/>
                    </a:solidFill>
                    <a:latin typeface="Arial" charset="0"/>
                    <a:ea typeface="+mn-ea"/>
                    <a:cs typeface="Arial" charset="0"/>
                  </a:defRPr>
                </a:lvl6pPr>
                <a:lvl7pPr marL="2742224" algn="l" defTabSz="914074" rtl="0" eaLnBrk="1" latinLnBrk="0" hangingPunct="1">
                  <a:defRPr kern="1200">
                    <a:solidFill>
                      <a:schemeClr val="tx1"/>
                    </a:solidFill>
                    <a:latin typeface="Arial" charset="0"/>
                    <a:ea typeface="+mn-ea"/>
                    <a:cs typeface="Arial" charset="0"/>
                  </a:defRPr>
                </a:lvl7pPr>
                <a:lvl8pPr marL="3199260" algn="l" defTabSz="914074" rtl="0" eaLnBrk="1" latinLnBrk="0" hangingPunct="1">
                  <a:defRPr kern="1200">
                    <a:solidFill>
                      <a:schemeClr val="tx1"/>
                    </a:solidFill>
                    <a:latin typeface="Arial" charset="0"/>
                    <a:ea typeface="+mn-ea"/>
                    <a:cs typeface="Arial" charset="0"/>
                  </a:defRPr>
                </a:lvl8pPr>
                <a:lvl9pPr marL="3656296" algn="l" defTabSz="914074" rtl="0" eaLnBrk="1" latinLnBrk="0" hangingPunct="1">
                  <a:defRPr kern="1200">
                    <a:solidFill>
                      <a:schemeClr val="tx1"/>
                    </a:solidFill>
                    <a:latin typeface="Arial" charset="0"/>
                    <a:ea typeface="+mn-ea"/>
                    <a:cs typeface="Arial" charset="0"/>
                  </a:defRPr>
                </a:lvl9pPr>
              </a:lstStyle>
              <a:p>
                <a:pPr algn="ctr"/>
                <a:r>
                  <a:rPr lang="en-US" sz="1400" b="1" dirty="0" smtClean="0">
                    <a:solidFill>
                      <a:schemeClr val="bg1"/>
                    </a:solidFill>
                  </a:rPr>
                  <a:t>We are here</a:t>
                </a:r>
                <a:endParaRPr lang="en-US" sz="1400" b="1" dirty="0">
                  <a:solidFill>
                    <a:schemeClr val="bg1"/>
                  </a:solidFill>
                </a:endParaRPr>
              </a:p>
            </p:txBody>
          </p:sp>
        </p:grpSp>
        <p:cxnSp>
          <p:nvCxnSpPr>
            <p:cNvPr id="143" name="Straight Arrow Connector 142"/>
            <p:cNvCxnSpPr>
              <a:stCxn id="144" idx="2"/>
            </p:cNvCxnSpPr>
            <p:nvPr/>
          </p:nvCxnSpPr>
          <p:spPr bwMode="auto">
            <a:xfrm>
              <a:off x="2024214" y="2029065"/>
              <a:ext cx="217171" cy="732002"/>
            </a:xfrm>
            <a:prstGeom prst="straightConnector1">
              <a:avLst/>
            </a:prstGeom>
            <a:noFill/>
            <a:ln w="38100"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40" name="Straight Connector 139"/>
          <p:cNvCxnSpPr/>
          <p:nvPr/>
        </p:nvCxnSpPr>
        <p:spPr bwMode="auto">
          <a:xfrm flipV="1">
            <a:off x="2509401" y="3251669"/>
            <a:ext cx="0" cy="250535"/>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1" name="TextBox 110"/>
          <p:cNvSpPr txBox="1"/>
          <p:nvPr/>
        </p:nvSpPr>
        <p:spPr>
          <a:xfrm>
            <a:off x="2489732" y="3506030"/>
            <a:ext cx="977943" cy="646331"/>
          </a:xfrm>
          <a:prstGeom prst="rect">
            <a:avLst/>
          </a:prstGeom>
          <a:noFill/>
          <a:ln>
            <a:solidFill>
              <a:schemeClr val="tx1"/>
            </a:solidFill>
          </a:ln>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036" algn="l" rtl="0" fontAlgn="base">
              <a:spcBef>
                <a:spcPct val="0"/>
              </a:spcBef>
              <a:spcAft>
                <a:spcPct val="0"/>
              </a:spcAft>
              <a:defRPr kern="1200">
                <a:solidFill>
                  <a:schemeClr val="tx1"/>
                </a:solidFill>
                <a:latin typeface="Arial" charset="0"/>
                <a:ea typeface="+mn-ea"/>
                <a:cs typeface="Arial" charset="0"/>
              </a:defRPr>
            </a:lvl2pPr>
            <a:lvl3pPr marL="914074" algn="l" rtl="0" fontAlgn="base">
              <a:spcBef>
                <a:spcPct val="0"/>
              </a:spcBef>
              <a:spcAft>
                <a:spcPct val="0"/>
              </a:spcAft>
              <a:defRPr kern="1200">
                <a:solidFill>
                  <a:schemeClr val="tx1"/>
                </a:solidFill>
                <a:latin typeface="Arial" charset="0"/>
                <a:ea typeface="+mn-ea"/>
                <a:cs typeface="Arial" charset="0"/>
              </a:defRPr>
            </a:lvl3pPr>
            <a:lvl4pPr marL="1371109" algn="l" rtl="0" fontAlgn="base">
              <a:spcBef>
                <a:spcPct val="0"/>
              </a:spcBef>
              <a:spcAft>
                <a:spcPct val="0"/>
              </a:spcAft>
              <a:defRPr kern="1200">
                <a:solidFill>
                  <a:schemeClr val="tx1"/>
                </a:solidFill>
                <a:latin typeface="Arial" charset="0"/>
                <a:ea typeface="+mn-ea"/>
                <a:cs typeface="Arial" charset="0"/>
              </a:defRPr>
            </a:lvl4pPr>
            <a:lvl5pPr marL="1828148" algn="l" rtl="0" fontAlgn="base">
              <a:spcBef>
                <a:spcPct val="0"/>
              </a:spcBef>
              <a:spcAft>
                <a:spcPct val="0"/>
              </a:spcAft>
              <a:defRPr kern="1200">
                <a:solidFill>
                  <a:schemeClr val="tx1"/>
                </a:solidFill>
                <a:latin typeface="Arial" charset="0"/>
                <a:ea typeface="+mn-ea"/>
                <a:cs typeface="Arial" charset="0"/>
              </a:defRPr>
            </a:lvl5pPr>
            <a:lvl6pPr marL="2285186" algn="l" defTabSz="914074" rtl="0" eaLnBrk="1" latinLnBrk="0" hangingPunct="1">
              <a:defRPr kern="1200">
                <a:solidFill>
                  <a:schemeClr val="tx1"/>
                </a:solidFill>
                <a:latin typeface="Arial" charset="0"/>
                <a:ea typeface="+mn-ea"/>
                <a:cs typeface="Arial" charset="0"/>
              </a:defRPr>
            </a:lvl6pPr>
            <a:lvl7pPr marL="2742224" algn="l" defTabSz="914074" rtl="0" eaLnBrk="1" latinLnBrk="0" hangingPunct="1">
              <a:defRPr kern="1200">
                <a:solidFill>
                  <a:schemeClr val="tx1"/>
                </a:solidFill>
                <a:latin typeface="Arial" charset="0"/>
                <a:ea typeface="+mn-ea"/>
                <a:cs typeface="Arial" charset="0"/>
              </a:defRPr>
            </a:lvl7pPr>
            <a:lvl8pPr marL="3199260" algn="l" defTabSz="914074" rtl="0" eaLnBrk="1" latinLnBrk="0" hangingPunct="1">
              <a:defRPr kern="1200">
                <a:solidFill>
                  <a:schemeClr val="tx1"/>
                </a:solidFill>
                <a:latin typeface="Arial" charset="0"/>
                <a:ea typeface="+mn-ea"/>
                <a:cs typeface="Arial" charset="0"/>
              </a:defRPr>
            </a:lvl8pPr>
            <a:lvl9pPr marL="3656296" algn="l" defTabSz="914074" rtl="0" eaLnBrk="1" latinLnBrk="0" hangingPunct="1">
              <a:defRPr kern="1200">
                <a:solidFill>
                  <a:schemeClr val="tx1"/>
                </a:solidFill>
                <a:latin typeface="Arial" charset="0"/>
                <a:ea typeface="+mn-ea"/>
                <a:cs typeface="Arial" charset="0"/>
              </a:defRPr>
            </a:lvl9pPr>
          </a:lstStyle>
          <a:p>
            <a:r>
              <a:rPr lang="en-US" sz="1200" b="1" dirty="0" smtClean="0">
                <a:solidFill>
                  <a:srgbClr val="000000"/>
                </a:solidFill>
              </a:rPr>
              <a:t>ASCENT and CAAFI Meetings</a:t>
            </a:r>
            <a:endParaRPr lang="en-US" sz="1200" b="1" dirty="0">
              <a:solidFill>
                <a:srgbClr val="000000"/>
              </a:solidFill>
            </a:endParaRPr>
          </a:p>
        </p:txBody>
      </p:sp>
      <p:sp>
        <p:nvSpPr>
          <p:cNvPr id="3" name="TextBox 2"/>
          <p:cNvSpPr txBox="1"/>
          <p:nvPr/>
        </p:nvSpPr>
        <p:spPr>
          <a:xfrm>
            <a:off x="6005812" y="4865608"/>
            <a:ext cx="2917092" cy="646331"/>
          </a:xfrm>
          <a:prstGeom prst="rect">
            <a:avLst/>
          </a:prstGeom>
          <a:noFill/>
        </p:spPr>
        <p:txBody>
          <a:bodyPr wrap="square" rtlCol="0">
            <a:spAutoFit/>
          </a:bodyPr>
          <a:lstStyle/>
          <a:p>
            <a:pPr algn="ctr"/>
            <a:r>
              <a:rPr lang="en-US" sz="1800" b="1" dirty="0" smtClean="0">
                <a:solidFill>
                  <a:srgbClr val="FF0000"/>
                </a:solidFill>
              </a:rPr>
              <a:t>OEM input and feedback throughout the year</a:t>
            </a:r>
            <a:endParaRPr lang="en-US" sz="1800" b="1" dirty="0">
              <a:solidFill>
                <a:srgbClr val="FF0000"/>
              </a:solidFill>
            </a:endParaRPr>
          </a:p>
        </p:txBody>
      </p:sp>
    </p:spTree>
    <p:extLst>
      <p:ext uri="{BB962C8B-B14F-4D97-AF65-F5344CB8AC3E}">
        <p14:creationId xmlns:p14="http://schemas.microsoft.com/office/powerpoint/2010/main" val="9019893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472488" cy="609600"/>
          </a:xfrm>
        </p:spPr>
        <p:txBody>
          <a:bodyPr/>
          <a:lstStyle/>
          <a:p>
            <a:r>
              <a:rPr lang="en-US" sz="2800" dirty="0" smtClean="0"/>
              <a:t>Category A Fuels</a:t>
            </a:r>
            <a:endParaRPr lang="en-US" sz="2800"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4" y="1792251"/>
            <a:ext cx="6386513"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2"/>
          <p:cNvSpPr txBox="1">
            <a:spLocks/>
          </p:cNvSpPr>
          <p:nvPr/>
        </p:nvSpPr>
        <p:spPr bwMode="auto">
          <a:xfrm>
            <a:off x="242888" y="1022121"/>
            <a:ext cx="8686800" cy="744537"/>
          </a:xfrm>
          <a:prstGeom prst="rect">
            <a:avLst/>
          </a:prstGeom>
          <a:noFill/>
          <a:ln>
            <a:miter lim="800000"/>
            <a:headEnd/>
            <a:tailEnd/>
          </a:ln>
        </p:spPr>
        <p:txBody>
          <a:bodyPr lIns="91408" tIns="45704" rIns="91408" bIns="45704"/>
          <a:lstStyle/>
          <a:p>
            <a:pPr marL="360235" indent="-360235" defTabSz="960094" eaLnBrk="0" hangingPunct="0">
              <a:spcBef>
                <a:spcPct val="50000"/>
              </a:spcBef>
              <a:buSzPct val="125000"/>
              <a:buFontTx/>
              <a:buChar char="•"/>
              <a:defRPr/>
            </a:pPr>
            <a:r>
              <a:rPr lang="en-US" b="1" kern="0" dirty="0">
                <a:solidFill>
                  <a:srgbClr val="000000"/>
                </a:solidFill>
                <a:latin typeface="Arial"/>
              </a:rPr>
              <a:t>Represent range of currently available fuel properties and compositions</a:t>
            </a:r>
          </a:p>
          <a:p>
            <a:pPr marL="817272" lvl="1" indent="-360235" defTabSz="960094" eaLnBrk="0" hangingPunct="0">
              <a:spcBef>
                <a:spcPct val="50000"/>
              </a:spcBef>
              <a:buSzPct val="125000"/>
              <a:buFontTx/>
              <a:buChar char="•"/>
              <a:defRPr/>
            </a:pPr>
            <a:r>
              <a:rPr lang="en-US" b="1" kern="0" dirty="0">
                <a:solidFill>
                  <a:srgbClr val="000000"/>
                </a:solidFill>
                <a:latin typeface="Arial"/>
              </a:rPr>
              <a:t>Worst case = high viscosity, high density, low H content</a:t>
            </a:r>
          </a:p>
        </p:txBody>
      </p:sp>
      <p:sp>
        <p:nvSpPr>
          <p:cNvPr id="5" name="TextBox 4"/>
          <p:cNvSpPr txBox="1"/>
          <p:nvPr/>
        </p:nvSpPr>
        <p:spPr>
          <a:xfrm>
            <a:off x="7763984" y="1387447"/>
            <a:ext cx="1223413" cy="646331"/>
          </a:xfrm>
          <a:prstGeom prst="rect">
            <a:avLst/>
          </a:prstGeom>
          <a:noFill/>
        </p:spPr>
        <p:txBody>
          <a:bodyPr wrap="none" rtlCol="0">
            <a:spAutoFit/>
          </a:bodyPr>
          <a:lstStyle/>
          <a:p>
            <a:pPr algn="ctr"/>
            <a:r>
              <a:rPr lang="en-US" b="1" dirty="0" smtClean="0"/>
              <a:t>Inventory</a:t>
            </a:r>
          </a:p>
          <a:p>
            <a:pPr algn="ctr"/>
            <a:r>
              <a:rPr lang="en-US" b="1" dirty="0" smtClean="0"/>
              <a:t>(gal)</a:t>
            </a:r>
            <a:endParaRPr lang="en-US" b="1" dirty="0"/>
          </a:p>
        </p:txBody>
      </p:sp>
      <p:sp>
        <p:nvSpPr>
          <p:cNvPr id="6" name="TextBox 5"/>
          <p:cNvSpPr txBox="1"/>
          <p:nvPr/>
        </p:nvSpPr>
        <p:spPr>
          <a:xfrm>
            <a:off x="8049943" y="2031670"/>
            <a:ext cx="639919" cy="338554"/>
          </a:xfrm>
          <a:prstGeom prst="rect">
            <a:avLst/>
          </a:prstGeom>
          <a:noFill/>
        </p:spPr>
        <p:txBody>
          <a:bodyPr wrap="none" rtlCol="0">
            <a:spAutoFit/>
          </a:bodyPr>
          <a:lstStyle/>
          <a:p>
            <a:r>
              <a:rPr lang="en-US" sz="1600" dirty="0" smtClean="0"/>
              <a:t>3180</a:t>
            </a:r>
            <a:endParaRPr lang="en-US" sz="1600" dirty="0"/>
          </a:p>
        </p:txBody>
      </p:sp>
      <p:sp>
        <p:nvSpPr>
          <p:cNvPr id="7" name="TextBox 6"/>
          <p:cNvSpPr txBox="1"/>
          <p:nvPr/>
        </p:nvSpPr>
        <p:spPr>
          <a:xfrm>
            <a:off x="8049942" y="2552442"/>
            <a:ext cx="639919" cy="338554"/>
          </a:xfrm>
          <a:prstGeom prst="rect">
            <a:avLst/>
          </a:prstGeom>
          <a:noFill/>
        </p:spPr>
        <p:txBody>
          <a:bodyPr wrap="none" rtlCol="0">
            <a:spAutoFit/>
          </a:bodyPr>
          <a:lstStyle/>
          <a:p>
            <a:r>
              <a:rPr lang="en-US" sz="1600" dirty="0" smtClean="0"/>
              <a:t>3476</a:t>
            </a:r>
            <a:endParaRPr lang="en-US" sz="1600" dirty="0"/>
          </a:p>
        </p:txBody>
      </p:sp>
      <p:sp>
        <p:nvSpPr>
          <p:cNvPr id="8" name="TextBox 7"/>
          <p:cNvSpPr txBox="1"/>
          <p:nvPr/>
        </p:nvSpPr>
        <p:spPr>
          <a:xfrm>
            <a:off x="7998824" y="3080025"/>
            <a:ext cx="753732" cy="338554"/>
          </a:xfrm>
          <a:prstGeom prst="rect">
            <a:avLst/>
          </a:prstGeom>
          <a:noFill/>
        </p:spPr>
        <p:txBody>
          <a:bodyPr wrap="none" rtlCol="0">
            <a:spAutoFit/>
          </a:bodyPr>
          <a:lstStyle/>
          <a:p>
            <a:r>
              <a:rPr lang="en-US" sz="1600" dirty="0" smtClean="0"/>
              <a:t>18295</a:t>
            </a:r>
            <a:endParaRPr lang="en-US" sz="1600" dirty="0"/>
          </a:p>
        </p:txBody>
      </p:sp>
      <p:sp>
        <p:nvSpPr>
          <p:cNvPr id="10" name="TextBox 9"/>
          <p:cNvSpPr txBox="1"/>
          <p:nvPr/>
        </p:nvSpPr>
        <p:spPr>
          <a:xfrm>
            <a:off x="7074195" y="5032744"/>
            <a:ext cx="1793358" cy="923330"/>
          </a:xfrm>
          <a:prstGeom prst="rect">
            <a:avLst/>
          </a:prstGeom>
          <a:noFill/>
        </p:spPr>
        <p:txBody>
          <a:bodyPr wrap="square" rtlCol="0">
            <a:spAutoFit/>
          </a:bodyPr>
          <a:lstStyle/>
          <a:p>
            <a:r>
              <a:rPr lang="en-US" dirty="0" smtClean="0">
                <a:solidFill>
                  <a:srgbClr val="003366"/>
                </a:solidFill>
              </a:rPr>
              <a:t>Fuels have been sent out to all teams</a:t>
            </a:r>
            <a:endParaRPr lang="en-US" dirty="0">
              <a:solidFill>
                <a:srgbClr val="003366"/>
              </a:solidFill>
            </a:endParaRPr>
          </a:p>
        </p:txBody>
      </p:sp>
      <p:sp>
        <p:nvSpPr>
          <p:cNvPr id="12" name="TextBox 11"/>
          <p:cNvSpPr txBox="1"/>
          <p:nvPr/>
        </p:nvSpPr>
        <p:spPr>
          <a:xfrm>
            <a:off x="59231" y="6079809"/>
            <a:ext cx="4373779" cy="738664"/>
          </a:xfrm>
          <a:prstGeom prst="rect">
            <a:avLst/>
          </a:prstGeom>
          <a:noFill/>
        </p:spPr>
        <p:txBody>
          <a:bodyPr wrap="square" rtlCol="0">
            <a:spAutoFit/>
          </a:bodyPr>
          <a:lstStyle/>
          <a:p>
            <a:r>
              <a:rPr lang="en-US" sz="1400" b="1" dirty="0" smtClean="0">
                <a:solidFill>
                  <a:srgbClr val="FFFFFF"/>
                </a:solidFill>
              </a:rPr>
              <a:t>National Jet Fuels Combustion Program</a:t>
            </a:r>
          </a:p>
          <a:p>
            <a:r>
              <a:rPr lang="en-US" sz="1400" b="1" dirty="0" smtClean="0">
                <a:solidFill>
                  <a:srgbClr val="FFFFFF"/>
                </a:solidFill>
              </a:rPr>
              <a:t>REDAC E&amp;E Subcommittee </a:t>
            </a:r>
            <a:r>
              <a:rPr lang="en-US" sz="1400" b="1" baseline="0" dirty="0" smtClean="0">
                <a:solidFill>
                  <a:srgbClr val="FFFFFF"/>
                </a:solidFill>
              </a:rPr>
              <a:t>Meeting</a:t>
            </a:r>
            <a:endParaRPr lang="en-US" sz="1400" b="1" dirty="0">
              <a:solidFill>
                <a:srgbClr val="FFFFFF"/>
              </a:solidFill>
            </a:endParaRPr>
          </a:p>
          <a:p>
            <a:r>
              <a:rPr lang="en-US" sz="1400" b="1" dirty="0" smtClean="0">
                <a:solidFill>
                  <a:srgbClr val="FFFFFF"/>
                </a:solidFill>
              </a:rPr>
              <a:t>March 17, 2015</a:t>
            </a:r>
            <a:endParaRPr lang="en-US" sz="1400" b="1" dirty="0">
              <a:solidFill>
                <a:srgbClr val="FFFFFF"/>
              </a:solidFill>
            </a:endParaRPr>
          </a:p>
        </p:txBody>
      </p:sp>
    </p:spTree>
    <p:extLst>
      <p:ext uri="{BB962C8B-B14F-4D97-AF65-F5344CB8AC3E}">
        <p14:creationId xmlns:p14="http://schemas.microsoft.com/office/powerpoint/2010/main" val="23085986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472488" cy="609600"/>
          </a:xfrm>
        </p:spPr>
        <p:txBody>
          <a:bodyPr/>
          <a:lstStyle/>
          <a:p>
            <a:r>
              <a:rPr lang="en-US" sz="2800" dirty="0" smtClean="0"/>
              <a:t>Category C Fuels Prioritized</a:t>
            </a:r>
            <a:endParaRPr lang="en-US" sz="2800" dirty="0"/>
          </a:p>
        </p:txBody>
      </p:sp>
      <p:sp>
        <p:nvSpPr>
          <p:cNvPr id="3" name="Rectangle 2"/>
          <p:cNvSpPr/>
          <p:nvPr/>
        </p:nvSpPr>
        <p:spPr>
          <a:xfrm>
            <a:off x="861134" y="762998"/>
            <a:ext cx="7430610" cy="4462760"/>
          </a:xfrm>
          <a:prstGeom prst="rect">
            <a:avLst/>
          </a:prstGeom>
        </p:spPr>
        <p:txBody>
          <a:bodyPr wrap="square">
            <a:spAutoFit/>
          </a:bodyPr>
          <a:lstStyle/>
          <a:p>
            <a:pPr marL="285750" indent="-285750">
              <a:spcBef>
                <a:spcPts val="1200"/>
              </a:spcBef>
              <a:buFont typeface="Arial" panose="020B0604020202020204" pitchFamily="34" charset="0"/>
              <a:buChar char="•"/>
            </a:pPr>
            <a:r>
              <a:rPr lang="en-US" dirty="0" smtClean="0"/>
              <a:t>Highly </a:t>
            </a:r>
            <a:r>
              <a:rPr lang="en-US" dirty="0"/>
              <a:t>unusual fuel – Neat </a:t>
            </a:r>
            <a:r>
              <a:rPr lang="en-US" b="1" dirty="0" err="1"/>
              <a:t>Gevo</a:t>
            </a:r>
            <a:r>
              <a:rPr lang="en-US" b="1" dirty="0"/>
              <a:t> ATJ-SPK </a:t>
            </a:r>
            <a:r>
              <a:rPr lang="en-US" dirty="0"/>
              <a:t>– low </a:t>
            </a:r>
            <a:r>
              <a:rPr lang="en-US" dirty="0" err="1"/>
              <a:t>Cetane</a:t>
            </a:r>
            <a:r>
              <a:rPr lang="en-US" dirty="0"/>
              <a:t> (~15), highly </a:t>
            </a:r>
            <a:r>
              <a:rPr lang="en-US" dirty="0" err="1"/>
              <a:t>biomodal</a:t>
            </a:r>
            <a:r>
              <a:rPr lang="en-US" dirty="0"/>
              <a:t>, very flat boiling (~21 C)</a:t>
            </a:r>
          </a:p>
          <a:p>
            <a:pPr marL="285750" indent="-285750">
              <a:spcBef>
                <a:spcPts val="1200"/>
              </a:spcBef>
              <a:buFont typeface="Arial" panose="020B0604020202020204" pitchFamily="34" charset="0"/>
              <a:buChar char="•"/>
            </a:pPr>
            <a:r>
              <a:rPr lang="en-US" dirty="0" smtClean="0"/>
              <a:t>Bimodal </a:t>
            </a:r>
            <a:r>
              <a:rPr lang="en-US" dirty="0"/>
              <a:t>carbon distribution fuel – Aromatic front end – </a:t>
            </a:r>
            <a:r>
              <a:rPr lang="en-US" dirty="0" err="1"/>
              <a:t>trimethyl</a:t>
            </a:r>
            <a:r>
              <a:rPr lang="en-US" dirty="0"/>
              <a:t> benzene &amp; C14 </a:t>
            </a:r>
            <a:r>
              <a:rPr lang="en-US" dirty="0" err="1"/>
              <a:t>iso-paraffins</a:t>
            </a:r>
            <a:r>
              <a:rPr lang="en-US" dirty="0"/>
              <a:t> (C14: T10=217, T90=234 C)</a:t>
            </a:r>
          </a:p>
          <a:p>
            <a:pPr marL="285750" indent="-285750">
              <a:spcBef>
                <a:spcPts val="1200"/>
              </a:spcBef>
              <a:buFont typeface="Arial" panose="020B0604020202020204" pitchFamily="34" charset="0"/>
              <a:buChar char="•"/>
            </a:pPr>
            <a:r>
              <a:rPr lang="en-US" dirty="0"/>
              <a:t>Low </a:t>
            </a:r>
            <a:r>
              <a:rPr lang="en-US" dirty="0" err="1"/>
              <a:t>cetane</a:t>
            </a:r>
            <a:r>
              <a:rPr lang="en-US" dirty="0"/>
              <a:t> number fuel – 50/50 or 60/40 blend of </a:t>
            </a:r>
            <a:r>
              <a:rPr lang="en-US" b="1" dirty="0" err="1"/>
              <a:t>Gevo</a:t>
            </a:r>
            <a:r>
              <a:rPr lang="en-US" b="1" dirty="0"/>
              <a:t> ATJ-SPK/Sasol IPK</a:t>
            </a:r>
            <a:r>
              <a:rPr lang="en-US" dirty="0"/>
              <a:t> – low </a:t>
            </a:r>
            <a:r>
              <a:rPr lang="en-US" dirty="0" err="1"/>
              <a:t>Cetane</a:t>
            </a:r>
            <a:r>
              <a:rPr lang="en-US" dirty="0"/>
              <a:t> (~20-25), otherwise jet like carbon </a:t>
            </a:r>
            <a:r>
              <a:rPr lang="en-US" dirty="0" err="1"/>
              <a:t>dist</a:t>
            </a:r>
            <a:r>
              <a:rPr lang="en-US" dirty="0"/>
              <a:t> &amp; distillation curve</a:t>
            </a:r>
          </a:p>
          <a:p>
            <a:pPr marL="285750" indent="-285750">
              <a:spcBef>
                <a:spcPts val="1200"/>
              </a:spcBef>
              <a:buFont typeface="Arial" panose="020B0604020202020204" pitchFamily="34" charset="0"/>
              <a:buChar char="•"/>
            </a:pPr>
            <a:r>
              <a:rPr lang="en-US" dirty="0" smtClean="0"/>
              <a:t>Flat </a:t>
            </a:r>
            <a:r>
              <a:rPr lang="en-US" dirty="0"/>
              <a:t>distillation curve fuel – C10 n-</a:t>
            </a:r>
            <a:r>
              <a:rPr lang="en-US" dirty="0" err="1"/>
              <a:t>paraffins</a:t>
            </a:r>
            <a:r>
              <a:rPr lang="en-US" dirty="0"/>
              <a:t>/</a:t>
            </a:r>
            <a:r>
              <a:rPr lang="en-US" dirty="0" err="1"/>
              <a:t>iso-paraffins</a:t>
            </a:r>
            <a:r>
              <a:rPr lang="en-US" dirty="0"/>
              <a:t> (T10=163, T90=167) – </a:t>
            </a:r>
            <a:r>
              <a:rPr lang="en-US" dirty="0" err="1"/>
              <a:t>trimethyl</a:t>
            </a:r>
            <a:r>
              <a:rPr lang="en-US" dirty="0"/>
              <a:t> benzene can be added to make fully-synthetic fuel (TMB 165 C)</a:t>
            </a:r>
          </a:p>
          <a:p>
            <a:pPr marL="285750" indent="-285750">
              <a:spcBef>
                <a:spcPts val="1200"/>
              </a:spcBef>
              <a:buFont typeface="Arial" panose="020B0604020202020204" pitchFamily="34" charset="0"/>
              <a:buChar char="•"/>
            </a:pPr>
            <a:r>
              <a:rPr lang="en-US" dirty="0" smtClean="0"/>
              <a:t>High </a:t>
            </a:r>
            <a:r>
              <a:rPr lang="en-US" dirty="0"/>
              <a:t>viscosity fuel – A blend including </a:t>
            </a:r>
            <a:r>
              <a:rPr lang="en-US" b="1" dirty="0" err="1"/>
              <a:t>Amyris</a:t>
            </a:r>
            <a:r>
              <a:rPr lang="en-US" b="1" dirty="0"/>
              <a:t> SIP</a:t>
            </a:r>
          </a:p>
          <a:p>
            <a:pPr marL="285750" indent="-285750">
              <a:spcBef>
                <a:spcPts val="1200"/>
              </a:spcBef>
              <a:buFont typeface="Arial" panose="020B0604020202020204" pitchFamily="34" charset="0"/>
              <a:buChar char="•"/>
            </a:pPr>
            <a:r>
              <a:rPr lang="en-US" dirty="0" smtClean="0"/>
              <a:t>High </a:t>
            </a:r>
            <a:r>
              <a:rPr lang="en-US" dirty="0" err="1" smtClean="0"/>
              <a:t>cyclo</a:t>
            </a:r>
            <a:r>
              <a:rPr lang="en-US" dirty="0" smtClean="0"/>
              <a:t>-paraffin </a:t>
            </a:r>
            <a:r>
              <a:rPr lang="en-US" dirty="0"/>
              <a:t>content fuel – Neat or higher blend of </a:t>
            </a:r>
            <a:r>
              <a:rPr lang="en-US" b="1" dirty="0" err="1"/>
              <a:t>Virent</a:t>
            </a:r>
            <a:r>
              <a:rPr lang="en-US" dirty="0"/>
              <a:t> </a:t>
            </a:r>
            <a:r>
              <a:rPr lang="en-US" b="1" dirty="0"/>
              <a:t>HDO </a:t>
            </a:r>
            <a:r>
              <a:rPr lang="en-US" b="1" dirty="0" smtClean="0"/>
              <a:t>SK</a:t>
            </a:r>
            <a:endParaRPr lang="en-US" b="1" dirty="0"/>
          </a:p>
        </p:txBody>
      </p:sp>
      <p:sp>
        <p:nvSpPr>
          <p:cNvPr id="4" name="TextBox 3"/>
          <p:cNvSpPr txBox="1"/>
          <p:nvPr/>
        </p:nvSpPr>
        <p:spPr>
          <a:xfrm>
            <a:off x="1949302" y="5103915"/>
            <a:ext cx="5075276" cy="923330"/>
          </a:xfrm>
          <a:prstGeom prst="rect">
            <a:avLst/>
          </a:prstGeom>
          <a:noFill/>
        </p:spPr>
        <p:txBody>
          <a:bodyPr wrap="square" rtlCol="0">
            <a:spAutoFit/>
          </a:bodyPr>
          <a:lstStyle/>
          <a:p>
            <a:pPr algn="ctr"/>
            <a:r>
              <a:rPr lang="en-US" b="1" dirty="0" smtClean="0">
                <a:solidFill>
                  <a:srgbClr val="0066FF"/>
                </a:solidFill>
              </a:rPr>
              <a:t>Will employ tiered fuels evaluation approach</a:t>
            </a:r>
          </a:p>
          <a:p>
            <a:pPr algn="ctr"/>
            <a:r>
              <a:rPr lang="en-US" b="1" dirty="0" smtClean="0">
                <a:solidFill>
                  <a:srgbClr val="0066FF"/>
                </a:solidFill>
              </a:rPr>
              <a:t>Will also test n-</a:t>
            </a:r>
            <a:r>
              <a:rPr lang="en-US" b="1" dirty="0" err="1" smtClean="0">
                <a:solidFill>
                  <a:srgbClr val="0066FF"/>
                </a:solidFill>
              </a:rPr>
              <a:t>dodecane</a:t>
            </a:r>
            <a:r>
              <a:rPr lang="en-US" b="1" dirty="0" smtClean="0">
                <a:solidFill>
                  <a:srgbClr val="0066FF"/>
                </a:solidFill>
              </a:rPr>
              <a:t> fuel to support modeling groups.</a:t>
            </a:r>
            <a:endParaRPr lang="en-US" b="1" dirty="0">
              <a:solidFill>
                <a:srgbClr val="0066FF"/>
              </a:solidFill>
            </a:endParaRPr>
          </a:p>
        </p:txBody>
      </p:sp>
      <p:sp>
        <p:nvSpPr>
          <p:cNvPr id="5" name="TextBox 4"/>
          <p:cNvSpPr txBox="1"/>
          <p:nvPr/>
        </p:nvSpPr>
        <p:spPr>
          <a:xfrm>
            <a:off x="7145080" y="5032744"/>
            <a:ext cx="1942212" cy="923330"/>
          </a:xfrm>
          <a:prstGeom prst="rect">
            <a:avLst/>
          </a:prstGeom>
          <a:noFill/>
        </p:spPr>
        <p:txBody>
          <a:bodyPr wrap="square" rtlCol="0">
            <a:spAutoFit/>
          </a:bodyPr>
          <a:lstStyle/>
          <a:p>
            <a:r>
              <a:rPr lang="en-US" dirty="0" smtClean="0">
                <a:solidFill>
                  <a:srgbClr val="003366"/>
                </a:solidFill>
              </a:rPr>
              <a:t>Currently, sending fuels to all testing teams</a:t>
            </a:r>
            <a:endParaRPr lang="en-US" dirty="0">
              <a:solidFill>
                <a:srgbClr val="003366"/>
              </a:solidFill>
            </a:endParaRPr>
          </a:p>
        </p:txBody>
      </p:sp>
      <p:sp>
        <p:nvSpPr>
          <p:cNvPr id="7" name="TextBox 6"/>
          <p:cNvSpPr txBox="1"/>
          <p:nvPr/>
        </p:nvSpPr>
        <p:spPr>
          <a:xfrm>
            <a:off x="59231" y="6079809"/>
            <a:ext cx="4373779" cy="738664"/>
          </a:xfrm>
          <a:prstGeom prst="rect">
            <a:avLst/>
          </a:prstGeom>
          <a:noFill/>
        </p:spPr>
        <p:txBody>
          <a:bodyPr wrap="square" rtlCol="0">
            <a:spAutoFit/>
          </a:bodyPr>
          <a:lstStyle/>
          <a:p>
            <a:r>
              <a:rPr lang="en-US" sz="1400" b="1" dirty="0" smtClean="0">
                <a:solidFill>
                  <a:srgbClr val="FFFFFF"/>
                </a:solidFill>
              </a:rPr>
              <a:t>National Jet Fuels Combustion Program</a:t>
            </a:r>
          </a:p>
          <a:p>
            <a:r>
              <a:rPr lang="en-US" sz="1400" b="1" dirty="0" smtClean="0">
                <a:solidFill>
                  <a:srgbClr val="FFFFFF"/>
                </a:solidFill>
              </a:rPr>
              <a:t>REDAC E&amp;E Subcommittee </a:t>
            </a:r>
            <a:r>
              <a:rPr lang="en-US" sz="1400" b="1" baseline="0" dirty="0" smtClean="0">
                <a:solidFill>
                  <a:srgbClr val="FFFFFF"/>
                </a:solidFill>
              </a:rPr>
              <a:t>Meeting</a:t>
            </a:r>
            <a:endParaRPr lang="en-US" sz="1400" b="1" dirty="0">
              <a:solidFill>
                <a:srgbClr val="FFFFFF"/>
              </a:solidFill>
            </a:endParaRPr>
          </a:p>
          <a:p>
            <a:r>
              <a:rPr lang="en-US" sz="1400" b="1" dirty="0" smtClean="0">
                <a:solidFill>
                  <a:srgbClr val="FFFFFF"/>
                </a:solidFill>
              </a:rPr>
              <a:t>March 17, 2015</a:t>
            </a:r>
            <a:endParaRPr lang="en-US" sz="1400" b="1" dirty="0">
              <a:solidFill>
                <a:srgbClr val="FFFFFF"/>
              </a:solidFill>
            </a:endParaRPr>
          </a:p>
        </p:txBody>
      </p:sp>
    </p:spTree>
    <p:extLst>
      <p:ext uri="{BB962C8B-B14F-4D97-AF65-F5344CB8AC3E}">
        <p14:creationId xmlns:p14="http://schemas.microsoft.com/office/powerpoint/2010/main" val="29848604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0" y="0"/>
            <a:ext cx="8480670" cy="705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2800" b="1" kern="0" dirty="0" smtClean="0">
                <a:solidFill>
                  <a:srgbClr val="1D2F68"/>
                </a:solidFill>
                <a:latin typeface="+mj-lt"/>
                <a:ea typeface="+mj-ea"/>
                <a:cs typeface="+mj-cs"/>
              </a:rPr>
              <a:t>NJFCP Area Highlights: 1 of 2</a:t>
            </a:r>
            <a:endParaRPr kumimoji="0" lang="en-US" sz="2800" b="1" i="0" u="none" strike="noStrike" kern="0" cap="none" spc="0" normalizeH="0" baseline="0" noProof="0" dirty="0" smtClean="0">
              <a:ln>
                <a:noFill/>
              </a:ln>
              <a:solidFill>
                <a:srgbClr val="1D2F68"/>
              </a:solidFill>
              <a:effectLst/>
              <a:uLnTx/>
              <a:uFillTx/>
              <a:latin typeface="+mj-lt"/>
              <a:ea typeface="+mj-ea"/>
              <a:cs typeface="+mj-cs"/>
            </a:endParaRPr>
          </a:p>
        </p:txBody>
      </p:sp>
      <p:sp>
        <p:nvSpPr>
          <p:cNvPr id="7" name="Content Placeholder 2"/>
          <p:cNvSpPr txBox="1">
            <a:spLocks/>
          </p:cNvSpPr>
          <p:nvPr/>
        </p:nvSpPr>
        <p:spPr bwMode="auto">
          <a:xfrm>
            <a:off x="241300" y="1306432"/>
            <a:ext cx="8820638" cy="5246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en-US" sz="2800" b="1" u="sng" kern="0" dirty="0" smtClean="0">
                <a:latin typeface="+mn-lt"/>
                <a:cs typeface="+mn-cs"/>
              </a:rPr>
              <a:t>Testing Working Group:</a:t>
            </a:r>
          </a:p>
          <a:p>
            <a:pPr marL="285750" marR="0" lvl="0" indent="-285750" algn="l" defTabSz="914400" rtl="0" eaLnBrk="1" fontAlgn="base" latinLnBrk="0" hangingPunct="1">
              <a:lnSpc>
                <a:spcPct val="100000"/>
              </a:lnSpc>
              <a:spcBef>
                <a:spcPts val="1200"/>
              </a:spcBef>
              <a:spcAft>
                <a:spcPct val="0"/>
              </a:spcAft>
              <a:buClrTx/>
              <a:buSzTx/>
              <a:buFont typeface="Arial" panose="020B0604020202020204" pitchFamily="34" charset="0"/>
              <a:buChar char="•"/>
              <a:tabLst/>
              <a:defRPr/>
            </a:pPr>
            <a:r>
              <a:rPr lang="en-US" u="sng" kern="0" dirty="0" smtClean="0">
                <a:latin typeface="+mn-lt"/>
                <a:cs typeface="+mn-cs"/>
              </a:rPr>
              <a:t>Area 1 Chemical Kinetic Studies (Hanson/Bowman)</a:t>
            </a:r>
            <a:r>
              <a:rPr kumimoji="0" lang="en-US" b="0" u="sng" strike="noStrike" kern="0" cap="none" spc="0" normalizeH="0" baseline="0" noProof="0" dirty="0" smtClean="0">
                <a:ln>
                  <a:noFill/>
                </a:ln>
                <a:effectLst/>
                <a:uLnTx/>
                <a:uFillTx/>
                <a:latin typeface="+mn-lt"/>
                <a:cs typeface="+mn-cs"/>
              </a:rPr>
              <a:t>:</a:t>
            </a:r>
            <a:r>
              <a:rPr kumimoji="0" lang="en-US" b="0" u="none" strike="noStrike" kern="0" cap="none" spc="0" normalizeH="0" baseline="0" noProof="0" dirty="0" smtClean="0">
                <a:ln>
                  <a:noFill/>
                </a:ln>
                <a:effectLst/>
                <a:uLnTx/>
                <a:uFillTx/>
                <a:latin typeface="+mn-lt"/>
                <a:cs typeface="+mn-cs"/>
              </a:rPr>
              <a:t> Ignition delay and speciation data collected for Cat A fuels;</a:t>
            </a:r>
            <a:r>
              <a:rPr kumimoji="0" lang="en-US" b="0" u="none" strike="noStrike" kern="0" cap="none" spc="0" normalizeH="0" noProof="0" dirty="0" smtClean="0">
                <a:ln>
                  <a:noFill/>
                </a:ln>
                <a:effectLst/>
                <a:uLnTx/>
                <a:uFillTx/>
                <a:latin typeface="+mn-lt"/>
                <a:cs typeface="+mn-cs"/>
              </a:rPr>
              <a:t> small differences observed for petroleum-based fuels above 1100K. Shifting to lower temperatures and alternative fuels</a:t>
            </a:r>
            <a:endParaRPr kumimoji="0" lang="en-US" b="0" u="none" strike="noStrike" kern="0" cap="none" spc="0" normalizeH="0" baseline="0" noProof="0" dirty="0" smtClean="0">
              <a:ln>
                <a:noFill/>
              </a:ln>
              <a:effectLst/>
              <a:uLnTx/>
              <a:uFillTx/>
              <a:latin typeface="+mn-lt"/>
            </a:endParaRPr>
          </a:p>
          <a:p>
            <a:pPr marL="285750" marR="0" lvl="0" indent="-285750" algn="l" defTabSz="914400" rtl="0" eaLnBrk="1" fontAlgn="base" latinLnBrk="0" hangingPunct="1">
              <a:lnSpc>
                <a:spcPct val="100000"/>
              </a:lnSpc>
              <a:spcBef>
                <a:spcPts val="1200"/>
              </a:spcBef>
              <a:spcAft>
                <a:spcPct val="0"/>
              </a:spcAft>
              <a:buClrTx/>
              <a:buSzTx/>
              <a:buFont typeface="Arial" panose="020B0604020202020204" pitchFamily="34" charset="0"/>
              <a:buChar char="•"/>
              <a:tabLst/>
              <a:defRPr/>
            </a:pPr>
            <a:r>
              <a:rPr lang="en-US" u="sng" kern="0" dirty="0" smtClean="0">
                <a:latin typeface="+mn-lt"/>
                <a:cs typeface="+mn-cs"/>
              </a:rPr>
              <a:t>Area 3 Turbulent </a:t>
            </a:r>
            <a:r>
              <a:rPr lang="en-US" u="sng" kern="0" dirty="0">
                <a:latin typeface="+mn-lt"/>
                <a:cs typeface="+mn-cs"/>
              </a:rPr>
              <a:t>C</a:t>
            </a:r>
            <a:r>
              <a:rPr lang="en-US" u="sng" kern="0" dirty="0" smtClean="0">
                <a:latin typeface="+mn-lt"/>
                <a:cs typeface="+mn-cs"/>
              </a:rPr>
              <a:t>ombustion Experiments (Lieuwen)</a:t>
            </a:r>
            <a:r>
              <a:rPr kumimoji="0" lang="en-US" b="0" u="sng" strike="noStrike" kern="0" cap="none" spc="0" normalizeH="0" baseline="0" noProof="0" dirty="0" smtClean="0">
                <a:ln>
                  <a:noFill/>
                </a:ln>
                <a:effectLst/>
                <a:uLnTx/>
                <a:uFillTx/>
                <a:latin typeface="+mn-lt"/>
                <a:cs typeface="+mn-cs"/>
              </a:rPr>
              <a:t>:</a:t>
            </a:r>
            <a:r>
              <a:rPr kumimoji="0" lang="en-US" b="0" u="none" strike="noStrike" kern="0" cap="none" spc="0" normalizeH="0" baseline="0" noProof="0" dirty="0" smtClean="0">
                <a:ln>
                  <a:noFill/>
                </a:ln>
                <a:effectLst/>
                <a:uLnTx/>
                <a:uFillTx/>
                <a:latin typeface="+mn-lt"/>
                <a:cs typeface="+mn-cs"/>
              </a:rPr>
              <a:t> Developed system</a:t>
            </a:r>
            <a:r>
              <a:rPr kumimoji="0" lang="en-US" b="0" u="none" strike="noStrike" kern="0" cap="none" spc="0" normalizeH="0" noProof="0" dirty="0" smtClean="0">
                <a:ln>
                  <a:noFill/>
                </a:ln>
                <a:effectLst/>
                <a:uLnTx/>
                <a:uFillTx/>
                <a:latin typeface="+mn-lt"/>
                <a:cs typeface="+mn-cs"/>
              </a:rPr>
              <a:t> for rapid switching between fuels. Preparing for pre-screening tests to determine optimum tests conditions for fuel screening tests.</a:t>
            </a:r>
            <a:endParaRPr kumimoji="0" lang="en-US" b="0" u="none" strike="noStrike" kern="0" cap="none" spc="0" normalizeH="0" baseline="0" noProof="0" dirty="0" smtClean="0">
              <a:ln>
                <a:noFill/>
              </a:ln>
              <a:effectLst/>
              <a:uLnTx/>
              <a:uFillTx/>
              <a:latin typeface="+mn-lt"/>
              <a:cs typeface="+mn-cs"/>
            </a:endParaRPr>
          </a:p>
          <a:p>
            <a:pPr marL="285750" marR="0" lvl="0" indent="-285750" algn="l" defTabSz="914400" rtl="0" eaLnBrk="1" fontAlgn="base" latinLnBrk="0" hangingPunct="1">
              <a:lnSpc>
                <a:spcPct val="100000"/>
              </a:lnSpc>
              <a:spcBef>
                <a:spcPts val="1200"/>
              </a:spcBef>
              <a:spcAft>
                <a:spcPct val="0"/>
              </a:spcAft>
              <a:buClrTx/>
              <a:buSzTx/>
              <a:buFont typeface="Arial" panose="020B0604020202020204" pitchFamily="34" charset="0"/>
              <a:buChar char="•"/>
              <a:tabLst/>
              <a:defRPr/>
            </a:pPr>
            <a:r>
              <a:rPr lang="en-US" u="sng" kern="0" dirty="0" smtClean="0">
                <a:latin typeface="+mn-lt"/>
                <a:cs typeface="+mn-cs"/>
              </a:rPr>
              <a:t>Area 5 Spray Measurements (Lucht</a:t>
            </a:r>
            <a:r>
              <a:rPr lang="en-US" u="sng" kern="0" dirty="0">
                <a:latin typeface="+mn-lt"/>
                <a:cs typeface="+mn-cs"/>
              </a:rPr>
              <a:t>)</a:t>
            </a:r>
            <a:r>
              <a:rPr lang="en-US" u="sng" kern="0" baseline="0" dirty="0" smtClean="0">
                <a:latin typeface="+mn-lt"/>
                <a:cs typeface="+mn-cs"/>
              </a:rPr>
              <a:t>:</a:t>
            </a:r>
            <a:r>
              <a:rPr lang="en-US" kern="0" baseline="0" dirty="0" smtClean="0">
                <a:latin typeface="+mn-lt"/>
                <a:cs typeface="+mn-cs"/>
              </a:rPr>
              <a:t> Diagnostic</a:t>
            </a:r>
            <a:r>
              <a:rPr lang="en-US" kern="0" dirty="0" smtClean="0">
                <a:latin typeface="+mn-lt"/>
                <a:cs typeface="+mn-cs"/>
              </a:rPr>
              <a:t> approaches established. Awaiting confirmation on fuel nozzle (</a:t>
            </a:r>
            <a:r>
              <a:rPr lang="en-US" i="1" kern="0" dirty="0" smtClean="0">
                <a:latin typeface="+mn-lt"/>
                <a:cs typeface="+mn-cs"/>
              </a:rPr>
              <a:t>done</a:t>
            </a:r>
            <a:r>
              <a:rPr lang="en-US" kern="0" dirty="0" smtClean="0">
                <a:latin typeface="+mn-lt"/>
                <a:cs typeface="+mn-cs"/>
              </a:rPr>
              <a:t>), operating conditions, and resolution of ITAR issues.</a:t>
            </a:r>
          </a:p>
          <a:p>
            <a:pPr marL="285750" indent="-285750">
              <a:spcBef>
                <a:spcPts val="1200"/>
              </a:spcBef>
              <a:buFont typeface="Arial" panose="020B0604020202020204" pitchFamily="34" charset="0"/>
              <a:buChar char="•"/>
              <a:defRPr/>
            </a:pPr>
            <a:r>
              <a:rPr lang="en-US" u="sng" kern="0" dirty="0">
                <a:latin typeface="+mn-lt"/>
              </a:rPr>
              <a:t>Area </a:t>
            </a:r>
            <a:r>
              <a:rPr lang="en-US" u="sng" kern="0" dirty="0" smtClean="0">
                <a:latin typeface="+mn-lt"/>
              </a:rPr>
              <a:t>6 Referee Rig Tests (Stouffer):</a:t>
            </a:r>
            <a:r>
              <a:rPr lang="en-US" kern="0" dirty="0" smtClean="0">
                <a:latin typeface="+mn-lt"/>
              </a:rPr>
              <a:t> Combustion instabilities mapped, fully engaged with OEMs, and undergoing rig shakedown. OEM Committee established to set preferred operating conditions for screening tests. Experimental refinements in progress.</a:t>
            </a:r>
            <a:endParaRPr lang="en-US" kern="0" dirty="0">
              <a:latin typeface="+mn-lt"/>
            </a:endParaRPr>
          </a:p>
          <a:p>
            <a:pPr marL="0" marR="0" lvl="0" indent="0" algn="l" defTabSz="914400" rtl="0" eaLnBrk="1" fontAlgn="base" latinLnBrk="0" hangingPunct="1">
              <a:lnSpc>
                <a:spcPct val="100000"/>
              </a:lnSpc>
              <a:spcBef>
                <a:spcPct val="20000"/>
              </a:spcBef>
              <a:spcAft>
                <a:spcPct val="0"/>
              </a:spcAft>
              <a:buClrTx/>
              <a:buSzTx/>
              <a:buFontTx/>
              <a:buNone/>
              <a:tabLst/>
              <a:defRPr/>
            </a:pPr>
            <a:endParaRPr lang="en-US" kern="0" dirty="0" smtClean="0">
              <a:latin typeface="+mn-lt"/>
              <a:cs typeface="+mn-cs"/>
            </a:endParaRPr>
          </a:p>
        </p:txBody>
      </p:sp>
      <p:sp>
        <p:nvSpPr>
          <p:cNvPr id="8" name="Slide Number Placeholder 4"/>
          <p:cNvSpPr txBox="1">
            <a:spLocks/>
          </p:cNvSpPr>
          <p:nvPr/>
        </p:nvSpPr>
        <p:spPr>
          <a:xfrm>
            <a:off x="8534400" y="6159500"/>
            <a:ext cx="609600" cy="457200"/>
          </a:xfrm>
          <a:prstGeom prst="rect">
            <a:avLst/>
          </a:prstGeom>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A49164A2-F667-4570-91AE-9965D87BAA63}" type="slidenum">
              <a:rPr kumimoji="0" lang="en-GB" sz="1800" b="0" i="0" u="none" strike="noStrike" kern="1200" cap="none" spc="0" normalizeH="0" baseline="0" noProof="0" smtClean="0">
                <a:ln>
                  <a:noFill/>
                </a:ln>
                <a:solidFill>
                  <a:schemeClr val="tx1"/>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14</a:t>
            </a:fld>
            <a:endParaRPr kumimoji="0" lang="en-GB" sz="1000" b="0" i="0" u="none" strike="noStrike" kern="1200" cap="none" spc="0" normalizeH="0" baseline="0" noProof="0" smtClean="0">
              <a:ln>
                <a:noFill/>
              </a:ln>
              <a:solidFill>
                <a:schemeClr val="tx1"/>
              </a:solidFill>
              <a:effectLst/>
              <a:uLnTx/>
              <a:uFillTx/>
              <a:latin typeface="Arial" charset="0"/>
              <a:ea typeface="+mn-ea"/>
              <a:cs typeface="Arial" charset="0"/>
            </a:endParaRPr>
          </a:p>
        </p:txBody>
      </p:sp>
      <p:sp>
        <p:nvSpPr>
          <p:cNvPr id="9" name="Rectangle 2"/>
          <p:cNvSpPr>
            <a:spLocks noChangeArrowheads="1"/>
          </p:cNvSpPr>
          <p:nvPr/>
        </p:nvSpPr>
        <p:spPr bwMode="auto">
          <a:xfrm>
            <a:off x="0" y="6035679"/>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8" tIns="45704" rIns="91408" bIns="45704" anchor="ctr"/>
          <a:lstStyle/>
          <a:p>
            <a:pPr algn="ctr" fontAlgn="base">
              <a:spcBef>
                <a:spcPct val="50000"/>
              </a:spcBef>
              <a:spcAft>
                <a:spcPct val="0"/>
              </a:spcAft>
              <a:buFontTx/>
              <a:buChar char="•"/>
            </a:pPr>
            <a:endParaRPr lang="en-US" sz="2400" smtClean="0">
              <a:solidFill>
                <a:srgbClr val="000000"/>
              </a:solidFill>
            </a:endParaRPr>
          </a:p>
        </p:txBody>
      </p:sp>
      <p:sp>
        <p:nvSpPr>
          <p:cNvPr id="11" name="Rectangle 6"/>
          <p:cNvSpPr>
            <a:spLocks noChangeArrowheads="1"/>
          </p:cNvSpPr>
          <p:nvPr/>
        </p:nvSpPr>
        <p:spPr bwMode="auto">
          <a:xfrm>
            <a:off x="6940550" y="630555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8" tIns="45704" rIns="91408" bIns="45704"/>
          <a:lstStyle/>
          <a:p>
            <a:pPr algn="r" fontAlgn="base">
              <a:spcBef>
                <a:spcPct val="0"/>
              </a:spcBef>
              <a:spcAft>
                <a:spcPct val="0"/>
              </a:spcAft>
            </a:pPr>
            <a:fld id="{E9DC0D2C-2ED1-4B34-AD2C-11654C93CC4C}" type="slidenum">
              <a:rPr lang="en-US" sz="1200" b="1" smtClean="0">
                <a:solidFill>
                  <a:srgbClr val="FFFFFF"/>
                </a:solidFill>
              </a:rPr>
              <a:pPr algn="r" fontAlgn="base">
                <a:spcBef>
                  <a:spcPct val="0"/>
                </a:spcBef>
                <a:spcAft>
                  <a:spcPct val="0"/>
                </a:spcAft>
              </a:pPr>
              <a:t>14</a:t>
            </a:fld>
            <a:endParaRPr lang="en-US" sz="1200" b="1" smtClean="0">
              <a:solidFill>
                <a:srgbClr val="FFFFFF"/>
              </a:solidFill>
            </a:endParaRPr>
          </a:p>
        </p:txBody>
      </p:sp>
      <p:grpSp>
        <p:nvGrpSpPr>
          <p:cNvPr id="12" name="Group 7"/>
          <p:cNvGrpSpPr>
            <a:grpSpLocks/>
          </p:cNvGrpSpPr>
          <p:nvPr/>
        </p:nvGrpSpPr>
        <p:grpSpPr bwMode="auto">
          <a:xfrm>
            <a:off x="6353178" y="6124579"/>
            <a:ext cx="2081212" cy="661988"/>
            <a:chOff x="3596" y="3858"/>
            <a:chExt cx="1311" cy="417"/>
          </a:xfrm>
        </p:grpSpPr>
        <p:pic>
          <p:nvPicPr>
            <p:cNvPr id="15" name="Picture 8" descr="NEW FAA LOGO"/>
            <p:cNvPicPr>
              <a:picLocks noChangeAspect="1" noChangeArrowheads="1"/>
            </p:cNvPicPr>
            <p:nvPr userDrawn="1"/>
          </p:nvPicPr>
          <p:blipFill>
            <a:blip r:embed="rId2">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596" y="3858"/>
              <a:ext cx="416" cy="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Box 9"/>
            <p:cNvSpPr txBox="1">
              <a:spLocks noChangeArrowheads="1"/>
            </p:cNvSpPr>
            <p:nvPr userDrawn="1"/>
          </p:nvSpPr>
          <p:spPr bwMode="auto">
            <a:xfrm>
              <a:off x="4023" y="3947"/>
              <a:ext cx="884" cy="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fontAlgn="base" hangingPunct="1">
                <a:lnSpc>
                  <a:spcPct val="85000"/>
                </a:lnSpc>
                <a:spcBef>
                  <a:spcPct val="0"/>
                </a:spcBef>
                <a:spcAft>
                  <a:spcPct val="0"/>
                </a:spcAft>
                <a:defRPr/>
              </a:pPr>
              <a:r>
                <a:rPr lang="en-US" sz="1200" b="1" smtClean="0">
                  <a:solidFill>
                    <a:srgbClr val="FFFFFF"/>
                  </a:solidFill>
                </a:rPr>
                <a:t>Federal Aviation</a:t>
              </a:r>
            </a:p>
            <a:p>
              <a:pPr eaLnBrk="1" fontAlgn="base" hangingPunct="1">
                <a:lnSpc>
                  <a:spcPct val="85000"/>
                </a:lnSpc>
                <a:spcBef>
                  <a:spcPct val="0"/>
                </a:spcBef>
                <a:spcAft>
                  <a:spcPct val="0"/>
                </a:spcAft>
                <a:defRPr/>
              </a:pPr>
              <a:r>
                <a:rPr lang="en-US" sz="1200" b="1" smtClean="0">
                  <a:solidFill>
                    <a:srgbClr val="FFFFFF"/>
                  </a:solidFill>
                </a:rPr>
                <a:t>Administration</a:t>
              </a:r>
            </a:p>
          </p:txBody>
        </p:sp>
      </p:grpSp>
      <p:sp>
        <p:nvSpPr>
          <p:cNvPr id="17" name="TextBox 16"/>
          <p:cNvSpPr txBox="1"/>
          <p:nvPr/>
        </p:nvSpPr>
        <p:spPr>
          <a:xfrm>
            <a:off x="59231" y="6079809"/>
            <a:ext cx="4373779" cy="738664"/>
          </a:xfrm>
          <a:prstGeom prst="rect">
            <a:avLst/>
          </a:prstGeom>
          <a:noFill/>
        </p:spPr>
        <p:txBody>
          <a:bodyPr wrap="square" rtlCol="0">
            <a:spAutoFit/>
          </a:bodyPr>
          <a:lstStyle/>
          <a:p>
            <a:r>
              <a:rPr lang="en-US" sz="1400" b="1" dirty="0" smtClean="0">
                <a:solidFill>
                  <a:srgbClr val="FFFFFF"/>
                </a:solidFill>
              </a:rPr>
              <a:t>National Jet Fuels Combustion Program</a:t>
            </a:r>
          </a:p>
          <a:p>
            <a:r>
              <a:rPr lang="en-US" sz="1400" b="1" dirty="0" smtClean="0">
                <a:solidFill>
                  <a:srgbClr val="FFFFFF"/>
                </a:solidFill>
              </a:rPr>
              <a:t>REDAC E&amp;E Subcommittee </a:t>
            </a:r>
            <a:r>
              <a:rPr lang="en-US" sz="1400" b="1" baseline="0" dirty="0" smtClean="0">
                <a:solidFill>
                  <a:srgbClr val="FFFFFF"/>
                </a:solidFill>
              </a:rPr>
              <a:t>Meeting</a:t>
            </a:r>
            <a:endParaRPr lang="en-US" sz="1400" b="1" dirty="0">
              <a:solidFill>
                <a:srgbClr val="FFFFFF"/>
              </a:solidFill>
            </a:endParaRPr>
          </a:p>
          <a:p>
            <a:r>
              <a:rPr lang="en-US" sz="1400" b="1" dirty="0" smtClean="0">
                <a:solidFill>
                  <a:srgbClr val="FFFFFF"/>
                </a:solidFill>
              </a:rPr>
              <a:t>March 17, 2015</a:t>
            </a:r>
            <a:endParaRPr lang="en-US" sz="1400" b="1" dirty="0">
              <a:solidFill>
                <a:srgbClr val="FFFFFF"/>
              </a:solidFill>
            </a:endParaRPr>
          </a:p>
        </p:txBody>
      </p:sp>
    </p:spTree>
    <p:extLst>
      <p:ext uri="{BB962C8B-B14F-4D97-AF65-F5344CB8AC3E}">
        <p14:creationId xmlns:p14="http://schemas.microsoft.com/office/powerpoint/2010/main" val="6790490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0" y="0"/>
            <a:ext cx="8480670" cy="705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2800" b="1" kern="0" dirty="0" smtClean="0">
                <a:solidFill>
                  <a:srgbClr val="1D2F68"/>
                </a:solidFill>
                <a:latin typeface="+mj-lt"/>
                <a:ea typeface="+mj-ea"/>
                <a:cs typeface="+mj-cs"/>
              </a:rPr>
              <a:t>NJFCP Area Highlights: 2 of 2</a:t>
            </a:r>
            <a:endParaRPr kumimoji="0" lang="en-US" sz="2800" b="1" i="0" u="none" strike="noStrike" kern="0" cap="none" spc="0" normalizeH="0" baseline="0" noProof="0" dirty="0" smtClean="0">
              <a:ln>
                <a:noFill/>
              </a:ln>
              <a:solidFill>
                <a:srgbClr val="1D2F68"/>
              </a:solidFill>
              <a:effectLst/>
              <a:uLnTx/>
              <a:uFillTx/>
              <a:latin typeface="+mj-lt"/>
              <a:ea typeface="+mj-ea"/>
              <a:cs typeface="+mj-cs"/>
            </a:endParaRPr>
          </a:p>
        </p:txBody>
      </p:sp>
      <p:sp>
        <p:nvSpPr>
          <p:cNvPr id="7" name="Content Placeholder 2"/>
          <p:cNvSpPr txBox="1">
            <a:spLocks/>
          </p:cNvSpPr>
          <p:nvPr/>
        </p:nvSpPr>
        <p:spPr bwMode="auto">
          <a:xfrm>
            <a:off x="241300" y="1306432"/>
            <a:ext cx="8820638" cy="5246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en-US" sz="2800" b="1" u="sng" kern="0" dirty="0" smtClean="0">
                <a:latin typeface="+mn-lt"/>
                <a:cs typeface="+mn-cs"/>
              </a:rPr>
              <a:t>Modeling Working Group:</a:t>
            </a:r>
          </a:p>
          <a:p>
            <a:pPr marL="285750" marR="0" lvl="0" indent="-285750" algn="l" defTabSz="914400" rtl="0" eaLnBrk="1" fontAlgn="base" latinLnBrk="0" hangingPunct="1">
              <a:lnSpc>
                <a:spcPct val="100000"/>
              </a:lnSpc>
              <a:spcBef>
                <a:spcPts val="1200"/>
              </a:spcBef>
              <a:spcAft>
                <a:spcPct val="0"/>
              </a:spcAft>
              <a:buClrTx/>
              <a:buSzTx/>
              <a:buFont typeface="Arial" panose="020B0604020202020204" pitchFamily="34" charset="0"/>
              <a:buChar char="•"/>
              <a:tabLst/>
              <a:defRPr/>
            </a:pPr>
            <a:r>
              <a:rPr kumimoji="0" lang="en-US" b="0" u="sng" strike="noStrike" kern="0" cap="none" spc="0" normalizeH="0" baseline="0" noProof="0" dirty="0" smtClean="0">
                <a:ln>
                  <a:noFill/>
                </a:ln>
                <a:effectLst/>
                <a:uLnTx/>
                <a:uFillTx/>
                <a:latin typeface="+mn-lt"/>
                <a:cs typeface="+mn-cs"/>
              </a:rPr>
              <a:t>Area</a:t>
            </a:r>
            <a:r>
              <a:rPr kumimoji="0" lang="en-US" b="0" u="sng" strike="noStrike" kern="0" cap="none" spc="0" normalizeH="0" noProof="0" dirty="0" smtClean="0">
                <a:ln>
                  <a:noFill/>
                </a:ln>
                <a:effectLst/>
                <a:uLnTx/>
                <a:uFillTx/>
                <a:latin typeface="+mn-lt"/>
                <a:cs typeface="+mn-cs"/>
              </a:rPr>
              <a:t> 2 Chemical Kinetic Modeling (Wang)</a:t>
            </a:r>
            <a:r>
              <a:rPr kumimoji="0" lang="en-US" b="0" u="sng" strike="noStrike" kern="0" cap="none" spc="0" normalizeH="0" baseline="0" noProof="0" dirty="0" smtClean="0">
                <a:ln>
                  <a:noFill/>
                </a:ln>
                <a:effectLst/>
                <a:uLnTx/>
                <a:uFillTx/>
                <a:latin typeface="+mn-lt"/>
                <a:cs typeface="+mn-cs"/>
              </a:rPr>
              <a:t>:</a:t>
            </a:r>
            <a:r>
              <a:rPr kumimoji="0" lang="en-US" b="0" u="none" strike="noStrike" kern="0" cap="none" spc="0" normalizeH="0" noProof="0" dirty="0" smtClean="0">
                <a:ln>
                  <a:noFill/>
                </a:ln>
                <a:effectLst/>
                <a:uLnTx/>
                <a:uFillTx/>
                <a:latin typeface="+mn-lt"/>
                <a:cs typeface="+mn-cs"/>
              </a:rPr>
              <a:t> </a:t>
            </a:r>
            <a:r>
              <a:rPr lang="en-US" kern="0" dirty="0" smtClean="0">
                <a:latin typeface="+mn-lt"/>
                <a:cs typeface="+mn-cs"/>
              </a:rPr>
              <a:t>Beta-version of h</a:t>
            </a:r>
            <a:r>
              <a:rPr lang="en-US" kern="0" noProof="0" dirty="0" err="1" smtClean="0">
                <a:latin typeface="+mn-lt"/>
                <a:cs typeface="+mn-cs"/>
              </a:rPr>
              <a:t>ybrid</a:t>
            </a:r>
            <a:r>
              <a:rPr lang="en-US" kern="0" noProof="0" dirty="0" smtClean="0">
                <a:latin typeface="+mn-lt"/>
                <a:cs typeface="+mn-cs"/>
              </a:rPr>
              <a:t> kinetics mechanism developed for A-2 fuel, demonstrated pressure dependence and ability to reduce species for CFD.  Validating model against rich side chemistry and product species.</a:t>
            </a:r>
            <a:endParaRPr kumimoji="0" lang="en-US" b="0" u="none" strike="noStrike" kern="0" cap="none" spc="0" normalizeH="0" baseline="0" noProof="0" dirty="0" smtClean="0">
              <a:ln>
                <a:noFill/>
              </a:ln>
              <a:effectLst/>
              <a:uLnTx/>
              <a:uFillTx/>
              <a:latin typeface="+mn-lt"/>
            </a:endParaRPr>
          </a:p>
          <a:p>
            <a:pPr marL="285750" marR="0" lvl="0" indent="-285750" algn="l" defTabSz="914400" rtl="0" eaLnBrk="1" fontAlgn="base" latinLnBrk="0" hangingPunct="1">
              <a:lnSpc>
                <a:spcPct val="100000"/>
              </a:lnSpc>
              <a:spcBef>
                <a:spcPts val="1200"/>
              </a:spcBef>
              <a:spcAft>
                <a:spcPct val="0"/>
              </a:spcAft>
              <a:buClrTx/>
              <a:buSzTx/>
              <a:buFont typeface="Arial" panose="020B0604020202020204" pitchFamily="34" charset="0"/>
              <a:buChar char="•"/>
              <a:tabLst/>
              <a:defRPr/>
            </a:pPr>
            <a:r>
              <a:rPr lang="en-US" u="sng" kern="0" dirty="0" smtClean="0">
                <a:latin typeface="+mn-lt"/>
                <a:cs typeface="+mn-cs"/>
              </a:rPr>
              <a:t>Area 4</a:t>
            </a:r>
            <a:r>
              <a:rPr kumimoji="0" lang="en-US" b="0" u="sng" strike="noStrike" kern="0" cap="none" spc="0" normalizeH="0" baseline="0" noProof="0" dirty="0" smtClean="0">
                <a:ln>
                  <a:noFill/>
                </a:ln>
                <a:effectLst/>
                <a:uLnTx/>
                <a:uFillTx/>
                <a:latin typeface="+mn-lt"/>
                <a:cs typeface="+mn-cs"/>
              </a:rPr>
              <a:t>: Fuel-Dependent CFD Modeling (Menon/</a:t>
            </a:r>
            <a:r>
              <a:rPr kumimoji="0" lang="en-US" b="0" u="sng" strike="noStrike" kern="0" cap="none" spc="0" normalizeH="0" baseline="0" noProof="0" dirty="0" err="1" smtClean="0">
                <a:ln>
                  <a:noFill/>
                </a:ln>
                <a:effectLst/>
                <a:uLnTx/>
                <a:uFillTx/>
                <a:latin typeface="+mn-lt"/>
                <a:cs typeface="+mn-cs"/>
              </a:rPr>
              <a:t>Sankaran</a:t>
            </a:r>
            <a:r>
              <a:rPr kumimoji="0" lang="en-US" b="0" u="sng" strike="noStrike" kern="0" cap="none" spc="0" normalizeH="0" baseline="0" noProof="0" dirty="0" smtClean="0">
                <a:ln>
                  <a:noFill/>
                </a:ln>
                <a:effectLst/>
                <a:uLnTx/>
                <a:uFillTx/>
                <a:latin typeface="+mn-lt"/>
                <a:cs typeface="+mn-cs"/>
              </a:rPr>
              <a:t>/</a:t>
            </a:r>
            <a:r>
              <a:rPr kumimoji="0" lang="en-US" b="0" u="sng" strike="noStrike" kern="0" cap="none" spc="0" normalizeH="0" baseline="0" noProof="0" dirty="0" err="1" smtClean="0">
                <a:ln>
                  <a:noFill/>
                </a:ln>
                <a:effectLst/>
                <a:uLnTx/>
                <a:uFillTx/>
                <a:latin typeface="+mn-lt"/>
                <a:cs typeface="+mn-cs"/>
              </a:rPr>
              <a:t>Ihme</a:t>
            </a:r>
            <a:r>
              <a:rPr kumimoji="0" lang="en-US" b="0" u="sng" strike="noStrike" kern="0" cap="none" spc="0" normalizeH="0" baseline="0" noProof="0" dirty="0" smtClean="0">
                <a:ln>
                  <a:noFill/>
                </a:ln>
                <a:effectLst/>
                <a:uLnTx/>
                <a:uFillTx/>
                <a:latin typeface="+mn-lt"/>
                <a:cs typeface="+mn-cs"/>
              </a:rPr>
              <a:t>):</a:t>
            </a:r>
            <a:r>
              <a:rPr kumimoji="0" lang="en-US" b="0" u="none" strike="noStrike" kern="0" cap="none" spc="0" normalizeH="0" noProof="0" dirty="0" smtClean="0">
                <a:ln>
                  <a:noFill/>
                </a:ln>
                <a:effectLst/>
                <a:uLnTx/>
                <a:uFillTx/>
                <a:latin typeface="+mn-lt"/>
                <a:cs typeface="+mn-cs"/>
              </a:rPr>
              <a:t> Example n-</a:t>
            </a:r>
            <a:r>
              <a:rPr kumimoji="0" lang="en-US" b="0" u="none" strike="noStrike" kern="0" cap="none" spc="0" normalizeH="0" noProof="0" dirty="0" err="1" smtClean="0">
                <a:ln>
                  <a:noFill/>
                </a:ln>
                <a:effectLst/>
                <a:uLnTx/>
                <a:uFillTx/>
                <a:latin typeface="+mn-lt"/>
                <a:cs typeface="+mn-cs"/>
              </a:rPr>
              <a:t>dodecane</a:t>
            </a:r>
            <a:r>
              <a:rPr kumimoji="0" lang="en-US" b="0" u="none" strike="noStrike" kern="0" cap="none" spc="0" normalizeH="0" noProof="0" dirty="0" smtClean="0">
                <a:ln>
                  <a:noFill/>
                </a:ln>
                <a:effectLst/>
                <a:uLnTx/>
                <a:uFillTx/>
                <a:latin typeface="+mn-lt"/>
                <a:cs typeface="+mn-cs"/>
              </a:rPr>
              <a:t> kinetics model reduced to 24 species and </a:t>
            </a:r>
            <a:r>
              <a:rPr lang="en-US" kern="0" dirty="0" smtClean="0">
                <a:latin typeface="+mn-lt"/>
                <a:cs typeface="+mn-cs"/>
              </a:rPr>
              <a:t>demonstrated application in LDI burner. Grid generated for referee rig. New combustion model developed. Awaiting kinetics model for A-2 fuel and boundary/inlet conditions. </a:t>
            </a:r>
            <a:endParaRPr kumimoji="0" lang="en-US" b="0" u="none" strike="noStrike" kern="0" cap="none" spc="0" normalizeH="0" noProof="0" dirty="0" smtClean="0">
              <a:ln>
                <a:noFill/>
              </a:ln>
              <a:effectLst/>
              <a:uLnTx/>
              <a:uFillTx/>
              <a:latin typeface="+mn-lt"/>
              <a:cs typeface="+mn-cs"/>
            </a:endParaRPr>
          </a:p>
          <a:p>
            <a:pPr marL="285750" lvl="1" indent="-285750">
              <a:spcBef>
                <a:spcPts val="1200"/>
              </a:spcBef>
              <a:buFont typeface="Arial" panose="020B0604020202020204" pitchFamily="34" charset="0"/>
              <a:buChar char="•"/>
              <a:defRPr/>
            </a:pPr>
            <a:r>
              <a:rPr lang="en-US" u="sng" kern="0" dirty="0" smtClean="0">
                <a:latin typeface="+mn-lt"/>
                <a:cs typeface="+mn-cs"/>
              </a:rPr>
              <a:t>Area 5 Spray Modeling (Ihme)</a:t>
            </a:r>
            <a:r>
              <a:rPr lang="en-US" u="sng" kern="0" baseline="0" dirty="0" smtClean="0">
                <a:latin typeface="+mn-lt"/>
                <a:cs typeface="+mn-cs"/>
              </a:rPr>
              <a:t>:</a:t>
            </a:r>
            <a:r>
              <a:rPr lang="en-US" kern="0" baseline="0" dirty="0" smtClean="0">
                <a:latin typeface="+mn-lt"/>
                <a:cs typeface="+mn-cs"/>
              </a:rPr>
              <a:t> Working on </a:t>
            </a:r>
            <a:r>
              <a:rPr lang="en-US" dirty="0"/>
              <a:t>d</a:t>
            </a:r>
            <a:r>
              <a:rPr lang="en-US" dirty="0" smtClean="0"/>
              <a:t>evelopment </a:t>
            </a:r>
            <a:r>
              <a:rPr lang="en-US" dirty="0"/>
              <a:t>and implementation of non-ideal droplet </a:t>
            </a:r>
            <a:r>
              <a:rPr lang="en-US" dirty="0" smtClean="0"/>
              <a:t>evaporation</a:t>
            </a:r>
            <a:r>
              <a:rPr lang="en-US" kern="0" dirty="0" smtClean="0">
                <a:latin typeface="+mn-lt"/>
                <a:cs typeface="+mn-cs"/>
              </a:rPr>
              <a:t>, m</a:t>
            </a:r>
            <a:r>
              <a:rPr lang="en-US" dirty="0" smtClean="0"/>
              <a:t>ulticomponent </a:t>
            </a:r>
            <a:r>
              <a:rPr lang="en-US" dirty="0"/>
              <a:t>evaporation using </a:t>
            </a:r>
            <a:r>
              <a:rPr lang="en-US" i="1" dirty="0"/>
              <a:t>functional group-based approach (UNIFAC) </a:t>
            </a:r>
            <a:r>
              <a:rPr lang="en-US" dirty="0"/>
              <a:t>and group contribution methods to determine vapor </a:t>
            </a:r>
            <a:r>
              <a:rPr lang="en-US" dirty="0" smtClean="0"/>
              <a:t>pressure and model verification. </a:t>
            </a:r>
            <a:r>
              <a:rPr lang="en-US" dirty="0"/>
              <a:t>Next step: description of Cat-A </a:t>
            </a:r>
            <a:r>
              <a:rPr lang="en-US" dirty="0" smtClean="0"/>
              <a:t>evaporation</a:t>
            </a:r>
            <a:r>
              <a:rPr lang="en-US" kern="0" dirty="0">
                <a:latin typeface="+mn-lt"/>
                <a:cs typeface="+mn-cs"/>
              </a:rPr>
              <a:t>.</a:t>
            </a:r>
            <a:endParaRPr lang="en-US" dirty="0"/>
          </a:p>
        </p:txBody>
      </p:sp>
      <p:sp>
        <p:nvSpPr>
          <p:cNvPr id="8" name="Slide Number Placeholder 4"/>
          <p:cNvSpPr txBox="1">
            <a:spLocks/>
          </p:cNvSpPr>
          <p:nvPr/>
        </p:nvSpPr>
        <p:spPr>
          <a:xfrm>
            <a:off x="8534400" y="6159500"/>
            <a:ext cx="609600" cy="457200"/>
          </a:xfrm>
          <a:prstGeom prst="rect">
            <a:avLst/>
          </a:prstGeom>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A49164A2-F667-4570-91AE-9965D87BAA63}" type="slidenum">
              <a:rPr kumimoji="0" lang="en-GB" sz="1800" b="0" i="0" u="none" strike="noStrike" kern="1200" cap="none" spc="0" normalizeH="0" baseline="0" noProof="0" smtClean="0">
                <a:ln>
                  <a:noFill/>
                </a:ln>
                <a:solidFill>
                  <a:schemeClr val="tx1"/>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15</a:t>
            </a:fld>
            <a:endParaRPr kumimoji="0" lang="en-GB" sz="1000" b="0" i="0" u="none" strike="noStrike" kern="1200" cap="none" spc="0" normalizeH="0" baseline="0" noProof="0" smtClean="0">
              <a:ln>
                <a:noFill/>
              </a:ln>
              <a:solidFill>
                <a:schemeClr val="tx1"/>
              </a:solidFill>
              <a:effectLst/>
              <a:uLnTx/>
              <a:uFillTx/>
              <a:latin typeface="Arial" charset="0"/>
              <a:ea typeface="+mn-ea"/>
              <a:cs typeface="Arial" charset="0"/>
            </a:endParaRPr>
          </a:p>
        </p:txBody>
      </p:sp>
      <p:sp>
        <p:nvSpPr>
          <p:cNvPr id="9" name="Rectangle 2"/>
          <p:cNvSpPr>
            <a:spLocks noChangeArrowheads="1"/>
          </p:cNvSpPr>
          <p:nvPr/>
        </p:nvSpPr>
        <p:spPr bwMode="auto">
          <a:xfrm>
            <a:off x="0" y="6035679"/>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8" tIns="45704" rIns="91408" bIns="45704" anchor="ctr"/>
          <a:lstStyle/>
          <a:p>
            <a:pPr algn="ctr" fontAlgn="base">
              <a:spcBef>
                <a:spcPct val="50000"/>
              </a:spcBef>
              <a:spcAft>
                <a:spcPct val="0"/>
              </a:spcAft>
              <a:buFontTx/>
              <a:buChar char="•"/>
            </a:pPr>
            <a:endParaRPr lang="en-US" sz="2400" smtClean="0">
              <a:solidFill>
                <a:srgbClr val="000000"/>
              </a:solidFill>
            </a:endParaRPr>
          </a:p>
        </p:txBody>
      </p:sp>
      <p:sp>
        <p:nvSpPr>
          <p:cNvPr id="11" name="Rectangle 6"/>
          <p:cNvSpPr>
            <a:spLocks noChangeArrowheads="1"/>
          </p:cNvSpPr>
          <p:nvPr/>
        </p:nvSpPr>
        <p:spPr bwMode="auto">
          <a:xfrm>
            <a:off x="6940550" y="630555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8" tIns="45704" rIns="91408" bIns="45704"/>
          <a:lstStyle/>
          <a:p>
            <a:pPr algn="r" fontAlgn="base">
              <a:spcBef>
                <a:spcPct val="0"/>
              </a:spcBef>
              <a:spcAft>
                <a:spcPct val="0"/>
              </a:spcAft>
            </a:pPr>
            <a:fld id="{E9DC0D2C-2ED1-4B34-AD2C-11654C93CC4C}" type="slidenum">
              <a:rPr lang="en-US" sz="1200" b="1" smtClean="0">
                <a:solidFill>
                  <a:srgbClr val="FFFFFF"/>
                </a:solidFill>
              </a:rPr>
              <a:pPr algn="r" fontAlgn="base">
                <a:spcBef>
                  <a:spcPct val="0"/>
                </a:spcBef>
                <a:spcAft>
                  <a:spcPct val="0"/>
                </a:spcAft>
              </a:pPr>
              <a:t>15</a:t>
            </a:fld>
            <a:endParaRPr lang="en-US" sz="1200" b="1" smtClean="0">
              <a:solidFill>
                <a:srgbClr val="FFFFFF"/>
              </a:solidFill>
            </a:endParaRPr>
          </a:p>
        </p:txBody>
      </p:sp>
      <p:grpSp>
        <p:nvGrpSpPr>
          <p:cNvPr id="12" name="Group 7"/>
          <p:cNvGrpSpPr>
            <a:grpSpLocks/>
          </p:cNvGrpSpPr>
          <p:nvPr/>
        </p:nvGrpSpPr>
        <p:grpSpPr bwMode="auto">
          <a:xfrm>
            <a:off x="6353178" y="6124579"/>
            <a:ext cx="2081212" cy="661988"/>
            <a:chOff x="3596" y="3858"/>
            <a:chExt cx="1311" cy="417"/>
          </a:xfrm>
        </p:grpSpPr>
        <p:pic>
          <p:nvPicPr>
            <p:cNvPr id="15" name="Picture 8" descr="NEW FAA LOGO"/>
            <p:cNvPicPr>
              <a:picLocks noChangeAspect="1" noChangeArrowheads="1"/>
            </p:cNvPicPr>
            <p:nvPr userDrawn="1"/>
          </p:nvPicPr>
          <p:blipFill>
            <a:blip r:embed="rId2">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596" y="3858"/>
              <a:ext cx="416" cy="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Box 9"/>
            <p:cNvSpPr txBox="1">
              <a:spLocks noChangeArrowheads="1"/>
            </p:cNvSpPr>
            <p:nvPr userDrawn="1"/>
          </p:nvSpPr>
          <p:spPr bwMode="auto">
            <a:xfrm>
              <a:off x="4023" y="3947"/>
              <a:ext cx="884" cy="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fontAlgn="base" hangingPunct="1">
                <a:lnSpc>
                  <a:spcPct val="85000"/>
                </a:lnSpc>
                <a:spcBef>
                  <a:spcPct val="0"/>
                </a:spcBef>
                <a:spcAft>
                  <a:spcPct val="0"/>
                </a:spcAft>
                <a:defRPr/>
              </a:pPr>
              <a:r>
                <a:rPr lang="en-US" sz="1200" b="1" smtClean="0">
                  <a:solidFill>
                    <a:srgbClr val="FFFFFF"/>
                  </a:solidFill>
                </a:rPr>
                <a:t>Federal Aviation</a:t>
              </a:r>
            </a:p>
            <a:p>
              <a:pPr eaLnBrk="1" fontAlgn="base" hangingPunct="1">
                <a:lnSpc>
                  <a:spcPct val="85000"/>
                </a:lnSpc>
                <a:spcBef>
                  <a:spcPct val="0"/>
                </a:spcBef>
                <a:spcAft>
                  <a:spcPct val="0"/>
                </a:spcAft>
                <a:defRPr/>
              </a:pPr>
              <a:r>
                <a:rPr lang="en-US" sz="1200" b="1" smtClean="0">
                  <a:solidFill>
                    <a:srgbClr val="FFFFFF"/>
                  </a:solidFill>
                </a:rPr>
                <a:t>Administration</a:t>
              </a:r>
            </a:p>
          </p:txBody>
        </p:sp>
      </p:grpSp>
      <p:sp>
        <p:nvSpPr>
          <p:cNvPr id="17" name="TextBox 16"/>
          <p:cNvSpPr txBox="1"/>
          <p:nvPr/>
        </p:nvSpPr>
        <p:spPr>
          <a:xfrm>
            <a:off x="59231" y="6079809"/>
            <a:ext cx="4373779" cy="738664"/>
          </a:xfrm>
          <a:prstGeom prst="rect">
            <a:avLst/>
          </a:prstGeom>
          <a:noFill/>
        </p:spPr>
        <p:txBody>
          <a:bodyPr wrap="square" rtlCol="0">
            <a:spAutoFit/>
          </a:bodyPr>
          <a:lstStyle/>
          <a:p>
            <a:r>
              <a:rPr lang="en-US" sz="1400" b="1" dirty="0" smtClean="0">
                <a:solidFill>
                  <a:srgbClr val="FFFFFF"/>
                </a:solidFill>
              </a:rPr>
              <a:t>National Jet Fuels Combustion Program</a:t>
            </a:r>
          </a:p>
          <a:p>
            <a:r>
              <a:rPr lang="en-US" sz="1400" b="1" dirty="0" smtClean="0">
                <a:solidFill>
                  <a:srgbClr val="FFFFFF"/>
                </a:solidFill>
              </a:rPr>
              <a:t>REDAC E&amp;E Subcommittee </a:t>
            </a:r>
            <a:r>
              <a:rPr lang="en-US" sz="1400" b="1" baseline="0" dirty="0" smtClean="0">
                <a:solidFill>
                  <a:srgbClr val="FFFFFF"/>
                </a:solidFill>
              </a:rPr>
              <a:t>Meeting</a:t>
            </a:r>
            <a:endParaRPr lang="en-US" sz="1400" b="1" dirty="0">
              <a:solidFill>
                <a:srgbClr val="FFFFFF"/>
              </a:solidFill>
            </a:endParaRPr>
          </a:p>
          <a:p>
            <a:r>
              <a:rPr lang="en-US" sz="1400" b="1" dirty="0" smtClean="0">
                <a:solidFill>
                  <a:srgbClr val="FFFFFF"/>
                </a:solidFill>
              </a:rPr>
              <a:t>March 17, 2015</a:t>
            </a:r>
            <a:endParaRPr lang="en-US" sz="1400" b="1" dirty="0">
              <a:solidFill>
                <a:srgbClr val="FFFFFF"/>
              </a:solidFill>
            </a:endParaRPr>
          </a:p>
        </p:txBody>
      </p:sp>
    </p:spTree>
    <p:extLst>
      <p:ext uri="{BB962C8B-B14F-4D97-AF65-F5344CB8AC3E}">
        <p14:creationId xmlns:p14="http://schemas.microsoft.com/office/powerpoint/2010/main" val="37182149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41" y="0"/>
            <a:ext cx="9264503" cy="442210"/>
          </a:xfrm>
        </p:spPr>
        <p:txBody>
          <a:bodyPr/>
          <a:lstStyle/>
          <a:p>
            <a:r>
              <a:rPr lang="en-US" sz="2200" dirty="0" smtClean="0"/>
              <a:t>Program Sponsors, Contributors, Performers and Industry Members</a:t>
            </a:r>
            <a:endParaRPr lang="en-US" sz="2200" dirty="0"/>
          </a:p>
        </p:txBody>
      </p:sp>
      <p:sp>
        <p:nvSpPr>
          <p:cNvPr id="5" name="Down Arrow 4"/>
          <p:cNvSpPr/>
          <p:nvPr/>
        </p:nvSpPr>
        <p:spPr>
          <a:xfrm rot="10800000">
            <a:off x="3254375" y="4796454"/>
            <a:ext cx="1981200" cy="563562"/>
          </a:xfrm>
          <a:prstGeom prst="downArrow">
            <a:avLst/>
          </a:prstGeom>
          <a:solidFill>
            <a:schemeClr val="accent6">
              <a:alpha val="28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3133725" y="1956055"/>
            <a:ext cx="2347913" cy="2800977"/>
          </a:xfrm>
          <a:prstGeom prst="rect">
            <a:avLst/>
          </a:prstGeom>
          <a:solidFill>
            <a:schemeClr val="accent3">
              <a:lumMod val="60000"/>
              <a:lumOff val="4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9" name="Group 6"/>
          <p:cNvGrpSpPr>
            <a:grpSpLocks/>
          </p:cNvGrpSpPr>
          <p:nvPr/>
        </p:nvGrpSpPr>
        <p:grpSpPr bwMode="auto">
          <a:xfrm>
            <a:off x="2225675" y="506737"/>
            <a:ext cx="4133850" cy="652462"/>
            <a:chOff x="1143000" y="957649"/>
            <a:chExt cx="5638800" cy="718800"/>
          </a:xfrm>
        </p:grpSpPr>
        <p:sp>
          <p:nvSpPr>
            <p:cNvPr id="10" name="Rectangle 9"/>
            <p:cNvSpPr/>
            <p:nvPr/>
          </p:nvSpPr>
          <p:spPr>
            <a:xfrm>
              <a:off x="1599908" y="957649"/>
              <a:ext cx="4724985" cy="6575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TextBox 4"/>
            <p:cNvSpPr txBox="1">
              <a:spLocks noChangeArrowheads="1"/>
            </p:cNvSpPr>
            <p:nvPr/>
          </p:nvSpPr>
          <p:spPr bwMode="auto">
            <a:xfrm>
              <a:off x="1143000" y="1019145"/>
              <a:ext cx="5638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b="1"/>
                <a:t>STEERING COMMITTEE</a:t>
              </a:r>
            </a:p>
          </p:txBody>
        </p:sp>
        <p:sp>
          <p:nvSpPr>
            <p:cNvPr id="12" name="TextBox 5"/>
            <p:cNvSpPr txBox="1">
              <a:spLocks noChangeArrowheads="1"/>
            </p:cNvSpPr>
            <p:nvPr/>
          </p:nvSpPr>
          <p:spPr bwMode="auto">
            <a:xfrm>
              <a:off x="1171981" y="1303535"/>
              <a:ext cx="5486400" cy="372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sz="1600"/>
                <a:t>(Federal, OEMs, University PIs)</a:t>
              </a:r>
            </a:p>
          </p:txBody>
        </p:sp>
      </p:grpSp>
      <p:sp>
        <p:nvSpPr>
          <p:cNvPr id="13" name="Down Arrow 12"/>
          <p:cNvSpPr/>
          <p:nvPr/>
        </p:nvSpPr>
        <p:spPr>
          <a:xfrm>
            <a:off x="3302000" y="1343349"/>
            <a:ext cx="1981200" cy="563563"/>
          </a:xfrm>
          <a:prstGeom prst="downArrow">
            <a:avLst/>
          </a:prstGeom>
          <a:solidFill>
            <a:schemeClr val="accent6">
              <a:alpha val="28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TextBox 8"/>
          <p:cNvSpPr txBox="1">
            <a:spLocks noChangeArrowheads="1"/>
          </p:cNvSpPr>
          <p:nvPr/>
        </p:nvSpPr>
        <p:spPr bwMode="auto">
          <a:xfrm>
            <a:off x="3701716" y="1303662"/>
            <a:ext cx="118814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2000" b="1" dirty="0" smtClean="0"/>
              <a:t>Guidance</a:t>
            </a:r>
            <a:endParaRPr lang="en-US" sz="2000" b="1" dirty="0"/>
          </a:p>
        </p:txBody>
      </p:sp>
      <p:sp>
        <p:nvSpPr>
          <p:cNvPr id="15" name="Rounded Rectangle 14"/>
          <p:cNvSpPr/>
          <p:nvPr/>
        </p:nvSpPr>
        <p:spPr>
          <a:xfrm>
            <a:off x="173038" y="2048199"/>
            <a:ext cx="1350962" cy="26765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TextBox 10"/>
          <p:cNvSpPr txBox="1">
            <a:spLocks noChangeArrowheads="1"/>
          </p:cNvSpPr>
          <p:nvPr/>
        </p:nvSpPr>
        <p:spPr bwMode="auto">
          <a:xfrm>
            <a:off x="47625" y="2067249"/>
            <a:ext cx="1600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b="1"/>
              <a:t>Fed Gov’t</a:t>
            </a:r>
          </a:p>
        </p:txBody>
      </p:sp>
      <p:sp>
        <p:nvSpPr>
          <p:cNvPr id="17" name="TextBox 11"/>
          <p:cNvSpPr txBox="1">
            <a:spLocks noChangeArrowheads="1"/>
          </p:cNvSpPr>
          <p:nvPr/>
        </p:nvSpPr>
        <p:spPr bwMode="auto">
          <a:xfrm>
            <a:off x="390525" y="2459362"/>
            <a:ext cx="14478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dirty="0"/>
              <a:t>-</a:t>
            </a:r>
            <a:r>
              <a:rPr lang="en-US" dirty="0" smtClean="0"/>
              <a:t>FAA</a:t>
            </a:r>
          </a:p>
          <a:p>
            <a:r>
              <a:rPr lang="en-US" dirty="0" smtClean="0"/>
              <a:t>-ARL</a:t>
            </a:r>
            <a:endParaRPr lang="en-US" dirty="0"/>
          </a:p>
          <a:p>
            <a:r>
              <a:rPr lang="en-US" dirty="0"/>
              <a:t>-AFRL</a:t>
            </a:r>
          </a:p>
          <a:p>
            <a:r>
              <a:rPr lang="en-US" dirty="0"/>
              <a:t>-NASA</a:t>
            </a:r>
          </a:p>
          <a:p>
            <a:r>
              <a:rPr lang="en-US" dirty="0"/>
              <a:t>-NIST</a:t>
            </a:r>
          </a:p>
          <a:p>
            <a:r>
              <a:rPr lang="en-US" dirty="0"/>
              <a:t>-DLA</a:t>
            </a:r>
          </a:p>
          <a:p>
            <a:r>
              <a:rPr lang="en-US" dirty="0"/>
              <a:t>-</a:t>
            </a:r>
            <a:r>
              <a:rPr lang="en-US" dirty="0" smtClean="0"/>
              <a:t>Navy</a:t>
            </a:r>
            <a:endParaRPr lang="en-US" dirty="0"/>
          </a:p>
          <a:p>
            <a:r>
              <a:rPr lang="en-US" dirty="0"/>
              <a:t>-</a:t>
            </a:r>
            <a:r>
              <a:rPr lang="en-US" dirty="0" smtClean="0"/>
              <a:t>DOE</a:t>
            </a:r>
            <a:endParaRPr lang="en-US" dirty="0"/>
          </a:p>
        </p:txBody>
      </p:sp>
      <p:sp>
        <p:nvSpPr>
          <p:cNvPr id="18" name="Right Arrow 17"/>
          <p:cNvSpPr/>
          <p:nvPr/>
        </p:nvSpPr>
        <p:spPr>
          <a:xfrm>
            <a:off x="1550584" y="1906912"/>
            <a:ext cx="1583141" cy="2921000"/>
          </a:xfrm>
          <a:prstGeom prst="rightArrow">
            <a:avLst/>
          </a:prstGeom>
          <a:solidFill>
            <a:schemeClr val="accent6">
              <a:alpha val="28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TextBox 13"/>
          <p:cNvSpPr txBox="1">
            <a:spLocks noChangeArrowheads="1"/>
          </p:cNvSpPr>
          <p:nvPr/>
        </p:nvSpPr>
        <p:spPr bwMode="auto">
          <a:xfrm>
            <a:off x="1523999" y="2784465"/>
            <a:ext cx="203436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2000" b="1" dirty="0"/>
              <a:t>-Funding</a:t>
            </a:r>
          </a:p>
          <a:p>
            <a:r>
              <a:rPr lang="en-US" sz="2000" b="1" dirty="0"/>
              <a:t>-Test Facilities</a:t>
            </a:r>
          </a:p>
          <a:p>
            <a:r>
              <a:rPr lang="en-US" sz="2000" b="1" dirty="0"/>
              <a:t>-</a:t>
            </a:r>
            <a:r>
              <a:rPr lang="en-US" sz="2000" b="1" dirty="0" smtClean="0"/>
              <a:t>Fuels</a:t>
            </a:r>
            <a:endParaRPr lang="en-US" sz="2000" b="1" dirty="0"/>
          </a:p>
        </p:txBody>
      </p:sp>
      <p:sp>
        <p:nvSpPr>
          <p:cNvPr id="20" name="Right Arrow 19"/>
          <p:cNvSpPr/>
          <p:nvPr/>
        </p:nvSpPr>
        <p:spPr>
          <a:xfrm>
            <a:off x="5477768" y="1625130"/>
            <a:ext cx="1895655" cy="3548063"/>
          </a:xfrm>
          <a:prstGeom prst="rightArrow">
            <a:avLst/>
          </a:prstGeom>
          <a:solidFill>
            <a:schemeClr val="accent6">
              <a:alpha val="28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Rounded Rectangle 20"/>
          <p:cNvSpPr/>
          <p:nvPr/>
        </p:nvSpPr>
        <p:spPr>
          <a:xfrm>
            <a:off x="7394575" y="2119637"/>
            <a:ext cx="1676400" cy="2540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 name="TextBox 17"/>
          <p:cNvSpPr txBox="1">
            <a:spLocks noChangeArrowheads="1"/>
          </p:cNvSpPr>
          <p:nvPr/>
        </p:nvSpPr>
        <p:spPr bwMode="auto">
          <a:xfrm>
            <a:off x="7394575" y="2162499"/>
            <a:ext cx="1600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b="1"/>
              <a:t>Industry</a:t>
            </a:r>
          </a:p>
        </p:txBody>
      </p:sp>
      <p:sp>
        <p:nvSpPr>
          <p:cNvPr id="23" name="TextBox 18"/>
          <p:cNvSpPr txBox="1">
            <a:spLocks noChangeArrowheads="1"/>
          </p:cNvSpPr>
          <p:nvPr/>
        </p:nvSpPr>
        <p:spPr bwMode="auto">
          <a:xfrm>
            <a:off x="7408863" y="2532387"/>
            <a:ext cx="1819275"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dirty="0"/>
              <a:t>-Honeywell</a:t>
            </a:r>
          </a:p>
          <a:p>
            <a:r>
              <a:rPr lang="en-US" dirty="0"/>
              <a:t>-GE</a:t>
            </a:r>
          </a:p>
          <a:p>
            <a:r>
              <a:rPr lang="en-US" dirty="0"/>
              <a:t>-Pratt &amp; Whitney</a:t>
            </a:r>
          </a:p>
          <a:p>
            <a:r>
              <a:rPr lang="en-US" dirty="0"/>
              <a:t>-Williams</a:t>
            </a:r>
          </a:p>
          <a:p>
            <a:r>
              <a:rPr lang="en-US" dirty="0"/>
              <a:t>-Rolls-Royce</a:t>
            </a:r>
          </a:p>
          <a:p>
            <a:r>
              <a:rPr lang="en-US" dirty="0" smtClean="0"/>
              <a:t>-</a:t>
            </a:r>
            <a:r>
              <a:rPr lang="en-US" dirty="0"/>
              <a:t>Fuel </a:t>
            </a:r>
            <a:r>
              <a:rPr lang="en-US" dirty="0" smtClean="0"/>
              <a:t>Producers</a:t>
            </a:r>
          </a:p>
          <a:p>
            <a:r>
              <a:rPr lang="en-US" dirty="0" smtClean="0"/>
              <a:t>-Parker Hannifin</a:t>
            </a:r>
            <a:endParaRPr lang="en-US" dirty="0"/>
          </a:p>
        </p:txBody>
      </p:sp>
      <p:sp>
        <p:nvSpPr>
          <p:cNvPr id="24" name="TextBox 19"/>
          <p:cNvSpPr txBox="1">
            <a:spLocks noChangeArrowheads="1"/>
          </p:cNvSpPr>
          <p:nvPr/>
        </p:nvSpPr>
        <p:spPr bwMode="auto">
          <a:xfrm>
            <a:off x="5461000" y="2522819"/>
            <a:ext cx="2481263"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b="1" dirty="0"/>
              <a:t>-</a:t>
            </a:r>
            <a:r>
              <a:rPr lang="en-US" b="1" dirty="0" err="1"/>
              <a:t>Chem</a:t>
            </a:r>
            <a:r>
              <a:rPr lang="en-US" b="1" dirty="0"/>
              <a:t>/Kinetics Modeling</a:t>
            </a:r>
          </a:p>
          <a:p>
            <a:r>
              <a:rPr lang="en-US" b="1" dirty="0" smtClean="0"/>
              <a:t>-Engine Operability</a:t>
            </a:r>
          </a:p>
          <a:p>
            <a:r>
              <a:rPr lang="en-US" b="1" dirty="0"/>
              <a:t>-</a:t>
            </a:r>
            <a:r>
              <a:rPr lang="en-US" b="1" dirty="0" smtClean="0"/>
              <a:t>Fuel </a:t>
            </a:r>
            <a:r>
              <a:rPr lang="en-US" b="1" dirty="0"/>
              <a:t>Evaluation </a:t>
            </a:r>
            <a:r>
              <a:rPr lang="en-US" b="1" dirty="0" smtClean="0"/>
              <a:t>Methodology</a:t>
            </a:r>
            <a:endParaRPr lang="en-US" b="1" dirty="0"/>
          </a:p>
          <a:p>
            <a:r>
              <a:rPr lang="en-US" b="1" dirty="0"/>
              <a:t>-Reduced </a:t>
            </a:r>
            <a:r>
              <a:rPr lang="en-US" b="1" dirty="0" smtClean="0"/>
              <a:t>cost</a:t>
            </a:r>
          </a:p>
        </p:txBody>
      </p:sp>
      <p:sp>
        <p:nvSpPr>
          <p:cNvPr id="25" name="TextBox 20"/>
          <p:cNvSpPr txBox="1">
            <a:spLocks noChangeArrowheads="1"/>
          </p:cNvSpPr>
          <p:nvPr/>
        </p:nvSpPr>
        <p:spPr bwMode="auto">
          <a:xfrm>
            <a:off x="3109467" y="1945723"/>
            <a:ext cx="23844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b="1" dirty="0" smtClean="0"/>
              <a:t>NJFCP</a:t>
            </a:r>
            <a:endParaRPr lang="en-US" b="1" dirty="0"/>
          </a:p>
        </p:txBody>
      </p:sp>
      <p:sp>
        <p:nvSpPr>
          <p:cNvPr id="26" name="TextBox 21"/>
          <p:cNvSpPr txBox="1">
            <a:spLocks noChangeArrowheads="1"/>
          </p:cNvSpPr>
          <p:nvPr/>
        </p:nvSpPr>
        <p:spPr bwMode="auto">
          <a:xfrm>
            <a:off x="3162189" y="2256486"/>
            <a:ext cx="2289175"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b="1" dirty="0" smtClean="0"/>
              <a:t>ASCENT Universities: </a:t>
            </a:r>
            <a:r>
              <a:rPr lang="en-US" dirty="0" err="1" smtClean="0"/>
              <a:t>GaTech</a:t>
            </a:r>
            <a:r>
              <a:rPr lang="en-US" dirty="0" smtClean="0"/>
              <a:t>, UDRI, UIUC, Stanford</a:t>
            </a:r>
            <a:r>
              <a:rPr lang="en-US" dirty="0"/>
              <a:t>, </a:t>
            </a:r>
            <a:r>
              <a:rPr lang="en-US" dirty="0" smtClean="0"/>
              <a:t>Purdue, OSU </a:t>
            </a:r>
            <a:r>
              <a:rPr lang="en-US" b="1" dirty="0" smtClean="0"/>
              <a:t>Non-ASCENT: </a:t>
            </a:r>
            <a:r>
              <a:rPr lang="en-US" dirty="0" smtClean="0"/>
              <a:t>Princeton</a:t>
            </a:r>
            <a:r>
              <a:rPr lang="en-US" dirty="0"/>
              <a:t>, </a:t>
            </a:r>
            <a:r>
              <a:rPr lang="en-US" dirty="0" smtClean="0"/>
              <a:t>UConn </a:t>
            </a:r>
            <a:endParaRPr lang="en-US" dirty="0"/>
          </a:p>
        </p:txBody>
      </p:sp>
      <p:sp>
        <p:nvSpPr>
          <p:cNvPr id="27" name="TextBox 22"/>
          <p:cNvSpPr txBox="1">
            <a:spLocks noChangeArrowheads="1"/>
          </p:cNvSpPr>
          <p:nvPr/>
        </p:nvSpPr>
        <p:spPr bwMode="auto">
          <a:xfrm>
            <a:off x="3155102" y="3725311"/>
            <a:ext cx="2312986"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b="1" dirty="0"/>
              <a:t>Other </a:t>
            </a:r>
            <a:r>
              <a:rPr lang="en-US" b="1" dirty="0" smtClean="0"/>
              <a:t>Contributors:</a:t>
            </a:r>
            <a:endParaRPr lang="en-US" b="1" dirty="0"/>
          </a:p>
          <a:p>
            <a:pPr algn="ctr"/>
            <a:r>
              <a:rPr lang="en-US" sz="1600" dirty="0" smtClean="0"/>
              <a:t>NASA, AFRL, NIST</a:t>
            </a:r>
            <a:r>
              <a:rPr lang="en-US" sz="1600" dirty="0"/>
              <a:t>, </a:t>
            </a:r>
            <a:r>
              <a:rPr lang="en-US" sz="1600" dirty="0" smtClean="0"/>
              <a:t>Army Lab, NRC Canada, DLR, Sandia Lab, OEMs</a:t>
            </a:r>
            <a:endParaRPr lang="en-US" sz="1600" dirty="0"/>
          </a:p>
        </p:txBody>
      </p:sp>
      <p:grpSp>
        <p:nvGrpSpPr>
          <p:cNvPr id="28" name="Group 23"/>
          <p:cNvGrpSpPr>
            <a:grpSpLocks/>
          </p:cNvGrpSpPr>
          <p:nvPr/>
        </p:nvGrpSpPr>
        <p:grpSpPr bwMode="auto">
          <a:xfrm>
            <a:off x="2246313" y="5435924"/>
            <a:ext cx="4179282" cy="652463"/>
            <a:chOff x="1143000" y="957649"/>
            <a:chExt cx="5700772" cy="718800"/>
          </a:xfrm>
        </p:grpSpPr>
        <p:sp>
          <p:nvSpPr>
            <p:cNvPr id="29" name="Rectangle 28"/>
            <p:cNvSpPr/>
            <p:nvPr/>
          </p:nvSpPr>
          <p:spPr>
            <a:xfrm>
              <a:off x="1409744" y="957649"/>
              <a:ext cx="5220485" cy="6575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 name="TextBox 25"/>
            <p:cNvSpPr txBox="1">
              <a:spLocks noChangeArrowheads="1"/>
            </p:cNvSpPr>
            <p:nvPr/>
          </p:nvSpPr>
          <p:spPr bwMode="auto">
            <a:xfrm>
              <a:off x="1143000" y="1019145"/>
              <a:ext cx="5700772" cy="406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b="1" dirty="0"/>
                <a:t>ASCENT </a:t>
              </a:r>
              <a:r>
                <a:rPr lang="en-US" b="1" dirty="0" smtClean="0"/>
                <a:t>Advisory Committee Members</a:t>
              </a:r>
              <a:endParaRPr lang="en-US" b="1" dirty="0"/>
            </a:p>
          </p:txBody>
        </p:sp>
        <p:sp>
          <p:nvSpPr>
            <p:cNvPr id="31" name="TextBox 26"/>
            <p:cNvSpPr txBox="1">
              <a:spLocks noChangeArrowheads="1"/>
            </p:cNvSpPr>
            <p:nvPr/>
          </p:nvSpPr>
          <p:spPr bwMode="auto">
            <a:xfrm>
              <a:off x="1171981" y="1303535"/>
              <a:ext cx="5486400" cy="372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sz="1600"/>
                <a:t>(CAAFI, Boeing, Shell, Gevo)</a:t>
              </a:r>
            </a:p>
          </p:txBody>
        </p:sp>
      </p:grpSp>
      <p:sp>
        <p:nvSpPr>
          <p:cNvPr id="32" name="TextBox 27"/>
          <p:cNvSpPr txBox="1">
            <a:spLocks noChangeArrowheads="1"/>
          </p:cNvSpPr>
          <p:nvPr/>
        </p:nvSpPr>
        <p:spPr bwMode="auto">
          <a:xfrm>
            <a:off x="3654091" y="5001241"/>
            <a:ext cx="118814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2000" b="1" dirty="0" smtClean="0"/>
              <a:t>Guidance</a:t>
            </a:r>
            <a:endParaRPr lang="en-US" sz="2000" b="1" dirty="0"/>
          </a:p>
        </p:txBody>
      </p:sp>
      <p:cxnSp>
        <p:nvCxnSpPr>
          <p:cNvPr id="33" name="Straight Arrow Connector 32"/>
          <p:cNvCxnSpPr/>
          <p:nvPr/>
        </p:nvCxnSpPr>
        <p:spPr bwMode="auto">
          <a:xfrm>
            <a:off x="1974273" y="4104409"/>
            <a:ext cx="0" cy="790814"/>
          </a:xfrm>
          <a:prstGeom prst="straightConnector1">
            <a:avLst/>
          </a:prstGeom>
          <a:noFill/>
          <a:ln w="635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34" name="Group 33"/>
          <p:cNvGrpSpPr/>
          <p:nvPr/>
        </p:nvGrpSpPr>
        <p:grpSpPr>
          <a:xfrm>
            <a:off x="0" y="4853659"/>
            <a:ext cx="3302000" cy="338656"/>
            <a:chOff x="1187624" y="4957569"/>
            <a:chExt cx="1472449" cy="338656"/>
          </a:xfrm>
        </p:grpSpPr>
        <p:sp>
          <p:nvSpPr>
            <p:cNvPr id="35" name="Rectangle 34"/>
            <p:cNvSpPr/>
            <p:nvPr/>
          </p:nvSpPr>
          <p:spPr bwMode="auto">
            <a:xfrm>
              <a:off x="1267690" y="5014443"/>
              <a:ext cx="1346568" cy="2817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6" name="TextBox 25"/>
            <p:cNvSpPr txBox="1">
              <a:spLocks noChangeArrowheads="1"/>
            </p:cNvSpPr>
            <p:nvPr/>
          </p:nvSpPr>
          <p:spPr bwMode="auto">
            <a:xfrm>
              <a:off x="1187624" y="4957569"/>
              <a:ext cx="147244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sz="1600" b="1" dirty="0" smtClean="0"/>
                <a:t>International: NRC Canada &amp; DLR</a:t>
              </a:r>
              <a:endParaRPr lang="en-US" sz="1600" b="1" dirty="0"/>
            </a:p>
          </p:txBody>
        </p:sp>
      </p:grpSp>
      <p:sp>
        <p:nvSpPr>
          <p:cNvPr id="37" name="TextBox 36"/>
          <p:cNvSpPr txBox="1"/>
          <p:nvPr/>
        </p:nvSpPr>
        <p:spPr>
          <a:xfrm>
            <a:off x="47624" y="5491745"/>
            <a:ext cx="2404631" cy="369332"/>
          </a:xfrm>
          <a:prstGeom prst="rect">
            <a:avLst/>
          </a:prstGeom>
          <a:noFill/>
        </p:spPr>
        <p:txBody>
          <a:bodyPr wrap="square" rtlCol="0">
            <a:spAutoFit/>
          </a:bodyPr>
          <a:lstStyle/>
          <a:p>
            <a:r>
              <a:rPr lang="en-US" b="1" dirty="0" smtClean="0">
                <a:solidFill>
                  <a:srgbClr val="FF0000"/>
                </a:solidFill>
              </a:rPr>
              <a:t>A total of 34 entities</a:t>
            </a:r>
            <a:endParaRPr lang="en-US" b="1" dirty="0">
              <a:solidFill>
                <a:srgbClr val="FF0000"/>
              </a:solidFill>
            </a:endParaRPr>
          </a:p>
        </p:txBody>
      </p:sp>
      <p:sp>
        <p:nvSpPr>
          <p:cNvPr id="39" name="TextBox 38"/>
          <p:cNvSpPr txBox="1"/>
          <p:nvPr/>
        </p:nvSpPr>
        <p:spPr>
          <a:xfrm>
            <a:off x="59231" y="6079809"/>
            <a:ext cx="4373779" cy="738664"/>
          </a:xfrm>
          <a:prstGeom prst="rect">
            <a:avLst/>
          </a:prstGeom>
          <a:noFill/>
        </p:spPr>
        <p:txBody>
          <a:bodyPr wrap="square" rtlCol="0">
            <a:spAutoFit/>
          </a:bodyPr>
          <a:lstStyle/>
          <a:p>
            <a:r>
              <a:rPr lang="en-US" sz="1400" b="1" dirty="0" smtClean="0">
                <a:solidFill>
                  <a:srgbClr val="FFFFFF"/>
                </a:solidFill>
              </a:rPr>
              <a:t>National Jet Fuels Combustion Program</a:t>
            </a:r>
          </a:p>
          <a:p>
            <a:r>
              <a:rPr lang="en-US" sz="1400" b="1" dirty="0" smtClean="0">
                <a:solidFill>
                  <a:srgbClr val="FFFFFF"/>
                </a:solidFill>
              </a:rPr>
              <a:t>REDAC E&amp;E Subcommittee </a:t>
            </a:r>
            <a:r>
              <a:rPr lang="en-US" sz="1400" b="1" baseline="0" dirty="0" smtClean="0">
                <a:solidFill>
                  <a:srgbClr val="FFFFFF"/>
                </a:solidFill>
              </a:rPr>
              <a:t>Meeting</a:t>
            </a:r>
            <a:endParaRPr lang="en-US" sz="1400" b="1" dirty="0">
              <a:solidFill>
                <a:srgbClr val="FFFFFF"/>
              </a:solidFill>
            </a:endParaRPr>
          </a:p>
          <a:p>
            <a:r>
              <a:rPr lang="en-US" sz="1400" b="1" dirty="0" smtClean="0">
                <a:solidFill>
                  <a:srgbClr val="FFFFFF"/>
                </a:solidFill>
              </a:rPr>
              <a:t>March 17, 2015</a:t>
            </a:r>
            <a:endParaRPr lang="en-US" sz="1400" b="1" dirty="0">
              <a:solidFill>
                <a:srgbClr val="FFFFFF"/>
              </a:solidFill>
            </a:endParaRPr>
          </a:p>
        </p:txBody>
      </p:sp>
    </p:spTree>
    <p:extLst>
      <p:ext uri="{BB962C8B-B14F-4D97-AF65-F5344CB8AC3E}">
        <p14:creationId xmlns:p14="http://schemas.microsoft.com/office/powerpoint/2010/main" val="42021171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442210"/>
          </a:xfrm>
        </p:spPr>
        <p:txBody>
          <a:bodyPr/>
          <a:lstStyle/>
          <a:p>
            <a:r>
              <a:rPr lang="en-US" sz="2900" dirty="0" smtClean="0"/>
              <a:t>Industry/International Interaction and Involvement</a:t>
            </a:r>
            <a:endParaRPr lang="en-US" sz="2900" dirty="0"/>
          </a:p>
        </p:txBody>
      </p:sp>
      <p:sp>
        <p:nvSpPr>
          <p:cNvPr id="5" name="TextBox 4"/>
          <p:cNvSpPr txBox="1"/>
          <p:nvPr/>
        </p:nvSpPr>
        <p:spPr>
          <a:xfrm>
            <a:off x="0" y="567698"/>
            <a:ext cx="9144000" cy="5539978"/>
          </a:xfrm>
          <a:prstGeom prst="rect">
            <a:avLst/>
          </a:prstGeom>
          <a:noFill/>
        </p:spPr>
        <p:txBody>
          <a:bodyPr wrap="square" rtlCol="0">
            <a:spAutoFit/>
          </a:bodyPr>
          <a:lstStyle/>
          <a:p>
            <a:pPr>
              <a:spcBef>
                <a:spcPts val="600"/>
              </a:spcBef>
            </a:pPr>
            <a:r>
              <a:rPr lang="en-US" sz="2000" b="1" dirty="0" smtClean="0">
                <a:solidFill>
                  <a:srgbClr val="000000"/>
                </a:solidFill>
              </a:rPr>
              <a:t>Role of OEMs</a:t>
            </a:r>
            <a:endParaRPr lang="en-US" sz="2000" b="1" dirty="0">
              <a:solidFill>
                <a:srgbClr val="000000"/>
              </a:solidFill>
            </a:endParaRPr>
          </a:p>
          <a:p>
            <a:pPr marL="285750" indent="-285750">
              <a:spcBef>
                <a:spcPts val="600"/>
              </a:spcBef>
              <a:buFont typeface="Arial" panose="020B0604020202020204" pitchFamily="34" charset="0"/>
              <a:buChar char="•"/>
            </a:pPr>
            <a:r>
              <a:rPr lang="en-US" sz="1600" dirty="0" smtClean="0">
                <a:solidFill>
                  <a:srgbClr val="000000"/>
                </a:solidFill>
              </a:rPr>
              <a:t>OEMs are recipient of the outcomes of this program in terms of validated streamlined generic fuels testing and modeling capability for ASTM approval</a:t>
            </a:r>
          </a:p>
          <a:p>
            <a:pPr marL="285750" indent="-285750">
              <a:spcBef>
                <a:spcPts val="600"/>
              </a:spcBef>
              <a:buFont typeface="Arial" panose="020B0604020202020204" pitchFamily="34" charset="0"/>
              <a:buChar char="•"/>
            </a:pPr>
            <a:r>
              <a:rPr lang="en-US" sz="1600" dirty="0" smtClean="0">
                <a:solidFill>
                  <a:srgbClr val="000000"/>
                </a:solidFill>
              </a:rPr>
              <a:t>Serve in the Program Steering Committee</a:t>
            </a:r>
          </a:p>
          <a:p>
            <a:pPr marL="285750" indent="-285750">
              <a:spcBef>
                <a:spcPts val="600"/>
              </a:spcBef>
              <a:buFont typeface="Arial" panose="020B0604020202020204" pitchFamily="34" charset="0"/>
              <a:buChar char="•"/>
            </a:pPr>
            <a:r>
              <a:rPr lang="en-US" sz="1600" dirty="0" smtClean="0">
                <a:solidFill>
                  <a:srgbClr val="000000"/>
                </a:solidFill>
              </a:rPr>
              <a:t>Perform in-house research (testing and modeling) activities</a:t>
            </a:r>
          </a:p>
          <a:p>
            <a:pPr marL="285750" indent="-285750">
              <a:spcBef>
                <a:spcPts val="600"/>
              </a:spcBef>
              <a:buFont typeface="Arial" panose="020B0604020202020204" pitchFamily="34" charset="0"/>
              <a:buChar char="•"/>
            </a:pPr>
            <a:r>
              <a:rPr lang="en-US" sz="1600" dirty="0" smtClean="0">
                <a:solidFill>
                  <a:srgbClr val="000000"/>
                </a:solidFill>
              </a:rPr>
              <a:t>Fuels Selection</a:t>
            </a:r>
          </a:p>
          <a:p>
            <a:pPr marL="285750" indent="-285750">
              <a:spcBef>
                <a:spcPts val="600"/>
              </a:spcBef>
              <a:buFont typeface="Arial" panose="020B0604020202020204" pitchFamily="34" charset="0"/>
              <a:buChar char="•"/>
            </a:pPr>
            <a:r>
              <a:rPr lang="en-US" sz="1600" dirty="0" smtClean="0">
                <a:solidFill>
                  <a:srgbClr val="000000"/>
                </a:solidFill>
              </a:rPr>
              <a:t>Cost-share with ASCENT universities</a:t>
            </a:r>
            <a:endParaRPr lang="en-US" sz="1600" b="1" dirty="0" smtClean="0">
              <a:solidFill>
                <a:srgbClr val="000000"/>
              </a:solidFill>
            </a:endParaRPr>
          </a:p>
          <a:p>
            <a:pPr>
              <a:spcBef>
                <a:spcPts val="600"/>
              </a:spcBef>
            </a:pPr>
            <a:r>
              <a:rPr lang="en-US" sz="2000" b="1" dirty="0">
                <a:solidFill>
                  <a:srgbClr val="000000"/>
                </a:solidFill>
              </a:rPr>
              <a:t>Role of CAAFI and Fuel Industry</a:t>
            </a:r>
          </a:p>
          <a:p>
            <a:pPr marL="285750" indent="-285750">
              <a:spcBef>
                <a:spcPts val="600"/>
              </a:spcBef>
              <a:buFont typeface="Arial" panose="020B0604020202020204" pitchFamily="34" charset="0"/>
              <a:buChar char="•"/>
            </a:pPr>
            <a:r>
              <a:rPr lang="en-US" sz="1600" dirty="0">
                <a:solidFill>
                  <a:srgbClr val="000000"/>
                </a:solidFill>
              </a:rPr>
              <a:t>Participation through ASCENT Advisory </a:t>
            </a:r>
            <a:r>
              <a:rPr lang="en-US" sz="1600" dirty="0" smtClean="0">
                <a:solidFill>
                  <a:srgbClr val="000000"/>
                </a:solidFill>
              </a:rPr>
              <a:t>Committee</a:t>
            </a:r>
          </a:p>
          <a:p>
            <a:pPr marL="285750" indent="-285750">
              <a:spcBef>
                <a:spcPts val="600"/>
              </a:spcBef>
              <a:buFont typeface="Arial" panose="020B0604020202020204" pitchFamily="34" charset="0"/>
              <a:buChar char="•"/>
            </a:pPr>
            <a:r>
              <a:rPr lang="en-US" sz="1600" dirty="0" smtClean="0">
                <a:solidFill>
                  <a:srgbClr val="000000"/>
                </a:solidFill>
              </a:rPr>
              <a:t>Help </a:t>
            </a:r>
            <a:r>
              <a:rPr lang="en-US" sz="1600" dirty="0">
                <a:solidFill>
                  <a:srgbClr val="000000"/>
                </a:solidFill>
              </a:rPr>
              <a:t>the program on emerging alternate jet fuel types and their chemical composition to guide the program direction </a:t>
            </a:r>
            <a:endParaRPr lang="en-US" sz="1600" dirty="0" smtClean="0">
              <a:solidFill>
                <a:srgbClr val="000000"/>
              </a:solidFill>
            </a:endParaRPr>
          </a:p>
          <a:p>
            <a:pPr>
              <a:spcBef>
                <a:spcPts val="600"/>
              </a:spcBef>
            </a:pPr>
            <a:r>
              <a:rPr lang="en-US" sz="2000" b="1" dirty="0" smtClean="0">
                <a:solidFill>
                  <a:srgbClr val="000000"/>
                </a:solidFill>
              </a:rPr>
              <a:t>Role </a:t>
            </a:r>
            <a:r>
              <a:rPr lang="en-US" sz="2000" b="1" dirty="0">
                <a:solidFill>
                  <a:srgbClr val="000000"/>
                </a:solidFill>
              </a:rPr>
              <a:t>of </a:t>
            </a:r>
            <a:r>
              <a:rPr lang="en-US" sz="2000" b="1" dirty="0" smtClean="0">
                <a:solidFill>
                  <a:srgbClr val="000000"/>
                </a:solidFill>
              </a:rPr>
              <a:t>International Partners</a:t>
            </a:r>
            <a:endParaRPr lang="en-US" sz="2000" b="1" dirty="0">
              <a:solidFill>
                <a:srgbClr val="000000"/>
              </a:solidFill>
            </a:endParaRPr>
          </a:p>
          <a:p>
            <a:pPr marL="285750" indent="-285750">
              <a:spcBef>
                <a:spcPts val="600"/>
              </a:spcBef>
              <a:buFont typeface="Arial" panose="020B0604020202020204" pitchFamily="34" charset="0"/>
              <a:buChar char="•"/>
            </a:pPr>
            <a:r>
              <a:rPr lang="en-US" sz="1600" dirty="0" smtClean="0">
                <a:solidFill>
                  <a:srgbClr val="000000"/>
                </a:solidFill>
              </a:rPr>
              <a:t>NRC-Canada:</a:t>
            </a:r>
          </a:p>
          <a:p>
            <a:pPr marL="742786" lvl="1" indent="-285750">
              <a:spcBef>
                <a:spcPts val="600"/>
              </a:spcBef>
              <a:buFont typeface="Arial" panose="020B0604020202020204" pitchFamily="34" charset="0"/>
              <a:buChar char="•"/>
            </a:pPr>
            <a:r>
              <a:rPr lang="en-US" sz="1600" dirty="0" smtClean="0">
                <a:solidFill>
                  <a:srgbClr val="000000"/>
                </a:solidFill>
              </a:rPr>
              <a:t>Will conduct high altitude and fuel nozzle spray tests ($500K NRC investment)</a:t>
            </a:r>
          </a:p>
          <a:p>
            <a:pPr marL="742786" lvl="1" indent="-285750">
              <a:spcBef>
                <a:spcPts val="600"/>
              </a:spcBef>
              <a:buFont typeface="Arial" panose="020B0604020202020204" pitchFamily="34" charset="0"/>
              <a:buChar char="•"/>
            </a:pPr>
            <a:r>
              <a:rPr lang="en-US" sz="1600" dirty="0" smtClean="0">
                <a:solidFill>
                  <a:srgbClr val="000000"/>
                </a:solidFill>
              </a:rPr>
              <a:t>Provided cost-share to ASCENT universities </a:t>
            </a:r>
            <a:endParaRPr lang="en-US" sz="1600" dirty="0">
              <a:solidFill>
                <a:srgbClr val="000000"/>
              </a:solidFill>
            </a:endParaRPr>
          </a:p>
          <a:p>
            <a:pPr marL="285750" indent="-285750">
              <a:spcBef>
                <a:spcPts val="600"/>
              </a:spcBef>
              <a:buFont typeface="Arial" panose="020B0604020202020204" pitchFamily="34" charset="0"/>
              <a:buChar char="•"/>
            </a:pPr>
            <a:r>
              <a:rPr lang="en-US" sz="1600" dirty="0" smtClean="0">
                <a:solidFill>
                  <a:srgbClr val="000000"/>
                </a:solidFill>
              </a:rPr>
              <a:t>DLR: Will perform tests using the same/similar </a:t>
            </a:r>
            <a:r>
              <a:rPr lang="en-US" sz="1600" dirty="0">
                <a:solidFill>
                  <a:srgbClr val="000000"/>
                </a:solidFill>
              </a:rPr>
              <a:t>fuels. </a:t>
            </a:r>
            <a:r>
              <a:rPr lang="en-US" sz="1600" dirty="0" smtClean="0">
                <a:solidFill>
                  <a:srgbClr val="000000"/>
                </a:solidFill>
              </a:rPr>
              <a:t>Participation will </a:t>
            </a:r>
            <a:r>
              <a:rPr lang="en-US" sz="1600" dirty="0">
                <a:solidFill>
                  <a:srgbClr val="000000"/>
                </a:solidFill>
              </a:rPr>
              <a:t>help to understand the delta and </a:t>
            </a:r>
            <a:r>
              <a:rPr lang="en-US" sz="1600" dirty="0" smtClean="0">
                <a:solidFill>
                  <a:srgbClr val="000000"/>
                </a:solidFill>
              </a:rPr>
              <a:t>trends even though test devices used will be different. </a:t>
            </a:r>
            <a:endParaRPr lang="en-US" sz="1600" dirty="0">
              <a:solidFill>
                <a:srgbClr val="000000"/>
              </a:solidFill>
            </a:endParaRPr>
          </a:p>
        </p:txBody>
      </p:sp>
      <p:sp>
        <p:nvSpPr>
          <p:cNvPr id="7" name="TextBox 6"/>
          <p:cNvSpPr txBox="1"/>
          <p:nvPr/>
        </p:nvSpPr>
        <p:spPr>
          <a:xfrm>
            <a:off x="59231" y="6079809"/>
            <a:ext cx="4373779" cy="738664"/>
          </a:xfrm>
          <a:prstGeom prst="rect">
            <a:avLst/>
          </a:prstGeom>
          <a:noFill/>
        </p:spPr>
        <p:txBody>
          <a:bodyPr wrap="square" rtlCol="0">
            <a:spAutoFit/>
          </a:bodyPr>
          <a:lstStyle/>
          <a:p>
            <a:r>
              <a:rPr lang="en-US" sz="1400" b="1" dirty="0" smtClean="0">
                <a:solidFill>
                  <a:srgbClr val="FFFFFF"/>
                </a:solidFill>
              </a:rPr>
              <a:t>National Jet Fuels Combustion Program</a:t>
            </a:r>
          </a:p>
          <a:p>
            <a:r>
              <a:rPr lang="en-US" sz="1400" b="1" dirty="0" smtClean="0">
                <a:solidFill>
                  <a:srgbClr val="FFFFFF"/>
                </a:solidFill>
              </a:rPr>
              <a:t>REDAC E&amp;E Subcommittee </a:t>
            </a:r>
            <a:r>
              <a:rPr lang="en-US" sz="1400" b="1" baseline="0" dirty="0" smtClean="0">
                <a:solidFill>
                  <a:srgbClr val="FFFFFF"/>
                </a:solidFill>
              </a:rPr>
              <a:t>Meeting</a:t>
            </a:r>
            <a:endParaRPr lang="en-US" sz="1400" b="1" dirty="0">
              <a:solidFill>
                <a:srgbClr val="FFFFFF"/>
              </a:solidFill>
            </a:endParaRPr>
          </a:p>
          <a:p>
            <a:r>
              <a:rPr lang="en-US" sz="1400" b="1" dirty="0" smtClean="0">
                <a:solidFill>
                  <a:srgbClr val="FFFFFF"/>
                </a:solidFill>
              </a:rPr>
              <a:t>March 17, 2015</a:t>
            </a:r>
            <a:endParaRPr lang="en-US" sz="1400" b="1" dirty="0">
              <a:solidFill>
                <a:srgbClr val="FFFFFF"/>
              </a:solidFill>
            </a:endParaRPr>
          </a:p>
        </p:txBody>
      </p:sp>
    </p:spTree>
    <p:extLst>
      <p:ext uri="{BB962C8B-B14F-4D97-AF65-F5344CB8AC3E}">
        <p14:creationId xmlns:p14="http://schemas.microsoft.com/office/powerpoint/2010/main" val="37997096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Group 43"/>
          <p:cNvGrpSpPr/>
          <p:nvPr/>
        </p:nvGrpSpPr>
        <p:grpSpPr>
          <a:xfrm>
            <a:off x="585992" y="916673"/>
            <a:ext cx="8218412" cy="4870162"/>
            <a:chOff x="852692" y="1932673"/>
            <a:chExt cx="8218412" cy="4870162"/>
          </a:xfrm>
        </p:grpSpPr>
        <p:grpSp>
          <p:nvGrpSpPr>
            <p:cNvPr id="49" name="Group 48"/>
            <p:cNvGrpSpPr/>
            <p:nvPr/>
          </p:nvGrpSpPr>
          <p:grpSpPr>
            <a:xfrm>
              <a:off x="852692" y="1932673"/>
              <a:ext cx="8218412" cy="4864325"/>
              <a:chOff x="103188" y="809679"/>
              <a:chExt cx="8956665" cy="5961369"/>
            </a:xfrm>
          </p:grpSpPr>
          <p:grpSp>
            <p:nvGrpSpPr>
              <p:cNvPr id="47" name="Group 46"/>
              <p:cNvGrpSpPr/>
              <p:nvPr/>
            </p:nvGrpSpPr>
            <p:grpSpPr>
              <a:xfrm>
                <a:off x="165894" y="810726"/>
                <a:ext cx="8472488" cy="5801270"/>
                <a:chOff x="165894" y="810726"/>
                <a:chExt cx="8472488" cy="5801270"/>
              </a:xfrm>
            </p:grpSpPr>
            <p:sp>
              <p:nvSpPr>
                <p:cNvPr id="4" name="AutoShape 3"/>
                <p:cNvSpPr>
                  <a:spLocks noChangeArrowheads="1"/>
                </p:cNvSpPr>
                <p:nvPr/>
              </p:nvSpPr>
              <p:spPr bwMode="auto">
                <a:xfrm>
                  <a:off x="1347791" y="3872065"/>
                  <a:ext cx="204311" cy="387157"/>
                </a:xfrm>
                <a:prstGeom prst="roundRect">
                  <a:avLst>
                    <a:gd name="adj" fmla="val 16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8" tIns="45704" rIns="91408" bIns="45704" anchor="ctr">
                  <a:spAutoFit/>
                </a:bodyPr>
                <a:lstStyle/>
                <a:p>
                  <a:endParaRPr lang="en-US" dirty="0">
                    <a:solidFill>
                      <a:srgbClr val="000000"/>
                    </a:solidFill>
                    <a:latin typeface="Arial"/>
                  </a:endParaRPr>
                </a:p>
              </p:txBody>
            </p:sp>
            <p:grpSp>
              <p:nvGrpSpPr>
                <p:cNvPr id="5" name="Group 6"/>
                <p:cNvGrpSpPr>
                  <a:grpSpLocks/>
                </p:cNvGrpSpPr>
                <p:nvPr/>
              </p:nvGrpSpPr>
              <p:grpSpPr bwMode="auto">
                <a:xfrm>
                  <a:off x="227017" y="2144767"/>
                  <a:ext cx="1889125" cy="1989138"/>
                  <a:chOff x="78" y="702"/>
                  <a:chExt cx="1190" cy="1253"/>
                </a:xfrm>
              </p:grpSpPr>
              <p:sp>
                <p:nvSpPr>
                  <p:cNvPr id="6" name="Text Box 7"/>
                  <p:cNvSpPr txBox="1">
                    <a:spLocks noChangeArrowheads="1"/>
                  </p:cNvSpPr>
                  <p:nvPr/>
                </p:nvSpPr>
                <p:spPr bwMode="auto">
                  <a:xfrm>
                    <a:off x="78" y="1561"/>
                    <a:ext cx="1146" cy="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200" b="1" dirty="0">
                        <a:solidFill>
                          <a:srgbClr val="000000"/>
                        </a:solidFill>
                        <a:latin typeface="Calibri" pitchFamily="34" charset="0"/>
                      </a:rPr>
                      <a:t>Specification Properties</a:t>
                    </a:r>
                  </a:p>
                </p:txBody>
              </p:sp>
              <p:pic>
                <p:nvPicPr>
                  <p:cNvPr id="7" name="Picture 8" descr="JFT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 y="702"/>
                    <a:ext cx="1152" cy="864"/>
                  </a:xfrm>
                  <a:prstGeom prst="rect">
                    <a:avLst/>
                  </a:prstGeom>
                  <a:noFill/>
                  <a:ln>
                    <a:noFill/>
                  </a:ln>
                  <a:effectLst>
                    <a:outerShdw dist="35921" dir="2700000" algn="ctr" rotWithShape="0">
                      <a:schemeClr val="accent1">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Text Box 10"/>
                <p:cNvSpPr txBox="1">
                  <a:spLocks noChangeArrowheads="1"/>
                </p:cNvSpPr>
                <p:nvPr/>
              </p:nvSpPr>
              <p:spPr bwMode="auto">
                <a:xfrm>
                  <a:off x="6840542" y="3548117"/>
                  <a:ext cx="1627188" cy="625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8" tIns="45704" rIns="91408" bIns="45704">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200" b="1" dirty="0">
                      <a:solidFill>
                        <a:srgbClr val="000000"/>
                      </a:solidFill>
                      <a:latin typeface="Calibri" pitchFamily="34" charset="0"/>
                    </a:rPr>
                    <a:t>Engine/APU Testing</a:t>
                  </a:r>
                </a:p>
              </p:txBody>
            </p:sp>
            <p:pic>
              <p:nvPicPr>
                <p:cNvPr id="9" name="Picture 11" descr="RB2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72276" y="2143179"/>
                  <a:ext cx="1758950" cy="142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12"/>
                <p:cNvGrpSpPr>
                  <a:grpSpLocks/>
                </p:cNvGrpSpPr>
                <p:nvPr/>
              </p:nvGrpSpPr>
              <p:grpSpPr bwMode="auto">
                <a:xfrm>
                  <a:off x="2116138" y="2132067"/>
                  <a:ext cx="1874838" cy="2036763"/>
                  <a:chOff x="1268" y="694"/>
                  <a:chExt cx="1181" cy="1283"/>
                </a:xfrm>
              </p:grpSpPr>
              <p:sp>
                <p:nvSpPr>
                  <p:cNvPr id="11" name="Text Box 13"/>
                  <p:cNvSpPr txBox="1">
                    <a:spLocks noChangeArrowheads="1"/>
                  </p:cNvSpPr>
                  <p:nvPr/>
                </p:nvSpPr>
                <p:spPr bwMode="auto">
                  <a:xfrm>
                    <a:off x="1268" y="1583"/>
                    <a:ext cx="1181" cy="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200" b="1" dirty="0">
                        <a:solidFill>
                          <a:srgbClr val="000000"/>
                        </a:solidFill>
                        <a:latin typeface="Calibri" pitchFamily="34" charset="0"/>
                      </a:rPr>
                      <a:t>Fit-For-Purpose Properties</a:t>
                    </a:r>
                  </a:p>
                </p:txBody>
              </p:sp>
              <p:pic>
                <p:nvPicPr>
                  <p:cNvPr id="12" name="Picture 14" descr="Feb07 HotLip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06" y="694"/>
                    <a:ext cx="513" cy="884"/>
                  </a:xfrm>
                  <a:prstGeom prst="rect">
                    <a:avLst/>
                  </a:prstGeom>
                  <a:noFill/>
                  <a:ln>
                    <a:noFill/>
                  </a:ln>
                  <a:effectLst>
                    <a:outerShdw dist="35921" dir="2700000" algn="ctr" rotWithShape="0">
                      <a:schemeClr val="accent1">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3" name="Group 12"/>
                <p:cNvGrpSpPr/>
                <p:nvPr/>
              </p:nvGrpSpPr>
              <p:grpSpPr>
                <a:xfrm>
                  <a:off x="4027488" y="2128892"/>
                  <a:ext cx="2363788" cy="2072293"/>
                  <a:chOff x="3924300" y="1903413"/>
                  <a:chExt cx="2363788" cy="2072293"/>
                </a:xfrm>
              </p:grpSpPr>
              <p:sp>
                <p:nvSpPr>
                  <p:cNvPr id="14" name="Text Box 16"/>
                  <p:cNvSpPr txBox="1">
                    <a:spLocks noChangeArrowheads="1"/>
                  </p:cNvSpPr>
                  <p:nvPr/>
                </p:nvSpPr>
                <p:spPr bwMode="auto">
                  <a:xfrm>
                    <a:off x="3924300" y="3349680"/>
                    <a:ext cx="2363788" cy="6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200" b="1" dirty="0">
                        <a:solidFill>
                          <a:srgbClr val="000000"/>
                        </a:solidFill>
                        <a:latin typeface="Calibri" pitchFamily="34" charset="0"/>
                      </a:rPr>
                      <a:t>Component/Rig/APU  Testing</a:t>
                    </a:r>
                  </a:p>
                </p:txBody>
              </p:sp>
              <p:pic>
                <p:nvPicPr>
                  <p:cNvPr id="15" name="Picture 17" descr="83564main_fs010fig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37025" y="1903413"/>
                    <a:ext cx="1839913"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6" name="Group 18"/>
                <p:cNvGrpSpPr>
                  <a:grpSpLocks/>
                </p:cNvGrpSpPr>
                <p:nvPr/>
              </p:nvGrpSpPr>
              <p:grpSpPr bwMode="auto">
                <a:xfrm>
                  <a:off x="4402138" y="4882056"/>
                  <a:ext cx="1989138" cy="1194949"/>
                  <a:chOff x="2604" y="2694"/>
                  <a:chExt cx="1345" cy="789"/>
                </a:xfrm>
              </p:grpSpPr>
              <p:pic>
                <p:nvPicPr>
                  <p:cNvPr id="17" name="Picture 19" descr="pweagle5c"/>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86" y="3088"/>
                    <a:ext cx="463" cy="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 name="Group 20"/>
                  <p:cNvGrpSpPr>
                    <a:grpSpLocks/>
                  </p:cNvGrpSpPr>
                  <p:nvPr/>
                </p:nvGrpSpPr>
                <p:grpSpPr bwMode="auto">
                  <a:xfrm>
                    <a:off x="2604" y="2694"/>
                    <a:ext cx="374" cy="343"/>
                    <a:chOff x="1464" y="690"/>
                    <a:chExt cx="2832" cy="2943"/>
                  </a:xfrm>
                </p:grpSpPr>
                <p:sp>
                  <p:nvSpPr>
                    <p:cNvPr id="23" name="Oval 21"/>
                    <p:cNvSpPr>
                      <a:spLocks noChangeArrowheads="1"/>
                    </p:cNvSpPr>
                    <p:nvPr/>
                  </p:nvSpPr>
                  <p:spPr bwMode="auto">
                    <a:xfrm>
                      <a:off x="1488" y="690"/>
                      <a:ext cx="2789" cy="2943"/>
                    </a:xfrm>
                    <a:prstGeom prst="ellipse">
                      <a:avLst/>
                    </a:prstGeom>
                    <a:solidFill>
                      <a:schemeClr val="bg1"/>
                    </a:solidFill>
                    <a:ln w="9525" algn="ctr">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dirty="0">
                        <a:solidFill>
                          <a:srgbClr val="000000"/>
                        </a:solidFill>
                        <a:latin typeface="Arial"/>
                      </a:endParaRPr>
                    </a:p>
                  </p:txBody>
                </p:sp>
                <p:pic>
                  <p:nvPicPr>
                    <p:cNvPr id="24" name="Picture 22" descr="GE_Aircraft_Engines"/>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64" y="744"/>
                      <a:ext cx="2832" cy="2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9" name="Picture 23" descr="Boeing_logo">
                    <a:hlinkClick r:id="rId9"/>
                  </p:cNvPr>
                  <p:cNvPicPr>
                    <a:picLocks noChangeAspect="1" noChangeArrowheads="1"/>
                  </p:cNvPicPr>
                  <p:nvPr/>
                </p:nvPicPr>
                <p:blipFill>
                  <a:blip r:embed="rId10">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2962" y="2800"/>
                    <a:ext cx="895" cy="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24" descr="Airbus%2520logo%2520-%2520swirl%2520to%2520side%25202005">
                    <a:hlinkClick r:id="rId11"/>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650" y="3333"/>
                    <a:ext cx="684"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5" descr="Rolls-Royce%20Logo"/>
                  <p:cNvPicPr>
                    <a:picLocks noChangeAspect="1" noChangeArrowheads="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47" y="3131"/>
                    <a:ext cx="827"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6" descr="honeywell"/>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833" y="2967"/>
                    <a:ext cx="764" cy="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5" name="Documents"/>
                <p:cNvSpPr>
                  <a:spLocks noEditPoints="1" noChangeArrowheads="1"/>
                </p:cNvSpPr>
                <p:nvPr/>
              </p:nvSpPr>
              <p:spPr bwMode="auto">
                <a:xfrm>
                  <a:off x="6864356" y="4932421"/>
                  <a:ext cx="1633538" cy="1679575"/>
                </a:xfrm>
                <a:custGeom>
                  <a:avLst/>
                  <a:gdLst>
                    <a:gd name="T0" fmla="*/ 0 w 21600"/>
                    <a:gd name="T1" fmla="*/ 2147483647 h 21600"/>
                    <a:gd name="T2" fmla="*/ 2147483647 w 21600"/>
                    <a:gd name="T3" fmla="*/ 0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2147483647 w 21600"/>
                    <a:gd name="T17" fmla="*/ 0 h 21600"/>
                    <a:gd name="T18" fmla="*/ 2147483647 w 21600"/>
                    <a:gd name="T19" fmla="*/ 0 h 21600"/>
                    <a:gd name="T20" fmla="*/ 0 w 21600"/>
                    <a:gd name="T21" fmla="*/ 2147483647 h 21600"/>
                    <a:gd name="T22" fmla="*/ 2147483647 w 21600"/>
                    <a:gd name="T23" fmla="*/ 2147483647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1645 w 21600"/>
                    <a:gd name="T37" fmla="*/ 4171 h 21600"/>
                    <a:gd name="T38" fmla="*/ 16522 w 21600"/>
                    <a:gd name="T39" fmla="*/ 17314 h 216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solidFill>
                  <a:srgbClr val="FFFFCC"/>
                </a:solidFill>
                <a:ln w="9525">
                  <a:solidFill>
                    <a:srgbClr val="000000"/>
                  </a:solidFill>
                  <a:miter lim="800000"/>
                  <a:headEnd/>
                  <a:tailEnd/>
                </a:ln>
                <a:effectLst>
                  <a:outerShdw dist="107763" dir="2700000" algn="ctr" rotWithShape="0">
                    <a:srgbClr val="808080"/>
                  </a:outerShdw>
                </a:effectLst>
              </p:spPr>
              <p:txBody>
                <a:bodyPr lIns="91408" tIns="45704" rIns="91408" bIns="45704"/>
                <a:lstStyle/>
                <a:p>
                  <a:pPr algn="ctr"/>
                  <a:r>
                    <a:rPr lang="en-US" sz="1050" b="1" dirty="0">
                      <a:solidFill>
                        <a:srgbClr val="000000"/>
                      </a:solidFill>
                      <a:latin typeface="Arial"/>
                    </a:rPr>
                    <a:t>ASTM Research Report</a:t>
                  </a:r>
                </a:p>
              </p:txBody>
            </p:sp>
            <p:grpSp>
              <p:nvGrpSpPr>
                <p:cNvPr id="26" name="Group 28"/>
                <p:cNvGrpSpPr>
                  <a:grpSpLocks/>
                </p:cNvGrpSpPr>
                <p:nvPr/>
              </p:nvGrpSpPr>
              <p:grpSpPr bwMode="auto">
                <a:xfrm>
                  <a:off x="503238" y="4641904"/>
                  <a:ext cx="1236663" cy="1401763"/>
                  <a:chOff x="53" y="2360"/>
                  <a:chExt cx="779" cy="883"/>
                </a:xfrm>
              </p:grpSpPr>
              <p:sp>
                <p:nvSpPr>
                  <p:cNvPr id="27" name="Documents"/>
                  <p:cNvSpPr>
                    <a:spLocks noEditPoints="1" noChangeArrowheads="1"/>
                  </p:cNvSpPr>
                  <p:nvPr/>
                </p:nvSpPr>
                <p:spPr bwMode="auto">
                  <a:xfrm>
                    <a:off x="53" y="2360"/>
                    <a:ext cx="779" cy="88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1636 w 21600"/>
                      <a:gd name="T37" fmla="*/ 4183 h 21600"/>
                      <a:gd name="T38" fmla="*/ 16526 w 21600"/>
                      <a:gd name="T39" fmla="*/ 17319 h 216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solidFill>
                    <a:srgbClr val="FFFFCC"/>
                  </a:solidFill>
                  <a:ln w="9525">
                    <a:solidFill>
                      <a:srgbClr val="000000"/>
                    </a:solidFill>
                    <a:miter lim="800000"/>
                    <a:headEnd/>
                    <a:tailEnd/>
                  </a:ln>
                  <a:effectLst>
                    <a:outerShdw dist="107763" dir="2700000" algn="ctr" rotWithShape="0">
                      <a:srgbClr val="808080"/>
                    </a:outerShdw>
                  </a:effectLst>
                </p:spPr>
                <p:txBody>
                  <a:bodyPr/>
                  <a:lstStyle/>
                  <a:p>
                    <a:endParaRPr lang="en-US" dirty="0">
                      <a:solidFill>
                        <a:srgbClr val="000000"/>
                      </a:solidFill>
                      <a:latin typeface="Arial"/>
                    </a:endParaRPr>
                  </a:p>
                </p:txBody>
              </p:sp>
              <p:pic>
                <p:nvPicPr>
                  <p:cNvPr id="28" name="Picture 30" descr="ASTMlogoC"/>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16" y="2501"/>
                    <a:ext cx="526" cy="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9" name="Picture 31"/>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254251" y="4395842"/>
                  <a:ext cx="1611312" cy="1897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0" name="AutoShape 32"/>
                <p:cNvCxnSpPr>
                  <a:cxnSpLocks noChangeShapeType="1"/>
                  <a:stCxn id="7" idx="3"/>
                  <a:endCxn id="12" idx="1"/>
                </p:cNvCxnSpPr>
                <p:nvPr/>
              </p:nvCxnSpPr>
              <p:spPr bwMode="auto">
                <a:xfrm>
                  <a:off x="2116141" y="2830571"/>
                  <a:ext cx="536575" cy="3175"/>
                </a:xfrm>
                <a:prstGeom prst="straightConnector1">
                  <a:avLst/>
                </a:prstGeom>
                <a:noFill/>
                <a:ln w="571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AutoShape 33"/>
                <p:cNvCxnSpPr>
                  <a:cxnSpLocks noChangeShapeType="1"/>
                  <a:stCxn id="12" idx="3"/>
                  <a:endCxn id="15" idx="1"/>
                </p:cNvCxnSpPr>
                <p:nvPr/>
              </p:nvCxnSpPr>
              <p:spPr bwMode="auto">
                <a:xfrm>
                  <a:off x="3467101" y="2833742"/>
                  <a:ext cx="773112" cy="12700"/>
                </a:xfrm>
                <a:prstGeom prst="straightConnector1">
                  <a:avLst/>
                </a:prstGeom>
                <a:noFill/>
                <a:ln w="571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AutoShape 34"/>
                <p:cNvCxnSpPr>
                  <a:cxnSpLocks noChangeShapeType="1"/>
                </p:cNvCxnSpPr>
                <p:nvPr/>
              </p:nvCxnSpPr>
              <p:spPr bwMode="auto">
                <a:xfrm>
                  <a:off x="6080126" y="2833742"/>
                  <a:ext cx="692150" cy="7937"/>
                </a:xfrm>
                <a:prstGeom prst="straightConnector1">
                  <a:avLst/>
                </a:prstGeom>
                <a:noFill/>
                <a:ln w="571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 name="Text Box 35"/>
                <p:cNvSpPr txBox="1">
                  <a:spLocks noChangeArrowheads="1"/>
                </p:cNvSpPr>
                <p:nvPr/>
              </p:nvSpPr>
              <p:spPr bwMode="auto">
                <a:xfrm>
                  <a:off x="227017" y="6024673"/>
                  <a:ext cx="1862138" cy="375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8" tIns="45704" rIns="91408" bIns="45704">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200" b="1" dirty="0">
                      <a:solidFill>
                        <a:srgbClr val="000000"/>
                      </a:solidFill>
                      <a:latin typeface="Calibri" pitchFamily="34" charset="0"/>
                    </a:rPr>
                    <a:t>ASTM Specification</a:t>
                  </a:r>
                </a:p>
              </p:txBody>
            </p:sp>
            <p:cxnSp>
              <p:nvCxnSpPr>
                <p:cNvPr id="34" name="AutoShape 36"/>
                <p:cNvCxnSpPr>
                  <a:cxnSpLocks noChangeShapeType="1"/>
                  <a:stCxn id="9" idx="3"/>
                  <a:endCxn id="25" idx="11"/>
                </p:cNvCxnSpPr>
                <p:nvPr/>
              </p:nvCxnSpPr>
              <p:spPr bwMode="auto">
                <a:xfrm flipH="1">
                  <a:off x="8497889" y="2854383"/>
                  <a:ext cx="33338" cy="2917825"/>
                </a:xfrm>
                <a:prstGeom prst="bentConnector3">
                  <a:avLst>
                    <a:gd name="adj1" fmla="val -1106833"/>
                  </a:avLst>
                </a:prstGeom>
                <a:noFill/>
                <a:ln w="57150">
                  <a:solidFill>
                    <a:schemeClr val="accent2"/>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AutoShape 37"/>
                <p:cNvCxnSpPr>
                  <a:cxnSpLocks noChangeShapeType="1"/>
                  <a:stCxn id="25" idx="10"/>
                  <a:endCxn id="17" idx="3"/>
                </p:cNvCxnSpPr>
                <p:nvPr/>
              </p:nvCxnSpPr>
              <p:spPr bwMode="auto">
                <a:xfrm flipH="1">
                  <a:off x="6391280" y="5772204"/>
                  <a:ext cx="473075" cy="6350"/>
                </a:xfrm>
                <a:prstGeom prst="straightConnector1">
                  <a:avLst/>
                </a:prstGeom>
                <a:noFill/>
                <a:ln w="571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 name="Line 38"/>
                <p:cNvSpPr>
                  <a:spLocks noChangeShapeType="1"/>
                </p:cNvSpPr>
                <p:nvPr/>
              </p:nvSpPr>
              <p:spPr bwMode="auto">
                <a:xfrm flipH="1">
                  <a:off x="3900488" y="5530904"/>
                  <a:ext cx="514350" cy="0"/>
                </a:xfrm>
                <a:prstGeom prst="line">
                  <a:avLst/>
                </a:prstGeom>
                <a:noFill/>
                <a:ln w="571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8" tIns="45704" rIns="91408" bIns="45704">
                  <a:spAutoFit/>
                </a:bodyPr>
                <a:lstStyle/>
                <a:p>
                  <a:endParaRPr lang="en-US" dirty="0">
                    <a:solidFill>
                      <a:srgbClr val="000000"/>
                    </a:solidFill>
                    <a:latin typeface="Arial"/>
                  </a:endParaRPr>
                </a:p>
              </p:txBody>
            </p:sp>
            <p:cxnSp>
              <p:nvCxnSpPr>
                <p:cNvPr id="37" name="AutoShape 39"/>
                <p:cNvCxnSpPr>
                  <a:cxnSpLocks noChangeShapeType="1"/>
                  <a:stCxn id="29" idx="1"/>
                  <a:endCxn id="27" idx="11"/>
                </p:cNvCxnSpPr>
                <p:nvPr/>
              </p:nvCxnSpPr>
              <p:spPr bwMode="auto">
                <a:xfrm flipH="1" flipV="1">
                  <a:off x="1739901" y="5343579"/>
                  <a:ext cx="514350" cy="1588"/>
                </a:xfrm>
                <a:prstGeom prst="straightConnector1">
                  <a:avLst/>
                </a:prstGeom>
                <a:noFill/>
                <a:ln w="571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8" name="TextBox 40"/>
                <p:cNvSpPr txBox="1">
                  <a:spLocks noChangeArrowheads="1"/>
                </p:cNvSpPr>
                <p:nvPr/>
              </p:nvSpPr>
              <p:spPr bwMode="auto">
                <a:xfrm>
                  <a:off x="665958" y="1731480"/>
                  <a:ext cx="1398656" cy="594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8" tIns="45704" rIns="91408" bIns="45704">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b="1" dirty="0">
                      <a:solidFill>
                        <a:srgbClr val="000000"/>
                      </a:solidFill>
                    </a:rPr>
                    <a:t>TIER 1</a:t>
                  </a:r>
                </a:p>
              </p:txBody>
            </p:sp>
            <p:sp>
              <p:nvSpPr>
                <p:cNvPr id="39" name="TextBox 41"/>
                <p:cNvSpPr txBox="1">
                  <a:spLocks noChangeArrowheads="1"/>
                </p:cNvSpPr>
                <p:nvPr/>
              </p:nvSpPr>
              <p:spPr bwMode="auto">
                <a:xfrm>
                  <a:off x="2384426" y="1708207"/>
                  <a:ext cx="1398656" cy="594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8" tIns="45704" rIns="91408" bIns="45704">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b="1" dirty="0">
                      <a:solidFill>
                        <a:srgbClr val="000000"/>
                      </a:solidFill>
                    </a:rPr>
                    <a:t>TIER 2</a:t>
                  </a:r>
                </a:p>
              </p:txBody>
            </p:sp>
            <p:sp>
              <p:nvSpPr>
                <p:cNvPr id="40" name="TextBox 42"/>
                <p:cNvSpPr txBox="1">
                  <a:spLocks noChangeArrowheads="1"/>
                </p:cNvSpPr>
                <p:nvPr/>
              </p:nvSpPr>
              <p:spPr bwMode="auto">
                <a:xfrm>
                  <a:off x="4561686" y="1699730"/>
                  <a:ext cx="1398656" cy="594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8" tIns="45704" rIns="91408" bIns="45704">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b="1" dirty="0">
                      <a:solidFill>
                        <a:srgbClr val="000000"/>
                      </a:solidFill>
                    </a:rPr>
                    <a:t>TIER 3</a:t>
                  </a:r>
                </a:p>
              </p:txBody>
            </p:sp>
            <p:sp>
              <p:nvSpPr>
                <p:cNvPr id="41" name="TextBox 43"/>
                <p:cNvSpPr txBox="1">
                  <a:spLocks noChangeArrowheads="1"/>
                </p:cNvSpPr>
                <p:nvPr/>
              </p:nvSpPr>
              <p:spPr bwMode="auto">
                <a:xfrm>
                  <a:off x="7065169" y="1693378"/>
                  <a:ext cx="1398656" cy="594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8" tIns="45704" rIns="91408" bIns="45704">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b="1" dirty="0">
                      <a:solidFill>
                        <a:srgbClr val="000000"/>
                      </a:solidFill>
                    </a:rPr>
                    <a:t>TIER 4</a:t>
                  </a:r>
                </a:p>
              </p:txBody>
            </p:sp>
            <p:sp>
              <p:nvSpPr>
                <p:cNvPr id="43" name="Title 2"/>
                <p:cNvSpPr txBox="1">
                  <a:spLocks/>
                </p:cNvSpPr>
                <p:nvPr/>
              </p:nvSpPr>
              <p:spPr>
                <a:xfrm>
                  <a:off x="165894" y="810726"/>
                  <a:ext cx="8472488" cy="411125"/>
                </a:xfrm>
                <a:prstGeom prst="rect">
                  <a:avLst/>
                </a:prstGeom>
              </p:spPr>
              <p:txBody>
                <a:bodyPr lIns="91408" tIns="45704" rIns="91408" bIns="45704"/>
                <a:lstStyle>
                  <a:lvl1pPr algn="l" rtl="0" eaLnBrk="1" fontAlgn="base" hangingPunct="1">
                    <a:spcBef>
                      <a:spcPct val="0"/>
                    </a:spcBef>
                    <a:spcAft>
                      <a:spcPct val="0"/>
                    </a:spcAft>
                    <a:defRPr sz="4000" b="1">
                      <a:solidFill>
                        <a:srgbClr val="1D2F68"/>
                      </a:solidFill>
                      <a:latin typeface="+mj-lt"/>
                      <a:ea typeface="+mj-ea"/>
                      <a:cs typeface="+mj-cs"/>
                    </a:defRPr>
                  </a:lvl1pPr>
                  <a:lvl2pPr algn="l" rtl="0" eaLnBrk="1" fontAlgn="base" hangingPunct="1">
                    <a:spcBef>
                      <a:spcPct val="0"/>
                    </a:spcBef>
                    <a:spcAft>
                      <a:spcPct val="0"/>
                    </a:spcAft>
                    <a:defRPr sz="4000" b="1">
                      <a:solidFill>
                        <a:srgbClr val="1D2F68"/>
                      </a:solidFill>
                      <a:latin typeface="Arial" charset="0"/>
                    </a:defRPr>
                  </a:lvl2pPr>
                  <a:lvl3pPr algn="l" rtl="0" eaLnBrk="1" fontAlgn="base" hangingPunct="1">
                    <a:spcBef>
                      <a:spcPct val="0"/>
                    </a:spcBef>
                    <a:spcAft>
                      <a:spcPct val="0"/>
                    </a:spcAft>
                    <a:defRPr sz="4000" b="1">
                      <a:solidFill>
                        <a:srgbClr val="1D2F68"/>
                      </a:solidFill>
                      <a:latin typeface="Arial" charset="0"/>
                    </a:defRPr>
                  </a:lvl3pPr>
                  <a:lvl4pPr algn="l" rtl="0" eaLnBrk="1" fontAlgn="base" hangingPunct="1">
                    <a:spcBef>
                      <a:spcPct val="0"/>
                    </a:spcBef>
                    <a:spcAft>
                      <a:spcPct val="0"/>
                    </a:spcAft>
                    <a:defRPr sz="4000" b="1">
                      <a:solidFill>
                        <a:srgbClr val="1D2F68"/>
                      </a:solidFill>
                      <a:latin typeface="Arial" charset="0"/>
                    </a:defRPr>
                  </a:lvl4pPr>
                  <a:lvl5pPr algn="l" rtl="0" eaLnBrk="1" fontAlgn="base" hangingPunct="1">
                    <a:spcBef>
                      <a:spcPct val="0"/>
                    </a:spcBef>
                    <a:spcAft>
                      <a:spcPct val="0"/>
                    </a:spcAft>
                    <a:defRPr sz="4000" b="1">
                      <a:solidFill>
                        <a:srgbClr val="1D2F68"/>
                      </a:solidFill>
                      <a:latin typeface="Arial" charset="0"/>
                    </a:defRPr>
                  </a:lvl5pPr>
                  <a:lvl6pPr marL="457200" algn="l" rtl="0" eaLnBrk="1" fontAlgn="base" hangingPunct="1">
                    <a:spcBef>
                      <a:spcPct val="0"/>
                    </a:spcBef>
                    <a:spcAft>
                      <a:spcPct val="0"/>
                    </a:spcAft>
                    <a:defRPr sz="4000" b="1">
                      <a:solidFill>
                        <a:srgbClr val="1D2F68"/>
                      </a:solidFill>
                      <a:latin typeface="Arial" charset="0"/>
                    </a:defRPr>
                  </a:lvl6pPr>
                  <a:lvl7pPr marL="914400" algn="l" rtl="0" eaLnBrk="1" fontAlgn="base" hangingPunct="1">
                    <a:spcBef>
                      <a:spcPct val="0"/>
                    </a:spcBef>
                    <a:spcAft>
                      <a:spcPct val="0"/>
                    </a:spcAft>
                    <a:defRPr sz="4000" b="1">
                      <a:solidFill>
                        <a:srgbClr val="1D2F68"/>
                      </a:solidFill>
                      <a:latin typeface="Arial" charset="0"/>
                    </a:defRPr>
                  </a:lvl7pPr>
                  <a:lvl8pPr marL="1371600" algn="l" rtl="0" eaLnBrk="1" fontAlgn="base" hangingPunct="1">
                    <a:spcBef>
                      <a:spcPct val="0"/>
                    </a:spcBef>
                    <a:spcAft>
                      <a:spcPct val="0"/>
                    </a:spcAft>
                    <a:defRPr sz="4000" b="1">
                      <a:solidFill>
                        <a:srgbClr val="1D2F68"/>
                      </a:solidFill>
                      <a:latin typeface="Arial" charset="0"/>
                    </a:defRPr>
                  </a:lvl8pPr>
                  <a:lvl9pPr marL="1828800" algn="l" rtl="0" eaLnBrk="1" fontAlgn="base" hangingPunct="1">
                    <a:spcBef>
                      <a:spcPct val="0"/>
                    </a:spcBef>
                    <a:spcAft>
                      <a:spcPct val="0"/>
                    </a:spcAft>
                    <a:defRPr sz="4000" b="1">
                      <a:solidFill>
                        <a:srgbClr val="1D2F68"/>
                      </a:solidFill>
                      <a:latin typeface="Arial" charset="0"/>
                    </a:defRPr>
                  </a:lvl9pPr>
                </a:lstStyle>
                <a:p>
                  <a:r>
                    <a:rPr lang="en-US" sz="2000" dirty="0">
                      <a:solidFill>
                        <a:srgbClr val="003366"/>
                      </a:solidFill>
                    </a:rPr>
                    <a:t>ASTM D4054 Qualification Process</a:t>
                  </a:r>
                </a:p>
              </p:txBody>
            </p:sp>
          </p:grpSp>
          <p:sp>
            <p:nvSpPr>
              <p:cNvPr id="48" name="Rectangle 47"/>
              <p:cNvSpPr/>
              <p:nvPr/>
            </p:nvSpPr>
            <p:spPr bwMode="auto">
              <a:xfrm>
                <a:off x="103188" y="809679"/>
                <a:ext cx="8956665" cy="5961369"/>
              </a:xfrm>
              <a:prstGeom prst="rect">
                <a:avLst/>
              </a:prstGeom>
              <a:noFill/>
              <a:ln w="57150" cap="flat" cmpd="sng" algn="ctr">
                <a:solidFill>
                  <a:srgbClr val="0094C8"/>
                </a:solidFill>
                <a:prstDash val="solid"/>
                <a:round/>
                <a:headEnd type="none" w="sm" len="sm"/>
                <a:tailEnd type="none" w="med" len="sm"/>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Helvetica" pitchFamily="-111" charset="0"/>
                </a:endParaRPr>
              </a:p>
            </p:txBody>
          </p:sp>
        </p:grpSp>
        <p:sp>
          <p:nvSpPr>
            <p:cNvPr id="54" name="Text Box 4"/>
            <p:cNvSpPr txBox="1">
              <a:spLocks noChangeArrowheads="1"/>
            </p:cNvSpPr>
            <p:nvPr/>
          </p:nvSpPr>
          <p:spPr bwMode="auto">
            <a:xfrm>
              <a:off x="4764350" y="6263614"/>
              <a:ext cx="1500305" cy="461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08" tIns="45704" rIns="91408" bIns="45704">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200" b="1" dirty="0">
                  <a:solidFill>
                    <a:srgbClr val="000000"/>
                  </a:solidFill>
                  <a:latin typeface="Calibri" pitchFamily="34" charset="0"/>
                </a:rPr>
                <a:t>OEM Review </a:t>
              </a:r>
              <a:endParaRPr lang="en-US" sz="1200" b="1" dirty="0" smtClean="0">
                <a:solidFill>
                  <a:srgbClr val="000000"/>
                </a:solidFill>
                <a:latin typeface="Calibri" pitchFamily="34" charset="0"/>
              </a:endParaRPr>
            </a:p>
            <a:p>
              <a:pPr algn="ctr" eaLnBrk="1" hangingPunct="1"/>
              <a:r>
                <a:rPr lang="en-US" sz="1200" b="1" dirty="0" smtClean="0">
                  <a:solidFill>
                    <a:srgbClr val="000000"/>
                  </a:solidFill>
                  <a:latin typeface="Calibri" pitchFamily="34" charset="0"/>
                </a:rPr>
                <a:t>&amp; </a:t>
              </a:r>
              <a:r>
                <a:rPr lang="en-US" sz="1200" b="1" dirty="0">
                  <a:solidFill>
                    <a:srgbClr val="000000"/>
                  </a:solidFill>
                  <a:latin typeface="Calibri" pitchFamily="34" charset="0"/>
                </a:rPr>
                <a:t>Approval</a:t>
              </a:r>
            </a:p>
          </p:txBody>
        </p:sp>
        <p:sp>
          <p:nvSpPr>
            <p:cNvPr id="55" name="Text Box 5"/>
            <p:cNvSpPr txBox="1">
              <a:spLocks noChangeArrowheads="1"/>
            </p:cNvSpPr>
            <p:nvPr/>
          </p:nvSpPr>
          <p:spPr bwMode="auto">
            <a:xfrm>
              <a:off x="2674965" y="6341202"/>
              <a:ext cx="1438317" cy="461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08" tIns="45704" rIns="91408" bIns="45704">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200" b="1" dirty="0">
                  <a:solidFill>
                    <a:srgbClr val="000000"/>
                  </a:solidFill>
                  <a:latin typeface="Calibri" pitchFamily="34" charset="0"/>
                </a:rPr>
                <a:t>ASTM Balloting </a:t>
              </a:r>
              <a:endParaRPr lang="en-US" sz="1200" b="1" dirty="0" smtClean="0">
                <a:solidFill>
                  <a:srgbClr val="000000"/>
                </a:solidFill>
                <a:latin typeface="Calibri" pitchFamily="34" charset="0"/>
              </a:endParaRPr>
            </a:p>
            <a:p>
              <a:pPr algn="ctr" eaLnBrk="1" hangingPunct="1"/>
              <a:r>
                <a:rPr lang="en-US" sz="1200" b="1" dirty="0" smtClean="0">
                  <a:solidFill>
                    <a:srgbClr val="000000"/>
                  </a:solidFill>
                  <a:latin typeface="Calibri" pitchFamily="34" charset="0"/>
                </a:rPr>
                <a:t>Process</a:t>
              </a:r>
              <a:endParaRPr lang="en-US" sz="1200" b="1" dirty="0">
                <a:solidFill>
                  <a:srgbClr val="000000"/>
                </a:solidFill>
                <a:latin typeface="Calibri" pitchFamily="34" charset="0"/>
              </a:endParaRPr>
            </a:p>
          </p:txBody>
        </p:sp>
      </p:grpSp>
      <p:sp>
        <p:nvSpPr>
          <p:cNvPr id="2" name="Title 1"/>
          <p:cNvSpPr>
            <a:spLocks noGrp="1"/>
          </p:cNvSpPr>
          <p:nvPr>
            <p:ph type="title"/>
          </p:nvPr>
        </p:nvSpPr>
        <p:spPr>
          <a:xfrm>
            <a:off x="0" y="0"/>
            <a:ext cx="9144000" cy="546100"/>
          </a:xfrm>
        </p:spPr>
        <p:txBody>
          <a:bodyPr/>
          <a:lstStyle/>
          <a:p>
            <a:r>
              <a:rPr lang="en-US" sz="3300" dirty="0" smtClean="0"/>
              <a:t>Objective: Streamline Fuel Approval Process</a:t>
            </a:r>
            <a:endParaRPr lang="en-US" sz="3300" dirty="0"/>
          </a:p>
        </p:txBody>
      </p:sp>
      <p:sp>
        <p:nvSpPr>
          <p:cNvPr id="46" name="Oval 45"/>
          <p:cNvSpPr/>
          <p:nvPr/>
        </p:nvSpPr>
        <p:spPr>
          <a:xfrm>
            <a:off x="4008687" y="1355835"/>
            <a:ext cx="4633084" cy="2761788"/>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408" tIns="45704" rIns="91408" bIns="45704" rtlCol="0" anchor="ctr"/>
          <a:lstStyle/>
          <a:p>
            <a:pPr algn="ctr"/>
            <a:endParaRPr lang="en-US" dirty="0">
              <a:solidFill>
                <a:srgbClr val="FFFFFF"/>
              </a:solidFill>
            </a:endParaRPr>
          </a:p>
        </p:txBody>
      </p:sp>
      <p:sp>
        <p:nvSpPr>
          <p:cNvPr id="56" name="Oval 55"/>
          <p:cNvSpPr/>
          <p:nvPr/>
        </p:nvSpPr>
        <p:spPr>
          <a:xfrm>
            <a:off x="4025290" y="1356687"/>
            <a:ext cx="4633084" cy="2761788"/>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408" tIns="45704" rIns="91408" bIns="45704" rtlCol="0" anchor="ctr"/>
          <a:lstStyle/>
          <a:p>
            <a:pPr algn="ctr"/>
            <a:endParaRPr lang="en-US" dirty="0">
              <a:solidFill>
                <a:srgbClr val="FFFFFF"/>
              </a:solidFill>
            </a:endParaRPr>
          </a:p>
        </p:txBody>
      </p:sp>
      <p:grpSp>
        <p:nvGrpSpPr>
          <p:cNvPr id="42" name="Group 41"/>
          <p:cNvGrpSpPr/>
          <p:nvPr/>
        </p:nvGrpSpPr>
        <p:grpSpPr>
          <a:xfrm>
            <a:off x="4440114" y="1018002"/>
            <a:ext cx="3817389" cy="2129280"/>
            <a:chOff x="4440114" y="1018002"/>
            <a:chExt cx="3817389" cy="2129280"/>
          </a:xfrm>
        </p:grpSpPr>
        <p:sp>
          <p:nvSpPr>
            <p:cNvPr id="52" name="TextBox 51"/>
            <p:cNvSpPr txBox="1"/>
            <p:nvPr/>
          </p:nvSpPr>
          <p:spPr>
            <a:xfrm>
              <a:off x="4440114" y="2743143"/>
              <a:ext cx="1531112" cy="307744"/>
            </a:xfrm>
            <a:prstGeom prst="rect">
              <a:avLst/>
            </a:prstGeom>
            <a:solidFill>
              <a:srgbClr val="FFFF00"/>
            </a:solidFill>
          </p:spPr>
          <p:txBody>
            <a:bodyPr wrap="square" lIns="91408" tIns="45704" rIns="91408" bIns="45704" rtlCol="0">
              <a:spAutoFit/>
            </a:bodyPr>
            <a:lstStyle/>
            <a:p>
              <a:r>
                <a:rPr lang="en-US" sz="1400" dirty="0" smtClean="0">
                  <a:solidFill>
                    <a:srgbClr val="FF0000"/>
                  </a:solidFill>
                  <a:latin typeface="Arial"/>
                </a:rPr>
                <a:t>~$500K, 500 gal</a:t>
              </a:r>
              <a:endParaRPr lang="en-US" sz="1400" dirty="0">
                <a:solidFill>
                  <a:srgbClr val="FF0000"/>
                </a:solidFill>
                <a:latin typeface="Arial"/>
              </a:endParaRPr>
            </a:p>
          </p:txBody>
        </p:sp>
        <p:sp>
          <p:nvSpPr>
            <p:cNvPr id="53" name="TextBox 52"/>
            <p:cNvSpPr txBox="1"/>
            <p:nvPr/>
          </p:nvSpPr>
          <p:spPr>
            <a:xfrm>
              <a:off x="7116217" y="2624094"/>
              <a:ext cx="1141286" cy="523188"/>
            </a:xfrm>
            <a:prstGeom prst="rect">
              <a:avLst/>
            </a:prstGeom>
            <a:solidFill>
              <a:srgbClr val="FFFF00"/>
            </a:solidFill>
          </p:spPr>
          <p:txBody>
            <a:bodyPr wrap="square" lIns="91408" tIns="45704" rIns="91408" bIns="45704" rtlCol="0">
              <a:spAutoFit/>
            </a:bodyPr>
            <a:lstStyle/>
            <a:p>
              <a:r>
                <a:rPr lang="en-US" sz="1400" dirty="0" smtClean="0">
                  <a:solidFill>
                    <a:srgbClr val="FF0000"/>
                  </a:solidFill>
                  <a:latin typeface="Arial"/>
                </a:rPr>
                <a:t>~$5,000K, 10,000+ gal</a:t>
              </a:r>
              <a:endParaRPr lang="en-US" sz="1400" dirty="0">
                <a:solidFill>
                  <a:srgbClr val="FF0000"/>
                </a:solidFill>
                <a:latin typeface="Arial"/>
              </a:endParaRPr>
            </a:p>
          </p:txBody>
        </p:sp>
        <p:sp>
          <p:nvSpPr>
            <p:cNvPr id="51" name="TextBox 50"/>
            <p:cNvSpPr txBox="1"/>
            <p:nvPr/>
          </p:nvSpPr>
          <p:spPr>
            <a:xfrm>
              <a:off x="4939526" y="1018002"/>
              <a:ext cx="2639089" cy="338522"/>
            </a:xfrm>
            <a:prstGeom prst="rect">
              <a:avLst/>
            </a:prstGeom>
            <a:solidFill>
              <a:srgbClr val="FFFF00"/>
            </a:solidFill>
          </p:spPr>
          <p:txBody>
            <a:bodyPr wrap="square" lIns="91408" tIns="45704" rIns="91408" bIns="45704" rtlCol="0">
              <a:spAutoFit/>
            </a:bodyPr>
            <a:lstStyle/>
            <a:p>
              <a:r>
                <a:rPr lang="en-US" sz="1600" dirty="0" smtClean="0">
                  <a:solidFill>
                    <a:srgbClr val="FF0000"/>
                  </a:solidFill>
                  <a:latin typeface="Arial"/>
                </a:rPr>
                <a:t>PRIMARY COST DRIVER</a:t>
              </a:r>
              <a:endParaRPr lang="en-US" sz="1600" dirty="0">
                <a:solidFill>
                  <a:srgbClr val="FF0000"/>
                </a:solidFill>
                <a:latin typeface="Arial"/>
              </a:endParaRPr>
            </a:p>
          </p:txBody>
        </p:sp>
      </p:grpSp>
    </p:spTree>
    <p:extLst>
      <p:ext uri="{BB962C8B-B14F-4D97-AF65-F5344CB8AC3E}">
        <p14:creationId xmlns:p14="http://schemas.microsoft.com/office/powerpoint/2010/main" val="675618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472488" cy="609600"/>
          </a:xfrm>
        </p:spPr>
        <p:txBody>
          <a:bodyPr/>
          <a:lstStyle/>
          <a:p>
            <a:r>
              <a:rPr lang="en-US" sz="3400" dirty="0" smtClean="0"/>
              <a:t>Challenges</a:t>
            </a:r>
            <a:endParaRPr lang="en-US" sz="3400" dirty="0"/>
          </a:p>
        </p:txBody>
      </p:sp>
      <p:sp>
        <p:nvSpPr>
          <p:cNvPr id="3" name="Content Placeholder 2"/>
          <p:cNvSpPr>
            <a:spLocks noGrp="1"/>
          </p:cNvSpPr>
          <p:nvPr>
            <p:ph idx="1"/>
          </p:nvPr>
        </p:nvSpPr>
        <p:spPr>
          <a:xfrm>
            <a:off x="0" y="914400"/>
            <a:ext cx="9144000" cy="5158454"/>
          </a:xfrm>
        </p:spPr>
        <p:txBody>
          <a:bodyPr>
            <a:normAutofit/>
          </a:bodyPr>
          <a:lstStyle/>
          <a:p>
            <a:r>
              <a:rPr lang="en-US" dirty="0" smtClean="0"/>
              <a:t>Challenges to Alternative Fuel Approval Process</a:t>
            </a:r>
          </a:p>
          <a:p>
            <a:pPr lvl="1"/>
            <a:r>
              <a:rPr lang="en-US" dirty="0" smtClean="0"/>
              <a:t>Cost/duration of fuel </a:t>
            </a:r>
            <a:r>
              <a:rPr lang="en-US" dirty="0"/>
              <a:t>a</a:t>
            </a:r>
            <a:r>
              <a:rPr lang="en-US" dirty="0" smtClean="0"/>
              <a:t>pproval </a:t>
            </a:r>
            <a:r>
              <a:rPr lang="en-US" dirty="0"/>
              <a:t>p</a:t>
            </a:r>
            <a:r>
              <a:rPr lang="en-US" dirty="0" smtClean="0"/>
              <a:t>rocess</a:t>
            </a:r>
          </a:p>
          <a:p>
            <a:pPr lvl="2"/>
            <a:r>
              <a:rPr lang="en-US" dirty="0" smtClean="0"/>
              <a:t>Fuel quantities for rig/engine tests</a:t>
            </a:r>
          </a:p>
          <a:p>
            <a:pPr marL="914072" lvl="2" indent="0">
              <a:buNone/>
            </a:pPr>
            <a:endParaRPr lang="en-US" dirty="0" smtClean="0"/>
          </a:p>
          <a:p>
            <a:pPr lvl="1"/>
            <a:r>
              <a:rPr lang="en-US" dirty="0" smtClean="0"/>
              <a:t>OEMs uncertainty over effects of novel fuel composition and chemistry on combustor operability</a:t>
            </a:r>
          </a:p>
        </p:txBody>
      </p:sp>
    </p:spTree>
    <p:extLst>
      <p:ext uri="{BB962C8B-B14F-4D97-AF65-F5344CB8AC3E}">
        <p14:creationId xmlns:p14="http://schemas.microsoft.com/office/powerpoint/2010/main" val="26371452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04850"/>
          </a:xfrm>
        </p:spPr>
        <p:txBody>
          <a:bodyPr/>
          <a:lstStyle/>
          <a:p>
            <a:r>
              <a:rPr lang="en-US" sz="3200" dirty="0">
                <a:solidFill>
                  <a:srgbClr val="003366"/>
                </a:solidFill>
              </a:rPr>
              <a:t>ASTM D4054 Alternative Qualification </a:t>
            </a:r>
            <a:r>
              <a:rPr lang="en-US" sz="3200" dirty="0" smtClean="0">
                <a:solidFill>
                  <a:srgbClr val="003366"/>
                </a:solidFill>
              </a:rPr>
              <a:t>Process</a:t>
            </a:r>
            <a:endParaRPr lang="en-US" sz="3200" dirty="0">
              <a:solidFill>
                <a:srgbClr val="003366"/>
              </a:solidFill>
            </a:endParaRPr>
          </a:p>
        </p:txBody>
      </p:sp>
      <p:grpSp>
        <p:nvGrpSpPr>
          <p:cNvPr id="3" name="Group 2"/>
          <p:cNvGrpSpPr/>
          <p:nvPr/>
        </p:nvGrpSpPr>
        <p:grpSpPr>
          <a:xfrm>
            <a:off x="227013" y="558035"/>
            <a:ext cx="8678981" cy="5520176"/>
            <a:chOff x="227013" y="1078735"/>
            <a:chExt cx="8678981" cy="5520176"/>
          </a:xfrm>
        </p:grpSpPr>
        <p:sp>
          <p:nvSpPr>
            <p:cNvPr id="48" name="Rectangle 47"/>
            <p:cNvSpPr/>
            <p:nvPr/>
          </p:nvSpPr>
          <p:spPr bwMode="auto">
            <a:xfrm>
              <a:off x="4149019" y="3503282"/>
              <a:ext cx="4423152" cy="1125537"/>
            </a:xfrm>
            <a:prstGeom prst="rect">
              <a:avLst/>
            </a:prstGeom>
            <a:solidFill>
              <a:srgbClr val="66CCFF"/>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49" name="Rectangle 48"/>
            <p:cNvSpPr/>
            <p:nvPr/>
          </p:nvSpPr>
          <p:spPr bwMode="auto">
            <a:xfrm>
              <a:off x="4157663" y="1406252"/>
              <a:ext cx="4418013" cy="2038004"/>
            </a:xfrm>
            <a:prstGeom prst="rect">
              <a:avLst/>
            </a:prstGeom>
            <a:solidFill>
              <a:srgbClr val="FFFF00"/>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50" name="AutoShape 3"/>
            <p:cNvSpPr>
              <a:spLocks noChangeArrowheads="1"/>
            </p:cNvSpPr>
            <p:nvPr/>
          </p:nvSpPr>
          <p:spPr bwMode="auto">
            <a:xfrm>
              <a:off x="1347791" y="3858980"/>
              <a:ext cx="204311" cy="387157"/>
            </a:xfrm>
            <a:prstGeom prst="roundRect">
              <a:avLst>
                <a:gd name="adj" fmla="val 16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8" tIns="45704" rIns="91408" bIns="45704" anchor="ctr">
              <a:spAutoFit/>
            </a:bodyPr>
            <a:lstStyle/>
            <a:p>
              <a:endParaRPr lang="en-US">
                <a:solidFill>
                  <a:srgbClr val="000000"/>
                </a:solidFill>
                <a:latin typeface="Arial"/>
              </a:endParaRPr>
            </a:p>
          </p:txBody>
        </p:sp>
        <p:grpSp>
          <p:nvGrpSpPr>
            <p:cNvPr id="51" name="Group 6"/>
            <p:cNvGrpSpPr>
              <a:grpSpLocks/>
            </p:cNvGrpSpPr>
            <p:nvPr/>
          </p:nvGrpSpPr>
          <p:grpSpPr bwMode="auto">
            <a:xfrm>
              <a:off x="227017" y="2131682"/>
              <a:ext cx="1889125" cy="1914525"/>
              <a:chOff x="78" y="702"/>
              <a:chExt cx="1190" cy="1206"/>
            </a:xfrm>
          </p:grpSpPr>
          <p:sp>
            <p:nvSpPr>
              <p:cNvPr id="52" name="Text Box 7"/>
              <p:cNvSpPr txBox="1">
                <a:spLocks noChangeArrowheads="1"/>
              </p:cNvSpPr>
              <p:nvPr/>
            </p:nvSpPr>
            <p:spPr bwMode="auto">
              <a:xfrm>
                <a:off x="78" y="1542"/>
                <a:ext cx="1146"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600" b="1">
                    <a:solidFill>
                      <a:srgbClr val="000000"/>
                    </a:solidFill>
                    <a:latin typeface="Calibri" pitchFamily="34" charset="0"/>
                  </a:rPr>
                  <a:t>Specification Properties</a:t>
                </a:r>
              </a:p>
            </p:txBody>
          </p:sp>
          <p:pic>
            <p:nvPicPr>
              <p:cNvPr id="53" name="Picture 8" descr="JFT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 y="702"/>
                <a:ext cx="1152" cy="864"/>
              </a:xfrm>
              <a:prstGeom prst="rect">
                <a:avLst/>
              </a:prstGeom>
              <a:noFill/>
              <a:ln>
                <a:noFill/>
              </a:ln>
              <a:effectLst>
                <a:outerShdw dist="35921" dir="2700000" algn="ctr" rotWithShape="0">
                  <a:schemeClr val="accent1">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4" name="Group 12"/>
            <p:cNvGrpSpPr>
              <a:grpSpLocks/>
            </p:cNvGrpSpPr>
            <p:nvPr/>
          </p:nvGrpSpPr>
          <p:grpSpPr bwMode="auto">
            <a:xfrm>
              <a:off x="2116138" y="2118982"/>
              <a:ext cx="1874838" cy="1962150"/>
              <a:chOff x="1268" y="694"/>
              <a:chExt cx="1181" cy="1236"/>
            </a:xfrm>
          </p:grpSpPr>
          <p:sp>
            <p:nvSpPr>
              <p:cNvPr id="55" name="Text Box 13"/>
              <p:cNvSpPr txBox="1">
                <a:spLocks noChangeArrowheads="1"/>
              </p:cNvSpPr>
              <p:nvPr/>
            </p:nvSpPr>
            <p:spPr bwMode="auto">
              <a:xfrm>
                <a:off x="1268" y="1564"/>
                <a:ext cx="1181"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600" b="1" dirty="0">
                    <a:solidFill>
                      <a:srgbClr val="000000"/>
                    </a:solidFill>
                    <a:latin typeface="Calibri" pitchFamily="34" charset="0"/>
                  </a:rPr>
                  <a:t>Fit-For-Purpose Properties</a:t>
                </a:r>
              </a:p>
            </p:txBody>
          </p:sp>
          <p:pic>
            <p:nvPicPr>
              <p:cNvPr id="56" name="Picture 14" descr="Feb07 HotLip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6" y="694"/>
                <a:ext cx="513" cy="884"/>
              </a:xfrm>
              <a:prstGeom prst="rect">
                <a:avLst/>
              </a:prstGeom>
              <a:noFill/>
              <a:ln>
                <a:noFill/>
              </a:ln>
              <a:effectLst>
                <a:outerShdw dist="35921" dir="2700000" algn="ctr" rotWithShape="0">
                  <a:schemeClr val="accent1">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7" name="Group 18"/>
            <p:cNvGrpSpPr>
              <a:grpSpLocks/>
            </p:cNvGrpSpPr>
            <p:nvPr/>
          </p:nvGrpSpPr>
          <p:grpSpPr bwMode="auto">
            <a:xfrm>
              <a:off x="4402138" y="4868971"/>
              <a:ext cx="1989138" cy="1194949"/>
              <a:chOff x="2604" y="2694"/>
              <a:chExt cx="1345" cy="789"/>
            </a:xfrm>
          </p:grpSpPr>
          <p:pic>
            <p:nvPicPr>
              <p:cNvPr id="58" name="Picture 19" descr="pweagle5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86" y="3088"/>
                <a:ext cx="463" cy="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9" name="Group 20"/>
              <p:cNvGrpSpPr>
                <a:grpSpLocks/>
              </p:cNvGrpSpPr>
              <p:nvPr/>
            </p:nvGrpSpPr>
            <p:grpSpPr bwMode="auto">
              <a:xfrm>
                <a:off x="2604" y="2694"/>
                <a:ext cx="374" cy="343"/>
                <a:chOff x="1464" y="690"/>
                <a:chExt cx="2832" cy="2943"/>
              </a:xfrm>
            </p:grpSpPr>
            <p:sp>
              <p:nvSpPr>
                <p:cNvPr id="64" name="Oval 21"/>
                <p:cNvSpPr>
                  <a:spLocks noChangeArrowheads="1"/>
                </p:cNvSpPr>
                <p:nvPr/>
              </p:nvSpPr>
              <p:spPr bwMode="auto">
                <a:xfrm>
                  <a:off x="1488" y="690"/>
                  <a:ext cx="2789" cy="2943"/>
                </a:xfrm>
                <a:prstGeom prst="ellipse">
                  <a:avLst/>
                </a:prstGeom>
                <a:solidFill>
                  <a:schemeClr val="bg1"/>
                </a:solidFill>
                <a:ln w="9525" algn="ctr">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solidFill>
                      <a:srgbClr val="000000"/>
                    </a:solidFill>
                    <a:latin typeface="Arial"/>
                  </a:endParaRPr>
                </a:p>
              </p:txBody>
            </p:sp>
            <p:pic>
              <p:nvPicPr>
                <p:cNvPr id="65" name="Picture 22" descr="GE_Aircraft_Engines"/>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64" y="744"/>
                  <a:ext cx="2832" cy="2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0" name="Picture 23" descr="Boeing_logo">
                <a:hlinkClick r:id="rId6"/>
              </p:cNvPr>
              <p:cNvPicPr>
                <a:picLocks noChangeAspect="1" noChangeArrowheads="1"/>
              </p:cNvPicPr>
              <p:nvPr/>
            </p:nvPicPr>
            <p:blipFill>
              <a:blip r:embed="rId7">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2962" y="2800"/>
                <a:ext cx="895" cy="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 name="Picture 24" descr="Airbus%2520logo%2520-%2520swirl%2520to%2520side%25202005">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50" y="3333"/>
                <a:ext cx="684"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 name="Picture 25" descr="Rolls-Royce%20Logo"/>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47" y="3131"/>
                <a:ext cx="827"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 name="Picture 26" descr="honeywell"/>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833" y="2967"/>
                <a:ext cx="764" cy="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6" name="Documents"/>
            <p:cNvSpPr>
              <a:spLocks noEditPoints="1" noChangeArrowheads="1"/>
            </p:cNvSpPr>
            <p:nvPr/>
          </p:nvSpPr>
          <p:spPr bwMode="auto">
            <a:xfrm>
              <a:off x="6864355" y="4919336"/>
              <a:ext cx="1633537" cy="1679575"/>
            </a:xfrm>
            <a:custGeom>
              <a:avLst/>
              <a:gdLst>
                <a:gd name="T0" fmla="*/ 0 w 21600"/>
                <a:gd name="T1" fmla="*/ 2147483647 h 21600"/>
                <a:gd name="T2" fmla="*/ 2147483647 w 21600"/>
                <a:gd name="T3" fmla="*/ 0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2147483647 w 21600"/>
                <a:gd name="T17" fmla="*/ 0 h 21600"/>
                <a:gd name="T18" fmla="*/ 2147483647 w 21600"/>
                <a:gd name="T19" fmla="*/ 0 h 21600"/>
                <a:gd name="T20" fmla="*/ 0 w 21600"/>
                <a:gd name="T21" fmla="*/ 2147483647 h 21600"/>
                <a:gd name="T22" fmla="*/ 2147483647 w 21600"/>
                <a:gd name="T23" fmla="*/ 2147483647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1645 w 21600"/>
                <a:gd name="T37" fmla="*/ 4171 h 21600"/>
                <a:gd name="T38" fmla="*/ 16522 w 21600"/>
                <a:gd name="T39" fmla="*/ 17314 h 216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solidFill>
              <a:srgbClr val="FFFFCC"/>
            </a:solidFill>
            <a:ln w="9525">
              <a:solidFill>
                <a:srgbClr val="000000"/>
              </a:solidFill>
              <a:miter lim="800000"/>
              <a:headEnd/>
              <a:tailEnd/>
            </a:ln>
            <a:effectLst>
              <a:outerShdw dist="107763" dir="2700000" algn="ctr" rotWithShape="0">
                <a:srgbClr val="808080"/>
              </a:outerShdw>
            </a:effectLst>
          </p:spPr>
          <p:txBody>
            <a:bodyPr lIns="91408" tIns="45704" rIns="91408" bIns="45704"/>
            <a:lstStyle/>
            <a:p>
              <a:pPr algn="ctr"/>
              <a:r>
                <a:rPr lang="en-US" sz="1600" b="1" dirty="0">
                  <a:solidFill>
                    <a:srgbClr val="000000"/>
                  </a:solidFill>
                  <a:latin typeface="Arial"/>
                </a:rPr>
                <a:t>ASTM Research Report</a:t>
              </a:r>
            </a:p>
          </p:txBody>
        </p:sp>
        <p:grpSp>
          <p:nvGrpSpPr>
            <p:cNvPr id="67" name="Group 28"/>
            <p:cNvGrpSpPr>
              <a:grpSpLocks/>
            </p:cNvGrpSpPr>
            <p:nvPr/>
          </p:nvGrpSpPr>
          <p:grpSpPr bwMode="auto">
            <a:xfrm>
              <a:off x="503238" y="4628819"/>
              <a:ext cx="1236663" cy="1401763"/>
              <a:chOff x="53" y="2360"/>
              <a:chExt cx="779" cy="883"/>
            </a:xfrm>
          </p:grpSpPr>
          <p:sp>
            <p:nvSpPr>
              <p:cNvPr id="68" name="Documents"/>
              <p:cNvSpPr>
                <a:spLocks noEditPoints="1" noChangeArrowheads="1"/>
              </p:cNvSpPr>
              <p:nvPr/>
            </p:nvSpPr>
            <p:spPr bwMode="auto">
              <a:xfrm>
                <a:off x="53" y="2360"/>
                <a:ext cx="779" cy="88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1636 w 21600"/>
                  <a:gd name="T37" fmla="*/ 4183 h 21600"/>
                  <a:gd name="T38" fmla="*/ 16526 w 21600"/>
                  <a:gd name="T39" fmla="*/ 17319 h 216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solidFill>
                <a:srgbClr val="FFFFCC"/>
              </a:solidFill>
              <a:ln w="9525">
                <a:solidFill>
                  <a:srgbClr val="000000"/>
                </a:solidFill>
                <a:miter lim="800000"/>
                <a:headEnd/>
                <a:tailEnd/>
              </a:ln>
              <a:effectLst>
                <a:outerShdw dist="107763" dir="2700000" algn="ctr" rotWithShape="0">
                  <a:srgbClr val="808080"/>
                </a:outerShdw>
              </a:effectLst>
            </p:spPr>
            <p:txBody>
              <a:bodyPr/>
              <a:lstStyle/>
              <a:p>
                <a:endParaRPr lang="en-US">
                  <a:solidFill>
                    <a:srgbClr val="000000"/>
                  </a:solidFill>
                  <a:latin typeface="Arial"/>
                </a:endParaRPr>
              </a:p>
            </p:txBody>
          </p:sp>
          <p:pic>
            <p:nvPicPr>
              <p:cNvPr id="69" name="Picture 30" descr="ASTMlogoC"/>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6" y="2501"/>
                <a:ext cx="526" cy="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0" name="Picture 31"/>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254251" y="4382757"/>
              <a:ext cx="1611312" cy="1897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1" name="AutoShape 32"/>
            <p:cNvCxnSpPr>
              <a:cxnSpLocks noChangeShapeType="1"/>
              <a:stCxn id="53" idx="3"/>
              <a:endCxn id="56" idx="1"/>
            </p:cNvCxnSpPr>
            <p:nvPr/>
          </p:nvCxnSpPr>
          <p:spPr bwMode="auto">
            <a:xfrm>
              <a:off x="2116141" y="2817486"/>
              <a:ext cx="536575" cy="3175"/>
            </a:xfrm>
            <a:prstGeom prst="straightConnector1">
              <a:avLst/>
            </a:prstGeom>
            <a:noFill/>
            <a:ln w="571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 name="AutoShape 33"/>
            <p:cNvCxnSpPr>
              <a:cxnSpLocks noChangeShapeType="1"/>
              <a:stCxn id="56" idx="3"/>
              <a:endCxn id="88" idx="1"/>
            </p:cNvCxnSpPr>
            <p:nvPr/>
          </p:nvCxnSpPr>
          <p:spPr bwMode="auto">
            <a:xfrm>
              <a:off x="3467101" y="2820657"/>
              <a:ext cx="773112" cy="12700"/>
            </a:xfrm>
            <a:prstGeom prst="straightConnector1">
              <a:avLst/>
            </a:prstGeom>
            <a:noFill/>
            <a:ln w="571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3" name="Text Box 35"/>
            <p:cNvSpPr txBox="1">
              <a:spLocks noChangeArrowheads="1"/>
            </p:cNvSpPr>
            <p:nvPr/>
          </p:nvSpPr>
          <p:spPr bwMode="auto">
            <a:xfrm>
              <a:off x="227013" y="6191063"/>
              <a:ext cx="1862138" cy="336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8" tIns="45704" rIns="91408" bIns="45704">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600" b="1" dirty="0">
                  <a:solidFill>
                    <a:srgbClr val="000000"/>
                  </a:solidFill>
                  <a:latin typeface="Calibri" pitchFamily="34" charset="0"/>
                </a:rPr>
                <a:t>ASTM Specification</a:t>
              </a:r>
            </a:p>
          </p:txBody>
        </p:sp>
        <p:cxnSp>
          <p:nvCxnSpPr>
            <p:cNvPr id="74" name="AutoShape 36"/>
            <p:cNvCxnSpPr>
              <a:cxnSpLocks noChangeShapeType="1"/>
              <a:endCxn id="66" idx="11"/>
            </p:cNvCxnSpPr>
            <p:nvPr/>
          </p:nvCxnSpPr>
          <p:spPr bwMode="auto">
            <a:xfrm flipH="1">
              <a:off x="8497889" y="2841298"/>
              <a:ext cx="33338" cy="2917825"/>
            </a:xfrm>
            <a:prstGeom prst="bentConnector3">
              <a:avLst>
                <a:gd name="adj1" fmla="val -1106833"/>
              </a:avLst>
            </a:prstGeom>
            <a:noFill/>
            <a:ln w="57150">
              <a:solidFill>
                <a:schemeClr val="accent2"/>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5" name="AutoShape 37"/>
            <p:cNvCxnSpPr>
              <a:cxnSpLocks noChangeShapeType="1"/>
              <a:stCxn id="66" idx="10"/>
              <a:endCxn id="58" idx="3"/>
            </p:cNvCxnSpPr>
            <p:nvPr/>
          </p:nvCxnSpPr>
          <p:spPr bwMode="auto">
            <a:xfrm flipH="1">
              <a:off x="6391280" y="5759119"/>
              <a:ext cx="473075" cy="6350"/>
            </a:xfrm>
            <a:prstGeom prst="straightConnector1">
              <a:avLst/>
            </a:prstGeom>
            <a:noFill/>
            <a:ln w="571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6" name="Line 38"/>
            <p:cNvSpPr>
              <a:spLocks noChangeShapeType="1"/>
            </p:cNvSpPr>
            <p:nvPr/>
          </p:nvSpPr>
          <p:spPr bwMode="auto">
            <a:xfrm flipH="1">
              <a:off x="3900488" y="5517819"/>
              <a:ext cx="514350" cy="0"/>
            </a:xfrm>
            <a:prstGeom prst="line">
              <a:avLst/>
            </a:prstGeom>
            <a:noFill/>
            <a:ln w="571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8" tIns="45704" rIns="91408" bIns="45704">
              <a:spAutoFit/>
            </a:bodyPr>
            <a:lstStyle/>
            <a:p>
              <a:endParaRPr lang="en-US">
                <a:solidFill>
                  <a:srgbClr val="000000"/>
                </a:solidFill>
                <a:latin typeface="Arial"/>
              </a:endParaRPr>
            </a:p>
          </p:txBody>
        </p:sp>
        <p:cxnSp>
          <p:nvCxnSpPr>
            <p:cNvPr id="77" name="AutoShape 39"/>
            <p:cNvCxnSpPr>
              <a:cxnSpLocks noChangeShapeType="1"/>
              <a:stCxn id="70" idx="1"/>
              <a:endCxn id="68" idx="11"/>
            </p:cNvCxnSpPr>
            <p:nvPr/>
          </p:nvCxnSpPr>
          <p:spPr bwMode="auto">
            <a:xfrm flipH="1" flipV="1">
              <a:off x="1739901" y="5330494"/>
              <a:ext cx="514350" cy="1588"/>
            </a:xfrm>
            <a:prstGeom prst="straightConnector1">
              <a:avLst/>
            </a:prstGeom>
            <a:noFill/>
            <a:ln w="571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8" name="TextBox 40"/>
            <p:cNvSpPr txBox="1">
              <a:spLocks noChangeArrowheads="1"/>
            </p:cNvSpPr>
            <p:nvPr/>
          </p:nvSpPr>
          <p:spPr bwMode="auto">
            <a:xfrm>
              <a:off x="603254" y="1717348"/>
              <a:ext cx="1326337" cy="524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8" tIns="45704" rIns="91408" bIns="45704">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b="1">
                  <a:solidFill>
                    <a:srgbClr val="000000"/>
                  </a:solidFill>
                </a:rPr>
                <a:t>TIER 1</a:t>
              </a:r>
            </a:p>
          </p:txBody>
        </p:sp>
        <p:sp>
          <p:nvSpPr>
            <p:cNvPr id="79" name="TextBox 41"/>
            <p:cNvSpPr txBox="1">
              <a:spLocks noChangeArrowheads="1"/>
            </p:cNvSpPr>
            <p:nvPr/>
          </p:nvSpPr>
          <p:spPr bwMode="auto">
            <a:xfrm>
              <a:off x="2384426" y="1695123"/>
              <a:ext cx="1326337" cy="524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8" tIns="45704" rIns="91408" bIns="45704">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b="1">
                  <a:solidFill>
                    <a:srgbClr val="000000"/>
                  </a:solidFill>
                </a:rPr>
                <a:t>TIER 2</a:t>
              </a:r>
            </a:p>
          </p:txBody>
        </p:sp>
        <p:sp>
          <p:nvSpPr>
            <p:cNvPr id="80" name="TextBox 42"/>
            <p:cNvSpPr txBox="1">
              <a:spLocks noChangeArrowheads="1"/>
            </p:cNvSpPr>
            <p:nvPr/>
          </p:nvSpPr>
          <p:spPr bwMode="auto">
            <a:xfrm>
              <a:off x="4760250" y="1085086"/>
              <a:ext cx="982897" cy="400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8" tIns="45704" rIns="91408" bIns="45704">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b="1" dirty="0">
                  <a:solidFill>
                    <a:srgbClr val="000000"/>
                  </a:solidFill>
                </a:rPr>
                <a:t>TIER 3</a:t>
              </a:r>
            </a:p>
          </p:txBody>
        </p:sp>
        <p:sp>
          <p:nvSpPr>
            <p:cNvPr id="81" name="TextBox 43"/>
            <p:cNvSpPr txBox="1">
              <a:spLocks noChangeArrowheads="1"/>
            </p:cNvSpPr>
            <p:nvPr/>
          </p:nvSpPr>
          <p:spPr bwMode="auto">
            <a:xfrm>
              <a:off x="7002463" y="1078735"/>
              <a:ext cx="982897" cy="400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8" tIns="45704" rIns="91408" bIns="45704">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b="1" dirty="0">
                  <a:solidFill>
                    <a:srgbClr val="000000"/>
                  </a:solidFill>
                </a:rPr>
                <a:t>TIER 4</a:t>
              </a:r>
            </a:p>
          </p:txBody>
        </p:sp>
        <p:pic>
          <p:nvPicPr>
            <p:cNvPr id="82" name="Picture 3"/>
            <p:cNvPicPr>
              <a:picLocks noChangeAspect="1" noChangeArrowheads="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49783" y="1610972"/>
              <a:ext cx="4268596" cy="1854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3" name="TextBox 42"/>
            <p:cNvSpPr txBox="1">
              <a:spLocks noChangeArrowheads="1"/>
            </p:cNvSpPr>
            <p:nvPr/>
          </p:nvSpPr>
          <p:spPr bwMode="auto">
            <a:xfrm>
              <a:off x="4143146" y="1351408"/>
              <a:ext cx="1749132" cy="36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8" tIns="45704" rIns="91408" bIns="45704">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dirty="0" smtClean="0">
                  <a:solidFill>
                    <a:srgbClr val="000000"/>
                  </a:solidFill>
                </a:rPr>
                <a:t>Primary FOMs</a:t>
              </a:r>
              <a:endParaRPr lang="en-US" b="1" dirty="0">
                <a:solidFill>
                  <a:srgbClr val="000000"/>
                </a:solidFill>
              </a:endParaRPr>
            </a:p>
          </p:txBody>
        </p:sp>
        <p:pic>
          <p:nvPicPr>
            <p:cNvPr id="84" name="Picture 4" descr="https://encrypted-tbn0.gstatic.com/images?q=tbn:ANd9GcTrghKr9tEnA2OUnRPOclliaDj27k2NXTLIezsP6_DGKwVdK-s1"/>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788988" y="3821954"/>
              <a:ext cx="1120371" cy="742855"/>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11" descr="RB211"/>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244791" y="3768157"/>
              <a:ext cx="872664" cy="704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 name="TextBox 42"/>
            <p:cNvSpPr txBox="1">
              <a:spLocks noChangeArrowheads="1"/>
            </p:cNvSpPr>
            <p:nvPr/>
          </p:nvSpPr>
          <p:spPr bwMode="auto">
            <a:xfrm>
              <a:off x="4108075" y="3452654"/>
              <a:ext cx="2937471" cy="36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8" tIns="45704" rIns="91408" bIns="45704">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dirty="0" smtClean="0">
                  <a:solidFill>
                    <a:srgbClr val="000000"/>
                  </a:solidFill>
                </a:rPr>
                <a:t>Other Rig/Engine Testing</a:t>
              </a:r>
              <a:endParaRPr lang="en-US" b="1" dirty="0">
                <a:solidFill>
                  <a:srgbClr val="000000"/>
                </a:solidFill>
              </a:endParaRPr>
            </a:p>
          </p:txBody>
        </p:sp>
        <p:cxnSp>
          <p:nvCxnSpPr>
            <p:cNvPr id="87" name="Elbow Connector 86"/>
            <p:cNvCxnSpPr/>
            <p:nvPr/>
          </p:nvCxnSpPr>
          <p:spPr bwMode="auto">
            <a:xfrm>
              <a:off x="3467101" y="2834305"/>
              <a:ext cx="681918" cy="1245394"/>
            </a:xfrm>
            <a:prstGeom prst="bentConnector3">
              <a:avLst/>
            </a:prstGeom>
            <a:noFill/>
            <a:ln w="57150" cap="flat" cmpd="sng" algn="ctr">
              <a:solidFill>
                <a:srgbClr val="0033CC"/>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8" name="Straight Arrow Connector 87"/>
            <p:cNvCxnSpPr>
              <a:stCxn id="48" idx="3"/>
            </p:cNvCxnSpPr>
            <p:nvPr/>
          </p:nvCxnSpPr>
          <p:spPr bwMode="auto">
            <a:xfrm flipV="1">
              <a:off x="8572171" y="4052558"/>
              <a:ext cx="333823" cy="13493"/>
            </a:xfrm>
            <a:prstGeom prst="straightConnector1">
              <a:avLst/>
            </a:prstGeom>
            <a:noFill/>
            <a:ln w="57150" cap="flat" cmpd="sng" algn="ctr">
              <a:solidFill>
                <a:srgbClr val="0033CC"/>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9" name="Straight Arrow Connector 88"/>
            <p:cNvCxnSpPr>
              <a:stCxn id="48" idx="1"/>
            </p:cNvCxnSpPr>
            <p:nvPr/>
          </p:nvCxnSpPr>
          <p:spPr bwMode="auto">
            <a:xfrm>
              <a:off x="4149019" y="4066051"/>
              <a:ext cx="639969" cy="0"/>
            </a:xfrm>
            <a:prstGeom prst="straightConnector1">
              <a:avLst/>
            </a:prstGeom>
            <a:noFill/>
            <a:ln w="19050"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0" name="Straight Arrow Connector 89"/>
            <p:cNvCxnSpPr/>
            <p:nvPr/>
          </p:nvCxnSpPr>
          <p:spPr bwMode="auto">
            <a:xfrm>
              <a:off x="5870699" y="4103230"/>
              <a:ext cx="1374092" cy="0"/>
            </a:xfrm>
            <a:prstGeom prst="straightConnector1">
              <a:avLst/>
            </a:prstGeom>
            <a:noFill/>
            <a:ln w="19050"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1" name="Straight Arrow Connector 90"/>
            <p:cNvCxnSpPr>
              <a:endCxn id="48" idx="3"/>
            </p:cNvCxnSpPr>
            <p:nvPr/>
          </p:nvCxnSpPr>
          <p:spPr bwMode="auto">
            <a:xfrm flipV="1">
              <a:off x="8117455" y="4066051"/>
              <a:ext cx="454716" cy="15081"/>
            </a:xfrm>
            <a:prstGeom prst="straightConnector1">
              <a:avLst/>
            </a:prstGeom>
            <a:noFill/>
            <a:ln w="19050"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93" name="Text Box 4"/>
          <p:cNvSpPr txBox="1">
            <a:spLocks noChangeArrowheads="1"/>
          </p:cNvSpPr>
          <p:nvPr/>
        </p:nvSpPr>
        <p:spPr bwMode="auto">
          <a:xfrm>
            <a:off x="4528823" y="5590517"/>
            <a:ext cx="1790250" cy="27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08" tIns="45704" rIns="91408" bIns="45704">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200" b="1" dirty="0">
                <a:solidFill>
                  <a:srgbClr val="000000"/>
                </a:solidFill>
                <a:latin typeface="Calibri" pitchFamily="34" charset="0"/>
              </a:rPr>
              <a:t>OEM Review  </a:t>
            </a:r>
            <a:r>
              <a:rPr lang="en-US" sz="1200" b="1" dirty="0" smtClean="0">
                <a:solidFill>
                  <a:srgbClr val="000000"/>
                </a:solidFill>
                <a:latin typeface="Calibri" pitchFamily="34" charset="0"/>
              </a:rPr>
              <a:t>&amp; </a:t>
            </a:r>
            <a:r>
              <a:rPr lang="en-US" sz="1200" b="1" dirty="0">
                <a:solidFill>
                  <a:srgbClr val="000000"/>
                </a:solidFill>
                <a:latin typeface="Calibri" pitchFamily="34" charset="0"/>
              </a:rPr>
              <a:t>Approval</a:t>
            </a:r>
          </a:p>
        </p:txBody>
      </p:sp>
      <p:sp>
        <p:nvSpPr>
          <p:cNvPr id="94" name="Text Box 5"/>
          <p:cNvSpPr txBox="1">
            <a:spLocks noChangeArrowheads="1"/>
          </p:cNvSpPr>
          <p:nvPr/>
        </p:nvSpPr>
        <p:spPr bwMode="auto">
          <a:xfrm>
            <a:off x="2169271" y="5740842"/>
            <a:ext cx="1821705" cy="27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08" tIns="45704" rIns="91408" bIns="45704">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200" b="1" dirty="0">
                <a:solidFill>
                  <a:srgbClr val="000000"/>
                </a:solidFill>
                <a:latin typeface="Calibri" pitchFamily="34" charset="0"/>
              </a:rPr>
              <a:t>ASTM Balloting  </a:t>
            </a:r>
            <a:r>
              <a:rPr lang="en-US" sz="1200" b="1" dirty="0" smtClean="0">
                <a:solidFill>
                  <a:srgbClr val="000000"/>
                </a:solidFill>
                <a:latin typeface="Calibri" pitchFamily="34" charset="0"/>
              </a:rPr>
              <a:t>Process</a:t>
            </a:r>
            <a:endParaRPr lang="en-US" sz="1200" b="1" dirty="0">
              <a:solidFill>
                <a:srgbClr val="000000"/>
              </a:solidFill>
              <a:latin typeface="Calibri" pitchFamily="34" charset="0"/>
            </a:endParaRPr>
          </a:p>
        </p:txBody>
      </p:sp>
    </p:spTree>
    <p:extLst>
      <p:ext uri="{BB962C8B-B14F-4D97-AF65-F5344CB8AC3E}">
        <p14:creationId xmlns:p14="http://schemas.microsoft.com/office/powerpoint/2010/main" val="30235311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472488" cy="609600"/>
          </a:xfrm>
        </p:spPr>
        <p:txBody>
          <a:bodyPr/>
          <a:lstStyle/>
          <a:p>
            <a:r>
              <a:rPr lang="en-US" sz="3400" dirty="0" smtClean="0"/>
              <a:t>Integrated Approach</a:t>
            </a:r>
            <a:endParaRPr lang="en-US" sz="34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5" y="584720"/>
            <a:ext cx="8782050" cy="536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5404513" y="-1095"/>
            <a:ext cx="3739487" cy="1754326"/>
          </a:xfrm>
          <a:prstGeom prst="rect">
            <a:avLst/>
          </a:prstGeom>
          <a:noFill/>
        </p:spPr>
        <p:txBody>
          <a:bodyPr wrap="square" rtlCol="0">
            <a:spAutoFit/>
          </a:bodyPr>
          <a:lstStyle/>
          <a:p>
            <a:pPr algn="ctr"/>
            <a:r>
              <a:rPr lang="en-US" b="1" i="1" dirty="0" smtClean="0">
                <a:solidFill>
                  <a:srgbClr val="FF0000"/>
                </a:solidFill>
              </a:rPr>
              <a:t>An applied research program with near-term utility to support ASTM approval process – one of the Objectives of the National Alternative Jet Fuels R&amp;D Strategy</a:t>
            </a:r>
            <a:endParaRPr lang="en-US" b="1" i="1" dirty="0">
              <a:solidFill>
                <a:srgbClr val="FF0000"/>
              </a:solidFill>
            </a:endParaRPr>
          </a:p>
        </p:txBody>
      </p:sp>
      <p:grpSp>
        <p:nvGrpSpPr>
          <p:cNvPr id="5" name="Group 4"/>
          <p:cNvGrpSpPr/>
          <p:nvPr/>
        </p:nvGrpSpPr>
        <p:grpSpPr>
          <a:xfrm>
            <a:off x="286603" y="1504033"/>
            <a:ext cx="5117910" cy="4297159"/>
            <a:chOff x="286603" y="1504034"/>
            <a:chExt cx="5117910" cy="4009662"/>
          </a:xfrm>
        </p:grpSpPr>
        <p:sp>
          <p:nvSpPr>
            <p:cNvPr id="3" name="Rectangle 2"/>
            <p:cNvSpPr/>
            <p:nvPr/>
          </p:nvSpPr>
          <p:spPr bwMode="auto">
            <a:xfrm>
              <a:off x="286603" y="1504034"/>
              <a:ext cx="5117910" cy="4009662"/>
            </a:xfrm>
            <a:prstGeom prst="rect">
              <a:avLst/>
            </a:prstGeom>
            <a:solidFill>
              <a:schemeClr val="accent1">
                <a:alpha val="50000"/>
              </a:schemeClr>
            </a:solidFill>
            <a:ln>
              <a:noFill/>
            </a:ln>
            <a:effectLst/>
            <a:extLst/>
          </p:spPr>
          <p:txBody>
            <a:bodyPr vert="horz" wrap="square" lIns="91440" tIns="45720" rIns="91440" bIns="45720" numCol="1" rtlCol="0" anchor="t" anchorCtr="0" compatLnSpc="1">
              <a:prstTxWarp prst="textNoShape">
                <a:avLst/>
              </a:prstTxWarp>
              <a:spAutoFit/>
            </a:bodyPr>
            <a:lstStyle/>
            <a:p>
              <a:pPr>
                <a:spcBef>
                  <a:spcPct val="50000"/>
                </a:spcBef>
                <a:buFontTx/>
                <a:buChar char="•"/>
              </a:pPr>
              <a:endParaRPr lang="en-US" sz="2400" smtClean="0">
                <a:solidFill>
                  <a:srgbClr val="000000"/>
                </a:solidFill>
              </a:endParaRPr>
            </a:p>
          </p:txBody>
        </p:sp>
        <p:sp>
          <p:nvSpPr>
            <p:cNvPr id="4" name="TextBox 3"/>
            <p:cNvSpPr txBox="1"/>
            <p:nvPr/>
          </p:nvSpPr>
          <p:spPr>
            <a:xfrm>
              <a:off x="450376" y="4640239"/>
              <a:ext cx="887105" cy="307777"/>
            </a:xfrm>
            <a:prstGeom prst="rect">
              <a:avLst/>
            </a:prstGeom>
            <a:noFill/>
          </p:spPr>
          <p:txBody>
            <a:bodyPr wrap="square" rtlCol="0">
              <a:spAutoFit/>
            </a:bodyPr>
            <a:lstStyle/>
            <a:p>
              <a:r>
                <a:rPr lang="en-US" sz="1400" b="1" dirty="0" smtClean="0">
                  <a:solidFill>
                    <a:srgbClr val="FF0000"/>
                  </a:solidFill>
                </a:rPr>
                <a:t>Area # 7</a:t>
              </a:r>
              <a:endParaRPr lang="en-US" sz="1400" b="1" dirty="0">
                <a:solidFill>
                  <a:srgbClr val="FF0000"/>
                </a:solidFill>
              </a:endParaRPr>
            </a:p>
          </p:txBody>
        </p:sp>
      </p:grpSp>
      <p:sp>
        <p:nvSpPr>
          <p:cNvPr id="7" name="TextBox 6"/>
          <p:cNvSpPr txBox="1"/>
          <p:nvPr/>
        </p:nvSpPr>
        <p:spPr>
          <a:xfrm>
            <a:off x="1026826" y="652072"/>
            <a:ext cx="4377687" cy="738664"/>
          </a:xfrm>
          <a:prstGeom prst="rect">
            <a:avLst/>
          </a:prstGeom>
          <a:solidFill>
            <a:schemeClr val="bg2"/>
          </a:solidFill>
        </p:spPr>
        <p:txBody>
          <a:bodyPr wrap="square" rtlCol="0">
            <a:spAutoFit/>
          </a:bodyPr>
          <a:lstStyle/>
          <a:p>
            <a:r>
              <a:rPr lang="en-US" sz="1400" dirty="0" smtClean="0"/>
              <a:t>Employ a number of both conventional and alternative jet fuels for screening, survey and detail testing and modeling.</a:t>
            </a:r>
            <a:endParaRPr lang="en-US" sz="1400" dirty="0"/>
          </a:p>
        </p:txBody>
      </p:sp>
    </p:spTree>
    <p:extLst>
      <p:ext uri="{BB962C8B-B14F-4D97-AF65-F5344CB8AC3E}">
        <p14:creationId xmlns:p14="http://schemas.microsoft.com/office/powerpoint/2010/main" val="312077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472488" cy="375684"/>
          </a:xfrm>
        </p:spPr>
        <p:txBody>
          <a:bodyPr/>
          <a:lstStyle/>
          <a:p>
            <a:r>
              <a:rPr lang="en-US" sz="3400" dirty="0" smtClean="0"/>
              <a:t>Year 1 Objectives </a:t>
            </a:r>
            <a:endParaRPr lang="en-US" sz="3400" dirty="0"/>
          </a:p>
        </p:txBody>
      </p:sp>
      <p:grpSp>
        <p:nvGrpSpPr>
          <p:cNvPr id="3" name="Group 2"/>
          <p:cNvGrpSpPr/>
          <p:nvPr/>
        </p:nvGrpSpPr>
        <p:grpSpPr>
          <a:xfrm>
            <a:off x="161359" y="499558"/>
            <a:ext cx="8799693" cy="5540599"/>
            <a:chOff x="161359" y="946102"/>
            <a:chExt cx="8799693" cy="5540599"/>
          </a:xfrm>
        </p:grpSpPr>
        <p:sp>
          <p:nvSpPr>
            <p:cNvPr id="4" name="Rounded Rectangular Callout 3"/>
            <p:cNvSpPr/>
            <p:nvPr/>
          </p:nvSpPr>
          <p:spPr>
            <a:xfrm>
              <a:off x="3052619" y="1296691"/>
              <a:ext cx="550473" cy="485127"/>
            </a:xfrm>
            <a:prstGeom prst="wedgeRoundRectCallout">
              <a:avLst>
                <a:gd name="adj1" fmla="val -46293"/>
                <a:gd name="adj2" fmla="val 184229"/>
                <a:gd name="adj3" fmla="val 1666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400" b="1" dirty="0">
                <a:solidFill>
                  <a:srgbClr val="FFFF00"/>
                </a:solidFill>
              </a:endParaRPr>
            </a:p>
          </p:txBody>
        </p:sp>
        <p:cxnSp>
          <p:nvCxnSpPr>
            <p:cNvPr id="5" name="Straight Arrow Connector 4"/>
            <p:cNvCxnSpPr/>
            <p:nvPr/>
          </p:nvCxnSpPr>
          <p:spPr bwMode="auto">
            <a:xfrm>
              <a:off x="2227499" y="4072481"/>
              <a:ext cx="4113818" cy="0"/>
            </a:xfrm>
            <a:prstGeom prst="straightConnector1">
              <a:avLst/>
            </a:prstGeom>
            <a:noFill/>
            <a:ln w="2857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Rounded Rectangular Callout 5"/>
            <p:cNvSpPr/>
            <p:nvPr/>
          </p:nvSpPr>
          <p:spPr>
            <a:xfrm>
              <a:off x="6152833" y="1703754"/>
              <a:ext cx="1025520" cy="485127"/>
            </a:xfrm>
            <a:prstGeom prst="wedgeRoundRectCallout">
              <a:avLst>
                <a:gd name="adj1" fmla="val -224204"/>
                <a:gd name="adj2" fmla="val 336814"/>
                <a:gd name="adj3" fmla="val 1666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400" b="1" dirty="0">
                <a:solidFill>
                  <a:srgbClr val="FFFF00"/>
                </a:solidFill>
              </a:endParaRPr>
            </a:p>
          </p:txBody>
        </p:sp>
        <p:sp>
          <p:nvSpPr>
            <p:cNvPr id="7" name="Rounded Rectangular Callout 6"/>
            <p:cNvSpPr/>
            <p:nvPr/>
          </p:nvSpPr>
          <p:spPr>
            <a:xfrm>
              <a:off x="6222501" y="1703753"/>
              <a:ext cx="1025520" cy="485127"/>
            </a:xfrm>
            <a:prstGeom prst="wedgeRoundRectCallout">
              <a:avLst>
                <a:gd name="adj1" fmla="val -177499"/>
                <a:gd name="adj2" fmla="val 532481"/>
                <a:gd name="adj3" fmla="val 1666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400" b="1" dirty="0">
                <a:solidFill>
                  <a:srgbClr val="FFFF00"/>
                </a:solidFill>
              </a:endParaRPr>
            </a:p>
          </p:txBody>
        </p:sp>
        <p:grpSp>
          <p:nvGrpSpPr>
            <p:cNvPr id="8" name="Group 7"/>
            <p:cNvGrpSpPr/>
            <p:nvPr/>
          </p:nvGrpSpPr>
          <p:grpSpPr>
            <a:xfrm>
              <a:off x="1197676" y="2038338"/>
              <a:ext cx="1088572" cy="818606"/>
              <a:chOff x="1271447" y="1506583"/>
              <a:chExt cx="1088572" cy="818606"/>
            </a:xfrm>
          </p:grpSpPr>
          <p:sp>
            <p:nvSpPr>
              <p:cNvPr id="9" name="Rectangle 8"/>
              <p:cNvSpPr/>
              <p:nvPr/>
            </p:nvSpPr>
            <p:spPr bwMode="auto">
              <a:xfrm>
                <a:off x="1323702" y="1506583"/>
                <a:ext cx="984069" cy="818606"/>
              </a:xfrm>
              <a:prstGeom prst="rect">
                <a:avLst/>
              </a:prstGeom>
              <a:solidFill>
                <a:srgbClr val="CCFFFF"/>
              </a:solidFill>
              <a:ln w="19050">
                <a:solidFill>
                  <a:schemeClr val="tx1"/>
                </a:solid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10" name="TextBox 9"/>
              <p:cNvSpPr txBox="1"/>
              <p:nvPr/>
            </p:nvSpPr>
            <p:spPr>
              <a:xfrm>
                <a:off x="1271447" y="1678000"/>
                <a:ext cx="1088572" cy="461665"/>
              </a:xfrm>
              <a:prstGeom prst="rect">
                <a:avLst/>
              </a:prstGeom>
              <a:noFill/>
            </p:spPr>
            <p:txBody>
              <a:bodyPr wrap="square" rtlCol="0">
                <a:spAutoFit/>
              </a:bodyPr>
              <a:lstStyle/>
              <a:p>
                <a:pPr algn="ctr"/>
                <a:r>
                  <a:rPr lang="en-US" sz="1200" dirty="0" smtClean="0"/>
                  <a:t>Spray Rig Testing</a:t>
                </a:r>
                <a:endParaRPr lang="en-US" sz="1200" dirty="0"/>
              </a:p>
            </p:txBody>
          </p:sp>
        </p:grpSp>
        <p:grpSp>
          <p:nvGrpSpPr>
            <p:cNvPr id="11" name="Group 10"/>
            <p:cNvGrpSpPr/>
            <p:nvPr/>
          </p:nvGrpSpPr>
          <p:grpSpPr>
            <a:xfrm>
              <a:off x="1197674" y="3301084"/>
              <a:ext cx="1088572" cy="818606"/>
              <a:chOff x="1271447" y="2721429"/>
              <a:chExt cx="1088572" cy="818606"/>
            </a:xfrm>
          </p:grpSpPr>
          <p:sp>
            <p:nvSpPr>
              <p:cNvPr id="12" name="Rectangle 11"/>
              <p:cNvSpPr/>
              <p:nvPr/>
            </p:nvSpPr>
            <p:spPr bwMode="auto">
              <a:xfrm>
                <a:off x="1323701" y="2721429"/>
                <a:ext cx="984069" cy="818606"/>
              </a:xfrm>
              <a:prstGeom prst="rect">
                <a:avLst/>
              </a:prstGeom>
              <a:solidFill>
                <a:srgbClr val="CCFFFF"/>
              </a:solidFill>
              <a:ln w="19050">
                <a:solidFill>
                  <a:schemeClr val="tx1"/>
                </a:solid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13" name="TextBox 12"/>
              <p:cNvSpPr txBox="1"/>
              <p:nvPr/>
            </p:nvSpPr>
            <p:spPr>
              <a:xfrm>
                <a:off x="1271447" y="2804100"/>
                <a:ext cx="1088572" cy="646331"/>
              </a:xfrm>
              <a:prstGeom prst="rect">
                <a:avLst/>
              </a:prstGeom>
              <a:noFill/>
            </p:spPr>
            <p:txBody>
              <a:bodyPr wrap="square" rtlCol="0">
                <a:spAutoFit/>
              </a:bodyPr>
              <a:lstStyle/>
              <a:p>
                <a:pPr algn="ctr"/>
                <a:r>
                  <a:rPr lang="en-US" sz="1200" dirty="0" smtClean="0"/>
                  <a:t>Advanced Combustion Testing</a:t>
                </a:r>
                <a:endParaRPr lang="en-US" sz="1200" dirty="0"/>
              </a:p>
            </p:txBody>
          </p:sp>
        </p:grpSp>
        <p:grpSp>
          <p:nvGrpSpPr>
            <p:cNvPr id="14" name="Group 13"/>
            <p:cNvGrpSpPr/>
            <p:nvPr/>
          </p:nvGrpSpPr>
          <p:grpSpPr>
            <a:xfrm>
              <a:off x="1171550" y="4546409"/>
              <a:ext cx="1088572" cy="818606"/>
              <a:chOff x="1271450" y="3971109"/>
              <a:chExt cx="1088572" cy="818606"/>
            </a:xfrm>
          </p:grpSpPr>
          <p:sp>
            <p:nvSpPr>
              <p:cNvPr id="15" name="Rectangle 14"/>
              <p:cNvSpPr/>
              <p:nvPr/>
            </p:nvSpPr>
            <p:spPr bwMode="auto">
              <a:xfrm>
                <a:off x="1349826" y="3971109"/>
                <a:ext cx="984069" cy="818606"/>
              </a:xfrm>
              <a:prstGeom prst="rect">
                <a:avLst/>
              </a:prstGeom>
              <a:solidFill>
                <a:srgbClr val="CCFFFF"/>
              </a:solidFill>
              <a:ln w="19050">
                <a:solidFill>
                  <a:schemeClr val="tx1"/>
                </a:solid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16" name="TextBox 15"/>
              <p:cNvSpPr txBox="1"/>
              <p:nvPr/>
            </p:nvSpPr>
            <p:spPr>
              <a:xfrm>
                <a:off x="1271450" y="4149579"/>
                <a:ext cx="1088572" cy="461665"/>
              </a:xfrm>
              <a:prstGeom prst="rect">
                <a:avLst/>
              </a:prstGeom>
              <a:noFill/>
            </p:spPr>
            <p:txBody>
              <a:bodyPr wrap="square" rtlCol="0">
                <a:spAutoFit/>
              </a:bodyPr>
              <a:lstStyle/>
              <a:p>
                <a:pPr algn="ctr"/>
                <a:r>
                  <a:rPr lang="en-US" sz="1200" dirty="0" smtClean="0"/>
                  <a:t>Referee Rig Testing</a:t>
                </a:r>
                <a:endParaRPr lang="en-US" sz="1200" dirty="0"/>
              </a:p>
            </p:txBody>
          </p:sp>
        </p:grpSp>
        <p:sp>
          <p:nvSpPr>
            <p:cNvPr id="17" name="TextBox 16"/>
            <p:cNvSpPr txBox="1"/>
            <p:nvPr/>
          </p:nvSpPr>
          <p:spPr>
            <a:xfrm>
              <a:off x="4289253" y="2200222"/>
              <a:ext cx="1088572" cy="461665"/>
            </a:xfrm>
            <a:prstGeom prst="rect">
              <a:avLst/>
            </a:prstGeom>
            <a:noFill/>
          </p:spPr>
          <p:txBody>
            <a:bodyPr wrap="square" rtlCol="0">
              <a:spAutoFit/>
            </a:bodyPr>
            <a:lstStyle/>
            <a:p>
              <a:pPr algn="ctr"/>
              <a:r>
                <a:rPr lang="en-US" sz="1200" dirty="0" smtClean="0"/>
                <a:t>CFR Spray Model</a:t>
              </a:r>
              <a:endParaRPr lang="en-US" sz="1200" dirty="0"/>
            </a:p>
          </p:txBody>
        </p:sp>
        <p:sp>
          <p:nvSpPr>
            <p:cNvPr id="18" name="TextBox 17"/>
            <p:cNvSpPr txBox="1"/>
            <p:nvPr/>
          </p:nvSpPr>
          <p:spPr>
            <a:xfrm>
              <a:off x="3305189" y="3379399"/>
              <a:ext cx="1088572" cy="646331"/>
            </a:xfrm>
            <a:prstGeom prst="rect">
              <a:avLst/>
            </a:prstGeom>
            <a:noFill/>
          </p:spPr>
          <p:txBody>
            <a:bodyPr wrap="square" rtlCol="0">
              <a:spAutoFit/>
            </a:bodyPr>
            <a:lstStyle/>
            <a:p>
              <a:pPr algn="ctr"/>
              <a:r>
                <a:rPr lang="en-US" sz="1200" dirty="0" smtClean="0"/>
                <a:t>CFR Chemistry Model</a:t>
              </a:r>
              <a:endParaRPr lang="en-US" sz="1200" dirty="0"/>
            </a:p>
          </p:txBody>
        </p:sp>
        <p:sp>
          <p:nvSpPr>
            <p:cNvPr id="19" name="TextBox 18"/>
            <p:cNvSpPr txBox="1"/>
            <p:nvPr/>
          </p:nvSpPr>
          <p:spPr>
            <a:xfrm>
              <a:off x="4324121" y="4574917"/>
              <a:ext cx="1088572" cy="646331"/>
            </a:xfrm>
            <a:prstGeom prst="rect">
              <a:avLst/>
            </a:prstGeom>
            <a:noFill/>
          </p:spPr>
          <p:txBody>
            <a:bodyPr wrap="square" rtlCol="0">
              <a:spAutoFit/>
            </a:bodyPr>
            <a:lstStyle/>
            <a:p>
              <a:pPr algn="ctr"/>
              <a:r>
                <a:rPr lang="en-US" sz="1200" dirty="0" smtClean="0"/>
                <a:t>CFR Combustion Model</a:t>
              </a:r>
              <a:endParaRPr lang="en-US" sz="1200" dirty="0"/>
            </a:p>
          </p:txBody>
        </p:sp>
        <p:cxnSp>
          <p:nvCxnSpPr>
            <p:cNvPr id="20" name="Straight Arrow Connector 19"/>
            <p:cNvCxnSpPr>
              <a:stCxn id="13" idx="3"/>
              <a:endCxn id="18" idx="1"/>
            </p:cNvCxnSpPr>
            <p:nvPr/>
          </p:nvCxnSpPr>
          <p:spPr bwMode="auto">
            <a:xfrm flipV="1">
              <a:off x="2286246" y="3702565"/>
              <a:ext cx="1018943" cy="4356"/>
            </a:xfrm>
            <a:prstGeom prst="straightConnector1">
              <a:avLst/>
            </a:prstGeom>
            <a:noFill/>
            <a:ln w="28575" cap="flat" cmpd="sng" algn="ctr">
              <a:solidFill>
                <a:schemeClr val="tx1"/>
              </a:solidFill>
              <a:prstDash val="sysDash"/>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Straight Arrow Connector 20"/>
            <p:cNvCxnSpPr>
              <a:stCxn id="10" idx="3"/>
              <a:endCxn id="17" idx="1"/>
            </p:cNvCxnSpPr>
            <p:nvPr/>
          </p:nvCxnSpPr>
          <p:spPr bwMode="auto">
            <a:xfrm flipV="1">
              <a:off x="2286248" y="2431055"/>
              <a:ext cx="2003005" cy="9533"/>
            </a:xfrm>
            <a:prstGeom prst="straightConnector1">
              <a:avLst/>
            </a:prstGeom>
            <a:noFill/>
            <a:ln w="28575" cap="flat" cmpd="sng" algn="ctr">
              <a:solidFill>
                <a:schemeClr val="tx1"/>
              </a:solidFill>
              <a:prstDash val="sysDash"/>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Elbow Connector 21"/>
            <p:cNvCxnSpPr>
              <a:stCxn id="32" idx="1"/>
              <a:endCxn id="33" idx="2"/>
            </p:cNvCxnSpPr>
            <p:nvPr/>
          </p:nvCxnSpPr>
          <p:spPr bwMode="auto">
            <a:xfrm rot="16200000" flipH="1">
              <a:off x="3689253" y="4241443"/>
              <a:ext cx="825602" cy="487678"/>
            </a:xfrm>
            <a:prstGeom prst="bentConnector2">
              <a:avLst/>
            </a:prstGeom>
            <a:noFill/>
            <a:ln w="28575" cap="flat" cmpd="sng" algn="ctr">
              <a:solidFill>
                <a:schemeClr val="tx1"/>
              </a:solidFill>
              <a:prstDash val="sysDash"/>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 name="Oval 22"/>
            <p:cNvSpPr/>
            <p:nvPr/>
          </p:nvSpPr>
          <p:spPr bwMode="auto">
            <a:xfrm>
              <a:off x="797084" y="1541948"/>
              <a:ext cx="1850580" cy="4310743"/>
            </a:xfrm>
            <a:prstGeom prst="ellipse">
              <a:avLst/>
            </a:prstGeom>
            <a:noFill/>
            <a:ln w="28575" cap="flat" cmpd="sng" algn="ctr">
              <a:solidFill>
                <a:srgbClr val="3366C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24" name="Rounded Rectangular Callout 23"/>
            <p:cNvSpPr/>
            <p:nvPr/>
          </p:nvSpPr>
          <p:spPr>
            <a:xfrm>
              <a:off x="788381" y="5967625"/>
              <a:ext cx="1295765" cy="519076"/>
            </a:xfrm>
            <a:prstGeom prst="wedgeRoundRectCallout">
              <a:avLst>
                <a:gd name="adj1" fmla="val -5656"/>
                <a:gd name="adj2" fmla="val -104614"/>
                <a:gd name="adj3" fmla="val 1666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200" b="1" dirty="0" smtClean="0">
                  <a:solidFill>
                    <a:srgbClr val="FFFF00"/>
                  </a:solidFill>
                </a:rPr>
                <a:t>Bring rig tests on-line</a:t>
              </a:r>
              <a:endParaRPr lang="en-US" sz="1200" b="1" dirty="0">
                <a:solidFill>
                  <a:srgbClr val="FFFF00"/>
                </a:solidFill>
              </a:endParaRPr>
            </a:p>
          </p:txBody>
        </p:sp>
        <p:sp>
          <p:nvSpPr>
            <p:cNvPr id="25" name="Rounded Rectangular Callout 24"/>
            <p:cNvSpPr/>
            <p:nvPr/>
          </p:nvSpPr>
          <p:spPr>
            <a:xfrm>
              <a:off x="2423380" y="946102"/>
              <a:ext cx="1380404" cy="1092235"/>
            </a:xfrm>
            <a:prstGeom prst="wedgeRoundRectCallout">
              <a:avLst>
                <a:gd name="adj1" fmla="val -27885"/>
                <a:gd name="adj2" fmla="val 200899"/>
                <a:gd name="adj3" fmla="val 1666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200" b="1" dirty="0" smtClean="0">
                  <a:solidFill>
                    <a:srgbClr val="FFFF00"/>
                  </a:solidFill>
                </a:rPr>
                <a:t>Characterize sensitivities of Cat A fuel, Cat C fuel, and </a:t>
              </a:r>
              <a:r>
                <a:rPr lang="en-US" sz="1200" b="1" dirty="0" err="1" smtClean="0">
                  <a:solidFill>
                    <a:srgbClr val="FFFF00"/>
                  </a:solidFill>
                </a:rPr>
                <a:t>dodecane</a:t>
              </a:r>
              <a:endParaRPr lang="en-US" sz="1200" b="1" dirty="0">
                <a:solidFill>
                  <a:srgbClr val="FFFF00"/>
                </a:solidFill>
              </a:endParaRPr>
            </a:p>
          </p:txBody>
        </p:sp>
        <p:sp>
          <p:nvSpPr>
            <p:cNvPr id="26" name="Rounded Rectangular Callout 25"/>
            <p:cNvSpPr/>
            <p:nvPr/>
          </p:nvSpPr>
          <p:spPr>
            <a:xfrm>
              <a:off x="5604237" y="1136727"/>
              <a:ext cx="1767859" cy="1227450"/>
            </a:xfrm>
            <a:prstGeom prst="wedgeRoundRectCallout">
              <a:avLst>
                <a:gd name="adj1" fmla="val -66885"/>
                <a:gd name="adj2" fmla="val 67808"/>
                <a:gd name="adj3" fmla="val 1666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200" b="1" dirty="0" smtClean="0">
                  <a:solidFill>
                    <a:srgbClr val="FFFF00"/>
                  </a:solidFill>
                </a:rPr>
                <a:t>Develop basic modeling approaches and demonstrate  sensitivities to rig test fuels</a:t>
              </a:r>
              <a:endParaRPr lang="en-US" sz="1200" b="1" dirty="0">
                <a:solidFill>
                  <a:srgbClr val="FFFF00"/>
                </a:solidFill>
              </a:endParaRPr>
            </a:p>
          </p:txBody>
        </p:sp>
        <p:sp>
          <p:nvSpPr>
            <p:cNvPr id="27" name="Rounded Rectangular Callout 26"/>
            <p:cNvSpPr/>
            <p:nvPr/>
          </p:nvSpPr>
          <p:spPr>
            <a:xfrm>
              <a:off x="2647664" y="5593153"/>
              <a:ext cx="1295765" cy="893548"/>
            </a:xfrm>
            <a:prstGeom prst="wedgeRoundRectCallout">
              <a:avLst>
                <a:gd name="adj1" fmla="val -81601"/>
                <a:gd name="adj2" fmla="val -113197"/>
                <a:gd name="adj3" fmla="val 1666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200" b="1" dirty="0" smtClean="0">
                  <a:solidFill>
                    <a:srgbClr val="FFFF00"/>
                  </a:solidFill>
                </a:rPr>
                <a:t>Characterize flow quality and diagnostics</a:t>
              </a:r>
              <a:endParaRPr lang="en-US" sz="1200" b="1" dirty="0">
                <a:solidFill>
                  <a:srgbClr val="FFFF00"/>
                </a:solidFill>
              </a:endParaRPr>
            </a:p>
          </p:txBody>
        </p:sp>
        <p:sp>
          <p:nvSpPr>
            <p:cNvPr id="28" name="Oval 27"/>
            <p:cNvSpPr/>
            <p:nvPr/>
          </p:nvSpPr>
          <p:spPr bwMode="auto">
            <a:xfrm>
              <a:off x="3287727" y="1524529"/>
              <a:ext cx="2553838" cy="4310743"/>
            </a:xfrm>
            <a:prstGeom prst="ellipse">
              <a:avLst/>
            </a:prstGeom>
            <a:noFill/>
            <a:ln w="28575" cap="flat" cmpd="sng" algn="ctr">
              <a:solidFill>
                <a:srgbClr val="3366C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29" name="Rounded Rectangular Callout 28"/>
            <p:cNvSpPr/>
            <p:nvPr/>
          </p:nvSpPr>
          <p:spPr>
            <a:xfrm>
              <a:off x="5965653" y="5365015"/>
              <a:ext cx="1295765" cy="1080784"/>
            </a:xfrm>
            <a:prstGeom prst="wedgeRoundRectCallout">
              <a:avLst>
                <a:gd name="adj1" fmla="val -76224"/>
                <a:gd name="adj2" fmla="val -91441"/>
                <a:gd name="adj3" fmla="val 1666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200" b="1" dirty="0" smtClean="0">
                  <a:solidFill>
                    <a:srgbClr val="FFFF00"/>
                  </a:solidFill>
                </a:rPr>
                <a:t>Demonstrate models can be integrated into common LES platform</a:t>
              </a:r>
              <a:endParaRPr lang="en-US" sz="1200" b="1" dirty="0">
                <a:solidFill>
                  <a:srgbClr val="FFFF00"/>
                </a:solidFill>
              </a:endParaRPr>
            </a:p>
          </p:txBody>
        </p:sp>
        <p:cxnSp>
          <p:nvCxnSpPr>
            <p:cNvPr id="30" name="Elbow Connector 29"/>
            <p:cNvCxnSpPr>
              <a:stCxn id="13" idx="3"/>
              <a:endCxn id="19" idx="1"/>
            </p:cNvCxnSpPr>
            <p:nvPr/>
          </p:nvCxnSpPr>
          <p:spPr bwMode="auto">
            <a:xfrm>
              <a:off x="2286246" y="3706921"/>
              <a:ext cx="2037875" cy="1191162"/>
            </a:xfrm>
            <a:prstGeom prst="bentConnector3">
              <a:avLst/>
            </a:prstGeom>
            <a:noFill/>
            <a:ln w="28575" cap="flat" cmpd="sng" algn="ctr">
              <a:solidFill>
                <a:schemeClr val="tx1"/>
              </a:solidFill>
              <a:prstDash val="sys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1" name="Round Diagonal Corner Rectangle 30"/>
            <p:cNvSpPr/>
            <p:nvPr/>
          </p:nvSpPr>
          <p:spPr bwMode="auto">
            <a:xfrm>
              <a:off x="4289253" y="2059363"/>
              <a:ext cx="1045029" cy="732898"/>
            </a:xfrm>
            <a:prstGeom prst="round2DiagRect">
              <a:avLst/>
            </a:prstGeom>
            <a:solidFill>
              <a:srgbClr val="CCFFCC">
                <a:alpha val="50196"/>
              </a:srgbClr>
            </a:solidFill>
            <a:ln w="19050">
              <a:solidFill>
                <a:schemeClr val="tx1"/>
              </a:solidFill>
              <a:prstDash val="sysDot"/>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32" name="Round Diagonal Corner Rectangle 31"/>
            <p:cNvSpPr/>
            <p:nvPr/>
          </p:nvSpPr>
          <p:spPr bwMode="auto">
            <a:xfrm>
              <a:off x="3335700" y="3339583"/>
              <a:ext cx="1045029" cy="732898"/>
            </a:xfrm>
            <a:prstGeom prst="round2DiagRect">
              <a:avLst/>
            </a:prstGeom>
            <a:solidFill>
              <a:srgbClr val="CCFFCC">
                <a:alpha val="50196"/>
              </a:srgbClr>
            </a:solidFill>
            <a:ln w="19050">
              <a:solidFill>
                <a:schemeClr val="tx1"/>
              </a:solidFill>
              <a:prstDash val="sysDot"/>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33" name="Round Diagonal Corner Rectangle 32"/>
            <p:cNvSpPr/>
            <p:nvPr/>
          </p:nvSpPr>
          <p:spPr bwMode="auto">
            <a:xfrm>
              <a:off x="4345893" y="4531634"/>
              <a:ext cx="1045029" cy="732898"/>
            </a:xfrm>
            <a:prstGeom prst="round2DiagRect">
              <a:avLst/>
            </a:prstGeom>
            <a:solidFill>
              <a:srgbClr val="CCFFCC">
                <a:alpha val="50196"/>
              </a:srgbClr>
            </a:solidFill>
            <a:ln w="19050">
              <a:solidFill>
                <a:schemeClr val="tx1"/>
              </a:solidFill>
              <a:prstDash val="sysDot"/>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grpSp>
          <p:nvGrpSpPr>
            <p:cNvPr id="34" name="Group 33"/>
            <p:cNvGrpSpPr/>
            <p:nvPr/>
          </p:nvGrpSpPr>
          <p:grpSpPr>
            <a:xfrm>
              <a:off x="161359" y="1295079"/>
              <a:ext cx="818596" cy="647189"/>
              <a:chOff x="43553" y="728488"/>
              <a:chExt cx="818596" cy="647189"/>
            </a:xfrm>
          </p:grpSpPr>
          <p:sp>
            <p:nvSpPr>
              <p:cNvPr id="35" name="Rectangle 34"/>
              <p:cNvSpPr/>
              <p:nvPr/>
            </p:nvSpPr>
            <p:spPr bwMode="auto">
              <a:xfrm>
                <a:off x="95808" y="728488"/>
                <a:ext cx="766341" cy="647189"/>
              </a:xfrm>
              <a:prstGeom prst="rect">
                <a:avLst/>
              </a:prstGeom>
              <a:solidFill>
                <a:srgbClr val="FFFF99"/>
              </a:solidFill>
              <a:ln w="19050">
                <a:solidFill>
                  <a:schemeClr val="tx1"/>
                </a:solid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36" name="TextBox 35"/>
              <p:cNvSpPr txBox="1"/>
              <p:nvPr/>
            </p:nvSpPr>
            <p:spPr>
              <a:xfrm>
                <a:off x="43553" y="728489"/>
                <a:ext cx="818596" cy="646331"/>
              </a:xfrm>
              <a:prstGeom prst="rect">
                <a:avLst/>
              </a:prstGeom>
              <a:noFill/>
            </p:spPr>
            <p:txBody>
              <a:bodyPr wrap="square" rtlCol="0">
                <a:spAutoFit/>
              </a:bodyPr>
              <a:lstStyle/>
              <a:p>
                <a:pPr algn="ctr"/>
                <a:r>
                  <a:rPr lang="en-US" sz="1200" dirty="0" smtClean="0"/>
                  <a:t>D4054 FFP Data</a:t>
                </a:r>
                <a:endParaRPr lang="en-US" sz="1200" dirty="0"/>
              </a:p>
            </p:txBody>
          </p:sp>
        </p:grpSp>
        <p:cxnSp>
          <p:nvCxnSpPr>
            <p:cNvPr id="37" name="Elbow Connector 36"/>
            <p:cNvCxnSpPr>
              <a:stCxn id="35" idx="2"/>
              <a:endCxn id="10" idx="1"/>
            </p:cNvCxnSpPr>
            <p:nvPr/>
          </p:nvCxnSpPr>
          <p:spPr bwMode="auto">
            <a:xfrm rot="16200000" flipH="1">
              <a:off x="648070" y="1890982"/>
              <a:ext cx="498320" cy="600891"/>
            </a:xfrm>
            <a:prstGeom prst="bentConnector2">
              <a:avLst/>
            </a:prstGeom>
            <a:noFill/>
            <a:ln w="2857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Straight Connector 37"/>
            <p:cNvCxnSpPr>
              <a:stCxn id="35" idx="2"/>
            </p:cNvCxnSpPr>
            <p:nvPr/>
          </p:nvCxnSpPr>
          <p:spPr bwMode="auto">
            <a:xfrm flipH="1">
              <a:off x="596784" y="1942268"/>
              <a:ext cx="1" cy="1163203"/>
            </a:xfrm>
            <a:prstGeom prst="line">
              <a:avLst/>
            </a:pr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39" name="Group 38"/>
            <p:cNvGrpSpPr/>
            <p:nvPr/>
          </p:nvGrpSpPr>
          <p:grpSpPr>
            <a:xfrm>
              <a:off x="597268" y="3076530"/>
              <a:ext cx="3273453" cy="234112"/>
              <a:chOff x="478978" y="2538880"/>
              <a:chExt cx="3273453" cy="234112"/>
            </a:xfrm>
          </p:grpSpPr>
          <p:cxnSp>
            <p:nvCxnSpPr>
              <p:cNvPr id="40" name="Straight Connector 39"/>
              <p:cNvCxnSpPr/>
              <p:nvPr/>
            </p:nvCxnSpPr>
            <p:spPr bwMode="auto">
              <a:xfrm>
                <a:off x="478978" y="2538880"/>
                <a:ext cx="3261431" cy="0"/>
              </a:xfrm>
              <a:prstGeom prst="line">
                <a:avLst/>
              </a:pr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Straight Arrow Connector 40"/>
              <p:cNvCxnSpPr/>
              <p:nvPr/>
            </p:nvCxnSpPr>
            <p:spPr bwMode="auto">
              <a:xfrm>
                <a:off x="3752431" y="2538880"/>
                <a:ext cx="0" cy="234112"/>
              </a:xfrm>
              <a:prstGeom prst="straightConnector1">
                <a:avLst/>
              </a:prstGeom>
              <a:noFill/>
              <a:ln w="2857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42" name="Elbow Connector 41"/>
            <p:cNvCxnSpPr>
              <a:stCxn id="35" idx="2"/>
              <a:endCxn id="13" idx="1"/>
            </p:cNvCxnSpPr>
            <p:nvPr/>
          </p:nvCxnSpPr>
          <p:spPr bwMode="auto">
            <a:xfrm rot="16200000" flipH="1">
              <a:off x="14903" y="2524149"/>
              <a:ext cx="1764653" cy="600889"/>
            </a:xfrm>
            <a:prstGeom prst="bentConnector2">
              <a:avLst/>
            </a:prstGeom>
            <a:noFill/>
            <a:ln w="2857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3" name="TextBox 42"/>
            <p:cNvSpPr txBox="1"/>
            <p:nvPr/>
          </p:nvSpPr>
          <p:spPr>
            <a:xfrm>
              <a:off x="7820229" y="3255110"/>
              <a:ext cx="1140823" cy="1200329"/>
            </a:xfrm>
            <a:prstGeom prst="rect">
              <a:avLst/>
            </a:prstGeom>
            <a:noFill/>
          </p:spPr>
          <p:txBody>
            <a:bodyPr wrap="square" rtlCol="0">
              <a:spAutoFit/>
            </a:bodyPr>
            <a:lstStyle/>
            <a:p>
              <a:pPr algn="ctr"/>
              <a:r>
                <a:rPr lang="en-US" sz="1200" dirty="0" smtClean="0"/>
                <a:t>Assess FOM:</a:t>
              </a:r>
            </a:p>
            <a:p>
              <a:pPr algn="ctr"/>
              <a:r>
                <a:rPr lang="en-US" sz="1200" dirty="0" smtClean="0"/>
                <a:t>LBO</a:t>
              </a:r>
            </a:p>
            <a:p>
              <a:pPr algn="ctr"/>
              <a:r>
                <a:rPr lang="en-US" sz="1200" dirty="0" smtClean="0"/>
                <a:t>Alt Relight</a:t>
              </a:r>
            </a:p>
            <a:p>
              <a:pPr algn="ctr"/>
              <a:r>
                <a:rPr lang="en-US" sz="1200" dirty="0" smtClean="0"/>
                <a:t>Cold Start of Candidate Fuels</a:t>
              </a:r>
            </a:p>
          </p:txBody>
        </p:sp>
        <p:sp>
          <p:nvSpPr>
            <p:cNvPr id="44" name="Round Diagonal Corner Rectangle 43"/>
            <p:cNvSpPr/>
            <p:nvPr/>
          </p:nvSpPr>
          <p:spPr bwMode="auto">
            <a:xfrm>
              <a:off x="6341317" y="3282350"/>
              <a:ext cx="1066293" cy="1141222"/>
            </a:xfrm>
            <a:prstGeom prst="round2DiagRect">
              <a:avLst/>
            </a:prstGeom>
            <a:solidFill>
              <a:srgbClr val="FFC000">
                <a:alpha val="50196"/>
              </a:srgbClr>
            </a:solidFill>
            <a:ln w="19050">
              <a:solidFill>
                <a:schemeClr val="tx1"/>
              </a:solidFill>
              <a:prstDash val="sysDot"/>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45" name="Flowchart: Document 44"/>
            <p:cNvSpPr/>
            <p:nvPr/>
          </p:nvSpPr>
          <p:spPr bwMode="auto">
            <a:xfrm>
              <a:off x="7855062" y="3243429"/>
              <a:ext cx="1071155" cy="1341238"/>
            </a:xfrm>
            <a:prstGeom prst="flowChartDocument">
              <a:avLst/>
            </a:prstGeom>
            <a:solidFill>
              <a:srgbClr val="FFC000">
                <a:alpha val="50196"/>
              </a:srgbClr>
            </a:solidFill>
            <a:ln w="19050">
              <a:solidFill>
                <a:schemeClr val="tx1"/>
              </a:solidFill>
              <a:prstDash val="sysDot"/>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46" name="TextBox 45"/>
            <p:cNvSpPr txBox="1"/>
            <p:nvPr/>
          </p:nvSpPr>
          <p:spPr>
            <a:xfrm>
              <a:off x="6341317" y="3327376"/>
              <a:ext cx="1088572" cy="1015663"/>
            </a:xfrm>
            <a:prstGeom prst="rect">
              <a:avLst/>
            </a:prstGeom>
            <a:noFill/>
          </p:spPr>
          <p:txBody>
            <a:bodyPr wrap="square" rtlCol="0">
              <a:spAutoFit/>
            </a:bodyPr>
            <a:lstStyle/>
            <a:p>
              <a:pPr algn="ctr"/>
              <a:r>
                <a:rPr lang="en-US" sz="1200" dirty="0" smtClean="0">
                  <a:solidFill>
                    <a:srgbClr val="FF0000"/>
                  </a:solidFill>
                </a:rPr>
                <a:t>OEM CFD and Spray Models and guidance for fuels testing</a:t>
              </a:r>
              <a:endParaRPr lang="en-US" sz="1200" dirty="0">
                <a:solidFill>
                  <a:srgbClr val="FF0000"/>
                </a:solidFill>
              </a:endParaRPr>
            </a:p>
          </p:txBody>
        </p:sp>
        <p:cxnSp>
          <p:nvCxnSpPr>
            <p:cNvPr id="47" name="Straight Arrow Connector 46"/>
            <p:cNvCxnSpPr/>
            <p:nvPr/>
          </p:nvCxnSpPr>
          <p:spPr bwMode="auto">
            <a:xfrm>
              <a:off x="5841565" y="3855274"/>
              <a:ext cx="506094" cy="0"/>
            </a:xfrm>
            <a:prstGeom prst="straightConnector1">
              <a:avLst/>
            </a:prstGeom>
            <a:noFill/>
            <a:ln w="2857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 name="Rectangle 47"/>
            <p:cNvSpPr/>
            <p:nvPr/>
          </p:nvSpPr>
          <p:spPr bwMode="auto">
            <a:xfrm>
              <a:off x="6506712" y="2683830"/>
              <a:ext cx="218374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tabLst/>
              </a:pPr>
              <a:r>
                <a:rPr lang="en-US" sz="1600" dirty="0" smtClean="0"/>
                <a:t>Enablers for future cost savings</a:t>
              </a:r>
              <a:endParaRPr kumimoji="0" lang="en-US" sz="1600" b="0" i="0" u="none" strike="noStrike" cap="none" normalizeH="0" baseline="0" dirty="0" smtClean="0">
                <a:ln>
                  <a:noFill/>
                </a:ln>
                <a:solidFill>
                  <a:schemeClr val="tx1"/>
                </a:solidFill>
                <a:effectLst/>
              </a:endParaRPr>
            </a:p>
          </p:txBody>
        </p:sp>
      </p:grpSp>
    </p:spTree>
    <p:extLst>
      <p:ext uri="{BB962C8B-B14F-4D97-AF65-F5344CB8AC3E}">
        <p14:creationId xmlns:p14="http://schemas.microsoft.com/office/powerpoint/2010/main" val="29803986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p:cNvSpPr txBox="1">
            <a:spLocks/>
          </p:cNvSpPr>
          <p:nvPr/>
        </p:nvSpPr>
        <p:spPr>
          <a:xfrm>
            <a:off x="0" y="0"/>
            <a:ext cx="8870771" cy="453656"/>
          </a:xfrm>
          <a:prstGeom prst="rect">
            <a:avLst/>
          </a:prstGeom>
        </p:spPr>
        <p:txBody>
          <a:bodyPr/>
          <a:lstStyle>
            <a:lvl1pPr algn="l" rtl="0" eaLnBrk="1" fontAlgn="base" hangingPunct="1">
              <a:spcBef>
                <a:spcPct val="0"/>
              </a:spcBef>
              <a:spcAft>
                <a:spcPct val="0"/>
              </a:spcAft>
              <a:defRPr sz="4000" b="1">
                <a:solidFill>
                  <a:srgbClr val="1D2F68"/>
                </a:solidFill>
                <a:latin typeface="+mj-lt"/>
                <a:ea typeface="+mj-ea"/>
                <a:cs typeface="+mj-cs"/>
              </a:defRPr>
            </a:lvl1pPr>
            <a:lvl2pPr algn="l" rtl="0" eaLnBrk="1" fontAlgn="base" hangingPunct="1">
              <a:spcBef>
                <a:spcPct val="0"/>
              </a:spcBef>
              <a:spcAft>
                <a:spcPct val="0"/>
              </a:spcAft>
              <a:defRPr sz="4000" b="1">
                <a:solidFill>
                  <a:srgbClr val="1D2F68"/>
                </a:solidFill>
                <a:latin typeface="Arial" charset="0"/>
              </a:defRPr>
            </a:lvl2pPr>
            <a:lvl3pPr algn="l" rtl="0" eaLnBrk="1" fontAlgn="base" hangingPunct="1">
              <a:spcBef>
                <a:spcPct val="0"/>
              </a:spcBef>
              <a:spcAft>
                <a:spcPct val="0"/>
              </a:spcAft>
              <a:defRPr sz="4000" b="1">
                <a:solidFill>
                  <a:srgbClr val="1D2F68"/>
                </a:solidFill>
                <a:latin typeface="Arial" charset="0"/>
              </a:defRPr>
            </a:lvl3pPr>
            <a:lvl4pPr algn="l" rtl="0" eaLnBrk="1" fontAlgn="base" hangingPunct="1">
              <a:spcBef>
                <a:spcPct val="0"/>
              </a:spcBef>
              <a:spcAft>
                <a:spcPct val="0"/>
              </a:spcAft>
              <a:defRPr sz="4000" b="1">
                <a:solidFill>
                  <a:srgbClr val="1D2F68"/>
                </a:solidFill>
                <a:latin typeface="Arial" charset="0"/>
              </a:defRPr>
            </a:lvl4pPr>
            <a:lvl5pPr algn="l" rtl="0" eaLnBrk="1" fontAlgn="base" hangingPunct="1">
              <a:spcBef>
                <a:spcPct val="0"/>
              </a:spcBef>
              <a:spcAft>
                <a:spcPct val="0"/>
              </a:spcAft>
              <a:defRPr sz="4000" b="1">
                <a:solidFill>
                  <a:srgbClr val="1D2F68"/>
                </a:solidFill>
                <a:latin typeface="Arial" charset="0"/>
              </a:defRPr>
            </a:lvl5pPr>
            <a:lvl6pPr marL="457036" algn="l" rtl="0" eaLnBrk="1" fontAlgn="base" hangingPunct="1">
              <a:spcBef>
                <a:spcPct val="0"/>
              </a:spcBef>
              <a:spcAft>
                <a:spcPct val="0"/>
              </a:spcAft>
              <a:defRPr sz="4000" b="1">
                <a:solidFill>
                  <a:srgbClr val="1D2F68"/>
                </a:solidFill>
                <a:latin typeface="Arial" charset="0"/>
              </a:defRPr>
            </a:lvl6pPr>
            <a:lvl7pPr marL="914074" algn="l" rtl="0" eaLnBrk="1" fontAlgn="base" hangingPunct="1">
              <a:spcBef>
                <a:spcPct val="0"/>
              </a:spcBef>
              <a:spcAft>
                <a:spcPct val="0"/>
              </a:spcAft>
              <a:defRPr sz="4000" b="1">
                <a:solidFill>
                  <a:srgbClr val="1D2F68"/>
                </a:solidFill>
                <a:latin typeface="Arial" charset="0"/>
              </a:defRPr>
            </a:lvl7pPr>
            <a:lvl8pPr marL="1371109" algn="l" rtl="0" eaLnBrk="1" fontAlgn="base" hangingPunct="1">
              <a:spcBef>
                <a:spcPct val="0"/>
              </a:spcBef>
              <a:spcAft>
                <a:spcPct val="0"/>
              </a:spcAft>
              <a:defRPr sz="4000" b="1">
                <a:solidFill>
                  <a:srgbClr val="1D2F68"/>
                </a:solidFill>
                <a:latin typeface="Arial" charset="0"/>
              </a:defRPr>
            </a:lvl8pPr>
            <a:lvl9pPr marL="1828148" algn="l" rtl="0" eaLnBrk="1" fontAlgn="base" hangingPunct="1">
              <a:spcBef>
                <a:spcPct val="0"/>
              </a:spcBef>
              <a:spcAft>
                <a:spcPct val="0"/>
              </a:spcAft>
              <a:defRPr sz="4000" b="1">
                <a:solidFill>
                  <a:srgbClr val="1D2F68"/>
                </a:solidFill>
                <a:latin typeface="Arial" charset="0"/>
              </a:defRPr>
            </a:lvl9pPr>
          </a:lstStyle>
          <a:p>
            <a:r>
              <a:rPr lang="en-US" sz="3200" dirty="0" smtClean="0"/>
              <a:t>Year 1 Data Flow and Modeling Development</a:t>
            </a:r>
            <a:endParaRPr lang="en-US" sz="3200" dirty="0"/>
          </a:p>
        </p:txBody>
      </p:sp>
      <p:grpSp>
        <p:nvGrpSpPr>
          <p:cNvPr id="3" name="Group 2"/>
          <p:cNvGrpSpPr/>
          <p:nvPr/>
        </p:nvGrpSpPr>
        <p:grpSpPr>
          <a:xfrm>
            <a:off x="78099" y="516417"/>
            <a:ext cx="8765147" cy="5601250"/>
            <a:chOff x="78099" y="516417"/>
            <a:chExt cx="8765147" cy="5601250"/>
          </a:xfrm>
        </p:grpSpPr>
        <p:cxnSp>
          <p:nvCxnSpPr>
            <p:cNvPr id="118" name="Straight Arrow Connector 117"/>
            <p:cNvCxnSpPr/>
            <p:nvPr/>
          </p:nvCxnSpPr>
          <p:spPr bwMode="auto">
            <a:xfrm>
              <a:off x="3590778" y="4881179"/>
              <a:ext cx="1871138" cy="0"/>
            </a:xfrm>
            <a:prstGeom prst="straightConnector1">
              <a:avLst/>
            </a:prstGeom>
            <a:noFill/>
            <a:ln w="2857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7" name="Rectangle 86"/>
            <p:cNvSpPr/>
            <p:nvPr/>
          </p:nvSpPr>
          <p:spPr bwMode="auto">
            <a:xfrm>
              <a:off x="120061" y="1552781"/>
              <a:ext cx="591284" cy="313409"/>
            </a:xfrm>
            <a:prstGeom prst="rect">
              <a:avLst/>
            </a:prstGeom>
            <a:solidFill>
              <a:srgbClr val="FFFF99"/>
            </a:solidFill>
            <a:ln w="19050">
              <a:solidFill>
                <a:schemeClr val="tx1"/>
              </a:solid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700" b="0" i="0" u="none" strike="noStrike" cap="none" normalizeH="0" baseline="0" smtClean="0">
                <a:ln>
                  <a:noFill/>
                </a:ln>
                <a:solidFill>
                  <a:schemeClr val="tx1"/>
                </a:solidFill>
                <a:effectLst/>
                <a:latin typeface="Arial" charset="0"/>
              </a:endParaRPr>
            </a:p>
          </p:txBody>
        </p:sp>
        <p:grpSp>
          <p:nvGrpSpPr>
            <p:cNvPr id="2" name="Group 1"/>
            <p:cNvGrpSpPr/>
            <p:nvPr/>
          </p:nvGrpSpPr>
          <p:grpSpPr>
            <a:xfrm>
              <a:off x="78099" y="516417"/>
              <a:ext cx="4906810" cy="2804100"/>
              <a:chOff x="146565" y="577993"/>
              <a:chExt cx="8351561" cy="5267799"/>
            </a:xfrm>
          </p:grpSpPr>
          <p:sp>
            <p:nvSpPr>
              <p:cNvPr id="43" name="Oval 42"/>
              <p:cNvSpPr/>
              <p:nvPr/>
            </p:nvSpPr>
            <p:spPr bwMode="auto">
              <a:xfrm>
                <a:off x="1271031" y="2100978"/>
                <a:ext cx="1382741" cy="609784"/>
              </a:xfrm>
              <a:prstGeom prst="ellipse">
                <a:avLst/>
              </a:prstGeom>
              <a:solidFill>
                <a:srgbClr val="FFFF00"/>
              </a:solidFill>
              <a:ln>
                <a:solidFill>
                  <a:schemeClr val="tx1"/>
                </a:solidFill>
              </a:ln>
              <a:effectLs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tabLst/>
                </a:pPr>
                <a:r>
                  <a:rPr kumimoji="0" lang="en-US" sz="900" b="1" i="0" u="none" strike="noStrike" cap="none" normalizeH="0" baseline="0" dirty="0" smtClean="0">
                    <a:ln>
                      <a:noFill/>
                    </a:ln>
                    <a:solidFill>
                      <a:schemeClr val="tx1"/>
                    </a:solidFill>
                    <a:effectLst/>
                    <a:latin typeface="Arial" charset="0"/>
                  </a:rPr>
                  <a:t>Area 1</a:t>
                </a:r>
              </a:p>
            </p:txBody>
          </p:sp>
          <p:sp>
            <p:nvSpPr>
              <p:cNvPr id="46" name="Oval 45"/>
              <p:cNvSpPr/>
              <p:nvPr/>
            </p:nvSpPr>
            <p:spPr bwMode="auto">
              <a:xfrm>
                <a:off x="1259360" y="3004174"/>
                <a:ext cx="1380256" cy="609784"/>
              </a:xfrm>
              <a:prstGeom prst="ellipse">
                <a:avLst/>
              </a:prstGeom>
              <a:solidFill>
                <a:srgbClr val="FFFF00"/>
              </a:solidFill>
              <a:ln>
                <a:solidFill>
                  <a:schemeClr val="tx1"/>
                </a:solidFill>
              </a:ln>
              <a:effectLs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tabLst/>
                </a:pPr>
                <a:r>
                  <a:rPr kumimoji="0" lang="en-US" sz="900" b="1" i="0" u="none" strike="noStrike" cap="none" normalizeH="0" baseline="0" dirty="0" smtClean="0">
                    <a:ln>
                      <a:noFill/>
                    </a:ln>
                    <a:solidFill>
                      <a:schemeClr val="tx1"/>
                    </a:solidFill>
                    <a:effectLst/>
                    <a:latin typeface="Arial" charset="0"/>
                  </a:rPr>
                  <a:t>Area 3</a:t>
                </a:r>
              </a:p>
            </p:txBody>
          </p:sp>
          <p:grpSp>
            <p:nvGrpSpPr>
              <p:cNvPr id="12" name="Group 11"/>
              <p:cNvGrpSpPr/>
              <p:nvPr/>
            </p:nvGrpSpPr>
            <p:grpSpPr>
              <a:xfrm>
                <a:off x="2299214" y="2303795"/>
                <a:ext cx="1439071" cy="982531"/>
                <a:chOff x="992114" y="2578362"/>
                <a:chExt cx="1439071" cy="982531"/>
              </a:xfrm>
            </p:grpSpPr>
            <p:sp>
              <p:nvSpPr>
                <p:cNvPr id="13" name="Rectangle 12"/>
                <p:cNvSpPr/>
                <p:nvPr/>
              </p:nvSpPr>
              <p:spPr bwMode="auto">
                <a:xfrm>
                  <a:off x="1143917" y="2578362"/>
                  <a:ext cx="1231584" cy="961673"/>
                </a:xfrm>
                <a:prstGeom prst="rect">
                  <a:avLst/>
                </a:prstGeom>
                <a:solidFill>
                  <a:srgbClr val="CCFFFF"/>
                </a:solidFill>
                <a:ln w="19050">
                  <a:solidFill>
                    <a:schemeClr val="tx1"/>
                  </a:solid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14" name="TextBox 13"/>
                <p:cNvSpPr txBox="1"/>
                <p:nvPr/>
              </p:nvSpPr>
              <p:spPr>
                <a:xfrm>
                  <a:off x="992114" y="2606879"/>
                  <a:ext cx="1439071" cy="954014"/>
                </a:xfrm>
                <a:prstGeom prst="rect">
                  <a:avLst/>
                </a:prstGeom>
                <a:noFill/>
              </p:spPr>
              <p:txBody>
                <a:bodyPr wrap="square" rtlCol="0">
                  <a:spAutoFit/>
                </a:bodyPr>
                <a:lstStyle/>
                <a:p>
                  <a:pPr algn="ctr"/>
                  <a:r>
                    <a:rPr lang="en-US" sz="900" dirty="0" smtClean="0"/>
                    <a:t>Advanced Combustion Testing</a:t>
                  </a:r>
                  <a:endParaRPr lang="en-US" sz="900" dirty="0"/>
                </a:p>
              </p:txBody>
            </p:sp>
          </p:grpSp>
          <p:grpSp>
            <p:nvGrpSpPr>
              <p:cNvPr id="21" name="Group 20"/>
              <p:cNvGrpSpPr/>
              <p:nvPr/>
            </p:nvGrpSpPr>
            <p:grpSpPr>
              <a:xfrm>
                <a:off x="4565102" y="2334725"/>
                <a:ext cx="1240045" cy="954014"/>
                <a:chOff x="3022878" y="2622356"/>
                <a:chExt cx="1240045" cy="954014"/>
              </a:xfrm>
            </p:grpSpPr>
            <p:sp>
              <p:nvSpPr>
                <p:cNvPr id="22" name="Round Diagonal Corner Rectangle 21"/>
                <p:cNvSpPr/>
                <p:nvPr/>
              </p:nvSpPr>
              <p:spPr bwMode="auto">
                <a:xfrm>
                  <a:off x="3030813" y="2628914"/>
                  <a:ext cx="1232110" cy="876976"/>
                </a:xfrm>
                <a:prstGeom prst="round2DiagRect">
                  <a:avLst/>
                </a:prstGeom>
                <a:solidFill>
                  <a:srgbClr val="CCFFCC"/>
                </a:solidFill>
                <a:ln w="19050">
                  <a:solidFill>
                    <a:schemeClr val="tx1"/>
                  </a:solidFill>
                  <a:prstDash val="soli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23" name="TextBox 22"/>
                <p:cNvSpPr txBox="1"/>
                <p:nvPr/>
              </p:nvSpPr>
              <p:spPr>
                <a:xfrm>
                  <a:off x="3022878" y="2622356"/>
                  <a:ext cx="1196105" cy="954014"/>
                </a:xfrm>
                <a:prstGeom prst="rect">
                  <a:avLst/>
                </a:prstGeom>
                <a:noFill/>
              </p:spPr>
              <p:txBody>
                <a:bodyPr wrap="square" rtlCol="0">
                  <a:spAutoFit/>
                </a:bodyPr>
                <a:lstStyle/>
                <a:p>
                  <a:pPr algn="ctr"/>
                  <a:r>
                    <a:rPr lang="en-US" sz="900" dirty="0" smtClean="0"/>
                    <a:t>CFR Chemistry Model</a:t>
                  </a:r>
                  <a:endParaRPr lang="en-US" sz="900" dirty="0"/>
                </a:p>
              </p:txBody>
            </p:sp>
          </p:grpSp>
          <p:grpSp>
            <p:nvGrpSpPr>
              <p:cNvPr id="24" name="Group 23"/>
              <p:cNvGrpSpPr/>
              <p:nvPr/>
            </p:nvGrpSpPr>
            <p:grpSpPr>
              <a:xfrm>
                <a:off x="5927024" y="3491240"/>
                <a:ext cx="1408994" cy="954016"/>
                <a:chOff x="4384800" y="3765223"/>
                <a:chExt cx="1408994" cy="954016"/>
              </a:xfrm>
            </p:grpSpPr>
            <p:sp>
              <p:nvSpPr>
                <p:cNvPr id="25" name="Round Diagonal Corner Rectangle 24"/>
                <p:cNvSpPr/>
                <p:nvPr/>
              </p:nvSpPr>
              <p:spPr bwMode="auto">
                <a:xfrm>
                  <a:off x="4519581" y="3839794"/>
                  <a:ext cx="1234164" cy="858147"/>
                </a:xfrm>
                <a:prstGeom prst="round2DiagRect">
                  <a:avLst/>
                </a:prstGeom>
                <a:solidFill>
                  <a:srgbClr val="CCFFCC"/>
                </a:solidFill>
                <a:ln w="19050">
                  <a:solidFill>
                    <a:schemeClr val="tx1"/>
                  </a:solidFill>
                  <a:prstDash val="soli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26" name="TextBox 25"/>
                <p:cNvSpPr txBox="1"/>
                <p:nvPr/>
              </p:nvSpPr>
              <p:spPr>
                <a:xfrm>
                  <a:off x="4384800" y="3765223"/>
                  <a:ext cx="1408994" cy="954016"/>
                </a:xfrm>
                <a:prstGeom prst="rect">
                  <a:avLst/>
                </a:prstGeom>
                <a:noFill/>
              </p:spPr>
              <p:txBody>
                <a:bodyPr wrap="square" rtlCol="0">
                  <a:spAutoFit/>
                </a:bodyPr>
                <a:lstStyle/>
                <a:p>
                  <a:pPr algn="ctr"/>
                  <a:r>
                    <a:rPr lang="en-US" sz="900" dirty="0" smtClean="0"/>
                    <a:t>CFR Combustion Model</a:t>
                  </a:r>
                  <a:endParaRPr lang="en-US" sz="900" dirty="0"/>
                </a:p>
              </p:txBody>
            </p:sp>
          </p:grpSp>
          <p:cxnSp>
            <p:nvCxnSpPr>
              <p:cNvPr id="27" name="Straight Arrow Connector 26"/>
              <p:cNvCxnSpPr>
                <a:stCxn id="14" idx="3"/>
                <a:endCxn id="23" idx="1"/>
              </p:cNvCxnSpPr>
              <p:nvPr/>
            </p:nvCxnSpPr>
            <p:spPr bwMode="auto">
              <a:xfrm>
                <a:off x="3738284" y="2809321"/>
                <a:ext cx="826818" cy="2412"/>
              </a:xfrm>
              <a:prstGeom prst="straightConnector1">
                <a:avLst/>
              </a:prstGeom>
              <a:noFill/>
              <a:ln w="2857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Elbow Connector 28"/>
              <p:cNvCxnSpPr>
                <a:stCxn id="22" idx="1"/>
                <a:endCxn id="25" idx="2"/>
              </p:cNvCxnSpPr>
              <p:nvPr/>
            </p:nvCxnSpPr>
            <p:spPr bwMode="auto">
              <a:xfrm rot="16200000" flipH="1">
                <a:off x="5237134" y="3170215"/>
                <a:ext cx="776627" cy="872713"/>
              </a:xfrm>
              <a:prstGeom prst="bentConnector2">
                <a:avLst/>
              </a:prstGeom>
              <a:noFill/>
              <a:ln w="2857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Elbow Connector 30"/>
              <p:cNvCxnSpPr>
                <a:stCxn id="14" idx="3"/>
                <a:endCxn id="25" idx="2"/>
              </p:cNvCxnSpPr>
              <p:nvPr/>
            </p:nvCxnSpPr>
            <p:spPr bwMode="auto">
              <a:xfrm>
                <a:off x="3738284" y="2809320"/>
                <a:ext cx="2323521" cy="1185566"/>
              </a:xfrm>
              <a:prstGeom prst="bentConnector3">
                <a:avLst>
                  <a:gd name="adj1" fmla="val 20656"/>
                </a:avLst>
              </a:pr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4" name="Oval 43"/>
              <p:cNvSpPr/>
              <p:nvPr/>
            </p:nvSpPr>
            <p:spPr bwMode="auto">
              <a:xfrm>
                <a:off x="5707587" y="2483229"/>
                <a:ext cx="1349358" cy="609784"/>
              </a:xfrm>
              <a:prstGeom prst="ellipse">
                <a:avLst/>
              </a:prstGeom>
              <a:solidFill>
                <a:srgbClr val="FFFF00"/>
              </a:solidFill>
              <a:ln>
                <a:solidFill>
                  <a:schemeClr val="tx1"/>
                </a:solidFill>
              </a:ln>
              <a:effectLs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tabLst/>
                </a:pPr>
                <a:r>
                  <a:rPr kumimoji="0" lang="en-US" sz="900" b="1" i="0" u="none" strike="noStrike" cap="none" normalizeH="0" baseline="0" dirty="0" smtClean="0">
                    <a:ln>
                      <a:noFill/>
                    </a:ln>
                    <a:solidFill>
                      <a:schemeClr val="tx1"/>
                    </a:solidFill>
                    <a:effectLst/>
                    <a:latin typeface="Arial" charset="0"/>
                  </a:rPr>
                  <a:t>Area 2</a:t>
                </a:r>
              </a:p>
            </p:txBody>
          </p:sp>
          <p:sp>
            <p:nvSpPr>
              <p:cNvPr id="45" name="Oval 44"/>
              <p:cNvSpPr/>
              <p:nvPr/>
            </p:nvSpPr>
            <p:spPr bwMode="auto">
              <a:xfrm>
                <a:off x="7096381" y="4077619"/>
                <a:ext cx="1401745" cy="609784"/>
              </a:xfrm>
              <a:prstGeom prst="ellipse">
                <a:avLst/>
              </a:prstGeom>
              <a:solidFill>
                <a:srgbClr val="FFFF00"/>
              </a:solidFill>
              <a:ln>
                <a:solidFill>
                  <a:schemeClr val="tx1"/>
                </a:solidFill>
              </a:ln>
              <a:effectLs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tabLst/>
                </a:pPr>
                <a:r>
                  <a:rPr kumimoji="0" lang="en-US" sz="900" b="1" i="0" u="none" strike="noStrike" cap="none" normalizeH="0" baseline="0" dirty="0" smtClean="0">
                    <a:ln>
                      <a:noFill/>
                    </a:ln>
                    <a:solidFill>
                      <a:schemeClr val="tx1"/>
                    </a:solidFill>
                    <a:effectLst/>
                    <a:latin typeface="Arial" charset="0"/>
                  </a:rPr>
                  <a:t>Area 4</a:t>
                </a:r>
              </a:p>
            </p:txBody>
          </p:sp>
          <p:sp>
            <p:nvSpPr>
              <p:cNvPr id="50" name="Rounded Rectangular Callout 49"/>
              <p:cNvSpPr/>
              <p:nvPr/>
            </p:nvSpPr>
            <p:spPr>
              <a:xfrm>
                <a:off x="146567" y="577993"/>
                <a:ext cx="2667764" cy="1061630"/>
              </a:xfrm>
              <a:prstGeom prst="wedgeRoundRectCallout">
                <a:avLst>
                  <a:gd name="adj1" fmla="val 33361"/>
                  <a:gd name="adj2" fmla="val 101500"/>
                  <a:gd name="adj3" fmla="val 16667"/>
                </a:avLst>
              </a:prstGeom>
              <a:solidFill>
                <a:schemeClr val="accent5">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900" b="1" dirty="0" smtClean="0">
                    <a:solidFill>
                      <a:schemeClr val="bg1"/>
                    </a:solidFill>
                  </a:rPr>
                  <a:t>Generate ignition delay and species data for Cat A and C fuels</a:t>
                </a:r>
                <a:endParaRPr lang="en-US" sz="900" b="1" dirty="0">
                  <a:solidFill>
                    <a:schemeClr val="bg1"/>
                  </a:solidFill>
                </a:endParaRPr>
              </a:p>
            </p:txBody>
          </p:sp>
          <p:sp>
            <p:nvSpPr>
              <p:cNvPr id="51" name="Rounded Rectangular Callout 50"/>
              <p:cNvSpPr/>
              <p:nvPr/>
            </p:nvSpPr>
            <p:spPr>
              <a:xfrm>
                <a:off x="146565" y="4138915"/>
                <a:ext cx="2771457" cy="888983"/>
              </a:xfrm>
              <a:prstGeom prst="wedgeRoundRectCallout">
                <a:avLst>
                  <a:gd name="adj1" fmla="val 31941"/>
                  <a:gd name="adj2" fmla="val -117297"/>
                  <a:gd name="adj3" fmla="val 16667"/>
                </a:avLst>
              </a:prstGeom>
              <a:solidFill>
                <a:schemeClr val="accent5">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900" b="1" dirty="0" smtClean="0">
                    <a:solidFill>
                      <a:schemeClr val="bg1"/>
                    </a:solidFill>
                  </a:rPr>
                  <a:t>Generate combustion data for Cat A and C fuels</a:t>
                </a:r>
                <a:endParaRPr lang="en-US" sz="900" b="1" dirty="0">
                  <a:solidFill>
                    <a:schemeClr val="bg1"/>
                  </a:solidFill>
                </a:endParaRPr>
              </a:p>
            </p:txBody>
          </p:sp>
          <p:sp>
            <p:nvSpPr>
              <p:cNvPr id="52" name="Rounded Rectangular Callout 51"/>
              <p:cNvSpPr/>
              <p:nvPr/>
            </p:nvSpPr>
            <p:spPr>
              <a:xfrm>
                <a:off x="5751307" y="869177"/>
                <a:ext cx="2715172" cy="1012392"/>
              </a:xfrm>
              <a:prstGeom prst="wedgeRoundRectCallout">
                <a:avLst>
                  <a:gd name="adj1" fmla="val -39544"/>
                  <a:gd name="adj2" fmla="val 113852"/>
                  <a:gd name="adj3" fmla="val 16667"/>
                </a:avLst>
              </a:prstGeom>
              <a:solidFill>
                <a:schemeClr val="accent5">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900" b="1" dirty="0" smtClean="0">
                    <a:solidFill>
                      <a:schemeClr val="bg1"/>
                    </a:solidFill>
                  </a:rPr>
                  <a:t>Develop chemical kinetics models for Cat A and C fuels</a:t>
                </a:r>
                <a:endParaRPr lang="en-US" sz="900" b="1" dirty="0">
                  <a:solidFill>
                    <a:schemeClr val="bg1"/>
                  </a:solidFill>
                </a:endParaRPr>
              </a:p>
            </p:txBody>
          </p:sp>
          <p:sp>
            <p:nvSpPr>
              <p:cNvPr id="53" name="Rounded Rectangular Callout 52"/>
              <p:cNvSpPr/>
              <p:nvPr/>
            </p:nvSpPr>
            <p:spPr>
              <a:xfrm>
                <a:off x="3738284" y="4607907"/>
                <a:ext cx="3370610" cy="1237885"/>
              </a:xfrm>
              <a:prstGeom prst="wedgeRoundRectCallout">
                <a:avLst>
                  <a:gd name="adj1" fmla="val 57276"/>
                  <a:gd name="adj2" fmla="val -50679"/>
                  <a:gd name="adj3" fmla="val 16667"/>
                </a:avLst>
              </a:prstGeom>
              <a:solidFill>
                <a:schemeClr val="accent5">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900" b="1" dirty="0" smtClean="0">
                    <a:solidFill>
                      <a:schemeClr val="bg1"/>
                    </a:solidFill>
                  </a:rPr>
                  <a:t>Reduce kinetics model, develop advanced combustion models, and simulate turbulent combustion experiments</a:t>
                </a:r>
                <a:endParaRPr lang="en-US" sz="900" b="1" dirty="0">
                  <a:solidFill>
                    <a:schemeClr val="bg1"/>
                  </a:solidFill>
                </a:endParaRPr>
              </a:p>
            </p:txBody>
          </p:sp>
        </p:grpSp>
        <p:grpSp>
          <p:nvGrpSpPr>
            <p:cNvPr id="60" name="Group 59"/>
            <p:cNvGrpSpPr/>
            <p:nvPr/>
          </p:nvGrpSpPr>
          <p:grpSpPr>
            <a:xfrm>
              <a:off x="339905" y="3581322"/>
              <a:ext cx="5177668" cy="2536345"/>
              <a:chOff x="351485" y="833796"/>
              <a:chExt cx="10874029" cy="4564357"/>
            </a:xfrm>
          </p:grpSpPr>
          <p:grpSp>
            <p:nvGrpSpPr>
              <p:cNvPr id="61" name="Group 60"/>
              <p:cNvGrpSpPr/>
              <p:nvPr/>
            </p:nvGrpSpPr>
            <p:grpSpPr>
              <a:xfrm>
                <a:off x="2459522" y="2732343"/>
                <a:ext cx="1434670" cy="913882"/>
                <a:chOff x="1316196" y="1444346"/>
                <a:chExt cx="1434670" cy="913882"/>
              </a:xfrm>
            </p:grpSpPr>
            <p:sp>
              <p:nvSpPr>
                <p:cNvPr id="80" name="Rectangle 79"/>
                <p:cNvSpPr/>
                <p:nvPr/>
              </p:nvSpPr>
              <p:spPr bwMode="auto">
                <a:xfrm>
                  <a:off x="1323702" y="1506583"/>
                  <a:ext cx="1427164" cy="776587"/>
                </a:xfrm>
                <a:prstGeom prst="rect">
                  <a:avLst/>
                </a:prstGeom>
                <a:solidFill>
                  <a:srgbClr val="CCFFFF"/>
                </a:solidFill>
                <a:ln w="19050">
                  <a:solidFill>
                    <a:schemeClr val="tx1"/>
                  </a:solid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700" b="0" i="0" u="none" strike="noStrike" cap="none" normalizeH="0" baseline="0" smtClean="0">
                    <a:ln>
                      <a:noFill/>
                    </a:ln>
                    <a:solidFill>
                      <a:schemeClr val="tx1"/>
                    </a:solidFill>
                    <a:effectLst/>
                    <a:latin typeface="Arial" charset="0"/>
                  </a:endParaRPr>
                </a:p>
              </p:txBody>
            </p:sp>
            <p:sp>
              <p:nvSpPr>
                <p:cNvPr id="81" name="TextBox 80"/>
                <p:cNvSpPr txBox="1"/>
                <p:nvPr/>
              </p:nvSpPr>
              <p:spPr>
                <a:xfrm>
                  <a:off x="1316196" y="1444346"/>
                  <a:ext cx="1319171" cy="913882"/>
                </a:xfrm>
                <a:prstGeom prst="rect">
                  <a:avLst/>
                </a:prstGeom>
                <a:noFill/>
              </p:spPr>
              <p:txBody>
                <a:bodyPr wrap="square" rtlCol="0">
                  <a:spAutoFit/>
                </a:bodyPr>
                <a:lstStyle/>
                <a:p>
                  <a:pPr algn="ctr"/>
                  <a:r>
                    <a:rPr lang="en-US" sz="900" dirty="0" smtClean="0"/>
                    <a:t>Spray Rig Testing</a:t>
                  </a:r>
                  <a:endParaRPr lang="en-US" sz="900" dirty="0"/>
                </a:p>
              </p:txBody>
            </p:sp>
          </p:grpSp>
          <p:grpSp>
            <p:nvGrpSpPr>
              <p:cNvPr id="62" name="Group 61"/>
              <p:cNvGrpSpPr/>
              <p:nvPr/>
            </p:nvGrpSpPr>
            <p:grpSpPr>
              <a:xfrm>
                <a:off x="5792886" y="2703842"/>
                <a:ext cx="1384921" cy="926431"/>
                <a:chOff x="4414438" y="1381009"/>
                <a:chExt cx="1384921" cy="926431"/>
              </a:xfrm>
            </p:grpSpPr>
            <p:sp>
              <p:nvSpPr>
                <p:cNvPr id="78" name="Round Diagonal Corner Rectangle 77"/>
                <p:cNvSpPr/>
                <p:nvPr/>
              </p:nvSpPr>
              <p:spPr bwMode="auto">
                <a:xfrm>
                  <a:off x="4414438" y="1406924"/>
                  <a:ext cx="1384921" cy="900516"/>
                </a:xfrm>
                <a:prstGeom prst="round2DiagRect">
                  <a:avLst/>
                </a:prstGeom>
                <a:solidFill>
                  <a:srgbClr val="CCFFCC"/>
                </a:solidFill>
                <a:ln w="19050">
                  <a:solidFill>
                    <a:schemeClr val="tx1"/>
                  </a:solidFill>
                  <a:prstDash val="soli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700" b="0" i="0" u="none" strike="noStrike" cap="none" normalizeH="0" baseline="0" smtClean="0">
                    <a:ln>
                      <a:noFill/>
                    </a:ln>
                    <a:solidFill>
                      <a:schemeClr val="tx1"/>
                    </a:solidFill>
                    <a:effectLst/>
                    <a:latin typeface="Arial" charset="0"/>
                  </a:endParaRPr>
                </a:p>
              </p:txBody>
            </p:sp>
            <p:sp>
              <p:nvSpPr>
                <p:cNvPr id="79" name="TextBox 78"/>
                <p:cNvSpPr txBox="1"/>
                <p:nvPr/>
              </p:nvSpPr>
              <p:spPr>
                <a:xfrm>
                  <a:off x="4416460" y="1381009"/>
                  <a:ext cx="1307359" cy="913884"/>
                </a:xfrm>
                <a:prstGeom prst="rect">
                  <a:avLst/>
                </a:prstGeom>
                <a:noFill/>
              </p:spPr>
              <p:txBody>
                <a:bodyPr wrap="square" rtlCol="0">
                  <a:spAutoFit/>
                </a:bodyPr>
                <a:lstStyle/>
                <a:p>
                  <a:pPr algn="ctr"/>
                  <a:r>
                    <a:rPr lang="en-US" sz="900" dirty="0" smtClean="0"/>
                    <a:t>CFR Spray Model</a:t>
                  </a:r>
                  <a:endParaRPr lang="en-US" sz="900" dirty="0"/>
                </a:p>
              </p:txBody>
            </p:sp>
          </p:grpSp>
          <p:cxnSp>
            <p:nvCxnSpPr>
              <p:cNvPr id="63" name="Straight Arrow Connector 62"/>
              <p:cNvCxnSpPr>
                <a:stCxn id="80" idx="3"/>
                <a:endCxn id="78" idx="2"/>
              </p:cNvCxnSpPr>
              <p:nvPr/>
            </p:nvCxnSpPr>
            <p:spPr bwMode="auto">
              <a:xfrm flipV="1">
                <a:off x="3894193" y="3180015"/>
                <a:ext cx="1898694" cy="2858"/>
              </a:xfrm>
              <a:prstGeom prst="straightConnector1">
                <a:avLst/>
              </a:prstGeom>
              <a:noFill/>
              <a:ln w="2857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65" name="Group 64"/>
              <p:cNvGrpSpPr/>
              <p:nvPr/>
            </p:nvGrpSpPr>
            <p:grpSpPr>
              <a:xfrm>
                <a:off x="351485" y="3411493"/>
                <a:ext cx="1389458" cy="609255"/>
                <a:chOff x="-1026963" y="2088660"/>
                <a:chExt cx="1389458" cy="609255"/>
              </a:xfrm>
            </p:grpSpPr>
            <p:sp>
              <p:nvSpPr>
                <p:cNvPr id="76" name="Rectangle 75"/>
                <p:cNvSpPr/>
                <p:nvPr/>
              </p:nvSpPr>
              <p:spPr bwMode="auto">
                <a:xfrm>
                  <a:off x="-928502" y="2111284"/>
                  <a:ext cx="1241803" cy="564008"/>
                </a:xfrm>
                <a:prstGeom prst="rect">
                  <a:avLst/>
                </a:prstGeom>
                <a:solidFill>
                  <a:srgbClr val="FFFF99"/>
                </a:solidFill>
                <a:ln w="19050">
                  <a:solidFill>
                    <a:schemeClr val="tx1"/>
                  </a:solid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700" b="0" i="0" u="none" strike="noStrike" cap="none" normalizeH="0" baseline="0" smtClean="0">
                    <a:ln>
                      <a:noFill/>
                    </a:ln>
                    <a:solidFill>
                      <a:schemeClr val="tx1"/>
                    </a:solidFill>
                    <a:effectLst/>
                    <a:latin typeface="Arial" charset="0"/>
                  </a:endParaRPr>
                </a:p>
              </p:txBody>
            </p:sp>
            <p:sp>
              <p:nvSpPr>
                <p:cNvPr id="77" name="TextBox 76"/>
                <p:cNvSpPr txBox="1"/>
                <p:nvPr/>
              </p:nvSpPr>
              <p:spPr>
                <a:xfrm>
                  <a:off x="-1026963" y="2088660"/>
                  <a:ext cx="1389458" cy="609255"/>
                </a:xfrm>
                <a:prstGeom prst="rect">
                  <a:avLst/>
                </a:prstGeom>
                <a:noFill/>
              </p:spPr>
              <p:txBody>
                <a:bodyPr wrap="square" rtlCol="0">
                  <a:spAutoFit/>
                </a:bodyPr>
                <a:lstStyle/>
                <a:p>
                  <a:pPr algn="ctr"/>
                  <a:r>
                    <a:rPr lang="en-US" sz="800" b="1" dirty="0" smtClean="0"/>
                    <a:t>D4054 FFP Data</a:t>
                  </a:r>
                  <a:endParaRPr lang="en-US" sz="800" b="1" dirty="0"/>
                </a:p>
              </p:txBody>
            </p:sp>
          </p:grpSp>
          <p:sp>
            <p:nvSpPr>
              <p:cNvPr id="67" name="Oval 66"/>
              <p:cNvSpPr/>
              <p:nvPr/>
            </p:nvSpPr>
            <p:spPr bwMode="auto">
              <a:xfrm>
                <a:off x="3487932" y="2580480"/>
                <a:ext cx="1598081" cy="584133"/>
              </a:xfrm>
              <a:prstGeom prst="ellipse">
                <a:avLst/>
              </a:prstGeom>
              <a:solidFill>
                <a:srgbClr val="FFFF00"/>
              </a:solidFill>
              <a:ln>
                <a:solidFill>
                  <a:schemeClr val="tx1"/>
                </a:solidFill>
              </a:ln>
              <a:effectLs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tabLst/>
                </a:pPr>
                <a:r>
                  <a:rPr kumimoji="0" lang="en-US" sz="900" b="1" i="0" u="none" strike="noStrike" cap="none" normalizeH="0" baseline="0" dirty="0" smtClean="0">
                    <a:ln>
                      <a:noFill/>
                    </a:ln>
                    <a:solidFill>
                      <a:schemeClr val="tx1"/>
                    </a:solidFill>
                    <a:effectLst/>
                    <a:latin typeface="Arial" charset="0"/>
                  </a:rPr>
                  <a:t>Area 5</a:t>
                </a:r>
              </a:p>
            </p:txBody>
          </p:sp>
          <p:sp>
            <p:nvSpPr>
              <p:cNvPr id="68" name="Rounded Rectangular Callout 67"/>
              <p:cNvSpPr/>
              <p:nvPr/>
            </p:nvSpPr>
            <p:spPr>
              <a:xfrm>
                <a:off x="570214" y="897705"/>
                <a:ext cx="3326015" cy="825498"/>
              </a:xfrm>
              <a:prstGeom prst="wedgeRoundRectCallout">
                <a:avLst>
                  <a:gd name="adj1" fmla="val 52824"/>
                  <a:gd name="adj2" fmla="val 164769"/>
                  <a:gd name="adj3" fmla="val 16667"/>
                </a:avLst>
              </a:prstGeom>
              <a:solidFill>
                <a:schemeClr val="accent5">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900" b="1" dirty="0" smtClean="0">
                    <a:solidFill>
                      <a:schemeClr val="bg1"/>
                    </a:solidFill>
                  </a:rPr>
                  <a:t>Generate </a:t>
                </a:r>
                <a:r>
                  <a:rPr lang="en-US" sz="900" b="1" dirty="0" err="1" smtClean="0">
                    <a:solidFill>
                      <a:schemeClr val="bg1"/>
                    </a:solidFill>
                  </a:rPr>
                  <a:t>spra</a:t>
                </a:r>
                <a:r>
                  <a:rPr lang="en-US" sz="900" b="1" dirty="0" smtClean="0">
                    <a:solidFill>
                      <a:schemeClr val="bg1"/>
                    </a:solidFill>
                  </a:rPr>
                  <a:t> data for Cat A and C fuel</a:t>
                </a:r>
                <a:endParaRPr lang="en-US" sz="900" b="1" dirty="0">
                  <a:solidFill>
                    <a:schemeClr val="bg1"/>
                  </a:solidFill>
                </a:endParaRPr>
              </a:p>
            </p:txBody>
          </p:sp>
          <p:sp>
            <p:nvSpPr>
              <p:cNvPr id="69" name="Rounded Rectangular Callout 68"/>
              <p:cNvSpPr/>
              <p:nvPr/>
            </p:nvSpPr>
            <p:spPr>
              <a:xfrm>
                <a:off x="6685293" y="833796"/>
                <a:ext cx="2859702" cy="1201178"/>
              </a:xfrm>
              <a:prstGeom prst="wedgeRoundRectCallout">
                <a:avLst>
                  <a:gd name="adj1" fmla="val 13259"/>
                  <a:gd name="adj2" fmla="val 107062"/>
                  <a:gd name="adj3" fmla="val 16667"/>
                </a:avLst>
              </a:prstGeom>
              <a:solidFill>
                <a:schemeClr val="accent5">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900" b="1" dirty="0" smtClean="0">
                    <a:solidFill>
                      <a:schemeClr val="bg1"/>
                    </a:solidFill>
                  </a:rPr>
                  <a:t>Develop property-dependent spray model and perform </a:t>
                </a:r>
                <a:r>
                  <a:rPr lang="en-US" sz="900" b="1" dirty="0">
                    <a:solidFill>
                      <a:schemeClr val="bg1"/>
                    </a:solidFill>
                  </a:rPr>
                  <a:t>LES of spray rigs</a:t>
                </a:r>
              </a:p>
            </p:txBody>
          </p:sp>
          <p:grpSp>
            <p:nvGrpSpPr>
              <p:cNvPr id="70" name="Group 69"/>
              <p:cNvGrpSpPr/>
              <p:nvPr/>
            </p:nvGrpSpPr>
            <p:grpSpPr>
              <a:xfrm>
                <a:off x="2437815" y="3898885"/>
                <a:ext cx="1433187" cy="913883"/>
                <a:chOff x="2917434" y="3762259"/>
                <a:chExt cx="1433187" cy="913883"/>
              </a:xfrm>
            </p:grpSpPr>
            <p:sp>
              <p:nvSpPr>
                <p:cNvPr id="74" name="Rectangle 73"/>
                <p:cNvSpPr/>
                <p:nvPr/>
              </p:nvSpPr>
              <p:spPr bwMode="auto">
                <a:xfrm>
                  <a:off x="2936250" y="3775650"/>
                  <a:ext cx="1414371" cy="840530"/>
                </a:xfrm>
                <a:prstGeom prst="rect">
                  <a:avLst/>
                </a:prstGeom>
                <a:solidFill>
                  <a:srgbClr val="CCFFFF"/>
                </a:solidFill>
                <a:ln w="19050">
                  <a:solidFill>
                    <a:schemeClr val="tx1"/>
                  </a:solid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700" b="0" i="0" u="none" strike="noStrike" cap="none" normalizeH="0" baseline="0" smtClean="0">
                    <a:ln>
                      <a:noFill/>
                    </a:ln>
                    <a:solidFill>
                      <a:schemeClr val="tx1"/>
                    </a:solidFill>
                    <a:effectLst/>
                    <a:latin typeface="Arial" charset="0"/>
                  </a:endParaRPr>
                </a:p>
              </p:txBody>
            </p:sp>
            <p:sp>
              <p:nvSpPr>
                <p:cNvPr id="75" name="TextBox 74"/>
                <p:cNvSpPr txBox="1"/>
                <p:nvPr/>
              </p:nvSpPr>
              <p:spPr>
                <a:xfrm>
                  <a:off x="2917434" y="3762259"/>
                  <a:ext cx="1369734" cy="913883"/>
                </a:xfrm>
                <a:prstGeom prst="rect">
                  <a:avLst/>
                </a:prstGeom>
                <a:noFill/>
              </p:spPr>
              <p:txBody>
                <a:bodyPr wrap="square" rtlCol="0">
                  <a:spAutoFit/>
                </a:bodyPr>
                <a:lstStyle/>
                <a:p>
                  <a:pPr algn="ctr"/>
                  <a:r>
                    <a:rPr lang="en-US" sz="900" dirty="0" smtClean="0"/>
                    <a:t>Referee Rig Testing</a:t>
                  </a:r>
                  <a:endParaRPr lang="en-US" sz="900" dirty="0"/>
                </a:p>
              </p:txBody>
            </p:sp>
          </p:grpSp>
          <p:cxnSp>
            <p:nvCxnSpPr>
              <p:cNvPr id="71" name="Straight Arrow Connector 70"/>
              <p:cNvCxnSpPr/>
              <p:nvPr/>
            </p:nvCxnSpPr>
            <p:spPr bwMode="auto">
              <a:xfrm>
                <a:off x="3917413" y="4083253"/>
                <a:ext cx="7308101" cy="8760"/>
              </a:xfrm>
              <a:prstGeom prst="straightConnector1">
                <a:avLst/>
              </a:prstGeom>
              <a:noFill/>
              <a:ln w="2857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2" name="Oval 71"/>
              <p:cNvSpPr/>
              <p:nvPr/>
            </p:nvSpPr>
            <p:spPr bwMode="auto">
              <a:xfrm>
                <a:off x="3468770" y="4240320"/>
                <a:ext cx="1617243" cy="584133"/>
              </a:xfrm>
              <a:prstGeom prst="ellipse">
                <a:avLst/>
              </a:prstGeom>
              <a:solidFill>
                <a:srgbClr val="FFFF00"/>
              </a:solidFill>
              <a:ln>
                <a:solidFill>
                  <a:schemeClr val="tx1"/>
                </a:solidFill>
              </a:ln>
              <a:effectLs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tabLst/>
                </a:pPr>
                <a:r>
                  <a:rPr kumimoji="0" lang="en-US" sz="900" b="1" i="0" u="none" strike="noStrike" cap="none" normalizeH="0" baseline="0" dirty="0" smtClean="0">
                    <a:ln>
                      <a:noFill/>
                    </a:ln>
                    <a:solidFill>
                      <a:schemeClr val="tx1"/>
                    </a:solidFill>
                    <a:effectLst/>
                    <a:latin typeface="Arial" charset="0"/>
                  </a:rPr>
                  <a:t>Area 6</a:t>
                </a:r>
              </a:p>
            </p:txBody>
          </p:sp>
          <p:sp>
            <p:nvSpPr>
              <p:cNvPr id="73" name="Rounded Rectangular Callout 72"/>
              <p:cNvSpPr/>
              <p:nvPr/>
            </p:nvSpPr>
            <p:spPr>
              <a:xfrm>
                <a:off x="5728657" y="4336521"/>
                <a:ext cx="4378165" cy="1061632"/>
              </a:xfrm>
              <a:prstGeom prst="wedgeRoundRectCallout">
                <a:avLst>
                  <a:gd name="adj1" fmla="val -64046"/>
                  <a:gd name="adj2" fmla="val -27891"/>
                  <a:gd name="adj3" fmla="val 16667"/>
                </a:avLst>
              </a:prstGeom>
              <a:solidFill>
                <a:schemeClr val="accent5">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900" b="1" dirty="0" smtClean="0">
                    <a:solidFill>
                      <a:schemeClr val="bg1"/>
                    </a:solidFill>
                  </a:rPr>
                  <a:t>Map rig characteristics, generate LBO data for Cat A fuels and selected and Cat C fuels</a:t>
                </a:r>
                <a:endParaRPr lang="en-US" sz="900" b="1" dirty="0">
                  <a:solidFill>
                    <a:schemeClr val="bg1"/>
                  </a:solidFill>
                </a:endParaRPr>
              </a:p>
            </p:txBody>
          </p:sp>
          <p:sp>
            <p:nvSpPr>
              <p:cNvPr id="66" name="Oval 65"/>
              <p:cNvSpPr/>
              <p:nvPr/>
            </p:nvSpPr>
            <p:spPr bwMode="auto">
              <a:xfrm>
                <a:off x="7067311" y="2586708"/>
                <a:ext cx="1608206" cy="584133"/>
              </a:xfrm>
              <a:prstGeom prst="ellipse">
                <a:avLst/>
              </a:prstGeom>
              <a:solidFill>
                <a:srgbClr val="FFFF00"/>
              </a:solidFill>
              <a:ln>
                <a:solidFill>
                  <a:schemeClr val="tx1"/>
                </a:solidFill>
              </a:ln>
              <a:effectLs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tabLst/>
                </a:pPr>
                <a:r>
                  <a:rPr kumimoji="0" lang="en-US" sz="900" b="1" i="0" u="none" strike="noStrike" cap="none" normalizeH="0" baseline="0" dirty="0" smtClean="0">
                    <a:ln>
                      <a:noFill/>
                    </a:ln>
                    <a:solidFill>
                      <a:schemeClr val="tx1"/>
                    </a:solidFill>
                    <a:effectLst/>
                    <a:latin typeface="Arial" charset="0"/>
                  </a:rPr>
                  <a:t>Area 5</a:t>
                </a:r>
              </a:p>
            </p:txBody>
          </p:sp>
        </p:grpSp>
        <p:sp>
          <p:nvSpPr>
            <p:cNvPr id="86" name="TextBox 85"/>
            <p:cNvSpPr txBox="1"/>
            <p:nvPr/>
          </p:nvSpPr>
          <p:spPr>
            <a:xfrm>
              <a:off x="78100" y="1543482"/>
              <a:ext cx="667084" cy="338554"/>
            </a:xfrm>
            <a:prstGeom prst="rect">
              <a:avLst/>
            </a:prstGeom>
            <a:noFill/>
          </p:spPr>
          <p:txBody>
            <a:bodyPr wrap="square" rtlCol="0">
              <a:spAutoFit/>
            </a:bodyPr>
            <a:lstStyle/>
            <a:p>
              <a:pPr algn="ctr"/>
              <a:r>
                <a:rPr lang="en-US" sz="800" b="1" dirty="0" smtClean="0"/>
                <a:t>D4054 FFP Data</a:t>
              </a:r>
              <a:endParaRPr lang="en-US" sz="800" b="1" dirty="0"/>
            </a:p>
          </p:txBody>
        </p:sp>
        <p:cxnSp>
          <p:nvCxnSpPr>
            <p:cNvPr id="89" name="Straight Arrow Connector 88"/>
            <p:cNvCxnSpPr/>
            <p:nvPr/>
          </p:nvCxnSpPr>
          <p:spPr bwMode="auto">
            <a:xfrm>
              <a:off x="4276006" y="2321082"/>
              <a:ext cx="1159783" cy="0"/>
            </a:xfrm>
            <a:prstGeom prst="straightConnector1">
              <a:avLst/>
            </a:prstGeom>
            <a:noFill/>
            <a:ln w="2857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1" name="Straight Arrow Connector 90"/>
            <p:cNvCxnSpPr>
              <a:endCxn id="43" idx="3"/>
            </p:cNvCxnSpPr>
            <p:nvPr/>
          </p:nvCxnSpPr>
          <p:spPr bwMode="auto">
            <a:xfrm flipV="1">
              <a:off x="688730" y="1604174"/>
              <a:ext cx="169003" cy="73444"/>
            </a:xfrm>
            <a:prstGeom prst="straightConnector1">
              <a:avLst/>
            </a:prstGeom>
            <a:noFill/>
            <a:ln w="2857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3" name="Straight Arrow Connector 92"/>
            <p:cNvCxnSpPr>
              <a:stCxn id="87" idx="3"/>
              <a:endCxn id="46" idx="1"/>
            </p:cNvCxnSpPr>
            <p:nvPr/>
          </p:nvCxnSpPr>
          <p:spPr bwMode="auto">
            <a:xfrm>
              <a:off x="711345" y="1709486"/>
              <a:ext cx="139317" cy="145946"/>
            </a:xfrm>
            <a:prstGeom prst="straightConnector1">
              <a:avLst/>
            </a:prstGeom>
            <a:noFill/>
            <a:ln w="2857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 name="Straight Arrow Connector 95"/>
            <p:cNvCxnSpPr>
              <a:stCxn id="76" idx="3"/>
              <a:endCxn id="80" idx="1"/>
            </p:cNvCxnSpPr>
            <p:nvPr/>
          </p:nvCxnSpPr>
          <p:spPr bwMode="auto">
            <a:xfrm flipV="1">
              <a:off x="978071" y="4886669"/>
              <a:ext cx="369149" cy="296319"/>
            </a:xfrm>
            <a:prstGeom prst="straightConnector1">
              <a:avLst/>
            </a:prstGeom>
            <a:noFill/>
            <a:ln w="2857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Straight Arrow Connector 97"/>
            <p:cNvCxnSpPr>
              <a:stCxn id="76" idx="3"/>
              <a:endCxn id="75" idx="1"/>
            </p:cNvCxnSpPr>
            <p:nvPr/>
          </p:nvCxnSpPr>
          <p:spPr bwMode="auto">
            <a:xfrm>
              <a:off x="978071" y="5182988"/>
              <a:ext cx="355240" cy="355474"/>
            </a:xfrm>
            <a:prstGeom prst="straightConnector1">
              <a:avLst/>
            </a:prstGeom>
            <a:noFill/>
            <a:ln w="2857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8" name="TextBox 107"/>
            <p:cNvSpPr txBox="1"/>
            <p:nvPr/>
          </p:nvSpPr>
          <p:spPr>
            <a:xfrm>
              <a:off x="7702423" y="2688519"/>
              <a:ext cx="1140823" cy="1200329"/>
            </a:xfrm>
            <a:prstGeom prst="rect">
              <a:avLst/>
            </a:prstGeom>
            <a:noFill/>
          </p:spPr>
          <p:txBody>
            <a:bodyPr wrap="square" rtlCol="0">
              <a:spAutoFit/>
            </a:bodyPr>
            <a:lstStyle/>
            <a:p>
              <a:pPr algn="ctr"/>
              <a:r>
                <a:rPr lang="en-US" sz="1200" dirty="0" smtClean="0"/>
                <a:t>Assess FOM:</a:t>
              </a:r>
            </a:p>
            <a:p>
              <a:pPr algn="ctr"/>
              <a:r>
                <a:rPr lang="en-US" sz="1200" dirty="0" smtClean="0"/>
                <a:t>LBO</a:t>
              </a:r>
            </a:p>
            <a:p>
              <a:pPr algn="ctr"/>
              <a:r>
                <a:rPr lang="en-US" sz="1200" dirty="0" smtClean="0"/>
                <a:t>Alt Relight</a:t>
              </a:r>
            </a:p>
            <a:p>
              <a:pPr algn="ctr"/>
              <a:r>
                <a:rPr lang="en-US" sz="1200" dirty="0" smtClean="0"/>
                <a:t>Cold Start of Candidate Fuels</a:t>
              </a:r>
            </a:p>
          </p:txBody>
        </p:sp>
        <p:sp>
          <p:nvSpPr>
            <p:cNvPr id="109" name="Round Diagonal Corner Rectangle 108"/>
            <p:cNvSpPr/>
            <p:nvPr/>
          </p:nvSpPr>
          <p:spPr bwMode="auto">
            <a:xfrm>
              <a:off x="6223511" y="2715759"/>
              <a:ext cx="1066293" cy="1141222"/>
            </a:xfrm>
            <a:prstGeom prst="round2DiagRect">
              <a:avLst/>
            </a:prstGeom>
            <a:solidFill>
              <a:srgbClr val="FFC000">
                <a:alpha val="50196"/>
              </a:srgbClr>
            </a:solidFill>
            <a:ln w="19050">
              <a:solidFill>
                <a:schemeClr val="tx1"/>
              </a:solidFill>
              <a:prstDash val="sysDot"/>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110" name="Flowchart: Document 109"/>
            <p:cNvSpPr/>
            <p:nvPr/>
          </p:nvSpPr>
          <p:spPr bwMode="auto">
            <a:xfrm>
              <a:off x="7737256" y="2676838"/>
              <a:ext cx="1071155" cy="1341238"/>
            </a:xfrm>
            <a:prstGeom prst="flowChartDocument">
              <a:avLst/>
            </a:prstGeom>
            <a:solidFill>
              <a:srgbClr val="FFC000">
                <a:alpha val="50196"/>
              </a:srgbClr>
            </a:solidFill>
            <a:ln w="19050">
              <a:solidFill>
                <a:schemeClr val="tx1"/>
              </a:solidFill>
              <a:prstDash val="sysDot"/>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111" name="TextBox 110"/>
            <p:cNvSpPr txBox="1"/>
            <p:nvPr/>
          </p:nvSpPr>
          <p:spPr>
            <a:xfrm>
              <a:off x="6223511" y="2760785"/>
              <a:ext cx="1088572" cy="1015663"/>
            </a:xfrm>
            <a:prstGeom prst="rect">
              <a:avLst/>
            </a:prstGeom>
            <a:noFill/>
          </p:spPr>
          <p:txBody>
            <a:bodyPr wrap="square" rtlCol="0">
              <a:spAutoFit/>
            </a:bodyPr>
            <a:lstStyle/>
            <a:p>
              <a:pPr algn="ctr"/>
              <a:r>
                <a:rPr lang="en-US" sz="1200" dirty="0" smtClean="0"/>
                <a:t>OEM CFD and Spray Models and guidance for fuels testing</a:t>
              </a:r>
              <a:endParaRPr lang="en-US" sz="1200" dirty="0"/>
            </a:p>
          </p:txBody>
        </p:sp>
        <p:cxnSp>
          <p:nvCxnSpPr>
            <p:cNvPr id="113" name="Straight Connector 112"/>
            <p:cNvCxnSpPr/>
            <p:nvPr/>
          </p:nvCxnSpPr>
          <p:spPr bwMode="auto">
            <a:xfrm>
              <a:off x="5713228" y="604320"/>
              <a:ext cx="28353" cy="5335736"/>
            </a:xfrm>
            <a:prstGeom prst="line">
              <a:avLst/>
            </a:prstGeom>
            <a:noFill/>
            <a:ln w="28575" cap="flat" cmpd="sng" algn="ctr">
              <a:solidFill>
                <a:srgbClr val="00B050"/>
              </a:solidFill>
              <a:prstDash val="sys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1" name="Elbow Connector 120"/>
            <p:cNvCxnSpPr>
              <a:stCxn id="109" idx="3"/>
            </p:cNvCxnSpPr>
            <p:nvPr/>
          </p:nvCxnSpPr>
          <p:spPr bwMode="auto">
            <a:xfrm rot="16200000" flipV="1">
              <a:off x="5810662" y="1769762"/>
              <a:ext cx="947800" cy="944193"/>
            </a:xfrm>
            <a:prstGeom prst="bentConnector3">
              <a:avLst>
                <a:gd name="adj1" fmla="val 100856"/>
              </a:avLst>
            </a:prstGeom>
            <a:noFill/>
            <a:ln w="2857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 name="Elbow Connector 124"/>
            <p:cNvCxnSpPr/>
            <p:nvPr/>
          </p:nvCxnSpPr>
          <p:spPr bwMode="auto">
            <a:xfrm rot="5400000">
              <a:off x="5834055" y="3899186"/>
              <a:ext cx="1041342" cy="956932"/>
            </a:xfrm>
            <a:prstGeom prst="bentConnector3">
              <a:avLst>
                <a:gd name="adj1" fmla="val 98329"/>
              </a:avLst>
            </a:prstGeom>
            <a:noFill/>
            <a:ln w="2857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4" name="Rectangle 83"/>
            <p:cNvSpPr/>
            <p:nvPr/>
          </p:nvSpPr>
          <p:spPr bwMode="auto">
            <a:xfrm>
              <a:off x="6626303" y="4087210"/>
              <a:ext cx="218374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tabLst/>
              </a:pPr>
              <a:r>
                <a:rPr lang="en-US" sz="1600" dirty="0" smtClean="0"/>
                <a:t>Enablers for future cost savings</a:t>
              </a:r>
              <a:endParaRPr kumimoji="0" lang="en-US" sz="1600" b="0" i="0" u="none" strike="noStrike" cap="none" normalizeH="0" baseline="0" dirty="0" smtClean="0">
                <a:ln>
                  <a:noFill/>
                </a:ln>
                <a:solidFill>
                  <a:schemeClr val="tx1"/>
                </a:solidFill>
                <a:effectLst/>
              </a:endParaRPr>
            </a:p>
          </p:txBody>
        </p:sp>
      </p:grpSp>
      <p:sp>
        <p:nvSpPr>
          <p:cNvPr id="64" name="TextBox 63"/>
          <p:cNvSpPr txBox="1"/>
          <p:nvPr/>
        </p:nvSpPr>
        <p:spPr>
          <a:xfrm>
            <a:off x="59231" y="6079809"/>
            <a:ext cx="4373779" cy="738664"/>
          </a:xfrm>
          <a:prstGeom prst="rect">
            <a:avLst/>
          </a:prstGeom>
          <a:noFill/>
        </p:spPr>
        <p:txBody>
          <a:bodyPr wrap="square" rtlCol="0">
            <a:spAutoFit/>
          </a:bodyPr>
          <a:lstStyle/>
          <a:p>
            <a:r>
              <a:rPr lang="en-US" sz="1400" b="1" dirty="0" smtClean="0">
                <a:solidFill>
                  <a:srgbClr val="FFFFFF"/>
                </a:solidFill>
              </a:rPr>
              <a:t>National Jet Fuels Combustion Program</a:t>
            </a:r>
          </a:p>
          <a:p>
            <a:r>
              <a:rPr lang="en-US" sz="1400" b="1" dirty="0" smtClean="0">
                <a:solidFill>
                  <a:srgbClr val="FFFFFF"/>
                </a:solidFill>
              </a:rPr>
              <a:t>REDAC E&amp;E Subcommittee </a:t>
            </a:r>
            <a:r>
              <a:rPr lang="en-US" sz="1400" b="1" baseline="0" dirty="0" smtClean="0">
                <a:solidFill>
                  <a:srgbClr val="FFFFFF"/>
                </a:solidFill>
              </a:rPr>
              <a:t>Meeting</a:t>
            </a:r>
            <a:endParaRPr lang="en-US" sz="1400" b="1" dirty="0">
              <a:solidFill>
                <a:srgbClr val="FFFFFF"/>
              </a:solidFill>
            </a:endParaRPr>
          </a:p>
          <a:p>
            <a:r>
              <a:rPr lang="en-US" sz="1400" b="1" dirty="0" smtClean="0">
                <a:solidFill>
                  <a:srgbClr val="FFFFFF"/>
                </a:solidFill>
              </a:rPr>
              <a:t>March 17, 2015</a:t>
            </a:r>
            <a:endParaRPr lang="en-US" sz="1400" b="1" dirty="0">
              <a:solidFill>
                <a:srgbClr val="FFFFFF"/>
              </a:solidFill>
            </a:endParaRPr>
          </a:p>
        </p:txBody>
      </p:sp>
    </p:spTree>
    <p:extLst>
      <p:ext uri="{BB962C8B-B14F-4D97-AF65-F5344CB8AC3E}">
        <p14:creationId xmlns:p14="http://schemas.microsoft.com/office/powerpoint/2010/main" val="394556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472488" cy="609600"/>
          </a:xfrm>
        </p:spPr>
        <p:txBody>
          <a:bodyPr/>
          <a:lstStyle/>
          <a:p>
            <a:r>
              <a:rPr lang="en-US" sz="3400" dirty="0" smtClean="0"/>
              <a:t>Benefits</a:t>
            </a:r>
            <a:r>
              <a:rPr lang="en-US" sz="3600" dirty="0" smtClean="0"/>
              <a:t> </a:t>
            </a:r>
            <a:endParaRPr lang="en-US" sz="3600" dirty="0"/>
          </a:p>
        </p:txBody>
      </p:sp>
      <p:sp>
        <p:nvSpPr>
          <p:cNvPr id="3" name="Content Placeholder 2"/>
          <p:cNvSpPr>
            <a:spLocks noGrp="1"/>
          </p:cNvSpPr>
          <p:nvPr>
            <p:ph idx="1"/>
          </p:nvPr>
        </p:nvSpPr>
        <p:spPr>
          <a:xfrm>
            <a:off x="0" y="596348"/>
            <a:ext cx="9144000" cy="5435963"/>
          </a:xfrm>
        </p:spPr>
        <p:txBody>
          <a:bodyPr>
            <a:normAutofit fontScale="85000" lnSpcReduction="20000"/>
          </a:bodyPr>
          <a:lstStyle/>
          <a:p>
            <a:r>
              <a:rPr lang="en-US" dirty="0"/>
              <a:t>Streamlines current ASTM approval process</a:t>
            </a:r>
          </a:p>
          <a:p>
            <a:pPr lvl="1"/>
            <a:r>
              <a:rPr lang="en-US" dirty="0" smtClean="0"/>
              <a:t>Fewer rig/engine tests</a:t>
            </a:r>
          </a:p>
          <a:p>
            <a:pPr lvl="2"/>
            <a:r>
              <a:rPr lang="en-US" dirty="0" smtClean="0"/>
              <a:t>Eliminates duplicative OEM testing</a:t>
            </a:r>
          </a:p>
          <a:p>
            <a:pPr lvl="1"/>
            <a:r>
              <a:rPr lang="en-US" dirty="0" smtClean="0"/>
              <a:t>Reduces costs and accelerates schedule</a:t>
            </a:r>
          </a:p>
          <a:p>
            <a:pPr lvl="1"/>
            <a:r>
              <a:rPr lang="en-US" dirty="0" smtClean="0"/>
              <a:t>Increases throughput of new fuel approvals</a:t>
            </a:r>
          </a:p>
          <a:p>
            <a:pPr lvl="1"/>
            <a:r>
              <a:rPr lang="en-US" dirty="0" smtClean="0"/>
              <a:t>Help eliminate unsuitable fuels in early stage of fuel testing</a:t>
            </a:r>
          </a:p>
          <a:p>
            <a:r>
              <a:rPr lang="en-US" dirty="0" smtClean="0"/>
              <a:t>Reduces fuel quantities required for approval</a:t>
            </a:r>
          </a:p>
          <a:p>
            <a:pPr lvl="1"/>
            <a:r>
              <a:rPr lang="en-US" dirty="0"/>
              <a:t>R</a:t>
            </a:r>
            <a:r>
              <a:rPr lang="en-US" dirty="0" smtClean="0"/>
              <a:t>eplace/reduce combustor/engine tests with rig tests/modeling</a:t>
            </a:r>
          </a:p>
          <a:p>
            <a:r>
              <a:rPr lang="en-US" dirty="0" smtClean="0"/>
              <a:t>Reduces engine OEM risk/uncertainty</a:t>
            </a:r>
          </a:p>
          <a:p>
            <a:pPr lvl="1"/>
            <a:r>
              <a:rPr lang="en-US" dirty="0" smtClean="0"/>
              <a:t>Provides </a:t>
            </a:r>
            <a:r>
              <a:rPr lang="en-US" dirty="0"/>
              <a:t>greater understanding of fuel chemistry effects on combustion</a:t>
            </a:r>
          </a:p>
          <a:p>
            <a:pPr lvl="1"/>
            <a:r>
              <a:rPr lang="en-US" dirty="0"/>
              <a:t>Provides greater understanding of the performance of novel fuel </a:t>
            </a:r>
            <a:r>
              <a:rPr lang="en-US" dirty="0" smtClean="0"/>
              <a:t>chemistry</a:t>
            </a:r>
            <a:endParaRPr lang="en-US" dirty="0"/>
          </a:p>
          <a:p>
            <a:pPr lvl="1"/>
            <a:r>
              <a:rPr lang="en-US" dirty="0" smtClean="0"/>
              <a:t>OEM participation in development of tests and models</a:t>
            </a:r>
          </a:p>
          <a:p>
            <a:r>
              <a:rPr lang="en-US" dirty="0" smtClean="0"/>
              <a:t>Improved </a:t>
            </a:r>
            <a:r>
              <a:rPr lang="en-US" dirty="0"/>
              <a:t>industry modeling and design </a:t>
            </a:r>
            <a:r>
              <a:rPr lang="en-US" dirty="0" smtClean="0"/>
              <a:t>tools</a:t>
            </a:r>
          </a:p>
          <a:p>
            <a:pPr lvl="1"/>
            <a:r>
              <a:rPr lang="en-US" dirty="0" smtClean="0"/>
              <a:t>Supports compositionally-based fuel approvals</a:t>
            </a:r>
          </a:p>
          <a:p>
            <a:pPr lvl="1"/>
            <a:r>
              <a:rPr lang="en-US" dirty="0" smtClean="0"/>
              <a:t>Supports identification of acceptable fuel composition boundaries for future engine designs</a:t>
            </a:r>
          </a:p>
        </p:txBody>
      </p:sp>
    </p:spTree>
    <p:extLst>
      <p:ext uri="{BB962C8B-B14F-4D97-AF65-F5344CB8AC3E}">
        <p14:creationId xmlns:p14="http://schemas.microsoft.com/office/powerpoint/2010/main" val="313606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12" end="1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3" end="1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lstStyle/>
          <a:p>
            <a:r>
              <a:rPr lang="en-US" sz="3400" dirty="0" smtClean="0"/>
              <a:t>Program Success Criteria for the First Year</a:t>
            </a:r>
            <a:endParaRPr lang="en-US" sz="3400" dirty="0"/>
          </a:p>
        </p:txBody>
      </p:sp>
      <p:sp>
        <p:nvSpPr>
          <p:cNvPr id="5" name="Rectangle 4"/>
          <p:cNvSpPr/>
          <p:nvPr/>
        </p:nvSpPr>
        <p:spPr>
          <a:xfrm>
            <a:off x="0" y="805557"/>
            <a:ext cx="9144000" cy="4985980"/>
          </a:xfrm>
          <a:prstGeom prst="rect">
            <a:avLst/>
          </a:prstGeom>
        </p:spPr>
        <p:txBody>
          <a:bodyPr wrap="square">
            <a:spAutoFit/>
          </a:bodyPr>
          <a:lstStyle/>
          <a:p>
            <a:pPr marL="171450" indent="-171450">
              <a:spcBef>
                <a:spcPts val="1200"/>
              </a:spcBef>
              <a:buFont typeface="Arial" panose="020B0604020202020204" pitchFamily="34" charset="0"/>
              <a:buChar char="•"/>
            </a:pPr>
            <a:r>
              <a:rPr lang="en-US" sz="2000" dirty="0">
                <a:solidFill>
                  <a:srgbClr val="000000"/>
                </a:solidFill>
              </a:rPr>
              <a:t>Demonstrate that one or more tests have sensitivity to a test fuel over a range of conditions that offer the potential of their being used as part of a methodology for simplifying the alternative fuel certification process</a:t>
            </a:r>
          </a:p>
          <a:p>
            <a:pPr>
              <a:spcBef>
                <a:spcPts val="1200"/>
              </a:spcBef>
            </a:pPr>
            <a:endParaRPr lang="en-US" sz="2000" dirty="0">
              <a:solidFill>
                <a:srgbClr val="000000"/>
              </a:solidFill>
            </a:endParaRPr>
          </a:p>
          <a:p>
            <a:pPr marL="171450" indent="-171450">
              <a:spcBef>
                <a:spcPts val="1200"/>
              </a:spcBef>
              <a:buFont typeface="Arial" panose="020B0604020202020204" pitchFamily="34" charset="0"/>
              <a:buChar char="•"/>
            </a:pPr>
            <a:r>
              <a:rPr lang="en-US" sz="2000" dirty="0">
                <a:solidFill>
                  <a:srgbClr val="000000"/>
                </a:solidFill>
              </a:rPr>
              <a:t>Demonstrate that a validated surrogate chemistry model can be developed that has the potential of being used to predict fuel-sensitive test results over a suitable range of conditions</a:t>
            </a:r>
          </a:p>
          <a:p>
            <a:pPr>
              <a:spcBef>
                <a:spcPts val="1200"/>
              </a:spcBef>
            </a:pPr>
            <a:endParaRPr lang="en-US" sz="2000" dirty="0">
              <a:solidFill>
                <a:srgbClr val="000000"/>
              </a:solidFill>
            </a:endParaRPr>
          </a:p>
          <a:p>
            <a:pPr marL="171450" indent="-171450">
              <a:spcBef>
                <a:spcPts val="1200"/>
              </a:spcBef>
              <a:buFont typeface="Arial" panose="020B0604020202020204" pitchFamily="34" charset="0"/>
              <a:buChar char="•"/>
            </a:pPr>
            <a:r>
              <a:rPr lang="en-US" sz="2000" dirty="0">
                <a:solidFill>
                  <a:srgbClr val="000000"/>
                </a:solidFill>
              </a:rPr>
              <a:t>Demonstrate a combustion modeling approach that can be integrated into an OEM’s procedures that offers the potential of being used to predict fuel effects on combustor operability and simplify the alternative fuel certification </a:t>
            </a:r>
            <a:r>
              <a:rPr lang="en-US" sz="2000" dirty="0" smtClean="0">
                <a:solidFill>
                  <a:srgbClr val="000000"/>
                </a:solidFill>
              </a:rPr>
              <a:t>process</a:t>
            </a:r>
          </a:p>
          <a:p>
            <a:pPr marL="171450" indent="-171450">
              <a:spcBef>
                <a:spcPts val="1200"/>
              </a:spcBef>
              <a:buFont typeface="Arial" panose="020B0604020202020204" pitchFamily="34" charset="0"/>
              <a:buChar char="•"/>
            </a:pPr>
            <a:endParaRPr lang="en-US" sz="2200" b="1" dirty="0" smtClean="0">
              <a:solidFill>
                <a:srgbClr val="FF0000"/>
              </a:solidFill>
            </a:endParaRPr>
          </a:p>
          <a:p>
            <a:pPr algn="ctr">
              <a:spcBef>
                <a:spcPts val="1200"/>
              </a:spcBef>
            </a:pPr>
            <a:r>
              <a:rPr lang="en-US" sz="1700" b="1" dirty="0" smtClean="0">
                <a:solidFill>
                  <a:srgbClr val="FF0000"/>
                </a:solidFill>
              </a:rPr>
              <a:t>Program continuity depends upon meeting the First Year Program Success Criteria.</a:t>
            </a:r>
          </a:p>
        </p:txBody>
      </p:sp>
    </p:spTree>
    <p:extLst>
      <p:ext uri="{BB962C8B-B14F-4D97-AF65-F5344CB8AC3E}">
        <p14:creationId xmlns:p14="http://schemas.microsoft.com/office/powerpoint/2010/main" val="3949515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FAA Current Issues">
  <a:themeElements>
    <a:clrScheme name="FAA Current Issu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FAA Current Issu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FAA Current Issu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FAA Current Issu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FAA Current Issu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FAA Current Issu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FAA Current Issu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FAA Current Issu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FAA Current Issu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FAA Current Issu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FAA Current Issu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FAA Current Issu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FAA Current Issu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FAA Current Issu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_FAA Current Issues">
  <a:themeElements>
    <a:clrScheme name="FAA Current Issu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FAA Current Issu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FAA Current Issu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FAA Current Issu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FAA Current Issu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FAA Current Issu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FAA Current Issu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FAA Current Issu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FAA Current Issu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FAA Current Issu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FAA Current Issu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FAA Current Issu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FAA Current Issu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FAA Current Issu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2_FAA Current Issues">
  <a:themeElements>
    <a:clrScheme name="FAA Current Issu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FAA Current Issu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FAA Current Issu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FAA Current Issu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FAA Current Issu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FAA Current Issu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FAA Current Issu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FAA Current Issu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FAA Current Issu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FAA Current Issu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FAA Current Issu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FAA Current Issu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FAA Current Issu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FAA Current Issu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1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2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2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2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3_FAA Current Issues">
  <a:themeElements>
    <a:clrScheme name="FAA Current Issu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FAA Current Issu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FAA Current Issu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FAA Current Issu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FAA Current Issu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FAA Current Issu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FAA Current Issu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FAA Current Issu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FAA Current Issu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FAA Current Issu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FAA Current Issu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FAA Current Issu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FAA Current Issu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FAA Current Issu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FAA_slide_template_whitecover_whitebackground">
  <a:themeElements>
    <a:clrScheme name="FAA_slide_template_whitecover_whitebackgroun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FAA_slide_template_whitecover_whitebackgrou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FAA_slide_template_whitecover_whitebackgroun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FAA_slide_template_whitecover_whitebackgroun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FAA_slide_template_whitecover_whitebackgroun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FAA_slide_template_whitecover_whitebackgroun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FAA_slide_template_whitecover_whitebackgroun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FAA_slide_template_whitecover_whitebackgroun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FAA_slide_template_whitecover_whitebackgroun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FAA_slide_template_whitecover_whitebackgroun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FAA_slide_template_whitecover_whitebackgroun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FAA_slide_template_whitecover_whitebackgroun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FAA_slide_template_whitecover_whitebackgroun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FAA_slide_template_whitecover_whitebackgroun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4_FAA Current Issues">
  <a:themeElements>
    <a:clrScheme name="1_FAA Current Issu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FAA Current Issu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1_FAA Current Issu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FAA Current Issu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FAA Current Issu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FAA Current Issu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FAA Current Issu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FAA Current Issu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FAA Current Issu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FAA Current Issu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FAA Current Issu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FAA Current Issu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FAA Current Issu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FAA Current Issu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2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2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2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2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2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2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2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3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7.xml><?xml version="1.0" encoding="utf-8"?>
<a:theme xmlns:a="http://schemas.openxmlformats.org/drawingml/2006/main" name="3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5_FAA Current Issues">
  <a:themeElements>
    <a:clrScheme name="FAA Current Issu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FAA Current Issu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FAA Current Issu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FAA Current Issu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FAA Current Issu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FAA Current Issu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FAA Current Issu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FAA Current Issu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FAA Current Issu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FAA Current Issu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FAA Current Issu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FAA Current Issu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FAA Current Issu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FAA Current Issu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9.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85000"/>
          </a:lnSpc>
          <a:spcBef>
            <a:spcPct val="0"/>
          </a:spcBef>
          <a:spcAft>
            <a:spcPct val="0"/>
          </a:spcAft>
          <a:buClrTx/>
          <a:buSzTx/>
          <a:buFontTx/>
          <a:buNone/>
          <a:tabLst/>
          <a:defRPr kumimoji="0" lang="en-US" sz="3200" b="1" i="0" u="none" strike="noStrike" cap="none" normalizeH="0" baseline="0" smtClean="0">
            <a:ln>
              <a:noFill/>
            </a:ln>
            <a:solidFill>
              <a:schemeClr val="tx2"/>
            </a:solidFill>
            <a:effectLst/>
            <a:latin typeface="Arial"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85000"/>
          </a:lnSpc>
          <a:spcBef>
            <a:spcPct val="0"/>
          </a:spcBef>
          <a:spcAft>
            <a:spcPct val="0"/>
          </a:spcAft>
          <a:buClrTx/>
          <a:buSzTx/>
          <a:buFontTx/>
          <a:buNone/>
          <a:tabLst/>
          <a:defRPr kumimoji="0" lang="en-US" sz="3200" b="1" i="0" u="none" strike="noStrike" cap="none" normalizeH="0" baseline="0" smtClean="0">
            <a:ln>
              <a:noFill/>
            </a:ln>
            <a:solidFill>
              <a:schemeClr val="tx2"/>
            </a:solidFill>
            <a:effectLst/>
            <a:latin typeface="Arial" pitchFamily="34"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0.xml><?xml version="1.0" encoding="utf-8"?>
<a:theme xmlns:a="http://schemas.openxmlformats.org/drawingml/2006/main" name="6_FAA Current Issues">
  <a:themeElements>
    <a:clrScheme name="FAA Current Issu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FAA Current Issu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FAA Current Issu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FAA Current Issu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FAA Current Issu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FAA Current Issu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FAA Current Issu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FAA Current Issu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FAA Current Issu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FAA Current Issu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FAA Current Issu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FAA Current Issu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FAA Current Issu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FAA Current Issu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1.xml><?xml version="1.0" encoding="utf-8"?>
<a:theme xmlns:a="http://schemas.openxmlformats.org/drawingml/2006/main" name="2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85000"/>
          </a:lnSpc>
          <a:spcBef>
            <a:spcPct val="0"/>
          </a:spcBef>
          <a:spcAft>
            <a:spcPct val="0"/>
          </a:spcAft>
          <a:buClrTx/>
          <a:buSzTx/>
          <a:buFontTx/>
          <a:buNone/>
          <a:tabLst/>
          <a:defRPr kumimoji="0" lang="en-US" sz="3200" b="1" i="0" u="none" strike="noStrike" cap="none" normalizeH="0" baseline="0" smtClean="0">
            <a:ln>
              <a:noFill/>
            </a:ln>
            <a:solidFill>
              <a:schemeClr val="tx2"/>
            </a:solidFill>
            <a:effectLst/>
            <a:latin typeface="Arial"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85000"/>
          </a:lnSpc>
          <a:spcBef>
            <a:spcPct val="0"/>
          </a:spcBef>
          <a:spcAft>
            <a:spcPct val="0"/>
          </a:spcAft>
          <a:buClrTx/>
          <a:buSzTx/>
          <a:buFontTx/>
          <a:buNone/>
          <a:tabLst/>
          <a:defRPr kumimoji="0" lang="en-US" sz="3200" b="1" i="0" u="none" strike="noStrike" cap="none" normalizeH="0" baseline="0" smtClean="0">
            <a:ln>
              <a:noFill/>
            </a:ln>
            <a:solidFill>
              <a:schemeClr val="tx2"/>
            </a:solidFill>
            <a:effectLst/>
            <a:latin typeface="Arial" pitchFamily="34"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2.xml><?xml version="1.0" encoding="utf-8"?>
<a:theme xmlns:a="http://schemas.openxmlformats.org/drawingml/2006/main" name="2_SU_Preso_4x3_v3">
  <a:themeElements>
    <a:clrScheme name="Stanford2">
      <a:dk1>
        <a:srgbClr val="000000"/>
      </a:dk1>
      <a:lt1>
        <a:srgbClr val="FFFFFF"/>
      </a:lt1>
      <a:dk2>
        <a:srgbClr val="DAD7CB"/>
      </a:dk2>
      <a:lt2>
        <a:srgbClr val="8C1515"/>
      </a:lt2>
      <a:accent1>
        <a:srgbClr val="8D3C1E"/>
      </a:accent1>
      <a:accent2>
        <a:srgbClr val="00505C"/>
      </a:accent2>
      <a:accent3>
        <a:srgbClr val="53284F"/>
      </a:accent3>
      <a:accent4>
        <a:srgbClr val="175E54"/>
      </a:accent4>
      <a:accent5>
        <a:srgbClr val="4D4F53"/>
      </a:accent5>
      <a:accent6>
        <a:srgbClr val="D2C295"/>
      </a:accent6>
      <a:hlink>
        <a:srgbClr val="A4001D"/>
      </a:hlink>
      <a:folHlink>
        <a:srgbClr val="000000"/>
      </a:folHlink>
    </a:clrScheme>
    <a:fontScheme name="Stanford">
      <a:majorFont>
        <a:latin typeface="Source Sans Pro Semibold"/>
        <a:ea typeface=""/>
        <a:cs typeface=""/>
      </a:majorFont>
      <a:minorFont>
        <a:latin typeface="Source Sans Pro"/>
        <a:ea typeface=""/>
        <a:cs typeface=""/>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3.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DA7335E1805E44495268AE629753871" ma:contentTypeVersion="6" ma:contentTypeDescription="Create a new document." ma:contentTypeScope="" ma:versionID="bafd424518a3d855d9383cb3da8610d1">
  <xsd:schema xmlns:xsd="http://www.w3.org/2001/XMLSchema" xmlns:xs="http://www.w3.org/2001/XMLSchema" xmlns:p="http://schemas.microsoft.com/office/2006/metadata/properties" xmlns:ns2="a4c11e10-6fbc-43d3-ac72-3e5fce9ced22" targetNamespace="http://schemas.microsoft.com/office/2006/metadata/properties" ma:root="true" ma:fieldsID="c1e546dc03a8a1795afe111ee3498295" ns2:_="">
    <xsd:import namespace="a4c11e10-6fbc-43d3-ac72-3e5fce9ced2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c11e10-6fbc-43d3-ac72-3e5fce9ced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46AE3F5-B605-4A75-BDB4-CADE15AC6219}"/>
</file>

<file path=customXml/itemProps2.xml><?xml version="1.0" encoding="utf-8"?>
<ds:datastoreItem xmlns:ds="http://schemas.openxmlformats.org/officeDocument/2006/customXml" ds:itemID="{2CBA24A9-F578-4209-9C9F-4F64A3662A15}">
  <ds:schemaRefs>
    <ds:schemaRef ds:uri="http://schemas.microsoft.com/sharepoint/v3/contenttype/forms"/>
  </ds:schemaRefs>
</ds:datastoreItem>
</file>

<file path=customXml/itemProps3.xml><?xml version="1.0" encoding="utf-8"?>
<ds:datastoreItem xmlns:ds="http://schemas.openxmlformats.org/officeDocument/2006/customXml" ds:itemID="{D81569E2-9A8B-4103-A1C2-1974ECD65BB9}">
  <ds:schemaRefs>
    <ds:schemaRef ds:uri="http://purl.org/dc/elements/1.1/"/>
    <ds:schemaRef ds:uri="http://schemas.microsoft.com/office/2006/documentManagement/types"/>
    <ds:schemaRef ds:uri="http://purl.org/dc/terms/"/>
    <ds:schemaRef ds:uri="http://schemas.microsoft.com/office/2006/metadata/properties"/>
    <ds:schemaRef ds:uri="http://www.w3.org/XML/1998/namespace"/>
    <ds:schemaRef ds:uri="http://purl.org/dc/dcmitype/"/>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FAA Alt Fuel Engagement AFC Mar14</Template>
  <TotalTime>12795</TotalTime>
  <Words>1771</Words>
  <Application>Microsoft Office PowerPoint</Application>
  <PresentationFormat>On-screen Show (4:3)</PresentationFormat>
  <Paragraphs>295</Paragraphs>
  <Slides>17</Slides>
  <Notes>2</Notes>
  <HiddenSlides>0</HiddenSlides>
  <MMClips>0</MMClips>
  <ScaleCrop>false</ScaleCrop>
  <HeadingPairs>
    <vt:vector size="6" baseType="variant">
      <vt:variant>
        <vt:lpstr>Theme</vt:lpstr>
      </vt:variant>
      <vt:variant>
        <vt:i4>43</vt:i4>
      </vt:variant>
      <vt:variant>
        <vt:lpstr>Embedded OLE Servers</vt:lpstr>
      </vt:variant>
      <vt:variant>
        <vt:i4>2</vt:i4>
      </vt:variant>
      <vt:variant>
        <vt:lpstr>Slide Titles</vt:lpstr>
      </vt:variant>
      <vt:variant>
        <vt:i4>17</vt:i4>
      </vt:variant>
    </vt:vector>
  </HeadingPairs>
  <TitlesOfParts>
    <vt:vector size="62" baseType="lpstr">
      <vt:lpstr>7_Custom Design</vt:lpstr>
      <vt:lpstr>2_Custom Design</vt:lpstr>
      <vt:lpstr>1_Custom Design</vt:lpstr>
      <vt:lpstr>5_Custom Design</vt:lpstr>
      <vt:lpstr>3_Custom Design</vt:lpstr>
      <vt:lpstr>4_Custom Design</vt:lpstr>
      <vt:lpstr>6_Custom Design</vt:lpstr>
      <vt:lpstr>8_Custom Design</vt:lpstr>
      <vt:lpstr>9_Custom Design</vt:lpstr>
      <vt:lpstr>10_Custom Design</vt:lpstr>
      <vt:lpstr>11_Custom Design</vt:lpstr>
      <vt:lpstr>FAA Current Issues</vt:lpstr>
      <vt:lpstr>1_FAA Current Issues</vt:lpstr>
      <vt:lpstr>12_Custom Design</vt:lpstr>
      <vt:lpstr>13_Custom Design</vt:lpstr>
      <vt:lpstr>14_Custom Design</vt:lpstr>
      <vt:lpstr>15_Custom Design</vt:lpstr>
      <vt:lpstr>16_Custom Design</vt:lpstr>
      <vt:lpstr>17_Custom Design</vt:lpstr>
      <vt:lpstr>18_Custom Design</vt:lpstr>
      <vt:lpstr>2_FAA Current Issues</vt:lpstr>
      <vt:lpstr>19_Custom Design</vt:lpstr>
      <vt:lpstr>20_Custom Design</vt:lpstr>
      <vt:lpstr>21_Custom Design</vt:lpstr>
      <vt:lpstr>22_Custom Design</vt:lpstr>
      <vt:lpstr>3_FAA Current Issues</vt:lpstr>
      <vt:lpstr>FAA_slide_template_whitecover_whitebackground</vt:lpstr>
      <vt:lpstr>4_FAA Current Issues</vt:lpstr>
      <vt:lpstr>23_Custom Design</vt:lpstr>
      <vt:lpstr>24_Custom Design</vt:lpstr>
      <vt:lpstr>25_Custom Design</vt:lpstr>
      <vt:lpstr>26_Custom Design</vt:lpstr>
      <vt:lpstr>27_Custom Design</vt:lpstr>
      <vt:lpstr>28_Custom Design</vt:lpstr>
      <vt:lpstr>29_Custom Design</vt:lpstr>
      <vt:lpstr>30_Custom Design</vt:lpstr>
      <vt:lpstr>31_Custom Design</vt:lpstr>
      <vt:lpstr>5_FAA Current Issues</vt:lpstr>
      <vt:lpstr>1_Default Design</vt:lpstr>
      <vt:lpstr>6_FAA Current Issues</vt:lpstr>
      <vt:lpstr>2_Default Design</vt:lpstr>
      <vt:lpstr>2_SU_Preso_4x3_v3</vt:lpstr>
      <vt:lpstr>6_Office Theme</vt:lpstr>
      <vt:lpstr>Picture</vt:lpstr>
      <vt:lpstr>Photo Editor Photo</vt:lpstr>
      <vt:lpstr>National Jet Fuels Combustion Program  </vt:lpstr>
      <vt:lpstr>Objective: Streamline Fuel Approval Process</vt:lpstr>
      <vt:lpstr>Challenges</vt:lpstr>
      <vt:lpstr>ASTM D4054 Alternative Qualification Process</vt:lpstr>
      <vt:lpstr>Integrated Approach</vt:lpstr>
      <vt:lpstr>Year 1 Objectives </vt:lpstr>
      <vt:lpstr>PowerPoint Presentation</vt:lpstr>
      <vt:lpstr>Benefits </vt:lpstr>
      <vt:lpstr>Program Success Criteria for the First Year</vt:lpstr>
      <vt:lpstr>Program Organizational Structure</vt:lpstr>
      <vt:lpstr>NJFCP - Timeline</vt:lpstr>
      <vt:lpstr>Category A Fuels</vt:lpstr>
      <vt:lpstr>Category C Fuels Prioritized</vt:lpstr>
      <vt:lpstr>PowerPoint Presentation</vt:lpstr>
      <vt:lpstr>PowerPoint Presentation</vt:lpstr>
      <vt:lpstr>Program Sponsors, Contributors, Performers and Industry Members</vt:lpstr>
      <vt:lpstr>Industry/International Interaction and Involvement</vt:lpstr>
    </vt:vector>
  </TitlesOfParts>
  <Company>Federal Aviation Administration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Nate Brown</dc:creator>
  <cp:lastModifiedBy>Gupta, Mohan L (FAA)</cp:lastModifiedBy>
  <cp:revision>509</cp:revision>
  <cp:lastPrinted>2014-11-04T19:45:18Z</cp:lastPrinted>
  <dcterms:created xsi:type="dcterms:W3CDTF">2012-08-10T15:15:32Z</dcterms:created>
  <dcterms:modified xsi:type="dcterms:W3CDTF">2015-03-04T12:29:12Z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0x0101009DA7335E1805E44495268AE629753871</vt:lpwstr>
  </property>
</Properties>
</file>