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7" r:id="rId3"/>
  </p:sldMasterIdLst>
  <p:notesMasterIdLst>
    <p:notesMasterId r:id="rId6"/>
  </p:notesMasterIdLst>
  <p:sldIdLst>
    <p:sldId id="298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181" autoAdjust="0"/>
    <p:restoredTop sz="94660"/>
  </p:normalViewPr>
  <p:slideViewPr>
    <p:cSldViewPr>
      <p:cViewPr varScale="1">
        <p:scale>
          <a:sx n="125" d="100"/>
          <a:sy n="125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7CD4-3700-4CEB-8FE2-537F1FEEF30E}" type="datetimeFigureOut">
              <a:rPr lang="en-US" smtClean="0"/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BFA3-0BEA-4DA3-8F53-8CE320A84E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1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946ED-269D-4F45-AC06-16D99A2E244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7" descr="title_imager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71"/>
          <p:cNvSpPr txBox="1">
            <a:spLocks noChangeArrowheads="1"/>
          </p:cNvSpPr>
          <p:nvPr/>
        </p:nvSpPr>
        <p:spPr bwMode="ltGray">
          <a:xfrm>
            <a:off x="6807200" y="457200"/>
            <a:ext cx="19621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 smtClean="0">
                <a:solidFill>
                  <a:srgbClr val="FFFFFF"/>
                </a:solidFill>
              </a:rPr>
              <a:t>Federal Aviation</a:t>
            </a:r>
          </a:p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dirty="0" smtClean="0">
                <a:solidFill>
                  <a:srgbClr val="FFFFFF"/>
                </a:solidFill>
              </a:rPr>
              <a:t>Administration</a:t>
            </a:r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446088" y="312738"/>
            <a:ext cx="4983162" cy="139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9263" y="1754188"/>
            <a:ext cx="495141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47425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6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1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8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080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1079" descr="NEW FAA LOGO"/>
            <p:cNvPicPr>
              <a:picLocks noChangeAspect="1" noChangeArrowheads="1"/>
            </p:cNvPicPr>
            <p:nvPr userDrawn="1"/>
          </p:nvPicPr>
          <p:blipFill>
            <a:blip r:embed="rId3" cstate="screen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28504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3D07-4160-4AA3-BD5C-24CE3463A40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48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B786-A5E0-4140-8B64-E0636640097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1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9097E-556A-456A-8628-FB6D7286892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6CB97-8547-4E75-867D-3325E97CD9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6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C693E-E464-4A62-BA2C-B5771DD67B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54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500A-A2B6-42F3-AF09-6D91D6E7D3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42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F9A1-B516-41ED-8722-C7044DD4981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2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22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6FC5-FC49-41FE-AB9B-7A9AEF4B54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56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63925-E44F-4B77-A655-4E0C4CFC6F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1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E844B-00F9-4751-A961-28DD154F89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78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28625" y="344488"/>
            <a:ext cx="8472488" cy="555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2DC1F5-F6FC-4AC1-84AF-CD0DA491C83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03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A3E340-1222-48DC-B788-A868C3DFDEF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33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8050213" cy="211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779838"/>
            <a:ext cx="8050213" cy="2119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53DB3D-8310-4C11-91B5-84B7B1CDCA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43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9227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2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4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0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9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38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2C6A-CDC5-43B3-82E2-A956377D50BC}" type="slidenum">
              <a:rPr 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9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52DED-2112-4C1D-A464-2CF9CBDA8C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3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7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3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8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0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1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6.wmf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CF9AD94-7F97-4DAC-B70C-1AB4F5AA5DFA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C05EC7D-A05A-4BE7-B49C-933CC83F5FAE}" type="slidenum">
              <a:rPr lang="en-US" sz="1200" b="1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031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26" descr="NEW FAA LOGO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fontAlgn="base" hangingPunct="1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10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7505B15-8362-4FC9-9B30-CCFCD4814799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E17D5526-B613-46E8-9DEB-3B4711AFCE11}" type="slidenum">
              <a:rPr lang="en-US" sz="1200" b="1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>
              <a:solidFill>
                <a:srgbClr val="FFFFFF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6" cstate="screen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63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2942" y="106494"/>
            <a:ext cx="881832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28" y="919402"/>
            <a:ext cx="8773960" cy="50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374458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1"/>
          <p:cNvSpPr txBox="1">
            <a:spLocks noChangeArrowheads="1"/>
          </p:cNvSpPr>
          <p:nvPr/>
        </p:nvSpPr>
        <p:spPr bwMode="auto">
          <a:xfrm>
            <a:off x="166255" y="5543632"/>
            <a:ext cx="524063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254125" indent="-1254125" defTabSz="966788" fontAlgn="base">
              <a:spcBef>
                <a:spcPct val="50000"/>
              </a:spcBef>
              <a:spcAft>
                <a:spcPct val="0"/>
              </a:spcAft>
              <a:tabLst>
                <a:tab pos="1254125" algn="l"/>
              </a:tabLst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09" charset="-128"/>
              </a:rPr>
              <a:t>Discussion with E&amp;E </a:t>
            </a:r>
            <a:r>
              <a:rPr lang="en-US" sz="1600" dirty="0">
                <a:solidFill>
                  <a:srgbClr val="000066"/>
                </a:solidFill>
                <a:ea typeface="ＭＳ Ｐゴシック" pitchFamily="-109" charset="-128"/>
              </a:rPr>
              <a:t>REDAC Subcommittee </a:t>
            </a:r>
            <a:endParaRPr lang="en-US" sz="1600" dirty="0" smtClean="0">
              <a:solidFill>
                <a:srgbClr val="000066"/>
              </a:solidFill>
              <a:ea typeface="ＭＳ Ｐゴシック" pitchFamily="-109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tabLst>
                <a:tab pos="1258888" algn="l"/>
              </a:tabLst>
            </a:pPr>
            <a:r>
              <a:rPr lang="en-US" sz="1600" dirty="0" smtClean="0">
                <a:solidFill>
                  <a:srgbClr val="002060"/>
                </a:solidFill>
              </a:rPr>
              <a:t>Date</a:t>
            </a:r>
            <a:r>
              <a:rPr lang="en-US" sz="1600" dirty="0">
                <a:solidFill>
                  <a:srgbClr val="002060"/>
                </a:solidFill>
              </a:rPr>
              <a:t>: </a:t>
            </a:r>
            <a:r>
              <a:rPr lang="en-US" sz="1600" dirty="0" smtClean="0">
                <a:solidFill>
                  <a:srgbClr val="002060"/>
                </a:solidFill>
              </a:rPr>
              <a:t>March 18, 2015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66255" y="312738"/>
            <a:ext cx="5320145" cy="2297940"/>
          </a:xfrm>
        </p:spPr>
        <p:txBody>
          <a:bodyPr/>
          <a:lstStyle/>
          <a:p>
            <a:r>
              <a:rPr lang="en-US" sz="3600" dirty="0" smtClean="0"/>
              <a:t>Performance Based Navigation (PBN) - Discussion on Rollouts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8786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8" y="755737"/>
            <a:ext cx="8773960" cy="5111663"/>
          </a:xfrm>
        </p:spPr>
        <p:txBody>
          <a:bodyPr/>
          <a:lstStyle/>
          <a:p>
            <a:r>
              <a:rPr lang="en-US" sz="2400" b="0" dirty="0" smtClean="0"/>
              <a:t>Discussion Topic</a:t>
            </a:r>
          </a:p>
          <a:p>
            <a:pPr lvl="1"/>
            <a:r>
              <a:rPr lang="en-US" sz="2000" dirty="0" smtClean="0"/>
              <a:t>Successes </a:t>
            </a:r>
            <a:r>
              <a:rPr lang="en-US" sz="2000" dirty="0"/>
              <a:t>and challenges that </a:t>
            </a:r>
            <a:r>
              <a:rPr lang="en-US" sz="2000" dirty="0" smtClean="0"/>
              <a:t>FAA </a:t>
            </a:r>
            <a:r>
              <a:rPr lang="en-US" sz="2000" dirty="0"/>
              <a:t>is </a:t>
            </a:r>
            <a:r>
              <a:rPr lang="en-US" sz="2000" dirty="0" smtClean="0"/>
              <a:t>having with PBN rollouts </a:t>
            </a:r>
            <a:r>
              <a:rPr lang="en-US" sz="2000" dirty="0"/>
              <a:t>and how community noise </a:t>
            </a:r>
            <a:r>
              <a:rPr lang="en-US" sz="2000" dirty="0" smtClean="0"/>
              <a:t>factors into this</a:t>
            </a:r>
          </a:p>
          <a:p>
            <a:pPr lvl="1"/>
            <a:r>
              <a:rPr lang="en-US" sz="2000" dirty="0" smtClean="0"/>
              <a:t>Focus </a:t>
            </a:r>
            <a:r>
              <a:rPr lang="en-US" sz="2000" dirty="0"/>
              <a:t>on how we could use R&amp;D to improve future PBN rollouts</a:t>
            </a:r>
          </a:p>
          <a:p>
            <a:pPr lvl="1"/>
            <a:endParaRPr lang="en-US" sz="600" b="0" dirty="0" smtClean="0"/>
          </a:p>
          <a:p>
            <a:r>
              <a:rPr lang="en-US" sz="2400" b="0" dirty="0" smtClean="0"/>
              <a:t>PBN Rollouts</a:t>
            </a:r>
          </a:p>
          <a:p>
            <a:pPr lvl="1"/>
            <a:r>
              <a:rPr lang="en-US" sz="2000" dirty="0"/>
              <a:t>Seattle – Greener Skies</a:t>
            </a:r>
          </a:p>
          <a:p>
            <a:pPr lvl="1"/>
            <a:r>
              <a:rPr lang="en-US" sz="2000" dirty="0"/>
              <a:t>Phoenix</a:t>
            </a:r>
          </a:p>
          <a:p>
            <a:pPr lvl="1"/>
            <a:r>
              <a:rPr lang="en-US" sz="2000" dirty="0"/>
              <a:t>Charlotte</a:t>
            </a:r>
          </a:p>
          <a:p>
            <a:pPr lvl="1"/>
            <a:r>
              <a:rPr lang="en-US" sz="2000" dirty="0"/>
              <a:t>Houston</a:t>
            </a:r>
          </a:p>
          <a:p>
            <a:pPr lvl="1"/>
            <a:r>
              <a:rPr lang="en-US" sz="2000" dirty="0" smtClean="0"/>
              <a:t>Atlanta</a:t>
            </a:r>
          </a:p>
          <a:p>
            <a:pPr lvl="1"/>
            <a:endParaRPr lang="en-US" sz="600" dirty="0"/>
          </a:p>
          <a:p>
            <a:r>
              <a:rPr lang="en-US" sz="2400" b="0" dirty="0"/>
              <a:t>Attending:</a:t>
            </a:r>
          </a:p>
          <a:p>
            <a:pPr lvl="1"/>
            <a:r>
              <a:rPr lang="en-US" sz="2000" dirty="0" smtClean="0"/>
              <a:t>REDAC E&amp;E Subcommittee</a:t>
            </a:r>
          </a:p>
          <a:p>
            <a:pPr lvl="1"/>
            <a:r>
              <a:rPr lang="en-US" sz="2000" dirty="0" smtClean="0"/>
              <a:t>FAA AEE, FAA ATO, and FAA ANG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428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7B1770-7F05-41C1-8A45-B9577B590AB9}"/>
</file>

<file path=customXml/itemProps2.xml><?xml version="1.0" encoding="utf-8"?>
<ds:datastoreItem xmlns:ds="http://schemas.openxmlformats.org/officeDocument/2006/customXml" ds:itemID="{5EEC1E53-F65C-4D97-9039-5B56DB025849}"/>
</file>

<file path=customXml/itemProps3.xml><?xml version="1.0" encoding="utf-8"?>
<ds:datastoreItem xmlns:ds="http://schemas.openxmlformats.org/officeDocument/2006/customXml" ds:itemID="{06C828A5-CD62-4E47-A3F5-1E6C1D561E07}"/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81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1_Custom Design</vt:lpstr>
      <vt:lpstr>2_Custom Design</vt:lpstr>
      <vt:lpstr>3_Custom Design</vt:lpstr>
      <vt:lpstr>Performance Based Navigation (PBN) - Discussion on Rollouts</vt:lpstr>
      <vt:lpstr>Outline for Discussion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Area 6 – Environmentally and Energy Efficient Gate-to-Gate Aircraft Operations</dc:title>
  <dc:creator>Pat Moran</dc:creator>
  <cp:lastModifiedBy>Hileman, James (FAA)</cp:lastModifiedBy>
  <cp:revision>151</cp:revision>
  <dcterms:created xsi:type="dcterms:W3CDTF">2012-10-12T12:42:09Z</dcterms:created>
  <dcterms:modified xsi:type="dcterms:W3CDTF">2015-03-09T18:49:19Z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