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3.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9.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2.xml" ContentType="application/vnd.openxmlformats-officedocument.presentationml.slide+xml"/>
  <Override PartName="/ppt/slides/slide17.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7.xml" ContentType="application/vnd.openxmlformats-officedocument.presentationml.notesSlide+xml"/>
  <Override PartName="/ppt/notesSlides/notesSlide4.xml" ContentType="application/vnd.openxmlformats-officedocument.presentationml.notesSlide+xml"/>
  <Override PartName="/ppt/notesSlides/notesSlide9.xml" ContentType="application/vnd.openxmlformats-officedocument.presentationml.notesSlide+xml"/>
  <Override PartName="/ppt/notesSlides/notesSlide15.xml" ContentType="application/vnd.openxmlformats-officedocument.presentationml.notesSlide+xml"/>
  <Override PartName="/ppt/notesSlides/notesSlide8.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12.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67" r:id="rId2"/>
    <p:sldId id="290" r:id="rId3"/>
    <p:sldId id="296" r:id="rId4"/>
    <p:sldId id="297" r:id="rId5"/>
    <p:sldId id="298" r:id="rId6"/>
    <p:sldId id="299" r:id="rId7"/>
    <p:sldId id="300" r:id="rId8"/>
    <p:sldId id="301" r:id="rId9"/>
    <p:sldId id="302" r:id="rId10"/>
    <p:sldId id="303" r:id="rId11"/>
    <p:sldId id="304" r:id="rId12"/>
    <p:sldId id="305" r:id="rId13"/>
    <p:sldId id="310" r:id="rId14"/>
    <p:sldId id="307" r:id="rId15"/>
    <p:sldId id="308" r:id="rId16"/>
    <p:sldId id="309" r:id="rId17"/>
    <p:sldId id="291"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1258" y="-67"/>
      </p:cViewPr>
      <p:guideLst>
        <p:guide orient="horz" pos="2160"/>
        <p:guide pos="2880"/>
      </p:guideLst>
    </p:cSldViewPr>
  </p:slideViewPr>
  <p:notesTextViewPr>
    <p:cViewPr>
      <p:scale>
        <a:sx n="1" d="1"/>
        <a:sy n="1" d="1"/>
      </p:scale>
      <p:origin x="0" y="0"/>
    </p:cViewPr>
  </p:notesTextViewPr>
  <p:sorterViewPr>
    <p:cViewPr>
      <p:scale>
        <a:sx n="130" d="100"/>
        <a:sy n="13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4225CE27-5B0D-499B-96F7-1622E11B1AC6}" type="datetimeFigureOut">
              <a:rPr lang="en-US" smtClean="0"/>
              <a:t>4/3/2016</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555E6934-2AAB-40AF-802E-B9B47243468C}" type="slidenum">
              <a:rPr lang="en-US" smtClean="0"/>
              <a:t>‹#›</a:t>
            </a:fld>
            <a:endParaRPr lang="en-US"/>
          </a:p>
        </p:txBody>
      </p:sp>
    </p:spTree>
    <p:extLst>
      <p:ext uri="{BB962C8B-B14F-4D97-AF65-F5344CB8AC3E}">
        <p14:creationId xmlns:p14="http://schemas.microsoft.com/office/powerpoint/2010/main" val="2264145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11120" eaLnBrk="0" hangingPunct="0">
              <a:defRPr sz="2400">
                <a:solidFill>
                  <a:schemeClr val="tx1"/>
                </a:solidFill>
                <a:latin typeface="Arial" charset="0"/>
              </a:defRPr>
            </a:lvl1pPr>
            <a:lvl2pPr marL="742864" indent="-285716" defTabSz="911120" eaLnBrk="0" hangingPunct="0">
              <a:defRPr sz="2400">
                <a:solidFill>
                  <a:schemeClr val="tx1"/>
                </a:solidFill>
                <a:latin typeface="Arial" charset="0"/>
              </a:defRPr>
            </a:lvl2pPr>
            <a:lvl3pPr marL="1142868" indent="-228573" defTabSz="911120" eaLnBrk="0" hangingPunct="0">
              <a:defRPr sz="2400">
                <a:solidFill>
                  <a:schemeClr val="tx1"/>
                </a:solidFill>
                <a:latin typeface="Arial" charset="0"/>
              </a:defRPr>
            </a:lvl3pPr>
            <a:lvl4pPr marL="1600015" indent="-228573" defTabSz="911120" eaLnBrk="0" hangingPunct="0">
              <a:defRPr sz="2400">
                <a:solidFill>
                  <a:schemeClr val="tx1"/>
                </a:solidFill>
                <a:latin typeface="Arial" charset="0"/>
              </a:defRPr>
            </a:lvl4pPr>
            <a:lvl5pPr marL="2057163" indent="-228573" defTabSz="911120" eaLnBrk="0" hangingPunct="0">
              <a:defRPr sz="2400">
                <a:solidFill>
                  <a:schemeClr val="tx1"/>
                </a:solidFill>
                <a:latin typeface="Arial" charset="0"/>
              </a:defRPr>
            </a:lvl5pPr>
            <a:lvl6pPr marL="2514310" indent="-228573" defTabSz="911120" eaLnBrk="0" fontAlgn="base" hangingPunct="0">
              <a:spcBef>
                <a:spcPct val="50000"/>
              </a:spcBef>
              <a:spcAft>
                <a:spcPct val="0"/>
              </a:spcAft>
              <a:buChar char="•"/>
              <a:defRPr sz="2400">
                <a:solidFill>
                  <a:schemeClr val="tx1"/>
                </a:solidFill>
                <a:latin typeface="Arial" charset="0"/>
              </a:defRPr>
            </a:lvl6pPr>
            <a:lvl7pPr marL="2971457" indent="-228573" defTabSz="911120" eaLnBrk="0" fontAlgn="base" hangingPunct="0">
              <a:spcBef>
                <a:spcPct val="50000"/>
              </a:spcBef>
              <a:spcAft>
                <a:spcPct val="0"/>
              </a:spcAft>
              <a:buChar char="•"/>
              <a:defRPr sz="2400">
                <a:solidFill>
                  <a:schemeClr val="tx1"/>
                </a:solidFill>
                <a:latin typeface="Arial" charset="0"/>
              </a:defRPr>
            </a:lvl7pPr>
            <a:lvl8pPr marL="3428605" indent="-228573" defTabSz="911120" eaLnBrk="0" fontAlgn="base" hangingPunct="0">
              <a:spcBef>
                <a:spcPct val="50000"/>
              </a:spcBef>
              <a:spcAft>
                <a:spcPct val="0"/>
              </a:spcAft>
              <a:buChar char="•"/>
              <a:defRPr sz="2400">
                <a:solidFill>
                  <a:schemeClr val="tx1"/>
                </a:solidFill>
                <a:latin typeface="Arial" charset="0"/>
              </a:defRPr>
            </a:lvl8pPr>
            <a:lvl9pPr marL="3885751" indent="-228573" defTabSz="911120" eaLnBrk="0" fontAlgn="base" hangingPunct="0">
              <a:spcBef>
                <a:spcPct val="50000"/>
              </a:spcBef>
              <a:spcAft>
                <a:spcPct val="0"/>
              </a:spcAft>
              <a:buChar char="•"/>
              <a:defRPr sz="2400">
                <a:solidFill>
                  <a:schemeClr val="tx1"/>
                </a:solidFill>
                <a:latin typeface="Arial" charset="0"/>
              </a:defRPr>
            </a:lvl9pPr>
          </a:lstStyle>
          <a:p>
            <a:pPr eaLnBrk="1" hangingPunct="1"/>
            <a:fld id="{E18D7D78-865C-4FF9-9A73-BBD5478A514E}" type="slidenum">
              <a:rPr lang="en-US" sz="1300">
                <a:solidFill>
                  <a:prstClr val="black"/>
                </a:solidFill>
                <a:latin typeface="Times New Roman" pitchFamily="18" charset="0"/>
              </a:rPr>
              <a:pPr eaLnBrk="1" hangingPunct="1"/>
              <a:t>3</a:t>
            </a:fld>
            <a:endParaRPr lang="en-US" sz="1300">
              <a:solidFill>
                <a:prstClr val="black"/>
              </a:solidFill>
              <a:latin typeface="Times New Roman" pitchFamily="18" charset="0"/>
            </a:endParaRPr>
          </a:p>
        </p:txBody>
      </p:sp>
      <p:sp>
        <p:nvSpPr>
          <p:cNvPr id="51203" name="Rectangle 2"/>
          <p:cNvSpPr>
            <a:spLocks noGrp="1" noRot="1" noChangeAspect="1" noChangeArrowheads="1" noTextEdit="1"/>
          </p:cNvSpPr>
          <p:nvPr>
            <p:ph type="sldImg"/>
          </p:nvPr>
        </p:nvSpPr>
        <p:spPr>
          <a:xfrm>
            <a:off x="1181100" y="696913"/>
            <a:ext cx="4648200" cy="3486150"/>
          </a:xfrm>
          <a:ln/>
        </p:spPr>
      </p:sp>
      <p:sp>
        <p:nvSpPr>
          <p:cNvPr id="51204" name="Rectangle 3"/>
          <p:cNvSpPr>
            <a:spLocks noGrp="1" noChangeArrowheads="1"/>
          </p:cNvSpPr>
          <p:nvPr>
            <p:ph type="body" idx="1"/>
          </p:nvPr>
        </p:nvSpPr>
        <p:spPr>
          <a:noFill/>
        </p:spPr>
        <p:txBody>
          <a:bodyPr lIns="91486" tIns="45741" rIns="91486" bIns="45741"/>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11120" eaLnBrk="0" hangingPunct="0">
              <a:defRPr sz="2400">
                <a:solidFill>
                  <a:schemeClr val="tx1"/>
                </a:solidFill>
                <a:latin typeface="Arial" charset="0"/>
              </a:defRPr>
            </a:lvl1pPr>
            <a:lvl2pPr marL="742864" indent="-285716" defTabSz="911120" eaLnBrk="0" hangingPunct="0">
              <a:defRPr sz="2400">
                <a:solidFill>
                  <a:schemeClr val="tx1"/>
                </a:solidFill>
                <a:latin typeface="Arial" charset="0"/>
              </a:defRPr>
            </a:lvl2pPr>
            <a:lvl3pPr marL="1142868" indent="-228573" defTabSz="911120" eaLnBrk="0" hangingPunct="0">
              <a:defRPr sz="2400">
                <a:solidFill>
                  <a:schemeClr val="tx1"/>
                </a:solidFill>
                <a:latin typeface="Arial" charset="0"/>
              </a:defRPr>
            </a:lvl3pPr>
            <a:lvl4pPr marL="1600015" indent="-228573" defTabSz="911120" eaLnBrk="0" hangingPunct="0">
              <a:defRPr sz="2400">
                <a:solidFill>
                  <a:schemeClr val="tx1"/>
                </a:solidFill>
                <a:latin typeface="Arial" charset="0"/>
              </a:defRPr>
            </a:lvl4pPr>
            <a:lvl5pPr marL="2057163" indent="-228573" defTabSz="911120" eaLnBrk="0" hangingPunct="0">
              <a:defRPr sz="2400">
                <a:solidFill>
                  <a:schemeClr val="tx1"/>
                </a:solidFill>
                <a:latin typeface="Arial" charset="0"/>
              </a:defRPr>
            </a:lvl5pPr>
            <a:lvl6pPr marL="2514310" indent="-228573" defTabSz="911120" eaLnBrk="0" fontAlgn="base" hangingPunct="0">
              <a:spcBef>
                <a:spcPct val="50000"/>
              </a:spcBef>
              <a:spcAft>
                <a:spcPct val="0"/>
              </a:spcAft>
              <a:buChar char="•"/>
              <a:defRPr sz="2400">
                <a:solidFill>
                  <a:schemeClr val="tx1"/>
                </a:solidFill>
                <a:latin typeface="Arial" charset="0"/>
              </a:defRPr>
            </a:lvl6pPr>
            <a:lvl7pPr marL="2971457" indent="-228573" defTabSz="911120" eaLnBrk="0" fontAlgn="base" hangingPunct="0">
              <a:spcBef>
                <a:spcPct val="50000"/>
              </a:spcBef>
              <a:spcAft>
                <a:spcPct val="0"/>
              </a:spcAft>
              <a:buChar char="•"/>
              <a:defRPr sz="2400">
                <a:solidFill>
                  <a:schemeClr val="tx1"/>
                </a:solidFill>
                <a:latin typeface="Arial" charset="0"/>
              </a:defRPr>
            </a:lvl7pPr>
            <a:lvl8pPr marL="3428605" indent="-228573" defTabSz="911120" eaLnBrk="0" fontAlgn="base" hangingPunct="0">
              <a:spcBef>
                <a:spcPct val="50000"/>
              </a:spcBef>
              <a:spcAft>
                <a:spcPct val="0"/>
              </a:spcAft>
              <a:buChar char="•"/>
              <a:defRPr sz="2400">
                <a:solidFill>
                  <a:schemeClr val="tx1"/>
                </a:solidFill>
                <a:latin typeface="Arial" charset="0"/>
              </a:defRPr>
            </a:lvl8pPr>
            <a:lvl9pPr marL="3885751" indent="-228573" defTabSz="911120" eaLnBrk="0" fontAlgn="base" hangingPunct="0">
              <a:spcBef>
                <a:spcPct val="50000"/>
              </a:spcBef>
              <a:spcAft>
                <a:spcPct val="0"/>
              </a:spcAft>
              <a:buChar char="•"/>
              <a:defRPr sz="2400">
                <a:solidFill>
                  <a:schemeClr val="tx1"/>
                </a:solidFill>
                <a:latin typeface="Arial" charset="0"/>
              </a:defRPr>
            </a:lvl9pPr>
          </a:lstStyle>
          <a:p>
            <a:pPr eaLnBrk="1" hangingPunct="1"/>
            <a:fld id="{E18D7D78-865C-4FF9-9A73-BBD5478A514E}" type="slidenum">
              <a:rPr lang="en-US" sz="1300">
                <a:solidFill>
                  <a:prstClr val="black"/>
                </a:solidFill>
                <a:latin typeface="Times New Roman" pitchFamily="18" charset="0"/>
              </a:rPr>
              <a:pPr eaLnBrk="1" hangingPunct="1"/>
              <a:t>12</a:t>
            </a:fld>
            <a:endParaRPr lang="en-US" sz="1300">
              <a:solidFill>
                <a:prstClr val="black"/>
              </a:solidFill>
              <a:latin typeface="Times New Roman" pitchFamily="18" charset="0"/>
            </a:endParaRPr>
          </a:p>
        </p:txBody>
      </p:sp>
      <p:sp>
        <p:nvSpPr>
          <p:cNvPr id="51203" name="Rectangle 2"/>
          <p:cNvSpPr>
            <a:spLocks noGrp="1" noRot="1" noChangeAspect="1" noChangeArrowheads="1" noTextEdit="1"/>
          </p:cNvSpPr>
          <p:nvPr>
            <p:ph type="sldImg"/>
          </p:nvPr>
        </p:nvSpPr>
        <p:spPr>
          <a:xfrm>
            <a:off x="1181100" y="696913"/>
            <a:ext cx="4648200" cy="3486150"/>
          </a:xfrm>
          <a:ln/>
        </p:spPr>
      </p:sp>
      <p:sp>
        <p:nvSpPr>
          <p:cNvPr id="51204" name="Rectangle 3"/>
          <p:cNvSpPr>
            <a:spLocks noGrp="1" noChangeArrowheads="1"/>
          </p:cNvSpPr>
          <p:nvPr>
            <p:ph type="body" idx="1"/>
          </p:nvPr>
        </p:nvSpPr>
        <p:spPr>
          <a:noFill/>
        </p:spPr>
        <p:txBody>
          <a:bodyPr lIns="91486" tIns="45741" rIns="91486" bIns="45741"/>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11120" eaLnBrk="0" hangingPunct="0">
              <a:defRPr sz="2400">
                <a:solidFill>
                  <a:schemeClr val="tx1"/>
                </a:solidFill>
                <a:latin typeface="Arial" charset="0"/>
              </a:defRPr>
            </a:lvl1pPr>
            <a:lvl2pPr marL="742864" indent="-285716" defTabSz="911120" eaLnBrk="0" hangingPunct="0">
              <a:defRPr sz="2400">
                <a:solidFill>
                  <a:schemeClr val="tx1"/>
                </a:solidFill>
                <a:latin typeface="Arial" charset="0"/>
              </a:defRPr>
            </a:lvl2pPr>
            <a:lvl3pPr marL="1142868" indent="-228573" defTabSz="911120" eaLnBrk="0" hangingPunct="0">
              <a:defRPr sz="2400">
                <a:solidFill>
                  <a:schemeClr val="tx1"/>
                </a:solidFill>
                <a:latin typeface="Arial" charset="0"/>
              </a:defRPr>
            </a:lvl3pPr>
            <a:lvl4pPr marL="1600015" indent="-228573" defTabSz="911120" eaLnBrk="0" hangingPunct="0">
              <a:defRPr sz="2400">
                <a:solidFill>
                  <a:schemeClr val="tx1"/>
                </a:solidFill>
                <a:latin typeface="Arial" charset="0"/>
              </a:defRPr>
            </a:lvl4pPr>
            <a:lvl5pPr marL="2057163" indent="-228573" defTabSz="911120" eaLnBrk="0" hangingPunct="0">
              <a:defRPr sz="2400">
                <a:solidFill>
                  <a:schemeClr val="tx1"/>
                </a:solidFill>
                <a:latin typeface="Arial" charset="0"/>
              </a:defRPr>
            </a:lvl5pPr>
            <a:lvl6pPr marL="2514310" indent="-228573" defTabSz="911120" eaLnBrk="0" fontAlgn="base" hangingPunct="0">
              <a:spcBef>
                <a:spcPct val="50000"/>
              </a:spcBef>
              <a:spcAft>
                <a:spcPct val="0"/>
              </a:spcAft>
              <a:buChar char="•"/>
              <a:defRPr sz="2400">
                <a:solidFill>
                  <a:schemeClr val="tx1"/>
                </a:solidFill>
                <a:latin typeface="Arial" charset="0"/>
              </a:defRPr>
            </a:lvl6pPr>
            <a:lvl7pPr marL="2971457" indent="-228573" defTabSz="911120" eaLnBrk="0" fontAlgn="base" hangingPunct="0">
              <a:spcBef>
                <a:spcPct val="50000"/>
              </a:spcBef>
              <a:spcAft>
                <a:spcPct val="0"/>
              </a:spcAft>
              <a:buChar char="•"/>
              <a:defRPr sz="2400">
                <a:solidFill>
                  <a:schemeClr val="tx1"/>
                </a:solidFill>
                <a:latin typeface="Arial" charset="0"/>
              </a:defRPr>
            </a:lvl7pPr>
            <a:lvl8pPr marL="3428605" indent="-228573" defTabSz="911120" eaLnBrk="0" fontAlgn="base" hangingPunct="0">
              <a:spcBef>
                <a:spcPct val="50000"/>
              </a:spcBef>
              <a:spcAft>
                <a:spcPct val="0"/>
              </a:spcAft>
              <a:buChar char="•"/>
              <a:defRPr sz="2400">
                <a:solidFill>
                  <a:schemeClr val="tx1"/>
                </a:solidFill>
                <a:latin typeface="Arial" charset="0"/>
              </a:defRPr>
            </a:lvl8pPr>
            <a:lvl9pPr marL="3885751" indent="-228573" defTabSz="911120" eaLnBrk="0" fontAlgn="base" hangingPunct="0">
              <a:spcBef>
                <a:spcPct val="50000"/>
              </a:spcBef>
              <a:spcAft>
                <a:spcPct val="0"/>
              </a:spcAft>
              <a:buChar char="•"/>
              <a:defRPr sz="2400">
                <a:solidFill>
                  <a:schemeClr val="tx1"/>
                </a:solidFill>
                <a:latin typeface="Arial" charset="0"/>
              </a:defRPr>
            </a:lvl9pPr>
          </a:lstStyle>
          <a:p>
            <a:pPr eaLnBrk="1" hangingPunct="1"/>
            <a:fld id="{E18D7D78-865C-4FF9-9A73-BBD5478A514E}" type="slidenum">
              <a:rPr lang="en-US" sz="1300">
                <a:solidFill>
                  <a:prstClr val="black"/>
                </a:solidFill>
                <a:latin typeface="Times New Roman" pitchFamily="18" charset="0"/>
              </a:rPr>
              <a:pPr eaLnBrk="1" hangingPunct="1"/>
              <a:t>13</a:t>
            </a:fld>
            <a:endParaRPr lang="en-US" sz="1300">
              <a:solidFill>
                <a:prstClr val="black"/>
              </a:solidFill>
              <a:latin typeface="Times New Roman" pitchFamily="18" charset="0"/>
            </a:endParaRPr>
          </a:p>
        </p:txBody>
      </p:sp>
      <p:sp>
        <p:nvSpPr>
          <p:cNvPr id="51203" name="Rectangle 2"/>
          <p:cNvSpPr>
            <a:spLocks noGrp="1" noRot="1" noChangeAspect="1" noChangeArrowheads="1" noTextEdit="1"/>
          </p:cNvSpPr>
          <p:nvPr>
            <p:ph type="sldImg"/>
          </p:nvPr>
        </p:nvSpPr>
        <p:spPr>
          <a:xfrm>
            <a:off x="1181100" y="696913"/>
            <a:ext cx="4648200" cy="3486150"/>
          </a:xfrm>
          <a:ln/>
        </p:spPr>
      </p:sp>
      <p:sp>
        <p:nvSpPr>
          <p:cNvPr id="51204" name="Rectangle 3"/>
          <p:cNvSpPr>
            <a:spLocks noGrp="1" noChangeArrowheads="1"/>
          </p:cNvSpPr>
          <p:nvPr>
            <p:ph type="body" idx="1"/>
          </p:nvPr>
        </p:nvSpPr>
        <p:spPr>
          <a:noFill/>
        </p:spPr>
        <p:txBody>
          <a:bodyPr lIns="91486" tIns="45741" rIns="91486" bIns="45741"/>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11120" eaLnBrk="0" hangingPunct="0">
              <a:defRPr sz="2400">
                <a:solidFill>
                  <a:schemeClr val="tx1"/>
                </a:solidFill>
                <a:latin typeface="Arial" charset="0"/>
              </a:defRPr>
            </a:lvl1pPr>
            <a:lvl2pPr marL="742864" indent="-285716" defTabSz="911120" eaLnBrk="0" hangingPunct="0">
              <a:defRPr sz="2400">
                <a:solidFill>
                  <a:schemeClr val="tx1"/>
                </a:solidFill>
                <a:latin typeface="Arial" charset="0"/>
              </a:defRPr>
            </a:lvl2pPr>
            <a:lvl3pPr marL="1142868" indent="-228573" defTabSz="911120" eaLnBrk="0" hangingPunct="0">
              <a:defRPr sz="2400">
                <a:solidFill>
                  <a:schemeClr val="tx1"/>
                </a:solidFill>
                <a:latin typeface="Arial" charset="0"/>
              </a:defRPr>
            </a:lvl3pPr>
            <a:lvl4pPr marL="1600015" indent="-228573" defTabSz="911120" eaLnBrk="0" hangingPunct="0">
              <a:defRPr sz="2400">
                <a:solidFill>
                  <a:schemeClr val="tx1"/>
                </a:solidFill>
                <a:latin typeface="Arial" charset="0"/>
              </a:defRPr>
            </a:lvl4pPr>
            <a:lvl5pPr marL="2057163" indent="-228573" defTabSz="911120" eaLnBrk="0" hangingPunct="0">
              <a:defRPr sz="2400">
                <a:solidFill>
                  <a:schemeClr val="tx1"/>
                </a:solidFill>
                <a:latin typeface="Arial" charset="0"/>
              </a:defRPr>
            </a:lvl5pPr>
            <a:lvl6pPr marL="2514310" indent="-228573" defTabSz="911120" eaLnBrk="0" fontAlgn="base" hangingPunct="0">
              <a:spcBef>
                <a:spcPct val="50000"/>
              </a:spcBef>
              <a:spcAft>
                <a:spcPct val="0"/>
              </a:spcAft>
              <a:buChar char="•"/>
              <a:defRPr sz="2400">
                <a:solidFill>
                  <a:schemeClr val="tx1"/>
                </a:solidFill>
                <a:latin typeface="Arial" charset="0"/>
              </a:defRPr>
            </a:lvl6pPr>
            <a:lvl7pPr marL="2971457" indent="-228573" defTabSz="911120" eaLnBrk="0" fontAlgn="base" hangingPunct="0">
              <a:spcBef>
                <a:spcPct val="50000"/>
              </a:spcBef>
              <a:spcAft>
                <a:spcPct val="0"/>
              </a:spcAft>
              <a:buChar char="•"/>
              <a:defRPr sz="2400">
                <a:solidFill>
                  <a:schemeClr val="tx1"/>
                </a:solidFill>
                <a:latin typeface="Arial" charset="0"/>
              </a:defRPr>
            </a:lvl7pPr>
            <a:lvl8pPr marL="3428605" indent="-228573" defTabSz="911120" eaLnBrk="0" fontAlgn="base" hangingPunct="0">
              <a:spcBef>
                <a:spcPct val="50000"/>
              </a:spcBef>
              <a:spcAft>
                <a:spcPct val="0"/>
              </a:spcAft>
              <a:buChar char="•"/>
              <a:defRPr sz="2400">
                <a:solidFill>
                  <a:schemeClr val="tx1"/>
                </a:solidFill>
                <a:latin typeface="Arial" charset="0"/>
              </a:defRPr>
            </a:lvl8pPr>
            <a:lvl9pPr marL="3885751" indent="-228573" defTabSz="911120" eaLnBrk="0" fontAlgn="base" hangingPunct="0">
              <a:spcBef>
                <a:spcPct val="50000"/>
              </a:spcBef>
              <a:spcAft>
                <a:spcPct val="0"/>
              </a:spcAft>
              <a:buChar char="•"/>
              <a:defRPr sz="2400">
                <a:solidFill>
                  <a:schemeClr val="tx1"/>
                </a:solidFill>
                <a:latin typeface="Arial" charset="0"/>
              </a:defRPr>
            </a:lvl9pPr>
          </a:lstStyle>
          <a:p>
            <a:pPr eaLnBrk="1" hangingPunct="1"/>
            <a:fld id="{E18D7D78-865C-4FF9-9A73-BBD5478A514E}" type="slidenum">
              <a:rPr lang="en-US" sz="1300">
                <a:solidFill>
                  <a:prstClr val="black"/>
                </a:solidFill>
                <a:latin typeface="Times New Roman" pitchFamily="18" charset="0"/>
              </a:rPr>
              <a:pPr eaLnBrk="1" hangingPunct="1"/>
              <a:t>14</a:t>
            </a:fld>
            <a:endParaRPr lang="en-US" sz="1300">
              <a:solidFill>
                <a:prstClr val="black"/>
              </a:solidFill>
              <a:latin typeface="Times New Roman" pitchFamily="18" charset="0"/>
            </a:endParaRPr>
          </a:p>
        </p:txBody>
      </p:sp>
      <p:sp>
        <p:nvSpPr>
          <p:cNvPr id="51203" name="Rectangle 2"/>
          <p:cNvSpPr>
            <a:spLocks noGrp="1" noRot="1" noChangeAspect="1" noChangeArrowheads="1" noTextEdit="1"/>
          </p:cNvSpPr>
          <p:nvPr>
            <p:ph type="sldImg"/>
          </p:nvPr>
        </p:nvSpPr>
        <p:spPr>
          <a:xfrm>
            <a:off x="1181100" y="696913"/>
            <a:ext cx="4648200" cy="3486150"/>
          </a:xfrm>
          <a:ln/>
        </p:spPr>
      </p:sp>
      <p:sp>
        <p:nvSpPr>
          <p:cNvPr id="51204" name="Rectangle 3"/>
          <p:cNvSpPr>
            <a:spLocks noGrp="1" noChangeArrowheads="1"/>
          </p:cNvSpPr>
          <p:nvPr>
            <p:ph type="body" idx="1"/>
          </p:nvPr>
        </p:nvSpPr>
        <p:spPr>
          <a:noFill/>
        </p:spPr>
        <p:txBody>
          <a:bodyPr lIns="91486" tIns="45741" rIns="91486" bIns="45741"/>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11120" eaLnBrk="0" hangingPunct="0">
              <a:defRPr sz="2400">
                <a:solidFill>
                  <a:schemeClr val="tx1"/>
                </a:solidFill>
                <a:latin typeface="Arial" charset="0"/>
              </a:defRPr>
            </a:lvl1pPr>
            <a:lvl2pPr marL="742864" indent="-285716" defTabSz="911120" eaLnBrk="0" hangingPunct="0">
              <a:defRPr sz="2400">
                <a:solidFill>
                  <a:schemeClr val="tx1"/>
                </a:solidFill>
                <a:latin typeface="Arial" charset="0"/>
              </a:defRPr>
            </a:lvl2pPr>
            <a:lvl3pPr marL="1142868" indent="-228573" defTabSz="911120" eaLnBrk="0" hangingPunct="0">
              <a:defRPr sz="2400">
                <a:solidFill>
                  <a:schemeClr val="tx1"/>
                </a:solidFill>
                <a:latin typeface="Arial" charset="0"/>
              </a:defRPr>
            </a:lvl3pPr>
            <a:lvl4pPr marL="1600015" indent="-228573" defTabSz="911120" eaLnBrk="0" hangingPunct="0">
              <a:defRPr sz="2400">
                <a:solidFill>
                  <a:schemeClr val="tx1"/>
                </a:solidFill>
                <a:latin typeface="Arial" charset="0"/>
              </a:defRPr>
            </a:lvl4pPr>
            <a:lvl5pPr marL="2057163" indent="-228573" defTabSz="911120" eaLnBrk="0" hangingPunct="0">
              <a:defRPr sz="2400">
                <a:solidFill>
                  <a:schemeClr val="tx1"/>
                </a:solidFill>
                <a:latin typeface="Arial" charset="0"/>
              </a:defRPr>
            </a:lvl5pPr>
            <a:lvl6pPr marL="2514310" indent="-228573" defTabSz="911120" eaLnBrk="0" fontAlgn="base" hangingPunct="0">
              <a:spcBef>
                <a:spcPct val="50000"/>
              </a:spcBef>
              <a:spcAft>
                <a:spcPct val="0"/>
              </a:spcAft>
              <a:buChar char="•"/>
              <a:defRPr sz="2400">
                <a:solidFill>
                  <a:schemeClr val="tx1"/>
                </a:solidFill>
                <a:latin typeface="Arial" charset="0"/>
              </a:defRPr>
            </a:lvl6pPr>
            <a:lvl7pPr marL="2971457" indent="-228573" defTabSz="911120" eaLnBrk="0" fontAlgn="base" hangingPunct="0">
              <a:spcBef>
                <a:spcPct val="50000"/>
              </a:spcBef>
              <a:spcAft>
                <a:spcPct val="0"/>
              </a:spcAft>
              <a:buChar char="•"/>
              <a:defRPr sz="2400">
                <a:solidFill>
                  <a:schemeClr val="tx1"/>
                </a:solidFill>
                <a:latin typeface="Arial" charset="0"/>
              </a:defRPr>
            </a:lvl7pPr>
            <a:lvl8pPr marL="3428605" indent="-228573" defTabSz="911120" eaLnBrk="0" fontAlgn="base" hangingPunct="0">
              <a:spcBef>
                <a:spcPct val="50000"/>
              </a:spcBef>
              <a:spcAft>
                <a:spcPct val="0"/>
              </a:spcAft>
              <a:buChar char="•"/>
              <a:defRPr sz="2400">
                <a:solidFill>
                  <a:schemeClr val="tx1"/>
                </a:solidFill>
                <a:latin typeface="Arial" charset="0"/>
              </a:defRPr>
            </a:lvl8pPr>
            <a:lvl9pPr marL="3885751" indent="-228573" defTabSz="911120" eaLnBrk="0" fontAlgn="base" hangingPunct="0">
              <a:spcBef>
                <a:spcPct val="50000"/>
              </a:spcBef>
              <a:spcAft>
                <a:spcPct val="0"/>
              </a:spcAft>
              <a:buChar char="•"/>
              <a:defRPr sz="2400">
                <a:solidFill>
                  <a:schemeClr val="tx1"/>
                </a:solidFill>
                <a:latin typeface="Arial" charset="0"/>
              </a:defRPr>
            </a:lvl9pPr>
          </a:lstStyle>
          <a:p>
            <a:pPr eaLnBrk="1" hangingPunct="1"/>
            <a:fld id="{E18D7D78-865C-4FF9-9A73-BBD5478A514E}" type="slidenum">
              <a:rPr lang="en-US" sz="1300">
                <a:solidFill>
                  <a:prstClr val="black"/>
                </a:solidFill>
                <a:latin typeface="Times New Roman" pitchFamily="18" charset="0"/>
              </a:rPr>
              <a:pPr eaLnBrk="1" hangingPunct="1"/>
              <a:t>15</a:t>
            </a:fld>
            <a:endParaRPr lang="en-US" sz="1300">
              <a:solidFill>
                <a:prstClr val="black"/>
              </a:solidFill>
              <a:latin typeface="Times New Roman" pitchFamily="18" charset="0"/>
            </a:endParaRPr>
          </a:p>
        </p:txBody>
      </p:sp>
      <p:sp>
        <p:nvSpPr>
          <p:cNvPr id="51203" name="Rectangle 2"/>
          <p:cNvSpPr>
            <a:spLocks noGrp="1" noRot="1" noChangeAspect="1" noChangeArrowheads="1" noTextEdit="1"/>
          </p:cNvSpPr>
          <p:nvPr>
            <p:ph type="sldImg"/>
          </p:nvPr>
        </p:nvSpPr>
        <p:spPr>
          <a:xfrm>
            <a:off x="1181100" y="696913"/>
            <a:ext cx="4648200" cy="3486150"/>
          </a:xfrm>
          <a:ln/>
        </p:spPr>
      </p:sp>
      <p:sp>
        <p:nvSpPr>
          <p:cNvPr id="51204" name="Rectangle 3"/>
          <p:cNvSpPr>
            <a:spLocks noGrp="1" noChangeArrowheads="1"/>
          </p:cNvSpPr>
          <p:nvPr>
            <p:ph type="body" idx="1"/>
          </p:nvPr>
        </p:nvSpPr>
        <p:spPr>
          <a:noFill/>
        </p:spPr>
        <p:txBody>
          <a:bodyPr lIns="91486" tIns="45741" rIns="91486" bIns="45741"/>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11120" eaLnBrk="0" hangingPunct="0">
              <a:defRPr sz="2400">
                <a:solidFill>
                  <a:schemeClr val="tx1"/>
                </a:solidFill>
                <a:latin typeface="Arial" charset="0"/>
              </a:defRPr>
            </a:lvl1pPr>
            <a:lvl2pPr marL="742864" indent="-285716" defTabSz="911120" eaLnBrk="0" hangingPunct="0">
              <a:defRPr sz="2400">
                <a:solidFill>
                  <a:schemeClr val="tx1"/>
                </a:solidFill>
                <a:latin typeface="Arial" charset="0"/>
              </a:defRPr>
            </a:lvl2pPr>
            <a:lvl3pPr marL="1142868" indent="-228573" defTabSz="911120" eaLnBrk="0" hangingPunct="0">
              <a:defRPr sz="2400">
                <a:solidFill>
                  <a:schemeClr val="tx1"/>
                </a:solidFill>
                <a:latin typeface="Arial" charset="0"/>
              </a:defRPr>
            </a:lvl3pPr>
            <a:lvl4pPr marL="1600015" indent="-228573" defTabSz="911120" eaLnBrk="0" hangingPunct="0">
              <a:defRPr sz="2400">
                <a:solidFill>
                  <a:schemeClr val="tx1"/>
                </a:solidFill>
                <a:latin typeface="Arial" charset="0"/>
              </a:defRPr>
            </a:lvl4pPr>
            <a:lvl5pPr marL="2057163" indent="-228573" defTabSz="911120" eaLnBrk="0" hangingPunct="0">
              <a:defRPr sz="2400">
                <a:solidFill>
                  <a:schemeClr val="tx1"/>
                </a:solidFill>
                <a:latin typeface="Arial" charset="0"/>
              </a:defRPr>
            </a:lvl5pPr>
            <a:lvl6pPr marL="2514310" indent="-228573" defTabSz="911120" eaLnBrk="0" fontAlgn="base" hangingPunct="0">
              <a:spcBef>
                <a:spcPct val="50000"/>
              </a:spcBef>
              <a:spcAft>
                <a:spcPct val="0"/>
              </a:spcAft>
              <a:buChar char="•"/>
              <a:defRPr sz="2400">
                <a:solidFill>
                  <a:schemeClr val="tx1"/>
                </a:solidFill>
                <a:latin typeface="Arial" charset="0"/>
              </a:defRPr>
            </a:lvl6pPr>
            <a:lvl7pPr marL="2971457" indent="-228573" defTabSz="911120" eaLnBrk="0" fontAlgn="base" hangingPunct="0">
              <a:spcBef>
                <a:spcPct val="50000"/>
              </a:spcBef>
              <a:spcAft>
                <a:spcPct val="0"/>
              </a:spcAft>
              <a:buChar char="•"/>
              <a:defRPr sz="2400">
                <a:solidFill>
                  <a:schemeClr val="tx1"/>
                </a:solidFill>
                <a:latin typeface="Arial" charset="0"/>
              </a:defRPr>
            </a:lvl7pPr>
            <a:lvl8pPr marL="3428605" indent="-228573" defTabSz="911120" eaLnBrk="0" fontAlgn="base" hangingPunct="0">
              <a:spcBef>
                <a:spcPct val="50000"/>
              </a:spcBef>
              <a:spcAft>
                <a:spcPct val="0"/>
              </a:spcAft>
              <a:buChar char="•"/>
              <a:defRPr sz="2400">
                <a:solidFill>
                  <a:schemeClr val="tx1"/>
                </a:solidFill>
                <a:latin typeface="Arial" charset="0"/>
              </a:defRPr>
            </a:lvl8pPr>
            <a:lvl9pPr marL="3885751" indent="-228573" defTabSz="911120" eaLnBrk="0" fontAlgn="base" hangingPunct="0">
              <a:spcBef>
                <a:spcPct val="50000"/>
              </a:spcBef>
              <a:spcAft>
                <a:spcPct val="0"/>
              </a:spcAft>
              <a:buChar char="•"/>
              <a:defRPr sz="2400">
                <a:solidFill>
                  <a:schemeClr val="tx1"/>
                </a:solidFill>
                <a:latin typeface="Arial" charset="0"/>
              </a:defRPr>
            </a:lvl9pPr>
          </a:lstStyle>
          <a:p>
            <a:pPr eaLnBrk="1" hangingPunct="1"/>
            <a:fld id="{E18D7D78-865C-4FF9-9A73-BBD5478A514E}" type="slidenum">
              <a:rPr lang="en-US" sz="1300">
                <a:solidFill>
                  <a:prstClr val="black"/>
                </a:solidFill>
                <a:latin typeface="Times New Roman" pitchFamily="18" charset="0"/>
              </a:rPr>
              <a:pPr eaLnBrk="1" hangingPunct="1"/>
              <a:t>16</a:t>
            </a:fld>
            <a:endParaRPr lang="en-US" sz="1300">
              <a:solidFill>
                <a:prstClr val="black"/>
              </a:solidFill>
              <a:latin typeface="Times New Roman" pitchFamily="18" charset="0"/>
            </a:endParaRPr>
          </a:p>
        </p:txBody>
      </p:sp>
      <p:sp>
        <p:nvSpPr>
          <p:cNvPr id="51203" name="Rectangle 2"/>
          <p:cNvSpPr>
            <a:spLocks noGrp="1" noRot="1" noChangeAspect="1" noChangeArrowheads="1" noTextEdit="1"/>
          </p:cNvSpPr>
          <p:nvPr>
            <p:ph type="sldImg"/>
          </p:nvPr>
        </p:nvSpPr>
        <p:spPr>
          <a:xfrm>
            <a:off x="1181100" y="696913"/>
            <a:ext cx="4648200" cy="3486150"/>
          </a:xfrm>
          <a:ln/>
        </p:spPr>
      </p:sp>
      <p:sp>
        <p:nvSpPr>
          <p:cNvPr id="51204" name="Rectangle 3"/>
          <p:cNvSpPr>
            <a:spLocks noGrp="1" noChangeArrowheads="1"/>
          </p:cNvSpPr>
          <p:nvPr>
            <p:ph type="body" idx="1"/>
          </p:nvPr>
        </p:nvSpPr>
        <p:spPr>
          <a:noFill/>
        </p:spPr>
        <p:txBody>
          <a:bodyPr lIns="91486" tIns="45741" rIns="91486" bIns="45741"/>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defTabSz="911120" eaLnBrk="0" hangingPunct="0">
              <a:defRPr sz="2400">
                <a:solidFill>
                  <a:schemeClr val="tx1"/>
                </a:solidFill>
                <a:latin typeface="Arial" charset="0"/>
              </a:defRPr>
            </a:lvl1pPr>
            <a:lvl2pPr marL="742864" indent="-285716" defTabSz="911120" eaLnBrk="0" hangingPunct="0">
              <a:defRPr sz="2400">
                <a:solidFill>
                  <a:schemeClr val="tx1"/>
                </a:solidFill>
                <a:latin typeface="Arial" charset="0"/>
              </a:defRPr>
            </a:lvl2pPr>
            <a:lvl3pPr marL="1142868" indent="-228573" defTabSz="911120" eaLnBrk="0" hangingPunct="0">
              <a:defRPr sz="2400">
                <a:solidFill>
                  <a:schemeClr val="tx1"/>
                </a:solidFill>
                <a:latin typeface="Arial" charset="0"/>
              </a:defRPr>
            </a:lvl3pPr>
            <a:lvl4pPr marL="1600015" indent="-228573" defTabSz="911120" eaLnBrk="0" hangingPunct="0">
              <a:defRPr sz="2400">
                <a:solidFill>
                  <a:schemeClr val="tx1"/>
                </a:solidFill>
                <a:latin typeface="Arial" charset="0"/>
              </a:defRPr>
            </a:lvl4pPr>
            <a:lvl5pPr marL="2057163" indent="-228573" defTabSz="911120" eaLnBrk="0" hangingPunct="0">
              <a:defRPr sz="2400">
                <a:solidFill>
                  <a:schemeClr val="tx1"/>
                </a:solidFill>
                <a:latin typeface="Arial" charset="0"/>
              </a:defRPr>
            </a:lvl5pPr>
            <a:lvl6pPr marL="2514310" indent="-228573" defTabSz="911120" eaLnBrk="0" fontAlgn="base" hangingPunct="0">
              <a:spcBef>
                <a:spcPct val="50000"/>
              </a:spcBef>
              <a:spcAft>
                <a:spcPct val="0"/>
              </a:spcAft>
              <a:buChar char="•"/>
              <a:defRPr sz="2400">
                <a:solidFill>
                  <a:schemeClr val="tx1"/>
                </a:solidFill>
                <a:latin typeface="Arial" charset="0"/>
              </a:defRPr>
            </a:lvl6pPr>
            <a:lvl7pPr marL="2971457" indent="-228573" defTabSz="911120" eaLnBrk="0" fontAlgn="base" hangingPunct="0">
              <a:spcBef>
                <a:spcPct val="50000"/>
              </a:spcBef>
              <a:spcAft>
                <a:spcPct val="0"/>
              </a:spcAft>
              <a:buChar char="•"/>
              <a:defRPr sz="2400">
                <a:solidFill>
                  <a:schemeClr val="tx1"/>
                </a:solidFill>
                <a:latin typeface="Arial" charset="0"/>
              </a:defRPr>
            </a:lvl7pPr>
            <a:lvl8pPr marL="3428605" indent="-228573" defTabSz="911120" eaLnBrk="0" fontAlgn="base" hangingPunct="0">
              <a:spcBef>
                <a:spcPct val="50000"/>
              </a:spcBef>
              <a:spcAft>
                <a:spcPct val="0"/>
              </a:spcAft>
              <a:buChar char="•"/>
              <a:defRPr sz="2400">
                <a:solidFill>
                  <a:schemeClr val="tx1"/>
                </a:solidFill>
                <a:latin typeface="Arial" charset="0"/>
              </a:defRPr>
            </a:lvl8pPr>
            <a:lvl9pPr marL="3885751" indent="-228573" defTabSz="911120" eaLnBrk="0" fontAlgn="base" hangingPunct="0">
              <a:spcBef>
                <a:spcPct val="50000"/>
              </a:spcBef>
              <a:spcAft>
                <a:spcPct val="0"/>
              </a:spcAft>
              <a:buChar char="•"/>
              <a:defRPr sz="2400">
                <a:solidFill>
                  <a:schemeClr val="tx1"/>
                </a:solidFill>
                <a:latin typeface="Arial" charset="0"/>
              </a:defRPr>
            </a:lvl9pPr>
          </a:lstStyle>
          <a:p>
            <a:pPr eaLnBrk="1" hangingPunct="1"/>
            <a:fld id="{90192029-09B9-4513-AD56-E455FE35E0FE}" type="slidenum">
              <a:rPr lang="en-US" sz="1300">
                <a:solidFill>
                  <a:prstClr val="black"/>
                </a:solidFill>
                <a:latin typeface="Times New Roman" pitchFamily="18" charset="0"/>
              </a:rPr>
              <a:pPr eaLnBrk="1" hangingPunct="1"/>
              <a:t>17</a:t>
            </a:fld>
            <a:endParaRPr lang="en-US" sz="1300">
              <a:solidFill>
                <a:prstClr val="black"/>
              </a:solidFill>
              <a:latin typeface="Times New Roman" pitchFamily="18" charset="0"/>
            </a:endParaRPr>
          </a:p>
        </p:txBody>
      </p:sp>
      <p:sp>
        <p:nvSpPr>
          <p:cNvPr id="52227" name="Rectangle 2"/>
          <p:cNvSpPr>
            <a:spLocks noGrp="1" noRot="1" noChangeAspect="1" noChangeArrowheads="1" noTextEdit="1"/>
          </p:cNvSpPr>
          <p:nvPr>
            <p:ph type="sldImg"/>
          </p:nvPr>
        </p:nvSpPr>
        <p:spPr>
          <a:xfrm>
            <a:off x="1181100" y="698500"/>
            <a:ext cx="4648200" cy="3486150"/>
          </a:xfrm>
          <a:ln/>
        </p:spPr>
      </p:sp>
      <p:sp>
        <p:nvSpPr>
          <p:cNvPr id="52228" name="Rectangle 3"/>
          <p:cNvSpPr>
            <a:spLocks noGrp="1" noChangeArrowheads="1"/>
          </p:cNvSpPr>
          <p:nvPr>
            <p:ph type="body" idx="1"/>
          </p:nvPr>
        </p:nvSpPr>
        <p:spPr>
          <a:noFill/>
        </p:spPr>
        <p:txBody>
          <a:bodyPr lIns="91421" tIns="45710" rIns="91421" bIns="45710"/>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11120" eaLnBrk="0" hangingPunct="0">
              <a:defRPr sz="2400">
                <a:solidFill>
                  <a:schemeClr val="tx1"/>
                </a:solidFill>
                <a:latin typeface="Arial" charset="0"/>
              </a:defRPr>
            </a:lvl1pPr>
            <a:lvl2pPr marL="742864" indent="-285716" defTabSz="911120" eaLnBrk="0" hangingPunct="0">
              <a:defRPr sz="2400">
                <a:solidFill>
                  <a:schemeClr val="tx1"/>
                </a:solidFill>
                <a:latin typeface="Arial" charset="0"/>
              </a:defRPr>
            </a:lvl2pPr>
            <a:lvl3pPr marL="1142868" indent="-228573" defTabSz="911120" eaLnBrk="0" hangingPunct="0">
              <a:defRPr sz="2400">
                <a:solidFill>
                  <a:schemeClr val="tx1"/>
                </a:solidFill>
                <a:latin typeface="Arial" charset="0"/>
              </a:defRPr>
            </a:lvl3pPr>
            <a:lvl4pPr marL="1600015" indent="-228573" defTabSz="911120" eaLnBrk="0" hangingPunct="0">
              <a:defRPr sz="2400">
                <a:solidFill>
                  <a:schemeClr val="tx1"/>
                </a:solidFill>
                <a:latin typeface="Arial" charset="0"/>
              </a:defRPr>
            </a:lvl4pPr>
            <a:lvl5pPr marL="2057163" indent="-228573" defTabSz="911120" eaLnBrk="0" hangingPunct="0">
              <a:defRPr sz="2400">
                <a:solidFill>
                  <a:schemeClr val="tx1"/>
                </a:solidFill>
                <a:latin typeface="Arial" charset="0"/>
              </a:defRPr>
            </a:lvl5pPr>
            <a:lvl6pPr marL="2514310" indent="-228573" defTabSz="911120" eaLnBrk="0" fontAlgn="base" hangingPunct="0">
              <a:spcBef>
                <a:spcPct val="50000"/>
              </a:spcBef>
              <a:spcAft>
                <a:spcPct val="0"/>
              </a:spcAft>
              <a:buChar char="•"/>
              <a:defRPr sz="2400">
                <a:solidFill>
                  <a:schemeClr val="tx1"/>
                </a:solidFill>
                <a:latin typeface="Arial" charset="0"/>
              </a:defRPr>
            </a:lvl6pPr>
            <a:lvl7pPr marL="2971457" indent="-228573" defTabSz="911120" eaLnBrk="0" fontAlgn="base" hangingPunct="0">
              <a:spcBef>
                <a:spcPct val="50000"/>
              </a:spcBef>
              <a:spcAft>
                <a:spcPct val="0"/>
              </a:spcAft>
              <a:buChar char="•"/>
              <a:defRPr sz="2400">
                <a:solidFill>
                  <a:schemeClr val="tx1"/>
                </a:solidFill>
                <a:latin typeface="Arial" charset="0"/>
              </a:defRPr>
            </a:lvl7pPr>
            <a:lvl8pPr marL="3428605" indent="-228573" defTabSz="911120" eaLnBrk="0" fontAlgn="base" hangingPunct="0">
              <a:spcBef>
                <a:spcPct val="50000"/>
              </a:spcBef>
              <a:spcAft>
                <a:spcPct val="0"/>
              </a:spcAft>
              <a:buChar char="•"/>
              <a:defRPr sz="2400">
                <a:solidFill>
                  <a:schemeClr val="tx1"/>
                </a:solidFill>
                <a:latin typeface="Arial" charset="0"/>
              </a:defRPr>
            </a:lvl8pPr>
            <a:lvl9pPr marL="3885751" indent="-228573" defTabSz="911120" eaLnBrk="0" fontAlgn="base" hangingPunct="0">
              <a:spcBef>
                <a:spcPct val="50000"/>
              </a:spcBef>
              <a:spcAft>
                <a:spcPct val="0"/>
              </a:spcAft>
              <a:buChar char="•"/>
              <a:defRPr sz="2400">
                <a:solidFill>
                  <a:schemeClr val="tx1"/>
                </a:solidFill>
                <a:latin typeface="Arial" charset="0"/>
              </a:defRPr>
            </a:lvl9pPr>
          </a:lstStyle>
          <a:p>
            <a:pPr eaLnBrk="1" hangingPunct="1"/>
            <a:fld id="{E18D7D78-865C-4FF9-9A73-BBD5478A514E}" type="slidenum">
              <a:rPr lang="en-US" sz="1300">
                <a:solidFill>
                  <a:prstClr val="black"/>
                </a:solidFill>
                <a:latin typeface="Times New Roman" pitchFamily="18" charset="0"/>
              </a:rPr>
              <a:pPr eaLnBrk="1" hangingPunct="1"/>
              <a:t>4</a:t>
            </a:fld>
            <a:endParaRPr lang="en-US" sz="1300">
              <a:solidFill>
                <a:prstClr val="black"/>
              </a:solidFill>
              <a:latin typeface="Times New Roman" pitchFamily="18" charset="0"/>
            </a:endParaRPr>
          </a:p>
        </p:txBody>
      </p:sp>
      <p:sp>
        <p:nvSpPr>
          <p:cNvPr id="51203" name="Rectangle 2"/>
          <p:cNvSpPr>
            <a:spLocks noGrp="1" noRot="1" noChangeAspect="1" noChangeArrowheads="1" noTextEdit="1"/>
          </p:cNvSpPr>
          <p:nvPr>
            <p:ph type="sldImg"/>
          </p:nvPr>
        </p:nvSpPr>
        <p:spPr>
          <a:xfrm>
            <a:off x="1181100" y="696913"/>
            <a:ext cx="4648200" cy="3486150"/>
          </a:xfrm>
          <a:ln/>
        </p:spPr>
      </p:sp>
      <p:sp>
        <p:nvSpPr>
          <p:cNvPr id="51204" name="Rectangle 3"/>
          <p:cNvSpPr>
            <a:spLocks noGrp="1" noChangeArrowheads="1"/>
          </p:cNvSpPr>
          <p:nvPr>
            <p:ph type="body" idx="1"/>
          </p:nvPr>
        </p:nvSpPr>
        <p:spPr>
          <a:noFill/>
        </p:spPr>
        <p:txBody>
          <a:bodyPr lIns="91486" tIns="45741" rIns="91486" bIns="45741"/>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11120" eaLnBrk="0" hangingPunct="0">
              <a:defRPr sz="2400">
                <a:solidFill>
                  <a:schemeClr val="tx1"/>
                </a:solidFill>
                <a:latin typeface="Arial" charset="0"/>
              </a:defRPr>
            </a:lvl1pPr>
            <a:lvl2pPr marL="742864" indent="-285716" defTabSz="911120" eaLnBrk="0" hangingPunct="0">
              <a:defRPr sz="2400">
                <a:solidFill>
                  <a:schemeClr val="tx1"/>
                </a:solidFill>
                <a:latin typeface="Arial" charset="0"/>
              </a:defRPr>
            </a:lvl2pPr>
            <a:lvl3pPr marL="1142868" indent="-228573" defTabSz="911120" eaLnBrk="0" hangingPunct="0">
              <a:defRPr sz="2400">
                <a:solidFill>
                  <a:schemeClr val="tx1"/>
                </a:solidFill>
                <a:latin typeface="Arial" charset="0"/>
              </a:defRPr>
            </a:lvl3pPr>
            <a:lvl4pPr marL="1600015" indent="-228573" defTabSz="911120" eaLnBrk="0" hangingPunct="0">
              <a:defRPr sz="2400">
                <a:solidFill>
                  <a:schemeClr val="tx1"/>
                </a:solidFill>
                <a:latin typeface="Arial" charset="0"/>
              </a:defRPr>
            </a:lvl4pPr>
            <a:lvl5pPr marL="2057163" indent="-228573" defTabSz="911120" eaLnBrk="0" hangingPunct="0">
              <a:defRPr sz="2400">
                <a:solidFill>
                  <a:schemeClr val="tx1"/>
                </a:solidFill>
                <a:latin typeface="Arial" charset="0"/>
              </a:defRPr>
            </a:lvl5pPr>
            <a:lvl6pPr marL="2514310" indent="-228573" defTabSz="911120" eaLnBrk="0" fontAlgn="base" hangingPunct="0">
              <a:spcBef>
                <a:spcPct val="50000"/>
              </a:spcBef>
              <a:spcAft>
                <a:spcPct val="0"/>
              </a:spcAft>
              <a:buChar char="•"/>
              <a:defRPr sz="2400">
                <a:solidFill>
                  <a:schemeClr val="tx1"/>
                </a:solidFill>
                <a:latin typeface="Arial" charset="0"/>
              </a:defRPr>
            </a:lvl6pPr>
            <a:lvl7pPr marL="2971457" indent="-228573" defTabSz="911120" eaLnBrk="0" fontAlgn="base" hangingPunct="0">
              <a:spcBef>
                <a:spcPct val="50000"/>
              </a:spcBef>
              <a:spcAft>
                <a:spcPct val="0"/>
              </a:spcAft>
              <a:buChar char="•"/>
              <a:defRPr sz="2400">
                <a:solidFill>
                  <a:schemeClr val="tx1"/>
                </a:solidFill>
                <a:latin typeface="Arial" charset="0"/>
              </a:defRPr>
            </a:lvl7pPr>
            <a:lvl8pPr marL="3428605" indent="-228573" defTabSz="911120" eaLnBrk="0" fontAlgn="base" hangingPunct="0">
              <a:spcBef>
                <a:spcPct val="50000"/>
              </a:spcBef>
              <a:spcAft>
                <a:spcPct val="0"/>
              </a:spcAft>
              <a:buChar char="•"/>
              <a:defRPr sz="2400">
                <a:solidFill>
                  <a:schemeClr val="tx1"/>
                </a:solidFill>
                <a:latin typeface="Arial" charset="0"/>
              </a:defRPr>
            </a:lvl8pPr>
            <a:lvl9pPr marL="3885751" indent="-228573" defTabSz="911120" eaLnBrk="0" fontAlgn="base" hangingPunct="0">
              <a:spcBef>
                <a:spcPct val="50000"/>
              </a:spcBef>
              <a:spcAft>
                <a:spcPct val="0"/>
              </a:spcAft>
              <a:buChar char="•"/>
              <a:defRPr sz="2400">
                <a:solidFill>
                  <a:schemeClr val="tx1"/>
                </a:solidFill>
                <a:latin typeface="Arial" charset="0"/>
              </a:defRPr>
            </a:lvl9pPr>
          </a:lstStyle>
          <a:p>
            <a:pPr eaLnBrk="1" hangingPunct="1"/>
            <a:fld id="{E18D7D78-865C-4FF9-9A73-BBD5478A514E}" type="slidenum">
              <a:rPr lang="en-US" sz="1300">
                <a:solidFill>
                  <a:prstClr val="black"/>
                </a:solidFill>
                <a:latin typeface="Times New Roman" pitchFamily="18" charset="0"/>
              </a:rPr>
              <a:pPr eaLnBrk="1" hangingPunct="1"/>
              <a:t>5</a:t>
            </a:fld>
            <a:endParaRPr lang="en-US" sz="1300">
              <a:solidFill>
                <a:prstClr val="black"/>
              </a:solidFill>
              <a:latin typeface="Times New Roman" pitchFamily="18" charset="0"/>
            </a:endParaRPr>
          </a:p>
        </p:txBody>
      </p:sp>
      <p:sp>
        <p:nvSpPr>
          <p:cNvPr id="51203" name="Rectangle 2"/>
          <p:cNvSpPr>
            <a:spLocks noGrp="1" noRot="1" noChangeAspect="1" noChangeArrowheads="1" noTextEdit="1"/>
          </p:cNvSpPr>
          <p:nvPr>
            <p:ph type="sldImg"/>
          </p:nvPr>
        </p:nvSpPr>
        <p:spPr>
          <a:xfrm>
            <a:off x="1181100" y="696913"/>
            <a:ext cx="4648200" cy="3486150"/>
          </a:xfrm>
          <a:ln/>
        </p:spPr>
      </p:sp>
      <p:sp>
        <p:nvSpPr>
          <p:cNvPr id="51204" name="Rectangle 3"/>
          <p:cNvSpPr>
            <a:spLocks noGrp="1" noChangeArrowheads="1"/>
          </p:cNvSpPr>
          <p:nvPr>
            <p:ph type="body" idx="1"/>
          </p:nvPr>
        </p:nvSpPr>
        <p:spPr>
          <a:noFill/>
        </p:spPr>
        <p:txBody>
          <a:bodyPr lIns="91486" tIns="45741" rIns="91486" bIns="45741"/>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11120" eaLnBrk="0" hangingPunct="0">
              <a:defRPr sz="2400">
                <a:solidFill>
                  <a:schemeClr val="tx1"/>
                </a:solidFill>
                <a:latin typeface="Arial" charset="0"/>
              </a:defRPr>
            </a:lvl1pPr>
            <a:lvl2pPr marL="742864" indent="-285716" defTabSz="911120" eaLnBrk="0" hangingPunct="0">
              <a:defRPr sz="2400">
                <a:solidFill>
                  <a:schemeClr val="tx1"/>
                </a:solidFill>
                <a:latin typeface="Arial" charset="0"/>
              </a:defRPr>
            </a:lvl2pPr>
            <a:lvl3pPr marL="1142868" indent="-228573" defTabSz="911120" eaLnBrk="0" hangingPunct="0">
              <a:defRPr sz="2400">
                <a:solidFill>
                  <a:schemeClr val="tx1"/>
                </a:solidFill>
                <a:latin typeface="Arial" charset="0"/>
              </a:defRPr>
            </a:lvl3pPr>
            <a:lvl4pPr marL="1600015" indent="-228573" defTabSz="911120" eaLnBrk="0" hangingPunct="0">
              <a:defRPr sz="2400">
                <a:solidFill>
                  <a:schemeClr val="tx1"/>
                </a:solidFill>
                <a:latin typeface="Arial" charset="0"/>
              </a:defRPr>
            </a:lvl4pPr>
            <a:lvl5pPr marL="2057163" indent="-228573" defTabSz="911120" eaLnBrk="0" hangingPunct="0">
              <a:defRPr sz="2400">
                <a:solidFill>
                  <a:schemeClr val="tx1"/>
                </a:solidFill>
                <a:latin typeface="Arial" charset="0"/>
              </a:defRPr>
            </a:lvl5pPr>
            <a:lvl6pPr marL="2514310" indent="-228573" defTabSz="911120" eaLnBrk="0" fontAlgn="base" hangingPunct="0">
              <a:spcBef>
                <a:spcPct val="50000"/>
              </a:spcBef>
              <a:spcAft>
                <a:spcPct val="0"/>
              </a:spcAft>
              <a:buChar char="•"/>
              <a:defRPr sz="2400">
                <a:solidFill>
                  <a:schemeClr val="tx1"/>
                </a:solidFill>
                <a:latin typeface="Arial" charset="0"/>
              </a:defRPr>
            </a:lvl6pPr>
            <a:lvl7pPr marL="2971457" indent="-228573" defTabSz="911120" eaLnBrk="0" fontAlgn="base" hangingPunct="0">
              <a:spcBef>
                <a:spcPct val="50000"/>
              </a:spcBef>
              <a:spcAft>
                <a:spcPct val="0"/>
              </a:spcAft>
              <a:buChar char="•"/>
              <a:defRPr sz="2400">
                <a:solidFill>
                  <a:schemeClr val="tx1"/>
                </a:solidFill>
                <a:latin typeface="Arial" charset="0"/>
              </a:defRPr>
            </a:lvl7pPr>
            <a:lvl8pPr marL="3428605" indent="-228573" defTabSz="911120" eaLnBrk="0" fontAlgn="base" hangingPunct="0">
              <a:spcBef>
                <a:spcPct val="50000"/>
              </a:spcBef>
              <a:spcAft>
                <a:spcPct val="0"/>
              </a:spcAft>
              <a:buChar char="•"/>
              <a:defRPr sz="2400">
                <a:solidFill>
                  <a:schemeClr val="tx1"/>
                </a:solidFill>
                <a:latin typeface="Arial" charset="0"/>
              </a:defRPr>
            </a:lvl8pPr>
            <a:lvl9pPr marL="3885751" indent="-228573" defTabSz="911120" eaLnBrk="0" fontAlgn="base" hangingPunct="0">
              <a:spcBef>
                <a:spcPct val="50000"/>
              </a:spcBef>
              <a:spcAft>
                <a:spcPct val="0"/>
              </a:spcAft>
              <a:buChar char="•"/>
              <a:defRPr sz="2400">
                <a:solidFill>
                  <a:schemeClr val="tx1"/>
                </a:solidFill>
                <a:latin typeface="Arial" charset="0"/>
              </a:defRPr>
            </a:lvl9pPr>
          </a:lstStyle>
          <a:p>
            <a:pPr eaLnBrk="1" hangingPunct="1"/>
            <a:fld id="{E18D7D78-865C-4FF9-9A73-BBD5478A514E}" type="slidenum">
              <a:rPr lang="en-US" sz="1300">
                <a:solidFill>
                  <a:prstClr val="black"/>
                </a:solidFill>
                <a:latin typeface="Times New Roman" pitchFamily="18" charset="0"/>
              </a:rPr>
              <a:pPr eaLnBrk="1" hangingPunct="1"/>
              <a:t>6</a:t>
            </a:fld>
            <a:endParaRPr lang="en-US" sz="1300">
              <a:solidFill>
                <a:prstClr val="black"/>
              </a:solidFill>
              <a:latin typeface="Times New Roman" pitchFamily="18" charset="0"/>
            </a:endParaRPr>
          </a:p>
        </p:txBody>
      </p:sp>
      <p:sp>
        <p:nvSpPr>
          <p:cNvPr id="51203" name="Rectangle 2"/>
          <p:cNvSpPr>
            <a:spLocks noGrp="1" noRot="1" noChangeAspect="1" noChangeArrowheads="1" noTextEdit="1"/>
          </p:cNvSpPr>
          <p:nvPr>
            <p:ph type="sldImg"/>
          </p:nvPr>
        </p:nvSpPr>
        <p:spPr>
          <a:xfrm>
            <a:off x="1181100" y="696913"/>
            <a:ext cx="4648200" cy="3486150"/>
          </a:xfrm>
          <a:ln/>
        </p:spPr>
      </p:sp>
      <p:sp>
        <p:nvSpPr>
          <p:cNvPr id="51204" name="Rectangle 3"/>
          <p:cNvSpPr>
            <a:spLocks noGrp="1" noChangeArrowheads="1"/>
          </p:cNvSpPr>
          <p:nvPr>
            <p:ph type="body" idx="1"/>
          </p:nvPr>
        </p:nvSpPr>
        <p:spPr>
          <a:noFill/>
        </p:spPr>
        <p:txBody>
          <a:bodyPr lIns="91486" tIns="45741" rIns="91486" bIns="45741"/>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11120" eaLnBrk="0" hangingPunct="0">
              <a:defRPr sz="2400">
                <a:solidFill>
                  <a:schemeClr val="tx1"/>
                </a:solidFill>
                <a:latin typeface="Arial" charset="0"/>
              </a:defRPr>
            </a:lvl1pPr>
            <a:lvl2pPr marL="742864" indent="-285716" defTabSz="911120" eaLnBrk="0" hangingPunct="0">
              <a:defRPr sz="2400">
                <a:solidFill>
                  <a:schemeClr val="tx1"/>
                </a:solidFill>
                <a:latin typeface="Arial" charset="0"/>
              </a:defRPr>
            </a:lvl2pPr>
            <a:lvl3pPr marL="1142868" indent="-228573" defTabSz="911120" eaLnBrk="0" hangingPunct="0">
              <a:defRPr sz="2400">
                <a:solidFill>
                  <a:schemeClr val="tx1"/>
                </a:solidFill>
                <a:latin typeface="Arial" charset="0"/>
              </a:defRPr>
            </a:lvl3pPr>
            <a:lvl4pPr marL="1600015" indent="-228573" defTabSz="911120" eaLnBrk="0" hangingPunct="0">
              <a:defRPr sz="2400">
                <a:solidFill>
                  <a:schemeClr val="tx1"/>
                </a:solidFill>
                <a:latin typeface="Arial" charset="0"/>
              </a:defRPr>
            </a:lvl4pPr>
            <a:lvl5pPr marL="2057163" indent="-228573" defTabSz="911120" eaLnBrk="0" hangingPunct="0">
              <a:defRPr sz="2400">
                <a:solidFill>
                  <a:schemeClr val="tx1"/>
                </a:solidFill>
                <a:latin typeface="Arial" charset="0"/>
              </a:defRPr>
            </a:lvl5pPr>
            <a:lvl6pPr marL="2514310" indent="-228573" defTabSz="911120" eaLnBrk="0" fontAlgn="base" hangingPunct="0">
              <a:spcBef>
                <a:spcPct val="50000"/>
              </a:spcBef>
              <a:spcAft>
                <a:spcPct val="0"/>
              </a:spcAft>
              <a:buChar char="•"/>
              <a:defRPr sz="2400">
                <a:solidFill>
                  <a:schemeClr val="tx1"/>
                </a:solidFill>
                <a:latin typeface="Arial" charset="0"/>
              </a:defRPr>
            </a:lvl6pPr>
            <a:lvl7pPr marL="2971457" indent="-228573" defTabSz="911120" eaLnBrk="0" fontAlgn="base" hangingPunct="0">
              <a:spcBef>
                <a:spcPct val="50000"/>
              </a:spcBef>
              <a:spcAft>
                <a:spcPct val="0"/>
              </a:spcAft>
              <a:buChar char="•"/>
              <a:defRPr sz="2400">
                <a:solidFill>
                  <a:schemeClr val="tx1"/>
                </a:solidFill>
                <a:latin typeface="Arial" charset="0"/>
              </a:defRPr>
            </a:lvl7pPr>
            <a:lvl8pPr marL="3428605" indent="-228573" defTabSz="911120" eaLnBrk="0" fontAlgn="base" hangingPunct="0">
              <a:spcBef>
                <a:spcPct val="50000"/>
              </a:spcBef>
              <a:spcAft>
                <a:spcPct val="0"/>
              </a:spcAft>
              <a:buChar char="•"/>
              <a:defRPr sz="2400">
                <a:solidFill>
                  <a:schemeClr val="tx1"/>
                </a:solidFill>
                <a:latin typeface="Arial" charset="0"/>
              </a:defRPr>
            </a:lvl8pPr>
            <a:lvl9pPr marL="3885751" indent="-228573" defTabSz="911120" eaLnBrk="0" fontAlgn="base" hangingPunct="0">
              <a:spcBef>
                <a:spcPct val="50000"/>
              </a:spcBef>
              <a:spcAft>
                <a:spcPct val="0"/>
              </a:spcAft>
              <a:buChar char="•"/>
              <a:defRPr sz="2400">
                <a:solidFill>
                  <a:schemeClr val="tx1"/>
                </a:solidFill>
                <a:latin typeface="Arial" charset="0"/>
              </a:defRPr>
            </a:lvl9pPr>
          </a:lstStyle>
          <a:p>
            <a:pPr eaLnBrk="1" hangingPunct="1"/>
            <a:fld id="{E18D7D78-865C-4FF9-9A73-BBD5478A514E}" type="slidenum">
              <a:rPr lang="en-US" sz="1300">
                <a:solidFill>
                  <a:prstClr val="black"/>
                </a:solidFill>
                <a:latin typeface="Times New Roman" pitchFamily="18" charset="0"/>
              </a:rPr>
              <a:pPr eaLnBrk="1" hangingPunct="1"/>
              <a:t>7</a:t>
            </a:fld>
            <a:endParaRPr lang="en-US" sz="1300">
              <a:solidFill>
                <a:prstClr val="black"/>
              </a:solidFill>
              <a:latin typeface="Times New Roman" pitchFamily="18" charset="0"/>
            </a:endParaRPr>
          </a:p>
        </p:txBody>
      </p:sp>
      <p:sp>
        <p:nvSpPr>
          <p:cNvPr id="51203" name="Rectangle 2"/>
          <p:cNvSpPr>
            <a:spLocks noGrp="1" noRot="1" noChangeAspect="1" noChangeArrowheads="1" noTextEdit="1"/>
          </p:cNvSpPr>
          <p:nvPr>
            <p:ph type="sldImg"/>
          </p:nvPr>
        </p:nvSpPr>
        <p:spPr>
          <a:xfrm>
            <a:off x="1181100" y="696913"/>
            <a:ext cx="4648200" cy="3486150"/>
          </a:xfrm>
          <a:ln/>
        </p:spPr>
      </p:sp>
      <p:sp>
        <p:nvSpPr>
          <p:cNvPr id="51204" name="Rectangle 3"/>
          <p:cNvSpPr>
            <a:spLocks noGrp="1" noChangeArrowheads="1"/>
          </p:cNvSpPr>
          <p:nvPr>
            <p:ph type="body" idx="1"/>
          </p:nvPr>
        </p:nvSpPr>
        <p:spPr>
          <a:noFill/>
        </p:spPr>
        <p:txBody>
          <a:bodyPr lIns="91486" tIns="45741" rIns="91486" bIns="45741"/>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11120" eaLnBrk="0" hangingPunct="0">
              <a:defRPr sz="2400">
                <a:solidFill>
                  <a:schemeClr val="tx1"/>
                </a:solidFill>
                <a:latin typeface="Arial" charset="0"/>
              </a:defRPr>
            </a:lvl1pPr>
            <a:lvl2pPr marL="742864" indent="-285716" defTabSz="911120" eaLnBrk="0" hangingPunct="0">
              <a:defRPr sz="2400">
                <a:solidFill>
                  <a:schemeClr val="tx1"/>
                </a:solidFill>
                <a:latin typeface="Arial" charset="0"/>
              </a:defRPr>
            </a:lvl2pPr>
            <a:lvl3pPr marL="1142868" indent="-228573" defTabSz="911120" eaLnBrk="0" hangingPunct="0">
              <a:defRPr sz="2400">
                <a:solidFill>
                  <a:schemeClr val="tx1"/>
                </a:solidFill>
                <a:latin typeface="Arial" charset="0"/>
              </a:defRPr>
            </a:lvl3pPr>
            <a:lvl4pPr marL="1600015" indent="-228573" defTabSz="911120" eaLnBrk="0" hangingPunct="0">
              <a:defRPr sz="2400">
                <a:solidFill>
                  <a:schemeClr val="tx1"/>
                </a:solidFill>
                <a:latin typeface="Arial" charset="0"/>
              </a:defRPr>
            </a:lvl4pPr>
            <a:lvl5pPr marL="2057163" indent="-228573" defTabSz="911120" eaLnBrk="0" hangingPunct="0">
              <a:defRPr sz="2400">
                <a:solidFill>
                  <a:schemeClr val="tx1"/>
                </a:solidFill>
                <a:latin typeface="Arial" charset="0"/>
              </a:defRPr>
            </a:lvl5pPr>
            <a:lvl6pPr marL="2514310" indent="-228573" defTabSz="911120" eaLnBrk="0" fontAlgn="base" hangingPunct="0">
              <a:spcBef>
                <a:spcPct val="50000"/>
              </a:spcBef>
              <a:spcAft>
                <a:spcPct val="0"/>
              </a:spcAft>
              <a:buChar char="•"/>
              <a:defRPr sz="2400">
                <a:solidFill>
                  <a:schemeClr val="tx1"/>
                </a:solidFill>
                <a:latin typeface="Arial" charset="0"/>
              </a:defRPr>
            </a:lvl6pPr>
            <a:lvl7pPr marL="2971457" indent="-228573" defTabSz="911120" eaLnBrk="0" fontAlgn="base" hangingPunct="0">
              <a:spcBef>
                <a:spcPct val="50000"/>
              </a:spcBef>
              <a:spcAft>
                <a:spcPct val="0"/>
              </a:spcAft>
              <a:buChar char="•"/>
              <a:defRPr sz="2400">
                <a:solidFill>
                  <a:schemeClr val="tx1"/>
                </a:solidFill>
                <a:latin typeface="Arial" charset="0"/>
              </a:defRPr>
            </a:lvl7pPr>
            <a:lvl8pPr marL="3428605" indent="-228573" defTabSz="911120" eaLnBrk="0" fontAlgn="base" hangingPunct="0">
              <a:spcBef>
                <a:spcPct val="50000"/>
              </a:spcBef>
              <a:spcAft>
                <a:spcPct val="0"/>
              </a:spcAft>
              <a:buChar char="•"/>
              <a:defRPr sz="2400">
                <a:solidFill>
                  <a:schemeClr val="tx1"/>
                </a:solidFill>
                <a:latin typeface="Arial" charset="0"/>
              </a:defRPr>
            </a:lvl8pPr>
            <a:lvl9pPr marL="3885751" indent="-228573" defTabSz="911120" eaLnBrk="0" fontAlgn="base" hangingPunct="0">
              <a:spcBef>
                <a:spcPct val="50000"/>
              </a:spcBef>
              <a:spcAft>
                <a:spcPct val="0"/>
              </a:spcAft>
              <a:buChar char="•"/>
              <a:defRPr sz="2400">
                <a:solidFill>
                  <a:schemeClr val="tx1"/>
                </a:solidFill>
                <a:latin typeface="Arial" charset="0"/>
              </a:defRPr>
            </a:lvl9pPr>
          </a:lstStyle>
          <a:p>
            <a:pPr eaLnBrk="1" hangingPunct="1"/>
            <a:fld id="{E18D7D78-865C-4FF9-9A73-BBD5478A514E}" type="slidenum">
              <a:rPr lang="en-US" sz="1300">
                <a:solidFill>
                  <a:prstClr val="black"/>
                </a:solidFill>
                <a:latin typeface="Times New Roman" pitchFamily="18" charset="0"/>
              </a:rPr>
              <a:pPr eaLnBrk="1" hangingPunct="1"/>
              <a:t>8</a:t>
            </a:fld>
            <a:endParaRPr lang="en-US" sz="1300">
              <a:solidFill>
                <a:prstClr val="black"/>
              </a:solidFill>
              <a:latin typeface="Times New Roman" pitchFamily="18" charset="0"/>
            </a:endParaRPr>
          </a:p>
        </p:txBody>
      </p:sp>
      <p:sp>
        <p:nvSpPr>
          <p:cNvPr id="51203" name="Rectangle 2"/>
          <p:cNvSpPr>
            <a:spLocks noGrp="1" noRot="1" noChangeAspect="1" noChangeArrowheads="1" noTextEdit="1"/>
          </p:cNvSpPr>
          <p:nvPr>
            <p:ph type="sldImg"/>
          </p:nvPr>
        </p:nvSpPr>
        <p:spPr>
          <a:xfrm>
            <a:off x="1181100" y="696913"/>
            <a:ext cx="4648200" cy="3486150"/>
          </a:xfrm>
          <a:ln/>
        </p:spPr>
      </p:sp>
      <p:sp>
        <p:nvSpPr>
          <p:cNvPr id="51204" name="Rectangle 3"/>
          <p:cNvSpPr>
            <a:spLocks noGrp="1" noChangeArrowheads="1"/>
          </p:cNvSpPr>
          <p:nvPr>
            <p:ph type="body" idx="1"/>
          </p:nvPr>
        </p:nvSpPr>
        <p:spPr>
          <a:noFill/>
        </p:spPr>
        <p:txBody>
          <a:bodyPr lIns="91486" tIns="45741" rIns="91486" bIns="45741"/>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11120" eaLnBrk="0" hangingPunct="0">
              <a:defRPr sz="2400">
                <a:solidFill>
                  <a:schemeClr val="tx1"/>
                </a:solidFill>
                <a:latin typeface="Arial" charset="0"/>
              </a:defRPr>
            </a:lvl1pPr>
            <a:lvl2pPr marL="742864" indent="-285716" defTabSz="911120" eaLnBrk="0" hangingPunct="0">
              <a:defRPr sz="2400">
                <a:solidFill>
                  <a:schemeClr val="tx1"/>
                </a:solidFill>
                <a:latin typeface="Arial" charset="0"/>
              </a:defRPr>
            </a:lvl2pPr>
            <a:lvl3pPr marL="1142868" indent="-228573" defTabSz="911120" eaLnBrk="0" hangingPunct="0">
              <a:defRPr sz="2400">
                <a:solidFill>
                  <a:schemeClr val="tx1"/>
                </a:solidFill>
                <a:latin typeface="Arial" charset="0"/>
              </a:defRPr>
            </a:lvl3pPr>
            <a:lvl4pPr marL="1600015" indent="-228573" defTabSz="911120" eaLnBrk="0" hangingPunct="0">
              <a:defRPr sz="2400">
                <a:solidFill>
                  <a:schemeClr val="tx1"/>
                </a:solidFill>
                <a:latin typeface="Arial" charset="0"/>
              </a:defRPr>
            </a:lvl4pPr>
            <a:lvl5pPr marL="2057163" indent="-228573" defTabSz="911120" eaLnBrk="0" hangingPunct="0">
              <a:defRPr sz="2400">
                <a:solidFill>
                  <a:schemeClr val="tx1"/>
                </a:solidFill>
                <a:latin typeface="Arial" charset="0"/>
              </a:defRPr>
            </a:lvl5pPr>
            <a:lvl6pPr marL="2514310" indent="-228573" defTabSz="911120" eaLnBrk="0" fontAlgn="base" hangingPunct="0">
              <a:spcBef>
                <a:spcPct val="50000"/>
              </a:spcBef>
              <a:spcAft>
                <a:spcPct val="0"/>
              </a:spcAft>
              <a:buChar char="•"/>
              <a:defRPr sz="2400">
                <a:solidFill>
                  <a:schemeClr val="tx1"/>
                </a:solidFill>
                <a:latin typeface="Arial" charset="0"/>
              </a:defRPr>
            </a:lvl6pPr>
            <a:lvl7pPr marL="2971457" indent="-228573" defTabSz="911120" eaLnBrk="0" fontAlgn="base" hangingPunct="0">
              <a:spcBef>
                <a:spcPct val="50000"/>
              </a:spcBef>
              <a:spcAft>
                <a:spcPct val="0"/>
              </a:spcAft>
              <a:buChar char="•"/>
              <a:defRPr sz="2400">
                <a:solidFill>
                  <a:schemeClr val="tx1"/>
                </a:solidFill>
                <a:latin typeface="Arial" charset="0"/>
              </a:defRPr>
            </a:lvl7pPr>
            <a:lvl8pPr marL="3428605" indent="-228573" defTabSz="911120" eaLnBrk="0" fontAlgn="base" hangingPunct="0">
              <a:spcBef>
                <a:spcPct val="50000"/>
              </a:spcBef>
              <a:spcAft>
                <a:spcPct val="0"/>
              </a:spcAft>
              <a:buChar char="•"/>
              <a:defRPr sz="2400">
                <a:solidFill>
                  <a:schemeClr val="tx1"/>
                </a:solidFill>
                <a:latin typeface="Arial" charset="0"/>
              </a:defRPr>
            </a:lvl8pPr>
            <a:lvl9pPr marL="3885751" indent="-228573" defTabSz="911120" eaLnBrk="0" fontAlgn="base" hangingPunct="0">
              <a:spcBef>
                <a:spcPct val="50000"/>
              </a:spcBef>
              <a:spcAft>
                <a:spcPct val="0"/>
              </a:spcAft>
              <a:buChar char="•"/>
              <a:defRPr sz="2400">
                <a:solidFill>
                  <a:schemeClr val="tx1"/>
                </a:solidFill>
                <a:latin typeface="Arial" charset="0"/>
              </a:defRPr>
            </a:lvl9pPr>
          </a:lstStyle>
          <a:p>
            <a:pPr eaLnBrk="1" hangingPunct="1"/>
            <a:fld id="{E18D7D78-865C-4FF9-9A73-BBD5478A514E}" type="slidenum">
              <a:rPr lang="en-US" sz="1300">
                <a:solidFill>
                  <a:prstClr val="black"/>
                </a:solidFill>
                <a:latin typeface="Times New Roman" pitchFamily="18" charset="0"/>
              </a:rPr>
              <a:pPr eaLnBrk="1" hangingPunct="1"/>
              <a:t>9</a:t>
            </a:fld>
            <a:endParaRPr lang="en-US" sz="1300">
              <a:solidFill>
                <a:prstClr val="black"/>
              </a:solidFill>
              <a:latin typeface="Times New Roman" pitchFamily="18" charset="0"/>
            </a:endParaRPr>
          </a:p>
        </p:txBody>
      </p:sp>
      <p:sp>
        <p:nvSpPr>
          <p:cNvPr id="51203" name="Rectangle 2"/>
          <p:cNvSpPr>
            <a:spLocks noGrp="1" noRot="1" noChangeAspect="1" noChangeArrowheads="1" noTextEdit="1"/>
          </p:cNvSpPr>
          <p:nvPr>
            <p:ph type="sldImg"/>
          </p:nvPr>
        </p:nvSpPr>
        <p:spPr>
          <a:xfrm>
            <a:off x="1181100" y="696913"/>
            <a:ext cx="4648200" cy="3486150"/>
          </a:xfrm>
          <a:ln/>
        </p:spPr>
      </p:sp>
      <p:sp>
        <p:nvSpPr>
          <p:cNvPr id="51204" name="Rectangle 3"/>
          <p:cNvSpPr>
            <a:spLocks noGrp="1" noChangeArrowheads="1"/>
          </p:cNvSpPr>
          <p:nvPr>
            <p:ph type="body" idx="1"/>
          </p:nvPr>
        </p:nvSpPr>
        <p:spPr>
          <a:noFill/>
        </p:spPr>
        <p:txBody>
          <a:bodyPr lIns="91486" tIns="45741" rIns="91486" bIns="45741"/>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11120" eaLnBrk="0" hangingPunct="0">
              <a:defRPr sz="2400">
                <a:solidFill>
                  <a:schemeClr val="tx1"/>
                </a:solidFill>
                <a:latin typeface="Arial" charset="0"/>
              </a:defRPr>
            </a:lvl1pPr>
            <a:lvl2pPr marL="742864" indent="-285716" defTabSz="911120" eaLnBrk="0" hangingPunct="0">
              <a:defRPr sz="2400">
                <a:solidFill>
                  <a:schemeClr val="tx1"/>
                </a:solidFill>
                <a:latin typeface="Arial" charset="0"/>
              </a:defRPr>
            </a:lvl2pPr>
            <a:lvl3pPr marL="1142868" indent="-228573" defTabSz="911120" eaLnBrk="0" hangingPunct="0">
              <a:defRPr sz="2400">
                <a:solidFill>
                  <a:schemeClr val="tx1"/>
                </a:solidFill>
                <a:latin typeface="Arial" charset="0"/>
              </a:defRPr>
            </a:lvl3pPr>
            <a:lvl4pPr marL="1600015" indent="-228573" defTabSz="911120" eaLnBrk="0" hangingPunct="0">
              <a:defRPr sz="2400">
                <a:solidFill>
                  <a:schemeClr val="tx1"/>
                </a:solidFill>
                <a:latin typeface="Arial" charset="0"/>
              </a:defRPr>
            </a:lvl4pPr>
            <a:lvl5pPr marL="2057163" indent="-228573" defTabSz="911120" eaLnBrk="0" hangingPunct="0">
              <a:defRPr sz="2400">
                <a:solidFill>
                  <a:schemeClr val="tx1"/>
                </a:solidFill>
                <a:latin typeface="Arial" charset="0"/>
              </a:defRPr>
            </a:lvl5pPr>
            <a:lvl6pPr marL="2514310" indent="-228573" defTabSz="911120" eaLnBrk="0" fontAlgn="base" hangingPunct="0">
              <a:spcBef>
                <a:spcPct val="50000"/>
              </a:spcBef>
              <a:spcAft>
                <a:spcPct val="0"/>
              </a:spcAft>
              <a:buChar char="•"/>
              <a:defRPr sz="2400">
                <a:solidFill>
                  <a:schemeClr val="tx1"/>
                </a:solidFill>
                <a:latin typeface="Arial" charset="0"/>
              </a:defRPr>
            </a:lvl6pPr>
            <a:lvl7pPr marL="2971457" indent="-228573" defTabSz="911120" eaLnBrk="0" fontAlgn="base" hangingPunct="0">
              <a:spcBef>
                <a:spcPct val="50000"/>
              </a:spcBef>
              <a:spcAft>
                <a:spcPct val="0"/>
              </a:spcAft>
              <a:buChar char="•"/>
              <a:defRPr sz="2400">
                <a:solidFill>
                  <a:schemeClr val="tx1"/>
                </a:solidFill>
                <a:latin typeface="Arial" charset="0"/>
              </a:defRPr>
            </a:lvl7pPr>
            <a:lvl8pPr marL="3428605" indent="-228573" defTabSz="911120" eaLnBrk="0" fontAlgn="base" hangingPunct="0">
              <a:spcBef>
                <a:spcPct val="50000"/>
              </a:spcBef>
              <a:spcAft>
                <a:spcPct val="0"/>
              </a:spcAft>
              <a:buChar char="•"/>
              <a:defRPr sz="2400">
                <a:solidFill>
                  <a:schemeClr val="tx1"/>
                </a:solidFill>
                <a:latin typeface="Arial" charset="0"/>
              </a:defRPr>
            </a:lvl8pPr>
            <a:lvl9pPr marL="3885751" indent="-228573" defTabSz="911120" eaLnBrk="0" fontAlgn="base" hangingPunct="0">
              <a:spcBef>
                <a:spcPct val="50000"/>
              </a:spcBef>
              <a:spcAft>
                <a:spcPct val="0"/>
              </a:spcAft>
              <a:buChar char="•"/>
              <a:defRPr sz="2400">
                <a:solidFill>
                  <a:schemeClr val="tx1"/>
                </a:solidFill>
                <a:latin typeface="Arial" charset="0"/>
              </a:defRPr>
            </a:lvl9pPr>
          </a:lstStyle>
          <a:p>
            <a:pPr eaLnBrk="1" hangingPunct="1"/>
            <a:fld id="{E18D7D78-865C-4FF9-9A73-BBD5478A514E}" type="slidenum">
              <a:rPr lang="en-US" sz="1300">
                <a:solidFill>
                  <a:prstClr val="black"/>
                </a:solidFill>
                <a:latin typeface="Times New Roman" pitchFamily="18" charset="0"/>
              </a:rPr>
              <a:pPr eaLnBrk="1" hangingPunct="1"/>
              <a:t>10</a:t>
            </a:fld>
            <a:endParaRPr lang="en-US" sz="1300">
              <a:solidFill>
                <a:prstClr val="black"/>
              </a:solidFill>
              <a:latin typeface="Times New Roman" pitchFamily="18" charset="0"/>
            </a:endParaRPr>
          </a:p>
        </p:txBody>
      </p:sp>
      <p:sp>
        <p:nvSpPr>
          <p:cNvPr id="51203" name="Rectangle 2"/>
          <p:cNvSpPr>
            <a:spLocks noGrp="1" noRot="1" noChangeAspect="1" noChangeArrowheads="1" noTextEdit="1"/>
          </p:cNvSpPr>
          <p:nvPr>
            <p:ph type="sldImg"/>
          </p:nvPr>
        </p:nvSpPr>
        <p:spPr>
          <a:xfrm>
            <a:off x="1181100" y="696913"/>
            <a:ext cx="4648200" cy="3486150"/>
          </a:xfrm>
          <a:ln/>
        </p:spPr>
      </p:sp>
      <p:sp>
        <p:nvSpPr>
          <p:cNvPr id="51204" name="Rectangle 3"/>
          <p:cNvSpPr>
            <a:spLocks noGrp="1" noChangeArrowheads="1"/>
          </p:cNvSpPr>
          <p:nvPr>
            <p:ph type="body" idx="1"/>
          </p:nvPr>
        </p:nvSpPr>
        <p:spPr>
          <a:noFill/>
        </p:spPr>
        <p:txBody>
          <a:bodyPr lIns="91486" tIns="45741" rIns="91486" bIns="45741"/>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11120" eaLnBrk="0" hangingPunct="0">
              <a:defRPr sz="2400">
                <a:solidFill>
                  <a:schemeClr val="tx1"/>
                </a:solidFill>
                <a:latin typeface="Arial" charset="0"/>
              </a:defRPr>
            </a:lvl1pPr>
            <a:lvl2pPr marL="742864" indent="-285716" defTabSz="911120" eaLnBrk="0" hangingPunct="0">
              <a:defRPr sz="2400">
                <a:solidFill>
                  <a:schemeClr val="tx1"/>
                </a:solidFill>
                <a:latin typeface="Arial" charset="0"/>
              </a:defRPr>
            </a:lvl2pPr>
            <a:lvl3pPr marL="1142868" indent="-228573" defTabSz="911120" eaLnBrk="0" hangingPunct="0">
              <a:defRPr sz="2400">
                <a:solidFill>
                  <a:schemeClr val="tx1"/>
                </a:solidFill>
                <a:latin typeface="Arial" charset="0"/>
              </a:defRPr>
            </a:lvl3pPr>
            <a:lvl4pPr marL="1600015" indent="-228573" defTabSz="911120" eaLnBrk="0" hangingPunct="0">
              <a:defRPr sz="2400">
                <a:solidFill>
                  <a:schemeClr val="tx1"/>
                </a:solidFill>
                <a:latin typeface="Arial" charset="0"/>
              </a:defRPr>
            </a:lvl4pPr>
            <a:lvl5pPr marL="2057163" indent="-228573" defTabSz="911120" eaLnBrk="0" hangingPunct="0">
              <a:defRPr sz="2400">
                <a:solidFill>
                  <a:schemeClr val="tx1"/>
                </a:solidFill>
                <a:latin typeface="Arial" charset="0"/>
              </a:defRPr>
            </a:lvl5pPr>
            <a:lvl6pPr marL="2514310" indent="-228573" defTabSz="911120" eaLnBrk="0" fontAlgn="base" hangingPunct="0">
              <a:spcBef>
                <a:spcPct val="50000"/>
              </a:spcBef>
              <a:spcAft>
                <a:spcPct val="0"/>
              </a:spcAft>
              <a:buChar char="•"/>
              <a:defRPr sz="2400">
                <a:solidFill>
                  <a:schemeClr val="tx1"/>
                </a:solidFill>
                <a:latin typeface="Arial" charset="0"/>
              </a:defRPr>
            </a:lvl6pPr>
            <a:lvl7pPr marL="2971457" indent="-228573" defTabSz="911120" eaLnBrk="0" fontAlgn="base" hangingPunct="0">
              <a:spcBef>
                <a:spcPct val="50000"/>
              </a:spcBef>
              <a:spcAft>
                <a:spcPct val="0"/>
              </a:spcAft>
              <a:buChar char="•"/>
              <a:defRPr sz="2400">
                <a:solidFill>
                  <a:schemeClr val="tx1"/>
                </a:solidFill>
                <a:latin typeface="Arial" charset="0"/>
              </a:defRPr>
            </a:lvl7pPr>
            <a:lvl8pPr marL="3428605" indent="-228573" defTabSz="911120" eaLnBrk="0" fontAlgn="base" hangingPunct="0">
              <a:spcBef>
                <a:spcPct val="50000"/>
              </a:spcBef>
              <a:spcAft>
                <a:spcPct val="0"/>
              </a:spcAft>
              <a:buChar char="•"/>
              <a:defRPr sz="2400">
                <a:solidFill>
                  <a:schemeClr val="tx1"/>
                </a:solidFill>
                <a:latin typeface="Arial" charset="0"/>
              </a:defRPr>
            </a:lvl8pPr>
            <a:lvl9pPr marL="3885751" indent="-228573" defTabSz="911120" eaLnBrk="0" fontAlgn="base" hangingPunct="0">
              <a:spcBef>
                <a:spcPct val="50000"/>
              </a:spcBef>
              <a:spcAft>
                <a:spcPct val="0"/>
              </a:spcAft>
              <a:buChar char="•"/>
              <a:defRPr sz="2400">
                <a:solidFill>
                  <a:schemeClr val="tx1"/>
                </a:solidFill>
                <a:latin typeface="Arial" charset="0"/>
              </a:defRPr>
            </a:lvl9pPr>
          </a:lstStyle>
          <a:p>
            <a:pPr eaLnBrk="1" hangingPunct="1"/>
            <a:fld id="{E18D7D78-865C-4FF9-9A73-BBD5478A514E}" type="slidenum">
              <a:rPr lang="en-US" sz="1300">
                <a:solidFill>
                  <a:prstClr val="black"/>
                </a:solidFill>
                <a:latin typeface="Times New Roman" pitchFamily="18" charset="0"/>
              </a:rPr>
              <a:pPr eaLnBrk="1" hangingPunct="1"/>
              <a:t>11</a:t>
            </a:fld>
            <a:endParaRPr lang="en-US" sz="1300">
              <a:solidFill>
                <a:prstClr val="black"/>
              </a:solidFill>
              <a:latin typeface="Times New Roman" pitchFamily="18" charset="0"/>
            </a:endParaRPr>
          </a:p>
        </p:txBody>
      </p:sp>
      <p:sp>
        <p:nvSpPr>
          <p:cNvPr id="51203" name="Rectangle 2"/>
          <p:cNvSpPr>
            <a:spLocks noGrp="1" noRot="1" noChangeAspect="1" noChangeArrowheads="1" noTextEdit="1"/>
          </p:cNvSpPr>
          <p:nvPr>
            <p:ph type="sldImg"/>
          </p:nvPr>
        </p:nvSpPr>
        <p:spPr>
          <a:xfrm>
            <a:off x="1181100" y="696913"/>
            <a:ext cx="4648200" cy="3486150"/>
          </a:xfrm>
          <a:ln/>
        </p:spPr>
      </p:sp>
      <p:sp>
        <p:nvSpPr>
          <p:cNvPr id="51204" name="Rectangle 3"/>
          <p:cNvSpPr>
            <a:spLocks noGrp="1" noChangeArrowheads="1"/>
          </p:cNvSpPr>
          <p:nvPr>
            <p:ph type="body" idx="1"/>
          </p:nvPr>
        </p:nvSpPr>
        <p:spPr>
          <a:noFill/>
        </p:spPr>
        <p:txBody>
          <a:bodyPr lIns="91486" tIns="45741" rIns="91486" bIns="45741"/>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3545" name="Picture 1081"/>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849" r="31892"/>
          <a:stretch/>
        </p:blipFill>
        <p:spPr bwMode="auto">
          <a:xfrm>
            <a:off x="5577840" y="-1832"/>
            <a:ext cx="3566160" cy="6861665"/>
          </a:xfrm>
          <a:prstGeom prst="rect">
            <a:avLst/>
          </a:prstGeom>
          <a:noFill/>
          <a:extLst>
            <a:ext uri="{909E8E84-426E-40DD-AFC4-6F175D3DCCD1}">
              <a14:hiddenFill xmlns:a14="http://schemas.microsoft.com/office/drawing/2010/main">
                <a:solidFill>
                  <a:srgbClr val="FFFFFF"/>
                </a:solidFill>
              </a14:hiddenFill>
            </a:ext>
          </a:extLst>
        </p:spPr>
      </p:pic>
      <p:sp>
        <p:nvSpPr>
          <p:cNvPr id="63490" name="Rectangle 1026"/>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Select to edit master title</a:t>
            </a:r>
          </a:p>
        </p:txBody>
      </p:sp>
      <p:sp>
        <p:nvSpPr>
          <p:cNvPr id="63491" name="Rectangle 1027"/>
          <p:cNvSpPr>
            <a:spLocks noGrp="1" noChangeArrowheads="1"/>
          </p:cNvSpPr>
          <p:nvPr>
            <p:ph type="subTitle" idx="1"/>
          </p:nvPr>
        </p:nvSpPr>
        <p:spPr>
          <a:xfrm>
            <a:off x="449263" y="1754188"/>
            <a:ext cx="4951412" cy="1752600"/>
          </a:xfrm>
        </p:spPr>
        <p:txBody>
          <a:bodyPr/>
          <a:lstStyle>
            <a:lvl1pPr marL="0" indent="0">
              <a:buFontTx/>
              <a:buNone/>
              <a:defRPr sz="3200">
                <a:solidFill>
                  <a:schemeClr val="bg2"/>
                </a:solidFill>
              </a:defRPr>
            </a:lvl1pPr>
          </a:lstStyle>
          <a:p>
            <a:pPr lvl="0"/>
            <a:r>
              <a:rPr lang="en-US" noProof="0" smtClean="0"/>
              <a:t>Select to edit master subtitle</a:t>
            </a:r>
          </a:p>
        </p:txBody>
      </p:sp>
      <p:grpSp>
        <p:nvGrpSpPr>
          <p:cNvPr id="63544" name="Group 1080"/>
          <p:cNvGrpSpPr>
            <a:grpSpLocks/>
          </p:cNvGrpSpPr>
          <p:nvPr userDrawn="1"/>
        </p:nvGrpSpPr>
        <p:grpSpPr bwMode="auto">
          <a:xfrm>
            <a:off x="5873750" y="271463"/>
            <a:ext cx="2895600" cy="909638"/>
            <a:chOff x="3700" y="171"/>
            <a:chExt cx="1824" cy="573"/>
          </a:xfrm>
        </p:grpSpPr>
        <p:pic>
          <p:nvPicPr>
            <p:cNvPr id="63543" name="Picture 1079"/>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700" y="171"/>
              <a:ext cx="573" cy="573"/>
            </a:xfrm>
            <a:prstGeom prst="rect">
              <a:avLst/>
            </a:prstGeom>
            <a:noFill/>
            <a:extLst>
              <a:ext uri="{909E8E84-426E-40DD-AFC4-6F175D3DCCD1}">
                <a14:hiddenFill xmlns:a14="http://schemas.microsoft.com/office/drawing/2010/main">
                  <a:solidFill>
                    <a:srgbClr val="FFFFFF"/>
                  </a:solidFill>
                </a14:hiddenFill>
              </a:ext>
            </a:extLst>
          </p:spPr>
        </p:pic>
        <p:sp>
          <p:nvSpPr>
            <p:cNvPr id="63535" name="Text Box 1071"/>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lnSpc>
                  <a:spcPct val="85000"/>
                </a:lnSpc>
                <a:spcBef>
                  <a:spcPct val="0"/>
                </a:spcBef>
                <a:spcAft>
                  <a:spcPct val="0"/>
                </a:spcAft>
              </a:pPr>
              <a:r>
                <a:rPr lang="en-US" b="1">
                  <a:solidFill>
                    <a:srgbClr val="FFFFFF"/>
                  </a:solidFill>
                </a:rPr>
                <a:t>Federal Aviation</a:t>
              </a:r>
            </a:p>
            <a:p>
              <a:pPr fontAlgn="base">
                <a:lnSpc>
                  <a:spcPct val="85000"/>
                </a:lnSpc>
                <a:spcBef>
                  <a:spcPct val="0"/>
                </a:spcBef>
                <a:spcAft>
                  <a:spcPct val="0"/>
                </a:spcAft>
              </a:pPr>
              <a:r>
                <a:rPr lang="en-US" b="1">
                  <a:solidFill>
                    <a:srgbClr val="FFFFFF"/>
                  </a:solidFill>
                </a:rPr>
                <a:t>Administration</a:t>
              </a:r>
            </a:p>
          </p:txBody>
        </p:sp>
      </p:grpSp>
    </p:spTree>
    <p:extLst>
      <p:ext uri="{BB962C8B-B14F-4D97-AF65-F5344CB8AC3E}">
        <p14:creationId xmlns:p14="http://schemas.microsoft.com/office/powerpoint/2010/main" val="297136303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83339" y="6248400"/>
            <a:ext cx="1672032" cy="457200"/>
          </a:xfrm>
        </p:spPr>
        <p:txBody>
          <a:bodyPr/>
          <a:lstStyle>
            <a:lvl1pPr>
              <a:defRPr>
                <a:solidFill>
                  <a:schemeClr val="bg1">
                    <a:lumMod val="75000"/>
                  </a:schemeClr>
                </a:solidFill>
              </a:defRPr>
            </a:lvl1pPr>
          </a:lstStyle>
          <a:p>
            <a:endParaRPr lang="en-US" dirty="0">
              <a:solidFill>
                <a:srgbClr val="FFFFFF">
                  <a:lumMod val="75000"/>
                </a:srgbClr>
              </a:solidFill>
            </a:endParaRPr>
          </a:p>
        </p:txBody>
      </p:sp>
      <p:sp>
        <p:nvSpPr>
          <p:cNvPr id="5" name="Footer Placeholder 4"/>
          <p:cNvSpPr>
            <a:spLocks noGrp="1"/>
          </p:cNvSpPr>
          <p:nvPr>
            <p:ph type="ftr" sz="quarter" idx="11"/>
          </p:nvPr>
        </p:nvSpPr>
        <p:spPr>
          <a:xfrm>
            <a:off x="2196798" y="6248400"/>
            <a:ext cx="2895600" cy="457200"/>
          </a:xfrm>
        </p:spPr>
        <p:txBody>
          <a:bodyPr/>
          <a:lstStyle>
            <a:lvl1pPr>
              <a:defRPr>
                <a:solidFill>
                  <a:schemeClr val="bg1">
                    <a:lumMod val="75000"/>
                  </a:schemeClr>
                </a:solidFill>
              </a:defRPr>
            </a:lvl1pPr>
          </a:lstStyle>
          <a:p>
            <a:endParaRPr lang="en-US" dirty="0">
              <a:solidFill>
                <a:srgbClr val="FFFFFF">
                  <a:lumMod val="75000"/>
                </a:srgbClr>
              </a:solidFill>
            </a:endParaRPr>
          </a:p>
        </p:txBody>
      </p:sp>
      <p:sp>
        <p:nvSpPr>
          <p:cNvPr id="6" name="Slide Number Placeholder 5"/>
          <p:cNvSpPr>
            <a:spLocks noGrp="1"/>
          </p:cNvSpPr>
          <p:nvPr>
            <p:ph type="sldNum" sz="quarter" idx="12"/>
          </p:nvPr>
        </p:nvSpPr>
        <p:spPr>
          <a:xfrm>
            <a:off x="6636504" y="6248400"/>
            <a:ext cx="1905000" cy="457200"/>
          </a:xfrm>
        </p:spPr>
        <p:txBody>
          <a:bodyPr/>
          <a:lstStyle>
            <a:lvl1pPr>
              <a:defRPr/>
            </a:lvl1pPr>
          </a:lstStyle>
          <a:p>
            <a:fld id="{78D3ABA1-EA94-43C0-B992-7CBCC31144F1}" type="slidenum">
              <a:rPr lang="en-US">
                <a:solidFill>
                  <a:srgbClr val="FFFFFF">
                    <a:lumMod val="65000"/>
                  </a:srgbClr>
                </a:solidFill>
              </a:rPr>
              <a:pPr/>
              <a:t>‹#›</a:t>
            </a:fld>
            <a:endParaRPr lang="en-US" dirty="0">
              <a:solidFill>
                <a:srgbClr val="FFFFFF">
                  <a:lumMod val="65000"/>
                </a:srgbClr>
              </a:solidFill>
            </a:endParaRPr>
          </a:p>
        </p:txBody>
      </p:sp>
    </p:spTree>
    <p:extLst>
      <p:ext uri="{BB962C8B-B14F-4D97-AF65-F5344CB8AC3E}">
        <p14:creationId xmlns:p14="http://schemas.microsoft.com/office/powerpoint/2010/main" val="338888266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7" name="Slide Number Placeholder 6"/>
          <p:cNvSpPr>
            <a:spLocks noGrp="1"/>
          </p:cNvSpPr>
          <p:nvPr>
            <p:ph type="sldNum" sz="quarter" idx="12"/>
          </p:nvPr>
        </p:nvSpPr>
        <p:spPr/>
        <p:txBody>
          <a:bodyPr/>
          <a:lstStyle>
            <a:lvl1pPr>
              <a:defRPr/>
            </a:lvl1pPr>
          </a:lstStyle>
          <a:p>
            <a:fld id="{836266C2-23C9-4679-9EA6-D74DA6C8C265}"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2149009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5" name="Slide Number Placeholder 4"/>
          <p:cNvSpPr>
            <a:spLocks noGrp="1"/>
          </p:cNvSpPr>
          <p:nvPr>
            <p:ph type="sldNum" sz="quarter" idx="12"/>
          </p:nvPr>
        </p:nvSpPr>
        <p:spPr/>
        <p:txBody>
          <a:bodyPr/>
          <a:lstStyle>
            <a:lvl1pPr>
              <a:defRPr/>
            </a:lvl1pPr>
          </a:lstStyle>
          <a:p>
            <a:fld id="{F1F6FF14-FC6A-41B6-B2DC-884C6B7C3F2E}"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195248136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4" name="Slide Number Placeholder 3"/>
          <p:cNvSpPr>
            <a:spLocks noGrp="1"/>
          </p:cNvSpPr>
          <p:nvPr>
            <p:ph type="sldNum" sz="quarter" idx="12"/>
          </p:nvPr>
        </p:nvSpPr>
        <p:spPr/>
        <p:txBody>
          <a:bodyPr/>
          <a:lstStyle>
            <a:lvl1pPr>
              <a:defRPr/>
            </a:lvl1pPr>
          </a:lstStyle>
          <a:p>
            <a:fld id="{8579F915-29B1-4ADF-B1F4-B9108899500C}"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143629817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7" name="Slide Number Placeholder 6"/>
          <p:cNvSpPr>
            <a:spLocks noGrp="1"/>
          </p:cNvSpPr>
          <p:nvPr>
            <p:ph type="sldNum" sz="quarter" idx="12"/>
          </p:nvPr>
        </p:nvSpPr>
        <p:spPr/>
        <p:txBody>
          <a:bodyPr/>
          <a:lstStyle>
            <a:lvl1pPr>
              <a:defRPr/>
            </a:lvl1pPr>
          </a:lstStyle>
          <a:p>
            <a:fld id="{9187D554-CBC1-41AB-90CF-337CEC897EAA}"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19334524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solidFill>
                <a:srgbClr val="FFFFFF">
                  <a:lumMod val="65000"/>
                </a:srgbClr>
              </a:solidFill>
            </a:endParaRPr>
          </a:p>
        </p:txBody>
      </p:sp>
      <p:sp>
        <p:nvSpPr>
          <p:cNvPr id="8" name="Rectangle 10"/>
          <p:cNvSpPr>
            <a:spLocks noGrp="1" noChangeArrowheads="1"/>
          </p:cNvSpPr>
          <p:nvPr>
            <p:ph type="ftr" sz="quarter" idx="11"/>
          </p:nvPr>
        </p:nvSpPr>
        <p:spPr>
          <a:ln/>
        </p:spPr>
        <p:txBody>
          <a:bodyPr/>
          <a:lstStyle>
            <a:lvl1pPr>
              <a:defRPr/>
            </a:lvl1pPr>
          </a:lstStyle>
          <a:p>
            <a:pPr>
              <a:defRPr/>
            </a:pPr>
            <a:endParaRPr lang="en-US">
              <a:solidFill>
                <a:srgbClr val="FFFFFF">
                  <a:lumMod val="65000"/>
                </a:srgbClr>
              </a:solidFill>
            </a:endParaRPr>
          </a:p>
        </p:txBody>
      </p:sp>
      <p:sp>
        <p:nvSpPr>
          <p:cNvPr id="9" name="Rectangle 11"/>
          <p:cNvSpPr>
            <a:spLocks noGrp="1" noChangeArrowheads="1"/>
          </p:cNvSpPr>
          <p:nvPr>
            <p:ph type="sldNum" sz="quarter" idx="12"/>
          </p:nvPr>
        </p:nvSpPr>
        <p:spPr>
          <a:ln/>
        </p:spPr>
        <p:txBody>
          <a:bodyPr/>
          <a:lstStyle>
            <a:lvl1pPr>
              <a:defRPr/>
            </a:lvl1pPr>
          </a:lstStyle>
          <a:p>
            <a:pPr>
              <a:defRPr/>
            </a:pPr>
            <a:fld id="{5B6B2C6A-CDC5-43B3-82E2-A956377D50BC}" type="slidenum">
              <a:rPr lang="en-US">
                <a:solidFill>
                  <a:srgbClr val="FFFFFF">
                    <a:lumMod val="65000"/>
                  </a:srgbClr>
                </a:solidFill>
              </a:rPr>
              <a:pPr>
                <a:defRPr/>
              </a:pPr>
              <a:t>‹#›</a:t>
            </a:fld>
            <a:endParaRPr lang="en-US">
              <a:solidFill>
                <a:srgbClr val="FFFFFF">
                  <a:lumMod val="65000"/>
                </a:srgbClr>
              </a:solidFill>
            </a:endParaRPr>
          </a:p>
        </p:txBody>
      </p:sp>
    </p:spTree>
    <p:extLst>
      <p:ext uri="{BB962C8B-B14F-4D97-AF65-F5344CB8AC3E}">
        <p14:creationId xmlns:p14="http://schemas.microsoft.com/office/powerpoint/2010/main" val="21936427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buFontTx/>
              <a:buChar char="•"/>
            </a:pPr>
            <a:endParaRPr lang="en-US" sz="2400">
              <a:solidFill>
                <a:srgbClr val="000000"/>
              </a:solidFill>
            </a:endParaRPr>
          </a:p>
        </p:txBody>
      </p:sp>
      <p:sp>
        <p:nvSpPr>
          <p:cNvPr id="56327" name="Rectangle 7"/>
          <p:cNvSpPr>
            <a:spLocks noGrp="1" noChangeArrowheads="1"/>
          </p:cNvSpPr>
          <p:nvPr>
            <p:ph type="title"/>
          </p:nvPr>
        </p:nvSpPr>
        <p:spPr bwMode="auto">
          <a:xfrm>
            <a:off x="212942" y="106494"/>
            <a:ext cx="8818324"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Select to edit master title</a:t>
            </a:r>
          </a:p>
        </p:txBody>
      </p:sp>
      <p:sp>
        <p:nvSpPr>
          <p:cNvPr id="56328" name="Rectangle 8"/>
          <p:cNvSpPr>
            <a:spLocks noGrp="1" noChangeArrowheads="1"/>
          </p:cNvSpPr>
          <p:nvPr>
            <p:ph type="body" idx="1"/>
          </p:nvPr>
        </p:nvSpPr>
        <p:spPr bwMode="auto">
          <a:xfrm>
            <a:off x="219728" y="919402"/>
            <a:ext cx="8773960" cy="50304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Select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a:solidFill>
                  <a:schemeClr val="bg1">
                    <a:lumMod val="65000"/>
                  </a:schemeClr>
                </a:solidFill>
                <a:latin typeface="Times New Roman" pitchFamily="18" charset="0"/>
              </a:defRPr>
            </a:lvl1pPr>
          </a:lstStyle>
          <a:p>
            <a:pPr fontAlgn="base">
              <a:spcAft>
                <a:spcPct val="0"/>
              </a:spcAft>
            </a:pPr>
            <a:endParaRPr lang="en-US" dirty="0">
              <a:solidFill>
                <a:srgbClr val="FFFFFF">
                  <a:lumMod val="65000"/>
                </a:srgbClr>
              </a:solidFill>
            </a:endParaRPr>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a:solidFill>
                  <a:schemeClr val="bg1">
                    <a:lumMod val="65000"/>
                  </a:schemeClr>
                </a:solidFill>
                <a:latin typeface="Times New Roman" pitchFamily="18" charset="0"/>
              </a:defRPr>
            </a:lvl1pPr>
          </a:lstStyle>
          <a:p>
            <a:pPr fontAlgn="base">
              <a:spcAft>
                <a:spcPct val="0"/>
              </a:spcAft>
            </a:pPr>
            <a:endParaRPr lang="en-US" dirty="0">
              <a:solidFill>
                <a:srgbClr val="FFFFFF">
                  <a:lumMod val="65000"/>
                </a:srgbClr>
              </a:solidFill>
            </a:endParaRPr>
          </a:p>
        </p:txBody>
      </p:sp>
      <p:sp>
        <p:nvSpPr>
          <p:cNvPr id="56331" name="Rectangle 11"/>
          <p:cNvSpPr>
            <a:spLocks noGrp="1" noChangeArrowheads="1"/>
          </p:cNvSpPr>
          <p:nvPr>
            <p:ph type="sldNum" sz="quarter" idx="4"/>
          </p:nvPr>
        </p:nvSpPr>
        <p:spPr bwMode="auto">
          <a:xfrm>
            <a:off x="6651165"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bg1">
                    <a:lumMod val="65000"/>
                  </a:schemeClr>
                </a:solidFill>
                <a:latin typeface="Times New Roman" pitchFamily="18" charset="0"/>
              </a:defRPr>
            </a:lvl1pPr>
          </a:lstStyle>
          <a:p>
            <a:pPr fontAlgn="base">
              <a:spcAft>
                <a:spcPct val="0"/>
              </a:spcAft>
            </a:pPr>
            <a:fld id="{74438B1A-AF1B-4C8B-993E-1BADE62A2451}" type="slidenum">
              <a:rPr lang="en-US" smtClean="0">
                <a:solidFill>
                  <a:srgbClr val="FFFFFF">
                    <a:lumMod val="65000"/>
                  </a:srgbClr>
                </a:solidFill>
              </a:rPr>
              <a:pPr fontAlgn="base">
                <a:spcAft>
                  <a:spcPct val="0"/>
                </a:spcAft>
              </a:pPr>
              <a:t>‹#›</a:t>
            </a:fld>
            <a:endParaRPr lang="en-US" dirty="0">
              <a:solidFill>
                <a:srgbClr val="FFFFFF">
                  <a:lumMod val="65000"/>
                </a:srgbClr>
              </a:solidFill>
            </a:endParaRPr>
          </a:p>
        </p:txBody>
      </p:sp>
      <p:grpSp>
        <p:nvGrpSpPr>
          <p:cNvPr id="56345" name="Group 25"/>
          <p:cNvGrpSpPr>
            <a:grpSpLocks/>
          </p:cNvGrpSpPr>
          <p:nvPr userDrawn="1"/>
        </p:nvGrpSpPr>
        <p:grpSpPr bwMode="auto">
          <a:xfrm>
            <a:off x="5708650" y="6126158"/>
            <a:ext cx="2047875" cy="660400"/>
            <a:chOff x="3596" y="3859"/>
            <a:chExt cx="1290" cy="416"/>
          </a:xfrm>
        </p:grpSpPr>
        <p:pic>
          <p:nvPicPr>
            <p:cNvPr id="56346" name="Picture 26"/>
            <p:cNvPicPr>
              <a:picLocks noChangeAspect="1" noChangeArrowheads="1"/>
            </p:cNvPicPr>
            <p:nvPr userDrawn="1"/>
          </p:nvPicPr>
          <p:blipFill>
            <a:blip r:embed="rId9"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lnSpc>
                  <a:spcPct val="85000"/>
                </a:lnSpc>
                <a:spcBef>
                  <a:spcPct val="0"/>
                </a:spcBef>
                <a:spcAft>
                  <a:spcPct val="0"/>
                </a:spcAft>
              </a:pPr>
              <a:r>
                <a:rPr lang="en-US" sz="1200" b="1" dirty="0">
                  <a:solidFill>
                    <a:srgbClr val="FFFFFF"/>
                  </a:solidFill>
                </a:rPr>
                <a:t>Federal Aviation</a:t>
              </a:r>
            </a:p>
            <a:p>
              <a:pPr fontAlgn="base">
                <a:lnSpc>
                  <a:spcPct val="85000"/>
                </a:lnSpc>
                <a:spcBef>
                  <a:spcPct val="0"/>
                </a:spcBef>
                <a:spcAft>
                  <a:spcPct val="0"/>
                </a:spcAft>
              </a:pPr>
              <a:r>
                <a:rPr lang="en-US" sz="1200" b="1" dirty="0">
                  <a:solidFill>
                    <a:srgbClr val="FFFFFF"/>
                  </a:solidFill>
                </a:rPr>
                <a:t>Administration</a:t>
              </a:r>
            </a:p>
          </p:txBody>
        </p:sp>
      </p:grpSp>
      <p:sp>
        <p:nvSpPr>
          <p:cNvPr id="56349" name="Text Box 29" hidden="1"/>
          <p:cNvSpPr txBox="1">
            <a:spLocks noChangeArrowheads="1"/>
          </p:cNvSpPr>
          <p:nvPr userDrawn="1"/>
        </p:nvSpPr>
        <p:spPr bwMode="auto">
          <a:xfrm>
            <a:off x="449263" y="6205538"/>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200" b="1" dirty="0">
                <a:solidFill>
                  <a:srgbClr val="C0C0C0"/>
                </a:solidFill>
              </a:rPr>
              <a:t>&lt;Presentation Title – Change on Master Slide&gt;</a:t>
            </a:r>
            <a:endParaRPr lang="en-US" sz="1200" dirty="0">
              <a:solidFill>
                <a:srgbClr val="C0C0C0"/>
              </a:solidFill>
            </a:endParaRPr>
          </a:p>
        </p:txBody>
      </p:sp>
      <p:sp>
        <p:nvSpPr>
          <p:cNvPr id="56350" name="Text Box 30" hidden="1"/>
          <p:cNvSpPr txBox="1">
            <a:spLocks noChangeArrowheads="1"/>
          </p:cNvSpPr>
          <p:nvPr userDrawn="1"/>
        </p:nvSpPr>
        <p:spPr bwMode="auto">
          <a:xfrm>
            <a:off x="441325" y="6384925"/>
            <a:ext cx="3740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200" dirty="0">
                <a:solidFill>
                  <a:srgbClr val="C0C0C0"/>
                </a:solidFill>
              </a:rPr>
              <a:t>&lt;Date of Presentation – Change on Master Slide&gt;</a:t>
            </a:r>
          </a:p>
        </p:txBody>
      </p:sp>
    </p:spTree>
    <p:extLst>
      <p:ext uri="{BB962C8B-B14F-4D97-AF65-F5344CB8AC3E}">
        <p14:creationId xmlns:p14="http://schemas.microsoft.com/office/powerpoint/2010/main" val="40232114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hf hdr="0" ftr="0" dt="0"/>
  <p:txStyles>
    <p:titleStyle>
      <a:lvl1pPr algn="l" rtl="0" fontAlgn="base">
        <a:spcBef>
          <a:spcPct val="0"/>
        </a:spcBef>
        <a:spcAft>
          <a:spcPct val="0"/>
        </a:spcAft>
        <a:defRPr sz="28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txBox="1">
            <a:spLocks noChangeArrowheads="1"/>
          </p:cNvSpPr>
          <p:nvPr/>
        </p:nvSpPr>
        <p:spPr bwMode="auto">
          <a:xfrm>
            <a:off x="446088" y="312738"/>
            <a:ext cx="4983162" cy="1395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28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a:lstStyle>
          <a:p>
            <a:r>
              <a:rPr lang="en-US" dirty="0" smtClean="0"/>
              <a:t>E&amp;E Subcommittee Recommendations &amp; FAA Responses</a:t>
            </a:r>
          </a:p>
        </p:txBody>
      </p:sp>
      <p:sp>
        <p:nvSpPr>
          <p:cNvPr id="7" name="Text Box 4"/>
          <p:cNvSpPr txBox="1">
            <a:spLocks noChangeArrowheads="1"/>
          </p:cNvSpPr>
          <p:nvPr/>
        </p:nvSpPr>
        <p:spPr bwMode="auto">
          <a:xfrm>
            <a:off x="457199" y="4038600"/>
            <a:ext cx="4792663" cy="2000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1D2F68"/>
                </a:solidFill>
                <a:effectLst/>
                <a:uLnTx/>
                <a:uFillTx/>
                <a:latin typeface="Arial" charset="0"/>
              </a:rPr>
              <a:t>To:	REDAC E&amp;E Subcommittee</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smtClean="0">
              <a:ln>
                <a:noFill/>
              </a:ln>
              <a:solidFill>
                <a:srgbClr val="1D2F68"/>
              </a:solidFill>
              <a:effectLst/>
              <a:uLnTx/>
              <a:uFillTx/>
              <a:latin typeface="Arial"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1D2F68"/>
                </a:solidFill>
                <a:effectLst/>
                <a:uLnTx/>
                <a:uFillTx/>
                <a:latin typeface="Arial" charset="0"/>
              </a:rPr>
              <a:t>By: 	Dr. Jim Hileman</a:t>
            </a:r>
            <a:br>
              <a:rPr kumimoji="0" lang="en-US" sz="1800" b="0" i="0" u="none" strike="noStrike" kern="0" cap="none" spc="0" normalizeH="0" baseline="0" noProof="0" dirty="0" smtClean="0">
                <a:ln>
                  <a:noFill/>
                </a:ln>
                <a:solidFill>
                  <a:srgbClr val="1D2F68"/>
                </a:solidFill>
                <a:effectLst/>
                <a:uLnTx/>
                <a:uFillTx/>
                <a:latin typeface="Arial" charset="0"/>
              </a:rPr>
            </a:br>
            <a:r>
              <a:rPr kumimoji="0" lang="en-US" sz="1800" b="0" i="0" u="none" strike="noStrike" kern="0" cap="none" spc="0" normalizeH="0" baseline="0" noProof="0" dirty="0" smtClean="0">
                <a:ln>
                  <a:noFill/>
                </a:ln>
                <a:solidFill>
                  <a:srgbClr val="1D2F68"/>
                </a:solidFill>
                <a:effectLst/>
                <a:uLnTx/>
                <a:uFillTx/>
                <a:latin typeface="Arial" charset="0"/>
              </a:rPr>
              <a:t>	Chief Scientific &amp; Technical 	Advisor for Environment and Energy</a:t>
            </a:r>
          </a:p>
          <a:p>
            <a:pPr marL="742950" marR="0" lvl="1" indent="-285750" defTabSz="914400" eaLnBrk="1" fontAlgn="auto" latinLnBrk="0" hangingPunct="1">
              <a:lnSpc>
                <a:spcPct val="100000"/>
              </a:lnSpc>
              <a:spcBef>
                <a:spcPct val="0"/>
              </a:spcBef>
              <a:spcAft>
                <a:spcPts val="0"/>
              </a:spcAft>
              <a:buClrTx/>
              <a:buSzTx/>
              <a:buFontTx/>
              <a:buNone/>
              <a:tabLst/>
              <a:defRPr/>
            </a:pPr>
            <a:r>
              <a:rPr kumimoji="0" lang="en-US" sz="1800" b="0" i="0" u="none" strike="noStrike" kern="0" cap="none" spc="0" normalizeH="0" baseline="0" noProof="0" dirty="0" smtClean="0">
                <a:ln>
                  <a:noFill/>
                </a:ln>
                <a:solidFill>
                  <a:srgbClr val="1D2F68"/>
                </a:solidFill>
                <a:effectLst/>
                <a:uLnTx/>
                <a:uFillTx/>
                <a:latin typeface="Arial" charset="0"/>
              </a:rPr>
              <a:t>		Office of Environment and Energy</a:t>
            </a:r>
          </a:p>
          <a:p>
            <a:pPr marL="461963" marR="0" lvl="1" indent="-461963" defTabSz="914400" eaLnBrk="1" fontAlgn="auto" latinLnBrk="0" hangingPunct="1">
              <a:lnSpc>
                <a:spcPct val="100000"/>
              </a:lnSpc>
              <a:spcBef>
                <a:spcPct val="0"/>
              </a:spcBef>
              <a:spcAft>
                <a:spcPts val="0"/>
              </a:spcAft>
              <a:buClrTx/>
              <a:buSzTx/>
              <a:buFontTx/>
              <a:buNone/>
              <a:tabLst/>
              <a:defRPr/>
            </a:pPr>
            <a:endParaRPr lang="en-US" sz="800" kern="0" dirty="0" smtClean="0">
              <a:solidFill>
                <a:srgbClr val="1D2F68"/>
              </a:solidFill>
            </a:endParaRPr>
          </a:p>
          <a:p>
            <a:pPr marL="461963" marR="0" lvl="1" indent="-461963" defTabSz="914400" eaLnBrk="1" fontAlgn="auto" latinLnBrk="0" hangingPunct="1">
              <a:lnSpc>
                <a:spcPct val="100000"/>
              </a:lnSpc>
              <a:spcBef>
                <a:spcPct val="0"/>
              </a:spcBef>
              <a:spcAft>
                <a:spcPts val="0"/>
              </a:spcAft>
              <a:buClrTx/>
              <a:buSzTx/>
              <a:buFontTx/>
              <a:buNone/>
              <a:tabLst/>
              <a:defRPr/>
            </a:pPr>
            <a:r>
              <a:rPr lang="en-US" sz="1800" kern="0" dirty="0" smtClean="0">
                <a:solidFill>
                  <a:srgbClr val="1D2F68"/>
                </a:solidFill>
              </a:rPr>
              <a:t>Date</a:t>
            </a:r>
            <a:r>
              <a:rPr lang="en-US" sz="1800" kern="0" dirty="0">
                <a:solidFill>
                  <a:srgbClr val="1D2F68"/>
                </a:solidFill>
              </a:rPr>
              <a:t>:	</a:t>
            </a:r>
            <a:r>
              <a:rPr lang="en-US" sz="1800" kern="0" dirty="0" smtClean="0">
                <a:solidFill>
                  <a:srgbClr val="1D2F68"/>
                </a:solidFill>
              </a:rPr>
              <a:t>April 4, 2016</a:t>
            </a:r>
            <a:endParaRPr lang="en-US" sz="1800" kern="0" dirty="0">
              <a:solidFill>
                <a:srgbClr val="1D2F68"/>
              </a:solidFill>
            </a:endParaRPr>
          </a:p>
        </p:txBody>
      </p:sp>
    </p:spTree>
    <p:extLst>
      <p:ext uri="{BB962C8B-B14F-4D97-AF65-F5344CB8AC3E}">
        <p14:creationId xmlns:p14="http://schemas.microsoft.com/office/powerpoint/2010/main" val="1225984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4"/>
          <p:cNvSpPr>
            <a:spLocks noChangeArrowheads="1"/>
          </p:cNvSpPr>
          <p:nvPr/>
        </p:nvSpPr>
        <p:spPr bwMode="auto">
          <a:xfrm>
            <a:off x="1588" y="0"/>
            <a:ext cx="9144000" cy="533400"/>
          </a:xfrm>
          <a:prstGeom prst="rect">
            <a:avLst/>
          </a:prstGeom>
          <a:noFill/>
          <a:ln>
            <a:noFill/>
          </a:ln>
          <a:extLst>
            <a:ext uri="{909E8E84-426E-40DD-AFC4-6F175D3DCCD1}">
              <a14:hiddenFill xmlns:a14="http://schemas.microsoft.com/office/drawing/2010/main">
                <a:gradFill rotWithShape="0">
                  <a:gsLst>
                    <a:gs pos="0">
                      <a:srgbClr val="314881"/>
                    </a:gs>
                    <a:gs pos="100000">
                      <a:schemeClr val="tx2"/>
                    </a:gs>
                  </a:gsLst>
                  <a:lin ang="0" scaled="1"/>
                </a:gra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fontAlgn="base" hangingPunct="0">
              <a:spcBef>
                <a:spcPct val="0"/>
              </a:spcBef>
              <a:spcAft>
                <a:spcPct val="0"/>
              </a:spcAft>
            </a:pPr>
            <a:endParaRPr lang="en-US" sz="2400">
              <a:solidFill>
                <a:srgbClr val="000000"/>
              </a:solidFill>
              <a:ea typeface="ＭＳ Ｐゴシック" pitchFamily="-109" charset="-128"/>
            </a:endParaRPr>
          </a:p>
        </p:txBody>
      </p:sp>
      <p:sp>
        <p:nvSpPr>
          <p:cNvPr id="8197" name="Rectangle 19"/>
          <p:cNvSpPr>
            <a:spLocks noChangeArrowheads="1"/>
          </p:cNvSpPr>
          <p:nvPr/>
        </p:nvSpPr>
        <p:spPr bwMode="auto">
          <a:xfrm>
            <a:off x="0" y="1285875"/>
            <a:ext cx="4495800"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200" dirty="0"/>
              <a:t>In the near term, the FAA should ensure that the operational procedure development and implementation work is continued.  Effective community and airport engagement techniques are an especially important part of the implementation.  The recent reductions in the F&amp;E budget could result in undesired delays in the development and implementation of these procedures.  </a:t>
            </a:r>
            <a:endParaRPr lang="en-US" sz="1200" dirty="0" smtClean="0"/>
          </a:p>
          <a:p>
            <a:endParaRPr lang="en-US" sz="1200" dirty="0"/>
          </a:p>
          <a:p>
            <a:r>
              <a:rPr lang="en-US" sz="1200" dirty="0"/>
              <a:t>To increase the success-rate of implementing PBN-based procedures, it is necessary to better understand the impacts of these procedures and define acceptability criteria for their use. In addition to the recommendations made at the March 2015 subcommittee meeting, the subcommittee recommends the FAA initiate research to understand the additional annoyance due to the noise focusing aspects of PBN. We would recommend you follow this work with research to develop ATM and/or operational concepts that will mitigate the identified noise impacts from PBN implementation. The safety and efficiency aspects of these changes would need to be considered. Finally, we recommend that the FAA use the knowledge gained from this research to develop the necessary mission support tools, policies and procedures to inform decision-making.</a:t>
            </a:r>
          </a:p>
        </p:txBody>
      </p:sp>
      <p:sp>
        <p:nvSpPr>
          <p:cNvPr id="8198" name="Rectangle 21"/>
          <p:cNvSpPr>
            <a:spLocks noChangeArrowheads="1"/>
          </p:cNvSpPr>
          <p:nvPr/>
        </p:nvSpPr>
        <p:spPr bwMode="auto">
          <a:xfrm>
            <a:off x="0" y="768350"/>
            <a:ext cx="4344988" cy="517525"/>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a:solidFill>
                  <a:srgbClr val="000000"/>
                </a:solidFill>
              </a:rPr>
              <a:t>RECOMMENDATION</a:t>
            </a:r>
          </a:p>
        </p:txBody>
      </p:sp>
      <p:sp>
        <p:nvSpPr>
          <p:cNvPr id="11" name="Rectangle 19"/>
          <p:cNvSpPr>
            <a:spLocks noChangeArrowheads="1"/>
          </p:cNvSpPr>
          <p:nvPr/>
        </p:nvSpPr>
        <p:spPr bwMode="auto">
          <a:xfrm>
            <a:off x="4350954" y="1283727"/>
            <a:ext cx="4793046"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200" dirty="0"/>
              <a:t>The FAA agrees that noise presents a significant challenge to the timely implementation of Performance Based Navigation (PBN) operational procedures, and this challenge will need to be overcome in order for anticipated safety, capacity, and efficiency gains to be realized. To better understand the impacts of these procedures and to potentially aid in the definition of acceptability criteria for their use, the Office of Environment and Energy (AEE) continues to examine airports where PBN has been implemented using a variety of noise metrics. The Office of Airports (ARP), Office of Environment and Energy (AEE), and Office of NextGen (ANG) are collaborating to develop research projects using FY16 funds that could increase the success of future PBN implementations.  One of these projects would examine the Equivalent Lateral Spacing Operation (ELSO) concept as a means to mitigate noise resulting from concentrated flight tracks associated with PBN operational procedures.  In addition to this, the Noise Research Roadmap is continuing to be expanded to define and integrate projects to develop the data and information that will be required for our scientific and technical basis to inform future noise policy considerations.  AEE, Air Traffic Organization (ATO), and others within the Agency are also working together on several new and expanded efforts in the area of community involvement to identify effective approaches and practices for outreach and engagement, as well as lessons learned, to increase the success of future PBN implementation and guide future research opportunities. </a:t>
            </a:r>
            <a:endParaRPr lang="en-US" sz="1600" dirty="0"/>
          </a:p>
        </p:txBody>
      </p:sp>
      <p:sp>
        <p:nvSpPr>
          <p:cNvPr id="9" name="Rectangle 21"/>
          <p:cNvSpPr>
            <a:spLocks noChangeArrowheads="1"/>
          </p:cNvSpPr>
          <p:nvPr/>
        </p:nvSpPr>
        <p:spPr bwMode="auto">
          <a:xfrm>
            <a:off x="4350314" y="762809"/>
            <a:ext cx="4793685" cy="525664"/>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a:solidFill>
                  <a:srgbClr val="000000"/>
                </a:solidFill>
              </a:rPr>
              <a:t>RESPONSE</a:t>
            </a:r>
          </a:p>
        </p:txBody>
      </p:sp>
      <p:sp>
        <p:nvSpPr>
          <p:cNvPr id="2" name="Title 1"/>
          <p:cNvSpPr>
            <a:spLocks noGrp="1"/>
          </p:cNvSpPr>
          <p:nvPr>
            <p:ph type="title"/>
          </p:nvPr>
        </p:nvSpPr>
        <p:spPr/>
        <p:txBody>
          <a:bodyPr/>
          <a:lstStyle/>
          <a:p>
            <a:r>
              <a:rPr lang="en-US" dirty="0">
                <a:solidFill>
                  <a:srgbClr val="000066"/>
                </a:solidFill>
                <a:ea typeface="ＭＳ Ｐゴシック" pitchFamily="-109" charset="-128"/>
              </a:rPr>
              <a:t>Response to </a:t>
            </a:r>
            <a:r>
              <a:rPr lang="en-US" dirty="0" smtClean="0">
                <a:solidFill>
                  <a:srgbClr val="000066"/>
                </a:solidFill>
                <a:ea typeface="ＭＳ Ｐゴシック" pitchFamily="-109" charset="-128"/>
              </a:rPr>
              <a:t>2015-08 </a:t>
            </a:r>
            <a:r>
              <a:rPr lang="en-US" dirty="0">
                <a:solidFill>
                  <a:srgbClr val="000066"/>
                </a:solidFill>
                <a:ea typeface="ＭＳ Ｐゴシック" pitchFamily="-109" charset="-128"/>
              </a:rPr>
              <a:t>REDAC </a:t>
            </a:r>
            <a:r>
              <a:rPr lang="en-US" dirty="0" smtClean="0">
                <a:solidFill>
                  <a:srgbClr val="000066"/>
                </a:solidFill>
                <a:ea typeface="ＭＳ Ｐゴシック" pitchFamily="-109" charset="-128"/>
              </a:rPr>
              <a:t>Recommendation </a:t>
            </a:r>
            <a:r>
              <a:rPr lang="en-US" dirty="0">
                <a:solidFill>
                  <a:srgbClr val="000066"/>
                </a:solidFill>
                <a:ea typeface="ＭＳ Ｐゴシック" pitchFamily="-109" charset="-128"/>
              </a:rPr>
              <a:t>- </a:t>
            </a:r>
            <a:r>
              <a:rPr lang="en-US" dirty="0" smtClean="0">
                <a:solidFill>
                  <a:srgbClr val="000066"/>
                </a:solidFill>
                <a:ea typeface="ＭＳ Ｐゴシック" pitchFamily="-109" charset="-128"/>
              </a:rPr>
              <a:t>1</a:t>
            </a:r>
            <a:endParaRPr lang="en-US" dirty="0"/>
          </a:p>
        </p:txBody>
      </p:sp>
      <p:sp>
        <p:nvSpPr>
          <p:cNvPr id="10" name="Slide Number Placeholder 8"/>
          <p:cNvSpPr>
            <a:spLocks noGrp="1"/>
          </p:cNvSpPr>
          <p:nvPr>
            <p:ph type="sldNum" sz="quarter" idx="12"/>
          </p:nvPr>
        </p:nvSpPr>
        <p:spPr>
          <a:xfrm>
            <a:off x="6651165" y="6248400"/>
            <a:ext cx="1905000" cy="457200"/>
          </a:xfrm>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332C90B0-208F-4F21-97C4-7C5719DB1C77}" type="slidenum">
              <a:rPr lang="en-US" sz="1400" smtClean="0">
                <a:solidFill>
                  <a:schemeClr val="bg1"/>
                </a:solidFill>
                <a:latin typeface="Times New Roman" pitchFamily="18" charset="0"/>
              </a:rPr>
              <a:pPr eaLnBrk="1" hangingPunct="1"/>
              <a:t>10</a:t>
            </a:fld>
            <a:endParaRPr lang="en-US" sz="1400" smtClean="0">
              <a:solidFill>
                <a:schemeClr val="bg1"/>
              </a:solidFill>
              <a:latin typeface="Times New Roman" pitchFamily="18" charset="0"/>
            </a:endParaRPr>
          </a:p>
        </p:txBody>
      </p:sp>
    </p:spTree>
    <p:extLst>
      <p:ext uri="{BB962C8B-B14F-4D97-AF65-F5344CB8AC3E}">
        <p14:creationId xmlns:p14="http://schemas.microsoft.com/office/powerpoint/2010/main" val="226691698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4"/>
          <p:cNvSpPr>
            <a:spLocks noChangeArrowheads="1"/>
          </p:cNvSpPr>
          <p:nvPr/>
        </p:nvSpPr>
        <p:spPr bwMode="auto">
          <a:xfrm>
            <a:off x="1588" y="0"/>
            <a:ext cx="9144000" cy="533400"/>
          </a:xfrm>
          <a:prstGeom prst="rect">
            <a:avLst/>
          </a:prstGeom>
          <a:noFill/>
          <a:ln>
            <a:noFill/>
          </a:ln>
          <a:extLst>
            <a:ext uri="{909E8E84-426E-40DD-AFC4-6F175D3DCCD1}">
              <a14:hiddenFill xmlns:a14="http://schemas.microsoft.com/office/drawing/2010/main">
                <a:gradFill rotWithShape="0">
                  <a:gsLst>
                    <a:gs pos="0">
                      <a:srgbClr val="314881"/>
                    </a:gs>
                    <a:gs pos="100000">
                      <a:schemeClr val="tx2"/>
                    </a:gs>
                  </a:gsLst>
                  <a:lin ang="0" scaled="1"/>
                </a:gra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fontAlgn="base" hangingPunct="0">
              <a:spcBef>
                <a:spcPct val="0"/>
              </a:spcBef>
              <a:spcAft>
                <a:spcPct val="0"/>
              </a:spcAft>
            </a:pPr>
            <a:endParaRPr lang="en-US" sz="2400">
              <a:solidFill>
                <a:srgbClr val="000000"/>
              </a:solidFill>
              <a:ea typeface="ＭＳ Ｐゴシック" pitchFamily="-109" charset="-128"/>
            </a:endParaRPr>
          </a:p>
        </p:txBody>
      </p:sp>
      <p:sp>
        <p:nvSpPr>
          <p:cNvPr id="8197" name="Rectangle 19"/>
          <p:cNvSpPr>
            <a:spLocks noChangeArrowheads="1"/>
          </p:cNvSpPr>
          <p:nvPr/>
        </p:nvSpPr>
        <p:spPr bwMode="auto">
          <a:xfrm>
            <a:off x="0" y="1285875"/>
            <a:ext cx="4495800"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400" dirty="0"/>
              <a:t>The subcommittee encourages FAA to continue to find additional collaboration opportunities.  For example, the development of the NASA Aeronautics Research Mission Directorate (ARMD) Strategic Research Plan suggests an opportunity for NASA, FAA and other agencies to update the National Aeronautics Research Plan and achieve greater synergy in R&amp;D.  With regards to using databases from other fields of study, the appropriateness and limitations of the databases to support the objectives of the study should be considered.</a:t>
            </a:r>
            <a:endParaRPr lang="en-US" sz="1400" dirty="0"/>
          </a:p>
        </p:txBody>
      </p:sp>
      <p:sp>
        <p:nvSpPr>
          <p:cNvPr id="11" name="Rectangle 19"/>
          <p:cNvSpPr>
            <a:spLocks noChangeArrowheads="1"/>
          </p:cNvSpPr>
          <p:nvPr/>
        </p:nvSpPr>
        <p:spPr bwMode="auto">
          <a:xfrm>
            <a:off x="4350954" y="1283727"/>
            <a:ext cx="4793046"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400" dirty="0"/>
              <a:t>The FAA agrees that we need to continue to foster collaboration across the FAA and to leverage efforts that are being made outside of the FAA. It is especially important given reduced federal funding for R&amp;D. As a part of this, the FAA are leveraging existing databases to assist us in our evaluations of the potential impacts of aviation noise on health. The FAA have been and will continue to carefully consider how we leverage efforts outside of FAA and what information and databases are appropriate for FAA research use. The FAA will keep the REDAC apprised of our progress on this front.</a:t>
            </a:r>
          </a:p>
          <a:p>
            <a:r>
              <a:rPr lang="en-US" sz="1400" dirty="0"/>
              <a:t> </a:t>
            </a:r>
          </a:p>
          <a:p>
            <a:r>
              <a:rPr lang="en-US" sz="1400" dirty="0"/>
              <a:t>The FAA, NASA and other agencies that were involved in the creation of the National Aeronautics Research Plan have been working together on the development of the National Alternative Jet Fuel Strategy. This document, like the National Aeronautics Research Plan, is being developed under the auspices of the Office of Science and Technology Policy. Once the National Alternative Jet Fuel Strategy document is completed and released, the time could be right for the National Aeronautics Research Plan to be revisited.   </a:t>
            </a:r>
          </a:p>
        </p:txBody>
      </p:sp>
      <p:sp>
        <p:nvSpPr>
          <p:cNvPr id="2" name="Title 1"/>
          <p:cNvSpPr>
            <a:spLocks noGrp="1"/>
          </p:cNvSpPr>
          <p:nvPr>
            <p:ph type="title"/>
          </p:nvPr>
        </p:nvSpPr>
        <p:spPr/>
        <p:txBody>
          <a:bodyPr/>
          <a:lstStyle/>
          <a:p>
            <a:r>
              <a:rPr lang="en-US" dirty="0">
                <a:solidFill>
                  <a:srgbClr val="000066"/>
                </a:solidFill>
                <a:ea typeface="ＭＳ Ｐゴシック" pitchFamily="-109" charset="-128"/>
              </a:rPr>
              <a:t>Response to </a:t>
            </a:r>
            <a:r>
              <a:rPr lang="en-US" dirty="0" smtClean="0">
                <a:solidFill>
                  <a:srgbClr val="000066"/>
                </a:solidFill>
                <a:ea typeface="ＭＳ Ｐゴシック" pitchFamily="-109" charset="-128"/>
              </a:rPr>
              <a:t>2015-08 </a:t>
            </a:r>
            <a:r>
              <a:rPr lang="en-US" dirty="0">
                <a:solidFill>
                  <a:srgbClr val="000066"/>
                </a:solidFill>
                <a:ea typeface="ＭＳ Ｐゴシック" pitchFamily="-109" charset="-128"/>
              </a:rPr>
              <a:t>REDAC </a:t>
            </a:r>
            <a:r>
              <a:rPr lang="en-US" dirty="0" smtClean="0">
                <a:solidFill>
                  <a:srgbClr val="000066"/>
                </a:solidFill>
                <a:ea typeface="ＭＳ Ｐゴシック" pitchFamily="-109" charset="-128"/>
              </a:rPr>
              <a:t>Recommendation </a:t>
            </a:r>
            <a:r>
              <a:rPr lang="en-US" dirty="0">
                <a:solidFill>
                  <a:srgbClr val="000066"/>
                </a:solidFill>
                <a:ea typeface="ＭＳ Ｐゴシック" pitchFamily="-109" charset="-128"/>
              </a:rPr>
              <a:t>- </a:t>
            </a:r>
            <a:r>
              <a:rPr lang="en-US" dirty="0" smtClean="0">
                <a:solidFill>
                  <a:srgbClr val="000066"/>
                </a:solidFill>
                <a:ea typeface="ＭＳ Ｐゴシック" pitchFamily="-109" charset="-128"/>
              </a:rPr>
              <a:t>2</a:t>
            </a:r>
            <a:endParaRPr lang="en-US" dirty="0"/>
          </a:p>
        </p:txBody>
      </p:sp>
      <p:sp>
        <p:nvSpPr>
          <p:cNvPr id="10" name="Slide Number Placeholder 8"/>
          <p:cNvSpPr>
            <a:spLocks noGrp="1"/>
          </p:cNvSpPr>
          <p:nvPr>
            <p:ph type="sldNum" sz="quarter" idx="12"/>
          </p:nvPr>
        </p:nvSpPr>
        <p:spPr>
          <a:xfrm>
            <a:off x="6651165" y="6248400"/>
            <a:ext cx="1905000" cy="457200"/>
          </a:xfrm>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332C90B0-208F-4F21-97C4-7C5719DB1C77}" type="slidenum">
              <a:rPr lang="en-US" sz="1400" smtClean="0">
                <a:solidFill>
                  <a:schemeClr val="bg1"/>
                </a:solidFill>
                <a:latin typeface="Times New Roman" pitchFamily="18" charset="0"/>
              </a:rPr>
              <a:pPr eaLnBrk="1" hangingPunct="1"/>
              <a:t>11</a:t>
            </a:fld>
            <a:endParaRPr lang="en-US" sz="1400" smtClean="0">
              <a:solidFill>
                <a:schemeClr val="bg1"/>
              </a:solidFill>
              <a:latin typeface="Times New Roman" pitchFamily="18" charset="0"/>
            </a:endParaRPr>
          </a:p>
        </p:txBody>
      </p:sp>
      <p:sp>
        <p:nvSpPr>
          <p:cNvPr id="12" name="Rectangle 21"/>
          <p:cNvSpPr>
            <a:spLocks noChangeArrowheads="1"/>
          </p:cNvSpPr>
          <p:nvPr/>
        </p:nvSpPr>
        <p:spPr bwMode="auto">
          <a:xfrm>
            <a:off x="0" y="768350"/>
            <a:ext cx="4344988" cy="517525"/>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a:solidFill>
                  <a:srgbClr val="000000"/>
                </a:solidFill>
              </a:rPr>
              <a:t>RECOMMENDATION</a:t>
            </a:r>
          </a:p>
        </p:txBody>
      </p:sp>
      <p:sp>
        <p:nvSpPr>
          <p:cNvPr id="13" name="Rectangle 21"/>
          <p:cNvSpPr>
            <a:spLocks noChangeArrowheads="1"/>
          </p:cNvSpPr>
          <p:nvPr/>
        </p:nvSpPr>
        <p:spPr bwMode="auto">
          <a:xfrm>
            <a:off x="4350314" y="762809"/>
            <a:ext cx="4793685" cy="525664"/>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a:solidFill>
                  <a:srgbClr val="000000"/>
                </a:solidFill>
              </a:rPr>
              <a:t>RESPONSE</a:t>
            </a:r>
          </a:p>
        </p:txBody>
      </p:sp>
    </p:spTree>
    <p:extLst>
      <p:ext uri="{BB962C8B-B14F-4D97-AF65-F5344CB8AC3E}">
        <p14:creationId xmlns:p14="http://schemas.microsoft.com/office/powerpoint/2010/main" val="428953438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4"/>
          <p:cNvSpPr>
            <a:spLocks noChangeArrowheads="1"/>
          </p:cNvSpPr>
          <p:nvPr/>
        </p:nvSpPr>
        <p:spPr bwMode="auto">
          <a:xfrm>
            <a:off x="1588" y="0"/>
            <a:ext cx="9144000" cy="533400"/>
          </a:xfrm>
          <a:prstGeom prst="rect">
            <a:avLst/>
          </a:prstGeom>
          <a:noFill/>
          <a:ln>
            <a:noFill/>
          </a:ln>
          <a:extLst>
            <a:ext uri="{909E8E84-426E-40DD-AFC4-6F175D3DCCD1}">
              <a14:hiddenFill xmlns:a14="http://schemas.microsoft.com/office/drawing/2010/main">
                <a:gradFill rotWithShape="0">
                  <a:gsLst>
                    <a:gs pos="0">
                      <a:srgbClr val="314881"/>
                    </a:gs>
                    <a:gs pos="100000">
                      <a:schemeClr val="tx2"/>
                    </a:gs>
                  </a:gsLst>
                  <a:lin ang="0" scaled="1"/>
                </a:gra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fontAlgn="base" hangingPunct="0">
              <a:spcBef>
                <a:spcPct val="0"/>
              </a:spcBef>
              <a:spcAft>
                <a:spcPct val="0"/>
              </a:spcAft>
            </a:pPr>
            <a:endParaRPr lang="en-US" sz="2400">
              <a:solidFill>
                <a:srgbClr val="000000"/>
              </a:solidFill>
              <a:ea typeface="ＭＳ Ｐゴシック" pitchFamily="-109" charset="-128"/>
            </a:endParaRPr>
          </a:p>
        </p:txBody>
      </p:sp>
      <p:sp>
        <p:nvSpPr>
          <p:cNvPr id="8197" name="Rectangle 19"/>
          <p:cNvSpPr>
            <a:spLocks noChangeArrowheads="1"/>
          </p:cNvSpPr>
          <p:nvPr/>
        </p:nvSpPr>
        <p:spPr bwMode="auto">
          <a:xfrm>
            <a:off x="0" y="1285875"/>
            <a:ext cx="4495800"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400" dirty="0"/>
              <a:t>The subcommittee recommends the FAA continue to implement and execute the second phase of CLEEN (known as CLEEN II) to mature technologies as they will enable the achievement of the CLEEN II goals for noise, emissions and fuel burn reductions.</a:t>
            </a:r>
          </a:p>
        </p:txBody>
      </p:sp>
      <p:sp>
        <p:nvSpPr>
          <p:cNvPr id="11" name="Rectangle 19"/>
          <p:cNvSpPr>
            <a:spLocks noChangeArrowheads="1"/>
          </p:cNvSpPr>
          <p:nvPr/>
        </p:nvSpPr>
        <p:spPr bwMode="auto">
          <a:xfrm>
            <a:off x="4350954" y="1283727"/>
            <a:ext cx="4793046"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400" dirty="0"/>
              <a:t>The FAA appreciates the longstanding support of the REDAC for the CLEEN Program.  The FAA thinks the public-private partnership has been successful. One of CLEEN technologies, GE’s TAPS II Combustor, showed landing and take-off nitrogen oxide (NOx) emissions were reduced 60 percent compared to the International Civil Aviation Organization (ICAO) NOx standard adopted in 2004, meeting one of the CLEEN goals. This combustor will be used in CFM International’s LEAP turbofan engine and is expected to enter service in 2016 with over 8,000 orders. With CLEEN II, the FAA is continuing this partnership with eight companies to accelerate the maturation of technologies that will reduce noise, emissions and fuel burn. As was the case with the first phase of CLEEN, the maturation effort will culminate with ground and/or flight test demonstrations of certifiable aircraft technologies with an expected entry into service by 2026. These technologies, along with those matured during the first phase of CLEEN, will provide benefits for many years to come in terms of reduced noise, fuel burn and nitrogen oxide emissions. </a:t>
            </a:r>
            <a:endParaRPr lang="en-US" sz="1400" dirty="0"/>
          </a:p>
        </p:txBody>
      </p:sp>
      <p:sp>
        <p:nvSpPr>
          <p:cNvPr id="2" name="Title 1"/>
          <p:cNvSpPr>
            <a:spLocks noGrp="1"/>
          </p:cNvSpPr>
          <p:nvPr>
            <p:ph type="title"/>
          </p:nvPr>
        </p:nvSpPr>
        <p:spPr/>
        <p:txBody>
          <a:bodyPr/>
          <a:lstStyle/>
          <a:p>
            <a:r>
              <a:rPr lang="en-US" dirty="0">
                <a:solidFill>
                  <a:srgbClr val="000066"/>
                </a:solidFill>
                <a:ea typeface="ＭＳ Ｐゴシック" pitchFamily="-109" charset="-128"/>
              </a:rPr>
              <a:t>Response to </a:t>
            </a:r>
            <a:r>
              <a:rPr lang="en-US" dirty="0" smtClean="0">
                <a:solidFill>
                  <a:srgbClr val="000066"/>
                </a:solidFill>
                <a:ea typeface="ＭＳ Ｐゴシック" pitchFamily="-109" charset="-128"/>
              </a:rPr>
              <a:t>2015-08 </a:t>
            </a:r>
            <a:r>
              <a:rPr lang="en-US" dirty="0">
                <a:solidFill>
                  <a:srgbClr val="000066"/>
                </a:solidFill>
                <a:ea typeface="ＭＳ Ｐゴシック" pitchFamily="-109" charset="-128"/>
              </a:rPr>
              <a:t>REDAC </a:t>
            </a:r>
            <a:r>
              <a:rPr lang="en-US" dirty="0" smtClean="0">
                <a:solidFill>
                  <a:srgbClr val="000066"/>
                </a:solidFill>
                <a:ea typeface="ＭＳ Ｐゴシック" pitchFamily="-109" charset="-128"/>
              </a:rPr>
              <a:t>Recommendation </a:t>
            </a:r>
            <a:r>
              <a:rPr lang="en-US" dirty="0">
                <a:solidFill>
                  <a:srgbClr val="000066"/>
                </a:solidFill>
                <a:ea typeface="ＭＳ Ｐゴシック" pitchFamily="-109" charset="-128"/>
              </a:rPr>
              <a:t>- </a:t>
            </a:r>
            <a:r>
              <a:rPr lang="en-US" dirty="0" smtClean="0">
                <a:solidFill>
                  <a:srgbClr val="000066"/>
                </a:solidFill>
                <a:ea typeface="ＭＳ Ｐゴシック" pitchFamily="-109" charset="-128"/>
              </a:rPr>
              <a:t>3</a:t>
            </a:r>
            <a:endParaRPr lang="en-US" dirty="0"/>
          </a:p>
        </p:txBody>
      </p:sp>
      <p:sp>
        <p:nvSpPr>
          <p:cNvPr id="10" name="Slide Number Placeholder 8"/>
          <p:cNvSpPr>
            <a:spLocks noGrp="1"/>
          </p:cNvSpPr>
          <p:nvPr>
            <p:ph type="sldNum" sz="quarter" idx="12"/>
          </p:nvPr>
        </p:nvSpPr>
        <p:spPr>
          <a:xfrm>
            <a:off x="6651165" y="6248400"/>
            <a:ext cx="1905000" cy="457200"/>
          </a:xfrm>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332C90B0-208F-4F21-97C4-7C5719DB1C77}" type="slidenum">
              <a:rPr lang="en-US" sz="1400" smtClean="0">
                <a:solidFill>
                  <a:schemeClr val="bg1"/>
                </a:solidFill>
                <a:latin typeface="Times New Roman" pitchFamily="18" charset="0"/>
              </a:rPr>
              <a:pPr eaLnBrk="1" hangingPunct="1"/>
              <a:t>12</a:t>
            </a:fld>
            <a:endParaRPr lang="en-US" sz="1400" smtClean="0">
              <a:solidFill>
                <a:schemeClr val="bg1"/>
              </a:solidFill>
              <a:latin typeface="Times New Roman" pitchFamily="18" charset="0"/>
            </a:endParaRPr>
          </a:p>
        </p:txBody>
      </p:sp>
      <p:sp>
        <p:nvSpPr>
          <p:cNvPr id="12" name="Rectangle 21"/>
          <p:cNvSpPr>
            <a:spLocks noChangeArrowheads="1"/>
          </p:cNvSpPr>
          <p:nvPr/>
        </p:nvSpPr>
        <p:spPr bwMode="auto">
          <a:xfrm>
            <a:off x="0" y="768350"/>
            <a:ext cx="4344988" cy="517525"/>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a:solidFill>
                  <a:srgbClr val="000000"/>
                </a:solidFill>
              </a:rPr>
              <a:t>RECOMMENDATION</a:t>
            </a:r>
          </a:p>
        </p:txBody>
      </p:sp>
      <p:sp>
        <p:nvSpPr>
          <p:cNvPr id="13" name="Rectangle 21"/>
          <p:cNvSpPr>
            <a:spLocks noChangeArrowheads="1"/>
          </p:cNvSpPr>
          <p:nvPr/>
        </p:nvSpPr>
        <p:spPr bwMode="auto">
          <a:xfrm>
            <a:off x="4350314" y="762809"/>
            <a:ext cx="4793685" cy="525664"/>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a:solidFill>
                  <a:srgbClr val="000000"/>
                </a:solidFill>
              </a:rPr>
              <a:t>RESPONSE</a:t>
            </a:r>
          </a:p>
        </p:txBody>
      </p:sp>
    </p:spTree>
    <p:extLst>
      <p:ext uri="{BB962C8B-B14F-4D97-AF65-F5344CB8AC3E}">
        <p14:creationId xmlns:p14="http://schemas.microsoft.com/office/powerpoint/2010/main" val="293153978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4"/>
          <p:cNvSpPr>
            <a:spLocks noChangeArrowheads="1"/>
          </p:cNvSpPr>
          <p:nvPr/>
        </p:nvSpPr>
        <p:spPr bwMode="auto">
          <a:xfrm>
            <a:off x="1588" y="0"/>
            <a:ext cx="9144000" cy="533400"/>
          </a:xfrm>
          <a:prstGeom prst="rect">
            <a:avLst/>
          </a:prstGeom>
          <a:noFill/>
          <a:ln>
            <a:noFill/>
          </a:ln>
          <a:extLst>
            <a:ext uri="{909E8E84-426E-40DD-AFC4-6F175D3DCCD1}">
              <a14:hiddenFill xmlns:a14="http://schemas.microsoft.com/office/drawing/2010/main">
                <a:gradFill rotWithShape="0">
                  <a:gsLst>
                    <a:gs pos="0">
                      <a:srgbClr val="314881"/>
                    </a:gs>
                    <a:gs pos="100000">
                      <a:schemeClr val="tx2"/>
                    </a:gs>
                  </a:gsLst>
                  <a:lin ang="0" scaled="1"/>
                </a:gra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fontAlgn="base" hangingPunct="0">
              <a:spcBef>
                <a:spcPct val="0"/>
              </a:spcBef>
              <a:spcAft>
                <a:spcPct val="0"/>
              </a:spcAft>
            </a:pPr>
            <a:endParaRPr lang="en-US" sz="2400">
              <a:solidFill>
                <a:srgbClr val="000000"/>
              </a:solidFill>
              <a:ea typeface="ＭＳ Ｐゴシック" pitchFamily="-109" charset="-128"/>
            </a:endParaRPr>
          </a:p>
        </p:txBody>
      </p:sp>
      <p:sp>
        <p:nvSpPr>
          <p:cNvPr id="8197" name="Rectangle 19"/>
          <p:cNvSpPr>
            <a:spLocks noChangeArrowheads="1"/>
          </p:cNvSpPr>
          <p:nvPr/>
        </p:nvSpPr>
        <p:spPr bwMode="auto">
          <a:xfrm>
            <a:off x="0" y="1285875"/>
            <a:ext cx="4495800"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400" dirty="0"/>
              <a:t>The subcommittee recommends the FAA make these accomplishments visible broadly. FAA has taken significant steps here by developing websites for CLEEN and ASCENT COE, publishing CLEEN Fact Sheets summarizing the CLEEN program’s significant accomplishments, and developing brochures on the FAA’s Environmental and Energy Strategy.  The Subcommittee is impressed with the quality of these materials and they recommend that they be communicated broadly. The subcommittee encourages regular updates to these to highlight recent accomplishments and to continue developing additional communication materials such as a new Environment and Energy website for the FAA.</a:t>
            </a:r>
          </a:p>
        </p:txBody>
      </p:sp>
      <p:sp>
        <p:nvSpPr>
          <p:cNvPr id="11" name="Rectangle 19"/>
          <p:cNvSpPr>
            <a:spLocks noChangeArrowheads="1"/>
          </p:cNvSpPr>
          <p:nvPr/>
        </p:nvSpPr>
        <p:spPr bwMode="auto">
          <a:xfrm>
            <a:off x="4350954" y="1283727"/>
            <a:ext cx="4793046"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400" dirty="0"/>
              <a:t>The FAA agrees on the importance of communicating the results from the Environment and Energy portfolio, especially those that have resulted in significant progress. The FAA is pleased that the REDAC considers the communications materials to be high quality. The Environmental and Energy Strategy brochures are used regularly as a part of our communication efforts and full size banners were created from the brochure materials. These materials were all featured at the recent ASCENT Center of Excellence meeting.  The FAA is currently updating the Environment and Energy website for the FAA and an update should be ready during the next REDAC Environment and Energy Subcommittee meeting.</a:t>
            </a:r>
          </a:p>
        </p:txBody>
      </p:sp>
      <p:sp>
        <p:nvSpPr>
          <p:cNvPr id="2" name="Title 1"/>
          <p:cNvSpPr>
            <a:spLocks noGrp="1"/>
          </p:cNvSpPr>
          <p:nvPr>
            <p:ph type="title"/>
          </p:nvPr>
        </p:nvSpPr>
        <p:spPr/>
        <p:txBody>
          <a:bodyPr/>
          <a:lstStyle/>
          <a:p>
            <a:r>
              <a:rPr lang="en-US" dirty="0">
                <a:solidFill>
                  <a:srgbClr val="000066"/>
                </a:solidFill>
                <a:ea typeface="ＭＳ Ｐゴシック" pitchFamily="-109" charset="-128"/>
              </a:rPr>
              <a:t>Response to </a:t>
            </a:r>
            <a:r>
              <a:rPr lang="en-US" dirty="0" smtClean="0">
                <a:solidFill>
                  <a:srgbClr val="000066"/>
                </a:solidFill>
                <a:ea typeface="ＭＳ Ｐゴシック" pitchFamily="-109" charset="-128"/>
              </a:rPr>
              <a:t>2015-08 </a:t>
            </a:r>
            <a:r>
              <a:rPr lang="en-US" dirty="0">
                <a:solidFill>
                  <a:srgbClr val="000066"/>
                </a:solidFill>
                <a:ea typeface="ＭＳ Ｐゴシック" pitchFamily="-109" charset="-128"/>
              </a:rPr>
              <a:t>REDAC </a:t>
            </a:r>
            <a:r>
              <a:rPr lang="en-US" dirty="0" smtClean="0">
                <a:solidFill>
                  <a:srgbClr val="000066"/>
                </a:solidFill>
                <a:ea typeface="ＭＳ Ｐゴシック" pitchFamily="-109" charset="-128"/>
              </a:rPr>
              <a:t>Recommendation </a:t>
            </a:r>
            <a:r>
              <a:rPr lang="en-US" dirty="0">
                <a:solidFill>
                  <a:srgbClr val="000066"/>
                </a:solidFill>
                <a:ea typeface="ＭＳ Ｐゴシック" pitchFamily="-109" charset="-128"/>
              </a:rPr>
              <a:t>- </a:t>
            </a:r>
            <a:r>
              <a:rPr lang="en-US" dirty="0" smtClean="0">
                <a:solidFill>
                  <a:srgbClr val="000066"/>
                </a:solidFill>
                <a:ea typeface="ＭＳ Ｐゴシック" pitchFamily="-109" charset="-128"/>
              </a:rPr>
              <a:t>4</a:t>
            </a:r>
            <a:endParaRPr lang="en-US" dirty="0"/>
          </a:p>
        </p:txBody>
      </p:sp>
      <p:sp>
        <p:nvSpPr>
          <p:cNvPr id="10" name="Slide Number Placeholder 8"/>
          <p:cNvSpPr>
            <a:spLocks noGrp="1"/>
          </p:cNvSpPr>
          <p:nvPr>
            <p:ph type="sldNum" sz="quarter" idx="12"/>
          </p:nvPr>
        </p:nvSpPr>
        <p:spPr>
          <a:xfrm>
            <a:off x="6651165" y="6248400"/>
            <a:ext cx="1905000" cy="457200"/>
          </a:xfrm>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332C90B0-208F-4F21-97C4-7C5719DB1C77}" type="slidenum">
              <a:rPr lang="en-US" sz="1400" smtClean="0">
                <a:solidFill>
                  <a:schemeClr val="bg1"/>
                </a:solidFill>
                <a:latin typeface="Times New Roman" pitchFamily="18" charset="0"/>
              </a:rPr>
              <a:pPr eaLnBrk="1" hangingPunct="1"/>
              <a:t>13</a:t>
            </a:fld>
            <a:endParaRPr lang="en-US" sz="1400" smtClean="0">
              <a:solidFill>
                <a:schemeClr val="bg1"/>
              </a:solidFill>
              <a:latin typeface="Times New Roman" pitchFamily="18" charset="0"/>
            </a:endParaRPr>
          </a:p>
        </p:txBody>
      </p:sp>
      <p:sp>
        <p:nvSpPr>
          <p:cNvPr id="12" name="Rectangle 21"/>
          <p:cNvSpPr>
            <a:spLocks noChangeArrowheads="1"/>
          </p:cNvSpPr>
          <p:nvPr/>
        </p:nvSpPr>
        <p:spPr bwMode="auto">
          <a:xfrm>
            <a:off x="0" y="768350"/>
            <a:ext cx="4344988" cy="517525"/>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a:solidFill>
                  <a:srgbClr val="000000"/>
                </a:solidFill>
              </a:rPr>
              <a:t>RECOMMENDATION</a:t>
            </a:r>
          </a:p>
        </p:txBody>
      </p:sp>
      <p:sp>
        <p:nvSpPr>
          <p:cNvPr id="13" name="Rectangle 21"/>
          <p:cNvSpPr>
            <a:spLocks noChangeArrowheads="1"/>
          </p:cNvSpPr>
          <p:nvPr/>
        </p:nvSpPr>
        <p:spPr bwMode="auto">
          <a:xfrm>
            <a:off x="4350314" y="762809"/>
            <a:ext cx="4793685" cy="525664"/>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a:solidFill>
                  <a:srgbClr val="000000"/>
                </a:solidFill>
              </a:rPr>
              <a:t>RESPONSE</a:t>
            </a:r>
          </a:p>
        </p:txBody>
      </p:sp>
    </p:spTree>
    <p:extLst>
      <p:ext uri="{BB962C8B-B14F-4D97-AF65-F5344CB8AC3E}">
        <p14:creationId xmlns:p14="http://schemas.microsoft.com/office/powerpoint/2010/main" val="184302069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4"/>
          <p:cNvSpPr>
            <a:spLocks noChangeArrowheads="1"/>
          </p:cNvSpPr>
          <p:nvPr/>
        </p:nvSpPr>
        <p:spPr bwMode="auto">
          <a:xfrm>
            <a:off x="1588" y="0"/>
            <a:ext cx="9144000" cy="533400"/>
          </a:xfrm>
          <a:prstGeom prst="rect">
            <a:avLst/>
          </a:prstGeom>
          <a:noFill/>
          <a:ln>
            <a:noFill/>
          </a:ln>
          <a:extLst>
            <a:ext uri="{909E8E84-426E-40DD-AFC4-6F175D3DCCD1}">
              <a14:hiddenFill xmlns:a14="http://schemas.microsoft.com/office/drawing/2010/main">
                <a:gradFill rotWithShape="0">
                  <a:gsLst>
                    <a:gs pos="0">
                      <a:srgbClr val="314881"/>
                    </a:gs>
                    <a:gs pos="100000">
                      <a:schemeClr val="tx2"/>
                    </a:gs>
                  </a:gsLst>
                  <a:lin ang="0" scaled="1"/>
                </a:gra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fontAlgn="base" hangingPunct="0">
              <a:spcBef>
                <a:spcPct val="0"/>
              </a:spcBef>
              <a:spcAft>
                <a:spcPct val="0"/>
              </a:spcAft>
            </a:pPr>
            <a:endParaRPr lang="en-US" sz="2400">
              <a:solidFill>
                <a:srgbClr val="000000"/>
              </a:solidFill>
              <a:ea typeface="ＭＳ Ｐゴシック" pitchFamily="-109" charset="-128"/>
            </a:endParaRPr>
          </a:p>
        </p:txBody>
      </p:sp>
      <p:sp>
        <p:nvSpPr>
          <p:cNvPr id="8197" name="Rectangle 19"/>
          <p:cNvSpPr>
            <a:spLocks noChangeArrowheads="1"/>
          </p:cNvSpPr>
          <p:nvPr/>
        </p:nvSpPr>
        <p:spPr bwMode="auto">
          <a:xfrm>
            <a:off x="0" y="1285875"/>
            <a:ext cx="4495800"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200" dirty="0"/>
              <a:t>As the aviation environmental tool suite effort matures from development to implementation and use in decision making, including standard setting and other policy making efforts, there may be opportunities to strengthen the R&amp;D efforts on operational improvements within the Environment and Energy portfolio. These have been negatively impacted due to the F&amp;E funding reductions in the past three years.  The need to better understand the impact of aviation emissions on climate should also be considered in this Environment and Energy R&amp;D portfolio planning.  The subcommittee encourages the FAA to leverage efforts with ACRP studies like enhanced data gathering on noise and emissions impacts.  The regular evaluation of the Environment and Energy R&amp;D portfolio should be continued with consideration of “what does it take to be where we need to be in 2025 and beyond”.  To achieve these goals, additional collaborative technology development would be required.</a:t>
            </a:r>
          </a:p>
        </p:txBody>
      </p:sp>
      <p:sp>
        <p:nvSpPr>
          <p:cNvPr id="11" name="Rectangle 19"/>
          <p:cNvSpPr>
            <a:spLocks noChangeArrowheads="1"/>
          </p:cNvSpPr>
          <p:nvPr/>
        </p:nvSpPr>
        <p:spPr bwMode="auto">
          <a:xfrm>
            <a:off x="4350954" y="1283727"/>
            <a:ext cx="4793046"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200" dirty="0"/>
              <a:t>The FAA appreciates the REDAC’s positive evaluation of the balance of the Environment and Energy R&amp;D Portfolio. Previous recommendations from the REDAC have been instrumental in adjusting the Environment and Energy R&amp;D Portfolio to accommodate F&amp;E funding reductions. The FAA agrees that as ongoing efforts are completed, opportunities need to be evaluated for both near term R&amp;D needs and those that are a few years down the road.  As an example, as work on particulate matter emissions shifts from measurements to analysis, additional funds could be available for other areas such as the examination of operational improvements and/or the consideration of the climate impacts of aviation emissions. The FAA will continue to examine previously completed ACRP studies to see if there are results that could be used within the Environment and Energy R&amp;D portfolio, monitor ongoing ACRP studies to guide their direction, and to work with ACRP to develop new projects that could enhance data gathering on noise and emissions impacts. Finally, as a part of its next Summer Meeting, the FAA will request the REDAC Environment and Energy Subcommittee to consider what it would take to be where we need to be in 2025 and beyond.  </a:t>
            </a:r>
          </a:p>
        </p:txBody>
      </p:sp>
      <p:sp>
        <p:nvSpPr>
          <p:cNvPr id="2" name="Title 1"/>
          <p:cNvSpPr>
            <a:spLocks noGrp="1"/>
          </p:cNvSpPr>
          <p:nvPr>
            <p:ph type="title"/>
          </p:nvPr>
        </p:nvSpPr>
        <p:spPr/>
        <p:txBody>
          <a:bodyPr/>
          <a:lstStyle/>
          <a:p>
            <a:r>
              <a:rPr lang="en-US" dirty="0">
                <a:solidFill>
                  <a:srgbClr val="000066"/>
                </a:solidFill>
                <a:ea typeface="ＭＳ Ｐゴシック" pitchFamily="-109" charset="-128"/>
              </a:rPr>
              <a:t>Response to </a:t>
            </a:r>
            <a:r>
              <a:rPr lang="en-US" dirty="0" smtClean="0">
                <a:solidFill>
                  <a:srgbClr val="000066"/>
                </a:solidFill>
                <a:ea typeface="ＭＳ Ｐゴシック" pitchFamily="-109" charset="-128"/>
              </a:rPr>
              <a:t>2015-08 </a:t>
            </a:r>
            <a:r>
              <a:rPr lang="en-US" dirty="0">
                <a:solidFill>
                  <a:srgbClr val="000066"/>
                </a:solidFill>
                <a:ea typeface="ＭＳ Ｐゴシック" pitchFamily="-109" charset="-128"/>
              </a:rPr>
              <a:t>REDAC </a:t>
            </a:r>
            <a:r>
              <a:rPr lang="en-US" dirty="0" smtClean="0">
                <a:solidFill>
                  <a:srgbClr val="000066"/>
                </a:solidFill>
                <a:ea typeface="ＭＳ Ｐゴシック" pitchFamily="-109" charset="-128"/>
              </a:rPr>
              <a:t>Recommendation </a:t>
            </a:r>
            <a:r>
              <a:rPr lang="en-US" dirty="0">
                <a:solidFill>
                  <a:srgbClr val="000066"/>
                </a:solidFill>
                <a:ea typeface="ＭＳ Ｐゴシック" pitchFamily="-109" charset="-128"/>
              </a:rPr>
              <a:t>- </a:t>
            </a:r>
            <a:r>
              <a:rPr lang="en-US" dirty="0" smtClean="0">
                <a:solidFill>
                  <a:srgbClr val="000066"/>
                </a:solidFill>
                <a:ea typeface="ＭＳ Ｐゴシック" pitchFamily="-109" charset="-128"/>
              </a:rPr>
              <a:t>5</a:t>
            </a:r>
            <a:endParaRPr lang="en-US" dirty="0"/>
          </a:p>
        </p:txBody>
      </p:sp>
      <p:sp>
        <p:nvSpPr>
          <p:cNvPr id="10" name="Slide Number Placeholder 8"/>
          <p:cNvSpPr>
            <a:spLocks noGrp="1"/>
          </p:cNvSpPr>
          <p:nvPr>
            <p:ph type="sldNum" sz="quarter" idx="12"/>
          </p:nvPr>
        </p:nvSpPr>
        <p:spPr>
          <a:xfrm>
            <a:off x="6651165" y="6248400"/>
            <a:ext cx="1905000" cy="457200"/>
          </a:xfrm>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332C90B0-208F-4F21-97C4-7C5719DB1C77}" type="slidenum">
              <a:rPr lang="en-US" sz="1400" smtClean="0">
                <a:solidFill>
                  <a:schemeClr val="bg1"/>
                </a:solidFill>
                <a:latin typeface="Times New Roman" pitchFamily="18" charset="0"/>
              </a:rPr>
              <a:pPr eaLnBrk="1" hangingPunct="1"/>
              <a:t>14</a:t>
            </a:fld>
            <a:endParaRPr lang="en-US" sz="1400" smtClean="0">
              <a:solidFill>
                <a:schemeClr val="bg1"/>
              </a:solidFill>
              <a:latin typeface="Times New Roman" pitchFamily="18" charset="0"/>
            </a:endParaRPr>
          </a:p>
        </p:txBody>
      </p:sp>
      <p:sp>
        <p:nvSpPr>
          <p:cNvPr id="12" name="Rectangle 21"/>
          <p:cNvSpPr>
            <a:spLocks noChangeArrowheads="1"/>
          </p:cNvSpPr>
          <p:nvPr/>
        </p:nvSpPr>
        <p:spPr bwMode="auto">
          <a:xfrm>
            <a:off x="0" y="768350"/>
            <a:ext cx="4344988" cy="517525"/>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a:solidFill>
                  <a:srgbClr val="000000"/>
                </a:solidFill>
              </a:rPr>
              <a:t>RECOMMENDATION</a:t>
            </a:r>
          </a:p>
        </p:txBody>
      </p:sp>
      <p:sp>
        <p:nvSpPr>
          <p:cNvPr id="13" name="Rectangle 21"/>
          <p:cNvSpPr>
            <a:spLocks noChangeArrowheads="1"/>
          </p:cNvSpPr>
          <p:nvPr/>
        </p:nvSpPr>
        <p:spPr bwMode="auto">
          <a:xfrm>
            <a:off x="4350314" y="762809"/>
            <a:ext cx="4793685" cy="525664"/>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a:solidFill>
                  <a:srgbClr val="000000"/>
                </a:solidFill>
              </a:rPr>
              <a:t>RESPONSE</a:t>
            </a:r>
          </a:p>
        </p:txBody>
      </p:sp>
    </p:spTree>
    <p:extLst>
      <p:ext uri="{BB962C8B-B14F-4D97-AF65-F5344CB8AC3E}">
        <p14:creationId xmlns:p14="http://schemas.microsoft.com/office/powerpoint/2010/main" val="419618195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4"/>
          <p:cNvSpPr>
            <a:spLocks noChangeArrowheads="1"/>
          </p:cNvSpPr>
          <p:nvPr/>
        </p:nvSpPr>
        <p:spPr bwMode="auto">
          <a:xfrm>
            <a:off x="1588" y="0"/>
            <a:ext cx="9144000" cy="533400"/>
          </a:xfrm>
          <a:prstGeom prst="rect">
            <a:avLst/>
          </a:prstGeom>
          <a:noFill/>
          <a:ln>
            <a:noFill/>
          </a:ln>
          <a:extLst>
            <a:ext uri="{909E8E84-426E-40DD-AFC4-6F175D3DCCD1}">
              <a14:hiddenFill xmlns:a14="http://schemas.microsoft.com/office/drawing/2010/main">
                <a:gradFill rotWithShape="0">
                  <a:gsLst>
                    <a:gs pos="0">
                      <a:srgbClr val="314881"/>
                    </a:gs>
                    <a:gs pos="100000">
                      <a:schemeClr val="tx2"/>
                    </a:gs>
                  </a:gsLst>
                  <a:lin ang="0" scaled="1"/>
                </a:gra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fontAlgn="base" hangingPunct="0">
              <a:spcBef>
                <a:spcPct val="0"/>
              </a:spcBef>
              <a:spcAft>
                <a:spcPct val="0"/>
              </a:spcAft>
            </a:pPr>
            <a:endParaRPr lang="en-US" sz="2400">
              <a:solidFill>
                <a:srgbClr val="000000"/>
              </a:solidFill>
              <a:ea typeface="ＭＳ Ｐゴシック" pitchFamily="-109" charset="-128"/>
            </a:endParaRPr>
          </a:p>
        </p:txBody>
      </p:sp>
      <p:sp>
        <p:nvSpPr>
          <p:cNvPr id="8197" name="Rectangle 19"/>
          <p:cNvSpPr>
            <a:spLocks noChangeArrowheads="1"/>
          </p:cNvSpPr>
          <p:nvPr/>
        </p:nvSpPr>
        <p:spPr bwMode="auto">
          <a:xfrm>
            <a:off x="0" y="1285875"/>
            <a:ext cx="4495800"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600" dirty="0"/>
              <a:t>The subcommittee recommends that the FAA start plans to assess and understand the noise impact of UAS.  This would include development of assessment tools and impact mitigation concepts.  </a:t>
            </a:r>
          </a:p>
        </p:txBody>
      </p:sp>
      <p:sp>
        <p:nvSpPr>
          <p:cNvPr id="11" name="Rectangle 19"/>
          <p:cNvSpPr>
            <a:spLocks noChangeArrowheads="1"/>
          </p:cNvSpPr>
          <p:nvPr/>
        </p:nvSpPr>
        <p:spPr bwMode="auto">
          <a:xfrm>
            <a:off x="4350954" y="1283727"/>
            <a:ext cx="4793046"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600" dirty="0"/>
              <a:t>UAS are indeed a growing issue and the FAA agrees that the noise from these systems needs to be evaluated. Prior to developing tools and mitigation concepts, accurate noise measurements are needed. To achieve this, the FAA are leveraging the ASSURE Center of Excellence and R&amp;D activities that are ongoing at NASA Langley. The FAA are also seeking international partners for this through the International Civil Aviation Organization (ICAO) Committee on Aviation Environmental Protection (CAEP).</a:t>
            </a:r>
          </a:p>
        </p:txBody>
      </p:sp>
      <p:sp>
        <p:nvSpPr>
          <p:cNvPr id="2" name="Title 1"/>
          <p:cNvSpPr>
            <a:spLocks noGrp="1"/>
          </p:cNvSpPr>
          <p:nvPr>
            <p:ph type="title"/>
          </p:nvPr>
        </p:nvSpPr>
        <p:spPr/>
        <p:txBody>
          <a:bodyPr/>
          <a:lstStyle/>
          <a:p>
            <a:r>
              <a:rPr lang="en-US" dirty="0">
                <a:solidFill>
                  <a:srgbClr val="000066"/>
                </a:solidFill>
                <a:ea typeface="ＭＳ Ｐゴシック" pitchFamily="-109" charset="-128"/>
              </a:rPr>
              <a:t>Response to </a:t>
            </a:r>
            <a:r>
              <a:rPr lang="en-US" dirty="0" smtClean="0">
                <a:solidFill>
                  <a:srgbClr val="000066"/>
                </a:solidFill>
                <a:ea typeface="ＭＳ Ｐゴシック" pitchFamily="-109" charset="-128"/>
              </a:rPr>
              <a:t>2015-08 </a:t>
            </a:r>
            <a:r>
              <a:rPr lang="en-US" dirty="0">
                <a:solidFill>
                  <a:srgbClr val="000066"/>
                </a:solidFill>
                <a:ea typeface="ＭＳ Ｐゴシック" pitchFamily="-109" charset="-128"/>
              </a:rPr>
              <a:t>REDAC </a:t>
            </a:r>
            <a:r>
              <a:rPr lang="en-US" dirty="0" smtClean="0">
                <a:solidFill>
                  <a:srgbClr val="000066"/>
                </a:solidFill>
                <a:ea typeface="ＭＳ Ｐゴシック" pitchFamily="-109" charset="-128"/>
              </a:rPr>
              <a:t>Recommendation </a:t>
            </a:r>
            <a:r>
              <a:rPr lang="en-US" dirty="0">
                <a:solidFill>
                  <a:srgbClr val="000066"/>
                </a:solidFill>
                <a:ea typeface="ＭＳ Ｐゴシック" pitchFamily="-109" charset="-128"/>
              </a:rPr>
              <a:t>- </a:t>
            </a:r>
            <a:r>
              <a:rPr lang="en-US" dirty="0" smtClean="0">
                <a:solidFill>
                  <a:srgbClr val="000066"/>
                </a:solidFill>
                <a:ea typeface="ＭＳ Ｐゴシック" pitchFamily="-109" charset="-128"/>
              </a:rPr>
              <a:t>6</a:t>
            </a:r>
            <a:endParaRPr lang="en-US" dirty="0"/>
          </a:p>
        </p:txBody>
      </p:sp>
      <p:sp>
        <p:nvSpPr>
          <p:cNvPr id="10" name="Slide Number Placeholder 8"/>
          <p:cNvSpPr>
            <a:spLocks noGrp="1"/>
          </p:cNvSpPr>
          <p:nvPr>
            <p:ph type="sldNum" sz="quarter" idx="12"/>
          </p:nvPr>
        </p:nvSpPr>
        <p:spPr>
          <a:xfrm>
            <a:off x="6651165" y="6248400"/>
            <a:ext cx="1905000" cy="457200"/>
          </a:xfrm>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332C90B0-208F-4F21-97C4-7C5719DB1C77}" type="slidenum">
              <a:rPr lang="en-US" sz="1400" smtClean="0">
                <a:solidFill>
                  <a:schemeClr val="bg1"/>
                </a:solidFill>
                <a:latin typeface="Times New Roman" pitchFamily="18" charset="0"/>
              </a:rPr>
              <a:pPr eaLnBrk="1" hangingPunct="1"/>
              <a:t>15</a:t>
            </a:fld>
            <a:endParaRPr lang="en-US" sz="1400" smtClean="0">
              <a:solidFill>
                <a:schemeClr val="bg1"/>
              </a:solidFill>
              <a:latin typeface="Times New Roman" pitchFamily="18" charset="0"/>
            </a:endParaRPr>
          </a:p>
        </p:txBody>
      </p:sp>
      <p:sp>
        <p:nvSpPr>
          <p:cNvPr id="12" name="Rectangle 21"/>
          <p:cNvSpPr>
            <a:spLocks noChangeArrowheads="1"/>
          </p:cNvSpPr>
          <p:nvPr/>
        </p:nvSpPr>
        <p:spPr bwMode="auto">
          <a:xfrm>
            <a:off x="0" y="768350"/>
            <a:ext cx="4344988" cy="517525"/>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a:solidFill>
                  <a:srgbClr val="000000"/>
                </a:solidFill>
              </a:rPr>
              <a:t>RECOMMENDATION</a:t>
            </a:r>
          </a:p>
        </p:txBody>
      </p:sp>
      <p:sp>
        <p:nvSpPr>
          <p:cNvPr id="13" name="Rectangle 21"/>
          <p:cNvSpPr>
            <a:spLocks noChangeArrowheads="1"/>
          </p:cNvSpPr>
          <p:nvPr/>
        </p:nvSpPr>
        <p:spPr bwMode="auto">
          <a:xfrm>
            <a:off x="4350314" y="762809"/>
            <a:ext cx="4793685" cy="525664"/>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a:solidFill>
                  <a:srgbClr val="000000"/>
                </a:solidFill>
              </a:rPr>
              <a:t>RESPONSE</a:t>
            </a:r>
          </a:p>
        </p:txBody>
      </p:sp>
    </p:spTree>
    <p:extLst>
      <p:ext uri="{BB962C8B-B14F-4D97-AF65-F5344CB8AC3E}">
        <p14:creationId xmlns:p14="http://schemas.microsoft.com/office/powerpoint/2010/main" val="182457248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4"/>
          <p:cNvSpPr>
            <a:spLocks noChangeArrowheads="1"/>
          </p:cNvSpPr>
          <p:nvPr/>
        </p:nvSpPr>
        <p:spPr bwMode="auto">
          <a:xfrm>
            <a:off x="1588" y="0"/>
            <a:ext cx="9144000" cy="533400"/>
          </a:xfrm>
          <a:prstGeom prst="rect">
            <a:avLst/>
          </a:prstGeom>
          <a:noFill/>
          <a:ln>
            <a:noFill/>
          </a:ln>
          <a:extLst>
            <a:ext uri="{909E8E84-426E-40DD-AFC4-6F175D3DCCD1}">
              <a14:hiddenFill xmlns:a14="http://schemas.microsoft.com/office/drawing/2010/main">
                <a:gradFill rotWithShape="0">
                  <a:gsLst>
                    <a:gs pos="0">
                      <a:srgbClr val="314881"/>
                    </a:gs>
                    <a:gs pos="100000">
                      <a:schemeClr val="tx2"/>
                    </a:gs>
                  </a:gsLst>
                  <a:lin ang="0" scaled="1"/>
                </a:gra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fontAlgn="base" hangingPunct="0">
              <a:spcBef>
                <a:spcPct val="0"/>
              </a:spcBef>
              <a:spcAft>
                <a:spcPct val="0"/>
              </a:spcAft>
            </a:pPr>
            <a:endParaRPr lang="en-US" sz="2400">
              <a:solidFill>
                <a:srgbClr val="000000"/>
              </a:solidFill>
              <a:ea typeface="ＭＳ Ｐゴシック" pitchFamily="-109" charset="-128"/>
            </a:endParaRPr>
          </a:p>
        </p:txBody>
      </p:sp>
      <p:sp>
        <p:nvSpPr>
          <p:cNvPr id="8197" name="Rectangle 19"/>
          <p:cNvSpPr>
            <a:spLocks noChangeArrowheads="1"/>
          </p:cNvSpPr>
          <p:nvPr/>
        </p:nvSpPr>
        <p:spPr bwMode="auto">
          <a:xfrm>
            <a:off x="0" y="1285875"/>
            <a:ext cx="4495800"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600" dirty="0"/>
              <a:t>The subcommittee recommends that the FAA support research to develop technology that enables integration of relayed information (e.g., weather, 4D trajectories, etc.) with cockpit information.  This will enable higher levels of onboard automation and the ability to further reduce the environmental impacts from aviation. </a:t>
            </a:r>
            <a:r>
              <a:rPr lang="en-US" sz="1600" u="sng" dirty="0"/>
              <a:t> </a:t>
            </a:r>
            <a:endParaRPr lang="en-US" sz="1600" dirty="0"/>
          </a:p>
        </p:txBody>
      </p:sp>
      <p:sp>
        <p:nvSpPr>
          <p:cNvPr id="11" name="Rectangle 19"/>
          <p:cNvSpPr>
            <a:spLocks noChangeArrowheads="1"/>
          </p:cNvSpPr>
          <p:nvPr/>
        </p:nvSpPr>
        <p:spPr bwMode="auto">
          <a:xfrm>
            <a:off x="4350954" y="1283727"/>
            <a:ext cx="4793046"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600" dirty="0"/>
              <a:t>Real-time information-based decision-making could indeed represent an opportunity to reduce the environmental impacts of air vehicles. The Office of Environment and Energy will examine what is being done elsewhere in the FAA and at NASA and then identify the opportunities for R&amp;D in this area. </a:t>
            </a:r>
          </a:p>
        </p:txBody>
      </p:sp>
      <p:sp>
        <p:nvSpPr>
          <p:cNvPr id="2" name="Title 1"/>
          <p:cNvSpPr>
            <a:spLocks noGrp="1"/>
          </p:cNvSpPr>
          <p:nvPr>
            <p:ph type="title"/>
          </p:nvPr>
        </p:nvSpPr>
        <p:spPr/>
        <p:txBody>
          <a:bodyPr/>
          <a:lstStyle/>
          <a:p>
            <a:r>
              <a:rPr lang="en-US" dirty="0">
                <a:solidFill>
                  <a:srgbClr val="000066"/>
                </a:solidFill>
                <a:ea typeface="ＭＳ Ｐゴシック" pitchFamily="-109" charset="-128"/>
              </a:rPr>
              <a:t>Response to </a:t>
            </a:r>
            <a:r>
              <a:rPr lang="en-US" dirty="0" smtClean="0">
                <a:solidFill>
                  <a:srgbClr val="000066"/>
                </a:solidFill>
                <a:ea typeface="ＭＳ Ｐゴシック" pitchFamily="-109" charset="-128"/>
              </a:rPr>
              <a:t>2015-08 </a:t>
            </a:r>
            <a:r>
              <a:rPr lang="en-US" dirty="0">
                <a:solidFill>
                  <a:srgbClr val="000066"/>
                </a:solidFill>
                <a:ea typeface="ＭＳ Ｐゴシック" pitchFamily="-109" charset="-128"/>
              </a:rPr>
              <a:t>REDAC </a:t>
            </a:r>
            <a:r>
              <a:rPr lang="en-US" dirty="0" smtClean="0">
                <a:solidFill>
                  <a:srgbClr val="000066"/>
                </a:solidFill>
                <a:ea typeface="ＭＳ Ｐゴシック" pitchFamily="-109" charset="-128"/>
              </a:rPr>
              <a:t>Recommendation </a:t>
            </a:r>
            <a:r>
              <a:rPr lang="en-US" dirty="0">
                <a:solidFill>
                  <a:srgbClr val="000066"/>
                </a:solidFill>
                <a:ea typeface="ＭＳ Ｐゴシック" pitchFamily="-109" charset="-128"/>
              </a:rPr>
              <a:t>- </a:t>
            </a:r>
            <a:r>
              <a:rPr lang="en-US" dirty="0" smtClean="0">
                <a:solidFill>
                  <a:srgbClr val="000066"/>
                </a:solidFill>
                <a:ea typeface="ＭＳ Ｐゴシック" pitchFamily="-109" charset="-128"/>
              </a:rPr>
              <a:t>7</a:t>
            </a:r>
            <a:endParaRPr lang="en-US" dirty="0"/>
          </a:p>
        </p:txBody>
      </p:sp>
      <p:sp>
        <p:nvSpPr>
          <p:cNvPr id="10" name="Slide Number Placeholder 8"/>
          <p:cNvSpPr>
            <a:spLocks noGrp="1"/>
          </p:cNvSpPr>
          <p:nvPr>
            <p:ph type="sldNum" sz="quarter" idx="12"/>
          </p:nvPr>
        </p:nvSpPr>
        <p:spPr>
          <a:xfrm>
            <a:off x="6651165" y="6248400"/>
            <a:ext cx="1905000" cy="457200"/>
          </a:xfrm>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332C90B0-208F-4F21-97C4-7C5719DB1C77}" type="slidenum">
              <a:rPr lang="en-US" sz="1400" smtClean="0">
                <a:solidFill>
                  <a:schemeClr val="bg1"/>
                </a:solidFill>
                <a:latin typeface="Times New Roman" pitchFamily="18" charset="0"/>
              </a:rPr>
              <a:pPr eaLnBrk="1" hangingPunct="1"/>
              <a:t>16</a:t>
            </a:fld>
            <a:endParaRPr lang="en-US" sz="1400" smtClean="0">
              <a:solidFill>
                <a:schemeClr val="bg1"/>
              </a:solidFill>
              <a:latin typeface="Times New Roman" pitchFamily="18" charset="0"/>
            </a:endParaRPr>
          </a:p>
        </p:txBody>
      </p:sp>
      <p:sp>
        <p:nvSpPr>
          <p:cNvPr id="12" name="Rectangle 21"/>
          <p:cNvSpPr>
            <a:spLocks noChangeArrowheads="1"/>
          </p:cNvSpPr>
          <p:nvPr/>
        </p:nvSpPr>
        <p:spPr bwMode="auto">
          <a:xfrm>
            <a:off x="0" y="768350"/>
            <a:ext cx="4344988" cy="517525"/>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a:solidFill>
                  <a:srgbClr val="000000"/>
                </a:solidFill>
              </a:rPr>
              <a:t>RECOMMENDATION</a:t>
            </a:r>
          </a:p>
        </p:txBody>
      </p:sp>
      <p:sp>
        <p:nvSpPr>
          <p:cNvPr id="13" name="Rectangle 21"/>
          <p:cNvSpPr>
            <a:spLocks noChangeArrowheads="1"/>
          </p:cNvSpPr>
          <p:nvPr/>
        </p:nvSpPr>
        <p:spPr bwMode="auto">
          <a:xfrm>
            <a:off x="4350314" y="762809"/>
            <a:ext cx="4793685" cy="525664"/>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a:solidFill>
                  <a:srgbClr val="000000"/>
                </a:solidFill>
              </a:rPr>
              <a:t>RESPONSE</a:t>
            </a:r>
          </a:p>
        </p:txBody>
      </p:sp>
    </p:spTree>
    <p:extLst>
      <p:ext uri="{BB962C8B-B14F-4D97-AF65-F5344CB8AC3E}">
        <p14:creationId xmlns:p14="http://schemas.microsoft.com/office/powerpoint/2010/main" val="103802752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5"/>
          <p:cNvSpPr>
            <a:spLocks noChangeArrowheads="1"/>
          </p:cNvSpPr>
          <p:nvPr/>
        </p:nvSpPr>
        <p:spPr bwMode="auto">
          <a:xfrm>
            <a:off x="463639" y="655638"/>
            <a:ext cx="8216722" cy="5211762"/>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pPr marL="231775" indent="-231775" fontAlgn="base">
              <a:spcBef>
                <a:spcPct val="50000"/>
              </a:spcBef>
              <a:spcAft>
                <a:spcPct val="0"/>
              </a:spcAft>
              <a:buFontTx/>
              <a:buChar char="•"/>
            </a:pPr>
            <a:r>
              <a:rPr lang="en-US" sz="1600" dirty="0" smtClean="0"/>
              <a:t>Leverage </a:t>
            </a:r>
            <a:r>
              <a:rPr lang="en-US" sz="1600" dirty="0"/>
              <a:t>the </a:t>
            </a:r>
            <a:r>
              <a:rPr lang="en-US" sz="1600" dirty="0" smtClean="0"/>
              <a:t>road mapping </a:t>
            </a:r>
            <a:r>
              <a:rPr lang="en-US" sz="1600" dirty="0"/>
              <a:t>efforts at NASA and FAA to update the White House National R&amp;D </a:t>
            </a:r>
            <a:r>
              <a:rPr lang="en-US" sz="1600" dirty="0" smtClean="0"/>
              <a:t>Plan. </a:t>
            </a:r>
            <a:r>
              <a:rPr lang="en-US" sz="1600" b="1" dirty="0" smtClean="0"/>
              <a:t>ONGOING</a:t>
            </a:r>
            <a:endParaRPr lang="en-US" sz="1600" dirty="0"/>
          </a:p>
          <a:p>
            <a:pPr marL="231775" indent="-231775" fontAlgn="base">
              <a:spcBef>
                <a:spcPct val="50000"/>
              </a:spcBef>
              <a:spcAft>
                <a:spcPct val="0"/>
              </a:spcAft>
              <a:buFontTx/>
              <a:buChar char="•"/>
            </a:pPr>
            <a:r>
              <a:rPr lang="en-US" sz="1600" dirty="0" smtClean="0"/>
              <a:t>Create </a:t>
            </a:r>
            <a:r>
              <a:rPr lang="en-US" sz="1600" dirty="0"/>
              <a:t>ASCENT fact sheet for sharing with community. </a:t>
            </a:r>
            <a:r>
              <a:rPr lang="en-US" sz="1600" b="1" dirty="0"/>
              <a:t>ONGOING</a:t>
            </a:r>
            <a:endParaRPr lang="en-US" sz="1600" dirty="0"/>
          </a:p>
          <a:p>
            <a:pPr marL="231775" indent="-231775" fontAlgn="base">
              <a:spcBef>
                <a:spcPct val="50000"/>
              </a:spcBef>
              <a:spcAft>
                <a:spcPct val="0"/>
              </a:spcAft>
              <a:buFontTx/>
              <a:buChar char="•"/>
            </a:pPr>
            <a:r>
              <a:rPr lang="en-US" sz="1600" dirty="0" smtClean="0"/>
              <a:t>Present historical data on noise exposure – go back at least 10-15 years. </a:t>
            </a:r>
            <a:r>
              <a:rPr lang="en-US" sz="1600" b="1" dirty="0" smtClean="0"/>
              <a:t>ONGOING</a:t>
            </a:r>
          </a:p>
          <a:p>
            <a:pPr marL="231775" indent="-231775" fontAlgn="base">
              <a:spcBef>
                <a:spcPct val="50000"/>
              </a:spcBef>
              <a:spcAft>
                <a:spcPct val="0"/>
              </a:spcAft>
              <a:buFontTx/>
              <a:buChar char="•"/>
            </a:pPr>
            <a:r>
              <a:rPr lang="en-US" sz="1600" dirty="0"/>
              <a:t>Provide feedback on brochures to </a:t>
            </a:r>
            <a:r>
              <a:rPr lang="en-US" sz="1600" dirty="0" smtClean="0"/>
              <a:t>AEE. </a:t>
            </a:r>
            <a:r>
              <a:rPr lang="en-US" sz="1600" b="1" dirty="0" smtClean="0"/>
              <a:t>DONE</a:t>
            </a:r>
            <a:endParaRPr lang="en-US" sz="1600" b="1" dirty="0"/>
          </a:p>
          <a:p>
            <a:pPr marL="231775" indent="-231775" fontAlgn="base">
              <a:spcBef>
                <a:spcPct val="50000"/>
              </a:spcBef>
              <a:spcAft>
                <a:spcPct val="0"/>
              </a:spcAft>
              <a:buFontTx/>
              <a:buChar char="•"/>
            </a:pPr>
            <a:r>
              <a:rPr lang="en-US" sz="1600" dirty="0"/>
              <a:t>Distribute brochures </a:t>
            </a:r>
            <a:r>
              <a:rPr lang="en-US" sz="1600" dirty="0" smtClean="0"/>
              <a:t>broadly. </a:t>
            </a:r>
            <a:r>
              <a:rPr lang="en-US" sz="1600" b="1" dirty="0" smtClean="0"/>
              <a:t>DONE </a:t>
            </a:r>
            <a:endParaRPr lang="en-US" sz="1600" b="1" dirty="0"/>
          </a:p>
          <a:p>
            <a:pPr marL="231775" indent="-231775" fontAlgn="base">
              <a:spcBef>
                <a:spcPct val="50000"/>
              </a:spcBef>
              <a:spcAft>
                <a:spcPct val="0"/>
              </a:spcAft>
              <a:buFontTx/>
              <a:buChar char="•"/>
            </a:pPr>
            <a:r>
              <a:rPr lang="en-US" sz="1600" dirty="0"/>
              <a:t>Seek EPA participation at future </a:t>
            </a:r>
            <a:r>
              <a:rPr lang="en-US" sz="1600" dirty="0" smtClean="0"/>
              <a:t>meetings. </a:t>
            </a:r>
            <a:r>
              <a:rPr lang="en-US" sz="1600" b="1" dirty="0" smtClean="0"/>
              <a:t>DONE</a:t>
            </a:r>
            <a:endParaRPr lang="en-US" sz="1600" b="1" dirty="0"/>
          </a:p>
          <a:p>
            <a:pPr marL="231775" indent="-231775" fontAlgn="base">
              <a:spcBef>
                <a:spcPct val="50000"/>
              </a:spcBef>
              <a:spcAft>
                <a:spcPct val="0"/>
              </a:spcAft>
              <a:buFontTx/>
              <a:buChar char="•"/>
            </a:pPr>
            <a:r>
              <a:rPr lang="en-US" sz="1600" dirty="0"/>
              <a:t>Seek information from EPA on the work of the Science Advisory Board to account for biogenic carbon emissions from stationary sources as the feedstocks are the same regardless of end use, (i.e., bio-heat, bio-fuel, bio-electricity). </a:t>
            </a:r>
            <a:r>
              <a:rPr lang="en-US" sz="1600" b="1" dirty="0"/>
              <a:t>DONE</a:t>
            </a:r>
            <a:endParaRPr lang="en-US" sz="1600" b="1" dirty="0">
              <a:solidFill>
                <a:srgbClr val="FF0000"/>
              </a:solidFill>
            </a:endParaRPr>
          </a:p>
          <a:p>
            <a:pPr marL="231775" indent="-231775" fontAlgn="base">
              <a:spcBef>
                <a:spcPct val="50000"/>
              </a:spcBef>
              <a:spcAft>
                <a:spcPct val="0"/>
              </a:spcAft>
              <a:buFontTx/>
              <a:buChar char="•"/>
            </a:pPr>
            <a:r>
              <a:rPr lang="en-US" sz="1600" dirty="0" smtClean="0"/>
              <a:t>Provide </a:t>
            </a:r>
            <a:r>
              <a:rPr lang="en-US" sz="1600" dirty="0"/>
              <a:t>fuel burn and CO</a:t>
            </a:r>
            <a:r>
              <a:rPr lang="en-US" sz="1600" baseline="-25000" dirty="0"/>
              <a:t>2</a:t>
            </a:r>
            <a:r>
              <a:rPr lang="en-US" sz="1600" dirty="0"/>
              <a:t> benefits of CLEEN technologies as well as the R&amp;D costs that have been expended by the FAA. Seek input from industry on the full costs of these new technologies</a:t>
            </a:r>
            <a:r>
              <a:rPr lang="en-US" sz="1600" dirty="0" smtClean="0"/>
              <a:t>. </a:t>
            </a:r>
            <a:r>
              <a:rPr lang="en-US" sz="1600" b="1" dirty="0" smtClean="0"/>
              <a:t>DONE (with publication of P36 Report)</a:t>
            </a:r>
          </a:p>
          <a:p>
            <a:pPr marL="231775" indent="-231775" fontAlgn="base">
              <a:spcBef>
                <a:spcPct val="50000"/>
              </a:spcBef>
              <a:spcAft>
                <a:spcPct val="0"/>
              </a:spcAft>
              <a:buFontTx/>
              <a:buChar char="•"/>
            </a:pPr>
            <a:r>
              <a:rPr lang="en-US" sz="1600" dirty="0" smtClean="0"/>
              <a:t>In </a:t>
            </a:r>
            <a:r>
              <a:rPr lang="en-US" sz="1600" dirty="0"/>
              <a:t>regards to expanded delegation / certification authority, confirm the ICAO Annex 16 and ETM language for CO2 standard will permit this</a:t>
            </a:r>
            <a:r>
              <a:rPr lang="en-US" sz="1600" dirty="0" smtClean="0"/>
              <a:t>. </a:t>
            </a:r>
            <a:r>
              <a:rPr lang="en-US" sz="1600" b="1" dirty="0" smtClean="0"/>
              <a:t>DONE</a:t>
            </a:r>
          </a:p>
          <a:p>
            <a:pPr marL="231775" indent="-231775" fontAlgn="base">
              <a:spcBef>
                <a:spcPct val="50000"/>
              </a:spcBef>
              <a:spcAft>
                <a:spcPct val="0"/>
              </a:spcAft>
              <a:buFontTx/>
              <a:buChar char="•"/>
            </a:pPr>
            <a:r>
              <a:rPr lang="en-US" sz="1600" dirty="0" smtClean="0"/>
              <a:t>Provide </a:t>
            </a:r>
            <a:r>
              <a:rPr lang="en-US" sz="1600" dirty="0"/>
              <a:t>details on the Tools and Analysis </a:t>
            </a:r>
            <a:r>
              <a:rPr lang="en-US" sz="1600" dirty="0" smtClean="0"/>
              <a:t>Roadmap. </a:t>
            </a:r>
            <a:r>
              <a:rPr lang="en-US" sz="1600" b="1" dirty="0" smtClean="0"/>
              <a:t>DONE</a:t>
            </a:r>
            <a:endParaRPr lang="en-US" sz="1600" b="1" dirty="0" smtClean="0">
              <a:solidFill>
                <a:srgbClr val="FF0000"/>
              </a:solidFill>
            </a:endParaRPr>
          </a:p>
          <a:p>
            <a:pPr marL="231775" indent="-231775" fontAlgn="base">
              <a:spcBef>
                <a:spcPct val="50000"/>
              </a:spcBef>
              <a:spcAft>
                <a:spcPct val="0"/>
              </a:spcAft>
              <a:buFontTx/>
              <a:buChar char="•"/>
            </a:pPr>
            <a:endParaRPr lang="en-US" sz="1600" b="1" dirty="0"/>
          </a:p>
        </p:txBody>
      </p:sp>
      <p:sp>
        <p:nvSpPr>
          <p:cNvPr id="8" name="Rectangle 7"/>
          <p:cNvSpPr/>
          <p:nvPr/>
        </p:nvSpPr>
        <p:spPr bwMode="auto">
          <a:xfrm>
            <a:off x="0" y="6070600"/>
            <a:ext cx="4013200" cy="762000"/>
          </a:xfrm>
          <a:prstGeom prst="rect">
            <a:avLst/>
          </a:prstGeom>
          <a:solidFill>
            <a:schemeClr val="accent2">
              <a:lumMod val="75000"/>
            </a:schemeClr>
          </a:solidFill>
          <a:ln>
            <a:noFill/>
          </a:ln>
          <a:effectLst/>
          <a:extLst/>
        </p:spPr>
        <p:txBody>
          <a:bodyPr>
            <a:spAutoFit/>
          </a:bodyPr>
          <a:lstStyle/>
          <a:p>
            <a:pPr fontAlgn="base">
              <a:spcBef>
                <a:spcPct val="50000"/>
              </a:spcBef>
              <a:spcAft>
                <a:spcPct val="0"/>
              </a:spcAft>
              <a:buFontTx/>
              <a:buChar char="•"/>
              <a:defRPr/>
            </a:pPr>
            <a:endParaRPr lang="en-US" sz="2400">
              <a:solidFill>
                <a:srgbClr val="000000"/>
              </a:solidFill>
            </a:endParaRPr>
          </a:p>
        </p:txBody>
      </p:sp>
      <p:sp>
        <p:nvSpPr>
          <p:cNvPr id="2" name="Title 1"/>
          <p:cNvSpPr>
            <a:spLocks noGrp="1"/>
          </p:cNvSpPr>
          <p:nvPr>
            <p:ph type="title"/>
          </p:nvPr>
        </p:nvSpPr>
        <p:spPr/>
        <p:txBody>
          <a:bodyPr/>
          <a:lstStyle/>
          <a:p>
            <a:r>
              <a:rPr lang="en-US" sz="2400" dirty="0">
                <a:solidFill>
                  <a:srgbClr val="000066"/>
                </a:solidFill>
                <a:ea typeface="ＭＳ Ｐゴシック" pitchFamily="-109" charset="-128"/>
              </a:rPr>
              <a:t>Actions Completed/Underway – from </a:t>
            </a:r>
            <a:r>
              <a:rPr lang="en-US" sz="2400" dirty="0" smtClean="0">
                <a:solidFill>
                  <a:srgbClr val="000066"/>
                </a:solidFill>
                <a:ea typeface="ＭＳ Ｐゴシック" pitchFamily="-109" charset="-128"/>
              </a:rPr>
              <a:t>Previous Meetings</a:t>
            </a:r>
            <a:endParaRPr lang="en-US" sz="2400" dirty="0"/>
          </a:p>
        </p:txBody>
      </p:sp>
      <p:sp>
        <p:nvSpPr>
          <p:cNvPr id="5" name="Slide Number Placeholder 8"/>
          <p:cNvSpPr>
            <a:spLocks noGrp="1"/>
          </p:cNvSpPr>
          <p:nvPr>
            <p:ph type="sldNum" sz="quarter" idx="12"/>
          </p:nvPr>
        </p:nvSpPr>
        <p:spPr>
          <a:xfrm>
            <a:off x="6651165" y="6248400"/>
            <a:ext cx="1905000" cy="457200"/>
          </a:xfrm>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332C90B0-208F-4F21-97C4-7C5719DB1C77}" type="slidenum">
              <a:rPr lang="en-US" sz="1400" smtClean="0">
                <a:solidFill>
                  <a:schemeClr val="bg1"/>
                </a:solidFill>
                <a:latin typeface="Times New Roman" pitchFamily="18" charset="0"/>
              </a:rPr>
              <a:pPr eaLnBrk="1" hangingPunct="1"/>
              <a:t>17</a:t>
            </a:fld>
            <a:endParaRPr lang="en-US" sz="1400" smtClean="0">
              <a:solidFill>
                <a:schemeClr val="bg1"/>
              </a:solidFill>
              <a:latin typeface="Times New Roman" pitchFamily="18" charset="0"/>
            </a:endParaRPr>
          </a:p>
        </p:txBody>
      </p:sp>
    </p:spTree>
    <p:extLst>
      <p:ext uri="{BB962C8B-B14F-4D97-AF65-F5344CB8AC3E}">
        <p14:creationId xmlns:p14="http://schemas.microsoft.com/office/powerpoint/2010/main" val="36166026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b="0" dirty="0" smtClean="0"/>
              <a:t>Recommendation </a:t>
            </a:r>
            <a:r>
              <a:rPr lang="en-US" b="0" dirty="0" smtClean="0"/>
              <a:t>from March 2015</a:t>
            </a:r>
          </a:p>
          <a:p>
            <a:r>
              <a:rPr lang="en-US" b="0" dirty="0" smtClean="0"/>
              <a:t>Recommendations from August 2015</a:t>
            </a:r>
          </a:p>
          <a:p>
            <a:r>
              <a:rPr lang="en-US" b="0" dirty="0" smtClean="0"/>
              <a:t>Action Item Status</a:t>
            </a:r>
            <a:endParaRPr lang="en-US" b="0" dirty="0"/>
          </a:p>
        </p:txBody>
      </p:sp>
      <p:sp>
        <p:nvSpPr>
          <p:cNvPr id="4" name="Slide Number Placeholder 3"/>
          <p:cNvSpPr>
            <a:spLocks noGrp="1"/>
          </p:cNvSpPr>
          <p:nvPr>
            <p:ph type="sldNum" sz="quarter" idx="12"/>
          </p:nvPr>
        </p:nvSpPr>
        <p:spPr/>
        <p:txBody>
          <a:bodyPr/>
          <a:lstStyle/>
          <a:p>
            <a:fld id="{78D3ABA1-EA94-43C0-B992-7CBCC31144F1}" type="slidenum">
              <a:rPr lang="en-US" smtClean="0">
                <a:solidFill>
                  <a:schemeClr val="bg1"/>
                </a:solidFill>
              </a:rPr>
              <a:pPr/>
              <a:t>2</a:t>
            </a:fld>
            <a:endParaRPr lang="en-US" dirty="0">
              <a:solidFill>
                <a:schemeClr val="bg1"/>
              </a:solidFill>
            </a:endParaRPr>
          </a:p>
        </p:txBody>
      </p:sp>
    </p:spTree>
    <p:extLst>
      <p:ext uri="{BB962C8B-B14F-4D97-AF65-F5344CB8AC3E}">
        <p14:creationId xmlns:p14="http://schemas.microsoft.com/office/powerpoint/2010/main" val="469819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4"/>
          <p:cNvSpPr>
            <a:spLocks noChangeArrowheads="1"/>
          </p:cNvSpPr>
          <p:nvPr/>
        </p:nvSpPr>
        <p:spPr bwMode="auto">
          <a:xfrm>
            <a:off x="1588" y="0"/>
            <a:ext cx="9144000" cy="533400"/>
          </a:xfrm>
          <a:prstGeom prst="rect">
            <a:avLst/>
          </a:prstGeom>
          <a:noFill/>
          <a:ln>
            <a:noFill/>
          </a:ln>
          <a:extLst>
            <a:ext uri="{909E8E84-426E-40DD-AFC4-6F175D3DCCD1}">
              <a14:hiddenFill xmlns:a14="http://schemas.microsoft.com/office/drawing/2010/main">
                <a:gradFill rotWithShape="0">
                  <a:gsLst>
                    <a:gs pos="0">
                      <a:srgbClr val="314881"/>
                    </a:gs>
                    <a:gs pos="100000">
                      <a:schemeClr val="tx2"/>
                    </a:gs>
                  </a:gsLst>
                  <a:lin ang="0" scaled="1"/>
                </a:gra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fontAlgn="base" hangingPunct="0">
              <a:spcBef>
                <a:spcPct val="0"/>
              </a:spcBef>
              <a:spcAft>
                <a:spcPct val="0"/>
              </a:spcAft>
            </a:pPr>
            <a:endParaRPr lang="en-US" sz="2400">
              <a:solidFill>
                <a:srgbClr val="000000"/>
              </a:solidFill>
              <a:ea typeface="ＭＳ Ｐゴシック" pitchFamily="-109" charset="-128"/>
            </a:endParaRPr>
          </a:p>
        </p:txBody>
      </p:sp>
      <p:sp>
        <p:nvSpPr>
          <p:cNvPr id="8197" name="Rectangle 19"/>
          <p:cNvSpPr>
            <a:spLocks noChangeArrowheads="1"/>
          </p:cNvSpPr>
          <p:nvPr/>
        </p:nvSpPr>
        <p:spPr bwMode="auto">
          <a:xfrm>
            <a:off x="0" y="1285875"/>
            <a:ext cx="4495800"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600" dirty="0"/>
              <a:t>FAA-AEE is encouraged to continue with data-driven decisions in responding to these complaints.  The subcommittee recommends the FAA both complete the development of the noise research roadmap and implement elements that would generate the data needed to support these decisions. This includes evaluations to see if changes are warranted to the definition of noise significance. </a:t>
            </a:r>
          </a:p>
        </p:txBody>
      </p:sp>
      <p:sp>
        <p:nvSpPr>
          <p:cNvPr id="8198" name="Rectangle 21"/>
          <p:cNvSpPr>
            <a:spLocks noChangeArrowheads="1"/>
          </p:cNvSpPr>
          <p:nvPr/>
        </p:nvSpPr>
        <p:spPr bwMode="auto">
          <a:xfrm>
            <a:off x="0" y="768350"/>
            <a:ext cx="4344988" cy="517525"/>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a:solidFill>
                  <a:srgbClr val="000000"/>
                </a:solidFill>
              </a:rPr>
              <a:t>RECOMMENDATION</a:t>
            </a:r>
          </a:p>
        </p:txBody>
      </p:sp>
      <p:sp>
        <p:nvSpPr>
          <p:cNvPr id="11" name="Rectangle 19"/>
          <p:cNvSpPr>
            <a:spLocks noChangeArrowheads="1"/>
          </p:cNvSpPr>
          <p:nvPr/>
        </p:nvSpPr>
        <p:spPr bwMode="auto">
          <a:xfrm>
            <a:off x="4350954" y="1283727"/>
            <a:ext cx="4793046"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600" dirty="0"/>
              <a:t>The FAA is grateful for the Subcommittee’s continued support of our Noise Research Roadmap as it will provide data for future noise policy considerations. We are using funds, within our resources constraints, and leveraging resources from across the Agency and other U.S. Government Agencies to ensure it is successful. The national community noise survey, being done in collaboration with our Airports Office, is a central component of this effort, and we look forward to starting the data collection now that we have OMB approval. In addition, we continue to advance our understanding on the impacts of noise on sleep, health and children’s learning as these data will complement the knowledge gained from the national community noise survey.</a:t>
            </a:r>
          </a:p>
          <a:p>
            <a:endParaRPr lang="en-US" sz="1600" dirty="0"/>
          </a:p>
        </p:txBody>
      </p:sp>
      <p:sp>
        <p:nvSpPr>
          <p:cNvPr id="9" name="Rectangle 21"/>
          <p:cNvSpPr>
            <a:spLocks noChangeArrowheads="1"/>
          </p:cNvSpPr>
          <p:nvPr/>
        </p:nvSpPr>
        <p:spPr bwMode="auto">
          <a:xfrm>
            <a:off x="4350314" y="762809"/>
            <a:ext cx="4793685" cy="525664"/>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a:solidFill>
                  <a:srgbClr val="000000"/>
                </a:solidFill>
              </a:rPr>
              <a:t>RESPONSE</a:t>
            </a:r>
          </a:p>
        </p:txBody>
      </p:sp>
      <p:sp>
        <p:nvSpPr>
          <p:cNvPr id="2" name="Title 1"/>
          <p:cNvSpPr>
            <a:spLocks noGrp="1"/>
          </p:cNvSpPr>
          <p:nvPr>
            <p:ph type="title"/>
          </p:nvPr>
        </p:nvSpPr>
        <p:spPr/>
        <p:txBody>
          <a:bodyPr/>
          <a:lstStyle/>
          <a:p>
            <a:r>
              <a:rPr lang="en-US" dirty="0">
                <a:solidFill>
                  <a:srgbClr val="000066"/>
                </a:solidFill>
                <a:ea typeface="ＭＳ Ｐゴシック" pitchFamily="-109" charset="-128"/>
              </a:rPr>
              <a:t>Response to </a:t>
            </a:r>
            <a:r>
              <a:rPr lang="en-US" dirty="0" smtClean="0">
                <a:solidFill>
                  <a:srgbClr val="000066"/>
                </a:solidFill>
                <a:ea typeface="ＭＳ Ｐゴシック" pitchFamily="-109" charset="-128"/>
              </a:rPr>
              <a:t>2015-03 </a:t>
            </a:r>
            <a:r>
              <a:rPr lang="en-US" dirty="0">
                <a:solidFill>
                  <a:srgbClr val="000066"/>
                </a:solidFill>
                <a:ea typeface="ＭＳ Ｐゴシック" pitchFamily="-109" charset="-128"/>
              </a:rPr>
              <a:t>REDAC </a:t>
            </a:r>
            <a:r>
              <a:rPr lang="en-US" dirty="0" smtClean="0">
                <a:solidFill>
                  <a:srgbClr val="000066"/>
                </a:solidFill>
                <a:ea typeface="ＭＳ Ｐゴシック" pitchFamily="-109" charset="-128"/>
              </a:rPr>
              <a:t>Recommendation </a:t>
            </a:r>
            <a:r>
              <a:rPr lang="en-US" dirty="0">
                <a:solidFill>
                  <a:srgbClr val="000066"/>
                </a:solidFill>
                <a:ea typeface="ＭＳ Ｐゴシック" pitchFamily="-109" charset="-128"/>
              </a:rPr>
              <a:t>- </a:t>
            </a:r>
            <a:r>
              <a:rPr lang="en-US" dirty="0" smtClean="0">
                <a:solidFill>
                  <a:srgbClr val="000066"/>
                </a:solidFill>
                <a:ea typeface="ＭＳ Ｐゴシック" pitchFamily="-109" charset="-128"/>
              </a:rPr>
              <a:t>1</a:t>
            </a:r>
            <a:endParaRPr lang="en-US" dirty="0"/>
          </a:p>
        </p:txBody>
      </p:sp>
      <p:sp>
        <p:nvSpPr>
          <p:cNvPr id="10" name="Slide Number Placeholder 8"/>
          <p:cNvSpPr>
            <a:spLocks noGrp="1"/>
          </p:cNvSpPr>
          <p:nvPr>
            <p:ph type="sldNum" sz="quarter" idx="12"/>
          </p:nvPr>
        </p:nvSpPr>
        <p:spPr>
          <a:xfrm>
            <a:off x="6651165" y="6248400"/>
            <a:ext cx="1905000" cy="457200"/>
          </a:xfrm>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332C90B0-208F-4F21-97C4-7C5719DB1C77}" type="slidenum">
              <a:rPr lang="en-US" sz="1400" smtClean="0">
                <a:solidFill>
                  <a:schemeClr val="bg1"/>
                </a:solidFill>
                <a:latin typeface="Times New Roman" pitchFamily="18" charset="0"/>
              </a:rPr>
              <a:pPr eaLnBrk="1" hangingPunct="1"/>
              <a:t>3</a:t>
            </a:fld>
            <a:endParaRPr lang="en-US" sz="1400" smtClean="0">
              <a:solidFill>
                <a:schemeClr val="bg1"/>
              </a:solidFill>
              <a:latin typeface="Times New Roman" pitchFamily="18" charset="0"/>
            </a:endParaRPr>
          </a:p>
        </p:txBody>
      </p:sp>
    </p:spTree>
    <p:extLst>
      <p:ext uri="{BB962C8B-B14F-4D97-AF65-F5344CB8AC3E}">
        <p14:creationId xmlns:p14="http://schemas.microsoft.com/office/powerpoint/2010/main" val="272888384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4"/>
          <p:cNvSpPr>
            <a:spLocks noChangeArrowheads="1"/>
          </p:cNvSpPr>
          <p:nvPr/>
        </p:nvSpPr>
        <p:spPr bwMode="auto">
          <a:xfrm>
            <a:off x="1588" y="0"/>
            <a:ext cx="9144000" cy="533400"/>
          </a:xfrm>
          <a:prstGeom prst="rect">
            <a:avLst/>
          </a:prstGeom>
          <a:noFill/>
          <a:ln>
            <a:noFill/>
          </a:ln>
          <a:extLst>
            <a:ext uri="{909E8E84-426E-40DD-AFC4-6F175D3DCCD1}">
              <a14:hiddenFill xmlns:a14="http://schemas.microsoft.com/office/drawing/2010/main">
                <a:gradFill rotWithShape="0">
                  <a:gsLst>
                    <a:gs pos="0">
                      <a:srgbClr val="314881"/>
                    </a:gs>
                    <a:gs pos="100000">
                      <a:schemeClr val="tx2"/>
                    </a:gs>
                  </a:gsLst>
                  <a:lin ang="0" scaled="1"/>
                </a:gra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fontAlgn="base" hangingPunct="0">
              <a:spcBef>
                <a:spcPct val="0"/>
              </a:spcBef>
              <a:spcAft>
                <a:spcPct val="0"/>
              </a:spcAft>
            </a:pPr>
            <a:endParaRPr lang="en-US" sz="2400">
              <a:solidFill>
                <a:srgbClr val="000000"/>
              </a:solidFill>
              <a:ea typeface="ＭＳ Ｐゴシック" pitchFamily="-109" charset="-128"/>
            </a:endParaRPr>
          </a:p>
        </p:txBody>
      </p:sp>
      <p:sp>
        <p:nvSpPr>
          <p:cNvPr id="8197" name="Rectangle 19"/>
          <p:cNvSpPr>
            <a:spLocks noChangeArrowheads="1"/>
          </p:cNvSpPr>
          <p:nvPr/>
        </p:nvSpPr>
        <p:spPr bwMode="auto">
          <a:xfrm>
            <a:off x="0" y="1285875"/>
            <a:ext cx="4495800"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600" dirty="0"/>
              <a:t>The subcommittee recommends that the FAA support studies to determine if there are appropriate supplemental noise metrics that are a better predictor of community reaction in neighborhoods that have not previously experienced noise and are now experiencing noise from PBN.  FAA-AEE and FAA-ATO should work together, share lessons learned from PBN implementations and determine what near-term research actions (including ways to examine community outreach and airport engagement) may increase the success of future PBN implementations.</a:t>
            </a:r>
          </a:p>
        </p:txBody>
      </p:sp>
      <p:sp>
        <p:nvSpPr>
          <p:cNvPr id="11" name="Rectangle 19"/>
          <p:cNvSpPr>
            <a:spLocks noChangeArrowheads="1"/>
          </p:cNvSpPr>
          <p:nvPr/>
        </p:nvSpPr>
        <p:spPr bwMode="auto">
          <a:xfrm>
            <a:off x="4350954" y="1283727"/>
            <a:ext cx="4793046"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600" dirty="0"/>
              <a:t>The FAA agrees that we should examine supplemental metrics and we are currently researching the implementation of PBN around three airports with varied community reactions. AEE and ATO will continue to work together, share lessons learned, and collaborate on near-term research to increase the success of future PBN implementations. ARP, AEE and ANG are collaborating to develop research projects using FY16 funds that could also increase the success of future PBN implementations. AEE, ATO, and others within the Agency are working together on multiple efforts to address community concerns and share lessons learned.</a:t>
            </a:r>
          </a:p>
        </p:txBody>
      </p:sp>
      <p:sp>
        <p:nvSpPr>
          <p:cNvPr id="2" name="Title 1"/>
          <p:cNvSpPr>
            <a:spLocks noGrp="1"/>
          </p:cNvSpPr>
          <p:nvPr>
            <p:ph type="title"/>
          </p:nvPr>
        </p:nvSpPr>
        <p:spPr/>
        <p:txBody>
          <a:bodyPr/>
          <a:lstStyle/>
          <a:p>
            <a:r>
              <a:rPr lang="en-US" dirty="0">
                <a:solidFill>
                  <a:srgbClr val="000066"/>
                </a:solidFill>
                <a:ea typeface="ＭＳ Ｐゴシック" pitchFamily="-109" charset="-128"/>
              </a:rPr>
              <a:t>Response to </a:t>
            </a:r>
            <a:r>
              <a:rPr lang="en-US" dirty="0" smtClean="0">
                <a:solidFill>
                  <a:srgbClr val="000066"/>
                </a:solidFill>
                <a:ea typeface="ＭＳ Ｐゴシック" pitchFamily="-109" charset="-128"/>
              </a:rPr>
              <a:t>2015-03 </a:t>
            </a:r>
            <a:r>
              <a:rPr lang="en-US" dirty="0">
                <a:solidFill>
                  <a:srgbClr val="000066"/>
                </a:solidFill>
                <a:ea typeface="ＭＳ Ｐゴシック" pitchFamily="-109" charset="-128"/>
              </a:rPr>
              <a:t>REDAC </a:t>
            </a:r>
            <a:r>
              <a:rPr lang="en-US" dirty="0" smtClean="0">
                <a:solidFill>
                  <a:srgbClr val="000066"/>
                </a:solidFill>
                <a:ea typeface="ＭＳ Ｐゴシック" pitchFamily="-109" charset="-128"/>
              </a:rPr>
              <a:t>Recommendation </a:t>
            </a:r>
            <a:r>
              <a:rPr lang="en-US" dirty="0">
                <a:solidFill>
                  <a:srgbClr val="000066"/>
                </a:solidFill>
                <a:ea typeface="ＭＳ Ｐゴシック" pitchFamily="-109" charset="-128"/>
              </a:rPr>
              <a:t>- </a:t>
            </a:r>
            <a:r>
              <a:rPr lang="en-US" dirty="0" smtClean="0">
                <a:solidFill>
                  <a:srgbClr val="000066"/>
                </a:solidFill>
                <a:ea typeface="ＭＳ Ｐゴシック" pitchFamily="-109" charset="-128"/>
              </a:rPr>
              <a:t>2</a:t>
            </a:r>
            <a:endParaRPr lang="en-US" dirty="0"/>
          </a:p>
        </p:txBody>
      </p:sp>
      <p:sp>
        <p:nvSpPr>
          <p:cNvPr id="10" name="Slide Number Placeholder 8"/>
          <p:cNvSpPr>
            <a:spLocks noGrp="1"/>
          </p:cNvSpPr>
          <p:nvPr>
            <p:ph type="sldNum" sz="quarter" idx="12"/>
          </p:nvPr>
        </p:nvSpPr>
        <p:spPr>
          <a:xfrm>
            <a:off x="6651165" y="6248400"/>
            <a:ext cx="1905000" cy="457200"/>
          </a:xfrm>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332C90B0-208F-4F21-97C4-7C5719DB1C77}" type="slidenum">
              <a:rPr lang="en-US" sz="1400" smtClean="0">
                <a:solidFill>
                  <a:schemeClr val="bg1"/>
                </a:solidFill>
                <a:latin typeface="Times New Roman" pitchFamily="18" charset="0"/>
              </a:rPr>
              <a:pPr eaLnBrk="1" hangingPunct="1"/>
              <a:t>4</a:t>
            </a:fld>
            <a:endParaRPr lang="en-US" sz="1400" smtClean="0">
              <a:solidFill>
                <a:schemeClr val="bg1"/>
              </a:solidFill>
              <a:latin typeface="Times New Roman" pitchFamily="18" charset="0"/>
            </a:endParaRPr>
          </a:p>
        </p:txBody>
      </p:sp>
      <p:sp>
        <p:nvSpPr>
          <p:cNvPr id="12" name="Rectangle 21"/>
          <p:cNvSpPr>
            <a:spLocks noChangeArrowheads="1"/>
          </p:cNvSpPr>
          <p:nvPr/>
        </p:nvSpPr>
        <p:spPr bwMode="auto">
          <a:xfrm>
            <a:off x="0" y="768350"/>
            <a:ext cx="4344988" cy="517525"/>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a:solidFill>
                  <a:srgbClr val="000000"/>
                </a:solidFill>
              </a:rPr>
              <a:t>RECOMMENDATION</a:t>
            </a:r>
          </a:p>
        </p:txBody>
      </p:sp>
      <p:sp>
        <p:nvSpPr>
          <p:cNvPr id="13" name="Rectangle 21"/>
          <p:cNvSpPr>
            <a:spLocks noChangeArrowheads="1"/>
          </p:cNvSpPr>
          <p:nvPr/>
        </p:nvSpPr>
        <p:spPr bwMode="auto">
          <a:xfrm>
            <a:off x="4350314" y="762809"/>
            <a:ext cx="4793685" cy="525664"/>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a:solidFill>
                  <a:srgbClr val="000000"/>
                </a:solidFill>
              </a:rPr>
              <a:t>RESPONSE</a:t>
            </a:r>
          </a:p>
        </p:txBody>
      </p:sp>
    </p:spTree>
    <p:extLst>
      <p:ext uri="{BB962C8B-B14F-4D97-AF65-F5344CB8AC3E}">
        <p14:creationId xmlns:p14="http://schemas.microsoft.com/office/powerpoint/2010/main" val="26911913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4"/>
          <p:cNvSpPr>
            <a:spLocks noChangeArrowheads="1"/>
          </p:cNvSpPr>
          <p:nvPr/>
        </p:nvSpPr>
        <p:spPr bwMode="auto">
          <a:xfrm>
            <a:off x="1588" y="0"/>
            <a:ext cx="9144000" cy="533400"/>
          </a:xfrm>
          <a:prstGeom prst="rect">
            <a:avLst/>
          </a:prstGeom>
          <a:noFill/>
          <a:ln>
            <a:noFill/>
          </a:ln>
          <a:extLst>
            <a:ext uri="{909E8E84-426E-40DD-AFC4-6F175D3DCCD1}">
              <a14:hiddenFill xmlns:a14="http://schemas.microsoft.com/office/drawing/2010/main">
                <a:gradFill rotWithShape="0">
                  <a:gsLst>
                    <a:gs pos="0">
                      <a:srgbClr val="314881"/>
                    </a:gs>
                    <a:gs pos="100000">
                      <a:schemeClr val="tx2"/>
                    </a:gs>
                  </a:gsLst>
                  <a:lin ang="0" scaled="1"/>
                </a:gra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fontAlgn="base" hangingPunct="0">
              <a:spcBef>
                <a:spcPct val="0"/>
              </a:spcBef>
              <a:spcAft>
                <a:spcPct val="0"/>
              </a:spcAft>
            </a:pPr>
            <a:endParaRPr lang="en-US" sz="2400">
              <a:solidFill>
                <a:srgbClr val="000000"/>
              </a:solidFill>
              <a:ea typeface="ＭＳ Ｐゴシック" pitchFamily="-109" charset="-128"/>
            </a:endParaRPr>
          </a:p>
        </p:txBody>
      </p:sp>
      <p:sp>
        <p:nvSpPr>
          <p:cNvPr id="8197" name="Rectangle 19"/>
          <p:cNvSpPr>
            <a:spLocks noChangeArrowheads="1"/>
          </p:cNvSpPr>
          <p:nvPr/>
        </p:nvSpPr>
        <p:spPr bwMode="auto">
          <a:xfrm>
            <a:off x="0" y="1285875"/>
            <a:ext cx="4495800"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600" dirty="0"/>
              <a:t>The subcommittee recommends continued cooperation between FAA-AEE and FAA-ATO including integration of environmental assessment tools to enable early and rapid assessments of new operational procedures.  The subcommittee also requests that FAA-ATO continue participation in future Environment and Energy Subcommittee meetings.</a:t>
            </a:r>
          </a:p>
        </p:txBody>
      </p:sp>
      <p:sp>
        <p:nvSpPr>
          <p:cNvPr id="11" name="Rectangle 19"/>
          <p:cNvSpPr>
            <a:spLocks noChangeArrowheads="1"/>
          </p:cNvSpPr>
          <p:nvPr/>
        </p:nvSpPr>
        <p:spPr bwMode="auto">
          <a:xfrm>
            <a:off x="4350954" y="1283727"/>
            <a:ext cx="4793046"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600" dirty="0"/>
              <a:t>AEE, ANG and ATO are working together to develop an AEDT2b plug-in for the Terminal Area Route Generation and Traffic Simulation (TARGETS) tool which is used for the design, analysis, and operational assessment of procedures and airspace. This new plug-in would replace the existing AEDT2a plug-in that is currently in place in TARGETS for procedure design. As requested, ATO will continue to participate in the Environment and Energy Subcommittee meetings.</a:t>
            </a:r>
          </a:p>
        </p:txBody>
      </p:sp>
      <p:sp>
        <p:nvSpPr>
          <p:cNvPr id="2" name="Title 1"/>
          <p:cNvSpPr>
            <a:spLocks noGrp="1"/>
          </p:cNvSpPr>
          <p:nvPr>
            <p:ph type="title"/>
          </p:nvPr>
        </p:nvSpPr>
        <p:spPr/>
        <p:txBody>
          <a:bodyPr/>
          <a:lstStyle/>
          <a:p>
            <a:r>
              <a:rPr lang="en-US" dirty="0">
                <a:solidFill>
                  <a:srgbClr val="000066"/>
                </a:solidFill>
                <a:ea typeface="ＭＳ Ｐゴシック" pitchFamily="-109" charset="-128"/>
              </a:rPr>
              <a:t>Response to </a:t>
            </a:r>
            <a:r>
              <a:rPr lang="en-US" dirty="0" smtClean="0">
                <a:solidFill>
                  <a:srgbClr val="000066"/>
                </a:solidFill>
                <a:ea typeface="ＭＳ Ｐゴシック" pitchFamily="-109" charset="-128"/>
              </a:rPr>
              <a:t>2015-03 </a:t>
            </a:r>
            <a:r>
              <a:rPr lang="en-US" dirty="0">
                <a:solidFill>
                  <a:srgbClr val="000066"/>
                </a:solidFill>
                <a:ea typeface="ＭＳ Ｐゴシック" pitchFamily="-109" charset="-128"/>
              </a:rPr>
              <a:t>REDAC </a:t>
            </a:r>
            <a:r>
              <a:rPr lang="en-US" dirty="0" smtClean="0">
                <a:solidFill>
                  <a:srgbClr val="000066"/>
                </a:solidFill>
                <a:ea typeface="ＭＳ Ｐゴシック" pitchFamily="-109" charset="-128"/>
              </a:rPr>
              <a:t>Recommendation </a:t>
            </a:r>
            <a:r>
              <a:rPr lang="en-US" dirty="0">
                <a:solidFill>
                  <a:srgbClr val="000066"/>
                </a:solidFill>
                <a:ea typeface="ＭＳ Ｐゴシック" pitchFamily="-109" charset="-128"/>
              </a:rPr>
              <a:t>- </a:t>
            </a:r>
            <a:r>
              <a:rPr lang="en-US" dirty="0" smtClean="0">
                <a:solidFill>
                  <a:srgbClr val="000066"/>
                </a:solidFill>
                <a:ea typeface="ＭＳ Ｐゴシック" pitchFamily="-109" charset="-128"/>
              </a:rPr>
              <a:t>3</a:t>
            </a:r>
            <a:endParaRPr lang="en-US" dirty="0"/>
          </a:p>
        </p:txBody>
      </p:sp>
      <p:sp>
        <p:nvSpPr>
          <p:cNvPr id="10" name="Slide Number Placeholder 8"/>
          <p:cNvSpPr>
            <a:spLocks noGrp="1"/>
          </p:cNvSpPr>
          <p:nvPr>
            <p:ph type="sldNum" sz="quarter" idx="12"/>
          </p:nvPr>
        </p:nvSpPr>
        <p:spPr>
          <a:xfrm>
            <a:off x="6651165" y="6248400"/>
            <a:ext cx="1905000" cy="457200"/>
          </a:xfrm>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332C90B0-208F-4F21-97C4-7C5719DB1C77}" type="slidenum">
              <a:rPr lang="en-US" sz="1400" smtClean="0">
                <a:solidFill>
                  <a:schemeClr val="bg1"/>
                </a:solidFill>
                <a:latin typeface="Times New Roman" pitchFamily="18" charset="0"/>
              </a:rPr>
              <a:pPr eaLnBrk="1" hangingPunct="1"/>
              <a:t>5</a:t>
            </a:fld>
            <a:endParaRPr lang="en-US" sz="1400" smtClean="0">
              <a:solidFill>
                <a:schemeClr val="bg1"/>
              </a:solidFill>
              <a:latin typeface="Times New Roman" pitchFamily="18" charset="0"/>
            </a:endParaRPr>
          </a:p>
        </p:txBody>
      </p:sp>
      <p:sp>
        <p:nvSpPr>
          <p:cNvPr id="12" name="Rectangle 21"/>
          <p:cNvSpPr>
            <a:spLocks noChangeArrowheads="1"/>
          </p:cNvSpPr>
          <p:nvPr/>
        </p:nvSpPr>
        <p:spPr bwMode="auto">
          <a:xfrm>
            <a:off x="0" y="768350"/>
            <a:ext cx="4344988" cy="517525"/>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a:solidFill>
                  <a:srgbClr val="000000"/>
                </a:solidFill>
              </a:rPr>
              <a:t>RECOMMENDATION</a:t>
            </a:r>
          </a:p>
        </p:txBody>
      </p:sp>
      <p:sp>
        <p:nvSpPr>
          <p:cNvPr id="13" name="Rectangle 21"/>
          <p:cNvSpPr>
            <a:spLocks noChangeArrowheads="1"/>
          </p:cNvSpPr>
          <p:nvPr/>
        </p:nvSpPr>
        <p:spPr bwMode="auto">
          <a:xfrm>
            <a:off x="4350314" y="762809"/>
            <a:ext cx="4793685" cy="525664"/>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a:solidFill>
                  <a:srgbClr val="000000"/>
                </a:solidFill>
              </a:rPr>
              <a:t>RESPONSE</a:t>
            </a:r>
          </a:p>
        </p:txBody>
      </p:sp>
    </p:spTree>
    <p:extLst>
      <p:ext uri="{BB962C8B-B14F-4D97-AF65-F5344CB8AC3E}">
        <p14:creationId xmlns:p14="http://schemas.microsoft.com/office/powerpoint/2010/main" val="100208789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4"/>
          <p:cNvSpPr>
            <a:spLocks noChangeArrowheads="1"/>
          </p:cNvSpPr>
          <p:nvPr/>
        </p:nvSpPr>
        <p:spPr bwMode="auto">
          <a:xfrm>
            <a:off x="1588" y="0"/>
            <a:ext cx="9144000" cy="533400"/>
          </a:xfrm>
          <a:prstGeom prst="rect">
            <a:avLst/>
          </a:prstGeom>
          <a:noFill/>
          <a:ln>
            <a:noFill/>
          </a:ln>
          <a:extLst>
            <a:ext uri="{909E8E84-426E-40DD-AFC4-6F175D3DCCD1}">
              <a14:hiddenFill xmlns:a14="http://schemas.microsoft.com/office/drawing/2010/main">
                <a:gradFill rotWithShape="0">
                  <a:gsLst>
                    <a:gs pos="0">
                      <a:srgbClr val="314881"/>
                    </a:gs>
                    <a:gs pos="100000">
                      <a:schemeClr val="tx2"/>
                    </a:gs>
                  </a:gsLst>
                  <a:lin ang="0" scaled="1"/>
                </a:gra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fontAlgn="base" hangingPunct="0">
              <a:spcBef>
                <a:spcPct val="0"/>
              </a:spcBef>
              <a:spcAft>
                <a:spcPct val="0"/>
              </a:spcAft>
            </a:pPr>
            <a:endParaRPr lang="en-US" sz="2400">
              <a:solidFill>
                <a:srgbClr val="000000"/>
              </a:solidFill>
              <a:ea typeface="ＭＳ Ｐゴシック" pitchFamily="-109" charset="-128"/>
            </a:endParaRPr>
          </a:p>
        </p:txBody>
      </p:sp>
      <p:sp>
        <p:nvSpPr>
          <p:cNvPr id="8197" name="Rectangle 19"/>
          <p:cNvSpPr>
            <a:spLocks noChangeArrowheads="1"/>
          </p:cNvSpPr>
          <p:nvPr/>
        </p:nvSpPr>
        <p:spPr bwMode="auto">
          <a:xfrm>
            <a:off x="0" y="1285875"/>
            <a:ext cx="2819400" cy="5572124"/>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400" dirty="0"/>
              <a:t>The subcommittee emphasizes that several of these tasks (like operational procedures research and development and AEDT2b) have significant near term benefit and recommends restoring the necessary funds to make these tasks successful.  The sub-committee recommends that FAA continue support of the CLEEN program leveraged by industry cost sharing.  We support above target funding request for the CLEEN program and alternative jet fuel testing and analysis.  The need to better assess the impact of aviation emissions on climate should also be considered in the research planning process.</a:t>
            </a:r>
          </a:p>
        </p:txBody>
      </p:sp>
      <p:sp>
        <p:nvSpPr>
          <p:cNvPr id="11" name="Rectangle 19"/>
          <p:cNvSpPr>
            <a:spLocks noChangeArrowheads="1"/>
          </p:cNvSpPr>
          <p:nvPr/>
        </p:nvSpPr>
        <p:spPr bwMode="auto">
          <a:xfrm>
            <a:off x="2819400" y="1283726"/>
            <a:ext cx="6324600" cy="5574273"/>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400" dirty="0"/>
              <a:t>The FAA agrees that the improvements in operational procedures and the development of aviation environmental tools such as AEDT2b provide significant near-term benefits, but unfortunately the Agency has had to make difficult choices to accommodate the constraints of the F&amp;E budget. This has not only affected the operations research efforts of AEE, but the overall efforts of the Agency to conduct research on new operational concepts. </a:t>
            </a:r>
          </a:p>
          <a:p>
            <a:r>
              <a:rPr lang="en-US" sz="1400" dirty="0"/>
              <a:t>The Agency appreciates the Subcommittee’s support of the CLEEN program. The FAA is very pleased that industry has exceeded the 100% cost share requirement for the CLEEN program. We continue to prepare for a second round of CLEEN and anticipate that awards will be announced in 2015. The CLEEN program continues to be one of our top priorities as is our work to advance alternative jet fuels, which happens through CLEEN, the Commercial Aviation Alternative Fuels Initiative (CAAFI), and the Aviation Sustainability Center (ASCENT), the FAA Center of Excellence for Alternative Jet Fuel and Environment. As recommended by the Subcommittee, we are pursuing the FY17 above target request for the CLEEN program through the budgetary process. </a:t>
            </a:r>
          </a:p>
          <a:p>
            <a:r>
              <a:rPr lang="en-US" sz="1400" dirty="0"/>
              <a:t>AEE is considering means to improve the quantification of the impact of aviation emissions on climate as a part of its Emissions Research Roadmap. AEE is looking to build on the outputs from the Aviation Climate Change Research Initiative (ACCRI) and ongoing efforts to further develop and improve the APMT-Impacts Climate tool. As the effort to acquire non-volatile particulate matter emissions winds down, additional resources will be available to better assess the impact of aviation emissions on climate.</a:t>
            </a:r>
          </a:p>
        </p:txBody>
      </p:sp>
      <p:sp>
        <p:nvSpPr>
          <p:cNvPr id="2" name="Title 1"/>
          <p:cNvSpPr>
            <a:spLocks noGrp="1"/>
          </p:cNvSpPr>
          <p:nvPr>
            <p:ph type="title"/>
          </p:nvPr>
        </p:nvSpPr>
        <p:spPr/>
        <p:txBody>
          <a:bodyPr/>
          <a:lstStyle/>
          <a:p>
            <a:r>
              <a:rPr lang="en-US" dirty="0">
                <a:solidFill>
                  <a:srgbClr val="000066"/>
                </a:solidFill>
                <a:ea typeface="ＭＳ Ｐゴシック" pitchFamily="-109" charset="-128"/>
              </a:rPr>
              <a:t>Response to </a:t>
            </a:r>
            <a:r>
              <a:rPr lang="en-US" dirty="0" smtClean="0">
                <a:solidFill>
                  <a:srgbClr val="000066"/>
                </a:solidFill>
                <a:ea typeface="ＭＳ Ｐゴシック" pitchFamily="-109" charset="-128"/>
              </a:rPr>
              <a:t>2015-03 </a:t>
            </a:r>
            <a:r>
              <a:rPr lang="en-US" dirty="0">
                <a:solidFill>
                  <a:srgbClr val="000066"/>
                </a:solidFill>
                <a:ea typeface="ＭＳ Ｐゴシック" pitchFamily="-109" charset="-128"/>
              </a:rPr>
              <a:t>REDAC </a:t>
            </a:r>
            <a:r>
              <a:rPr lang="en-US" dirty="0" smtClean="0">
                <a:solidFill>
                  <a:srgbClr val="000066"/>
                </a:solidFill>
                <a:ea typeface="ＭＳ Ｐゴシック" pitchFamily="-109" charset="-128"/>
              </a:rPr>
              <a:t>Recommendation </a:t>
            </a:r>
            <a:r>
              <a:rPr lang="en-US" dirty="0">
                <a:solidFill>
                  <a:srgbClr val="000066"/>
                </a:solidFill>
                <a:ea typeface="ＭＳ Ｐゴシック" pitchFamily="-109" charset="-128"/>
              </a:rPr>
              <a:t>- </a:t>
            </a:r>
            <a:r>
              <a:rPr lang="en-US" dirty="0" smtClean="0">
                <a:solidFill>
                  <a:srgbClr val="000066"/>
                </a:solidFill>
                <a:ea typeface="ＭＳ Ｐゴシック" pitchFamily="-109" charset="-128"/>
              </a:rPr>
              <a:t>4</a:t>
            </a:r>
            <a:endParaRPr lang="en-US" dirty="0"/>
          </a:p>
        </p:txBody>
      </p:sp>
      <p:sp>
        <p:nvSpPr>
          <p:cNvPr id="10" name="Slide Number Placeholder 8"/>
          <p:cNvSpPr>
            <a:spLocks noGrp="1"/>
          </p:cNvSpPr>
          <p:nvPr>
            <p:ph type="sldNum" sz="quarter" idx="12"/>
          </p:nvPr>
        </p:nvSpPr>
        <p:spPr>
          <a:xfrm>
            <a:off x="6651165" y="6248400"/>
            <a:ext cx="1905000" cy="457200"/>
          </a:xfrm>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332C90B0-208F-4F21-97C4-7C5719DB1C77}" type="slidenum">
              <a:rPr lang="en-US" sz="1400" smtClean="0">
                <a:solidFill>
                  <a:schemeClr val="bg1"/>
                </a:solidFill>
                <a:latin typeface="Times New Roman" pitchFamily="18" charset="0"/>
              </a:rPr>
              <a:pPr eaLnBrk="1" hangingPunct="1"/>
              <a:t>6</a:t>
            </a:fld>
            <a:endParaRPr lang="en-US" sz="1400" smtClean="0">
              <a:solidFill>
                <a:schemeClr val="bg1"/>
              </a:solidFill>
              <a:latin typeface="Times New Roman" pitchFamily="18" charset="0"/>
            </a:endParaRPr>
          </a:p>
        </p:txBody>
      </p:sp>
      <p:sp>
        <p:nvSpPr>
          <p:cNvPr id="12" name="Rectangle 21"/>
          <p:cNvSpPr>
            <a:spLocks noChangeArrowheads="1"/>
          </p:cNvSpPr>
          <p:nvPr/>
        </p:nvSpPr>
        <p:spPr bwMode="auto">
          <a:xfrm>
            <a:off x="0" y="768350"/>
            <a:ext cx="2819400" cy="517525"/>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000" b="1" i="1" dirty="0">
                <a:solidFill>
                  <a:srgbClr val="000000"/>
                </a:solidFill>
              </a:rPr>
              <a:t>RECOMMENDATION</a:t>
            </a:r>
          </a:p>
        </p:txBody>
      </p:sp>
      <p:sp>
        <p:nvSpPr>
          <p:cNvPr id="13" name="Rectangle 21"/>
          <p:cNvSpPr>
            <a:spLocks noChangeArrowheads="1"/>
          </p:cNvSpPr>
          <p:nvPr/>
        </p:nvSpPr>
        <p:spPr bwMode="auto">
          <a:xfrm>
            <a:off x="2819400" y="762809"/>
            <a:ext cx="6324599" cy="525664"/>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000" b="1" i="1" dirty="0">
                <a:solidFill>
                  <a:srgbClr val="000000"/>
                </a:solidFill>
              </a:rPr>
              <a:t>RESPONSE</a:t>
            </a:r>
          </a:p>
        </p:txBody>
      </p:sp>
    </p:spTree>
    <p:extLst>
      <p:ext uri="{BB962C8B-B14F-4D97-AF65-F5344CB8AC3E}">
        <p14:creationId xmlns:p14="http://schemas.microsoft.com/office/powerpoint/2010/main" val="188700306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4"/>
          <p:cNvSpPr>
            <a:spLocks noChangeArrowheads="1"/>
          </p:cNvSpPr>
          <p:nvPr/>
        </p:nvSpPr>
        <p:spPr bwMode="auto">
          <a:xfrm>
            <a:off x="1588" y="0"/>
            <a:ext cx="9144000" cy="533400"/>
          </a:xfrm>
          <a:prstGeom prst="rect">
            <a:avLst/>
          </a:prstGeom>
          <a:noFill/>
          <a:ln>
            <a:noFill/>
          </a:ln>
          <a:extLst>
            <a:ext uri="{909E8E84-426E-40DD-AFC4-6F175D3DCCD1}">
              <a14:hiddenFill xmlns:a14="http://schemas.microsoft.com/office/drawing/2010/main">
                <a:gradFill rotWithShape="0">
                  <a:gsLst>
                    <a:gs pos="0">
                      <a:srgbClr val="314881"/>
                    </a:gs>
                    <a:gs pos="100000">
                      <a:schemeClr val="tx2"/>
                    </a:gs>
                  </a:gsLst>
                  <a:lin ang="0" scaled="1"/>
                </a:gra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fontAlgn="base" hangingPunct="0">
              <a:spcBef>
                <a:spcPct val="0"/>
              </a:spcBef>
              <a:spcAft>
                <a:spcPct val="0"/>
              </a:spcAft>
            </a:pPr>
            <a:endParaRPr lang="en-US" sz="2400">
              <a:solidFill>
                <a:srgbClr val="000000"/>
              </a:solidFill>
              <a:ea typeface="ＭＳ Ｐゴシック" pitchFamily="-109" charset="-128"/>
            </a:endParaRPr>
          </a:p>
        </p:txBody>
      </p:sp>
      <p:sp>
        <p:nvSpPr>
          <p:cNvPr id="8197" name="Rectangle 19"/>
          <p:cNvSpPr>
            <a:spLocks noChangeArrowheads="1"/>
          </p:cNvSpPr>
          <p:nvPr/>
        </p:nvSpPr>
        <p:spPr bwMode="auto">
          <a:xfrm>
            <a:off x="0" y="1285875"/>
            <a:ext cx="4495800"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600" dirty="0"/>
              <a:t>The sub-committee encourages FAA to continue to define ASCENT Center of Excellence tasks based on needs and gaps in the FAA environmental research roadmaps.</a:t>
            </a:r>
          </a:p>
        </p:txBody>
      </p:sp>
      <p:sp>
        <p:nvSpPr>
          <p:cNvPr id="11" name="Rectangle 19"/>
          <p:cNvSpPr>
            <a:spLocks noChangeArrowheads="1"/>
          </p:cNvSpPr>
          <p:nvPr/>
        </p:nvSpPr>
        <p:spPr bwMode="auto">
          <a:xfrm>
            <a:off x="4350954" y="1283727"/>
            <a:ext cx="4793046"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600" dirty="0"/>
              <a:t>The FAA appreciates the Subcommittee’s recognition that the transition from PARTNER to ASCENT has been smooth. The FAA intends to continue to leverage the capabilities of ASCENT to advance our understanding of the impacts of aviation on the environment and to support our efforts to develop sustainable alternative jet fuels for the aviation industry.</a:t>
            </a:r>
          </a:p>
        </p:txBody>
      </p:sp>
      <p:sp>
        <p:nvSpPr>
          <p:cNvPr id="2" name="Title 1"/>
          <p:cNvSpPr>
            <a:spLocks noGrp="1"/>
          </p:cNvSpPr>
          <p:nvPr>
            <p:ph type="title"/>
          </p:nvPr>
        </p:nvSpPr>
        <p:spPr/>
        <p:txBody>
          <a:bodyPr/>
          <a:lstStyle/>
          <a:p>
            <a:r>
              <a:rPr lang="en-US" dirty="0">
                <a:solidFill>
                  <a:srgbClr val="000066"/>
                </a:solidFill>
                <a:ea typeface="ＭＳ Ｐゴシック" pitchFamily="-109" charset="-128"/>
              </a:rPr>
              <a:t>Response to </a:t>
            </a:r>
            <a:r>
              <a:rPr lang="en-US" dirty="0" smtClean="0">
                <a:solidFill>
                  <a:srgbClr val="000066"/>
                </a:solidFill>
                <a:ea typeface="ＭＳ Ｐゴシック" pitchFamily="-109" charset="-128"/>
              </a:rPr>
              <a:t>2015-03 </a:t>
            </a:r>
            <a:r>
              <a:rPr lang="en-US" dirty="0">
                <a:solidFill>
                  <a:srgbClr val="000066"/>
                </a:solidFill>
                <a:ea typeface="ＭＳ Ｐゴシック" pitchFamily="-109" charset="-128"/>
              </a:rPr>
              <a:t>REDAC </a:t>
            </a:r>
            <a:r>
              <a:rPr lang="en-US" dirty="0" smtClean="0">
                <a:solidFill>
                  <a:srgbClr val="000066"/>
                </a:solidFill>
                <a:ea typeface="ＭＳ Ｐゴシック" pitchFamily="-109" charset="-128"/>
              </a:rPr>
              <a:t>Recommendation </a:t>
            </a:r>
            <a:r>
              <a:rPr lang="en-US" dirty="0">
                <a:solidFill>
                  <a:srgbClr val="000066"/>
                </a:solidFill>
                <a:ea typeface="ＭＳ Ｐゴシック" pitchFamily="-109" charset="-128"/>
              </a:rPr>
              <a:t>- </a:t>
            </a:r>
            <a:r>
              <a:rPr lang="en-US" dirty="0" smtClean="0">
                <a:solidFill>
                  <a:srgbClr val="000066"/>
                </a:solidFill>
                <a:ea typeface="ＭＳ Ｐゴシック" pitchFamily="-109" charset="-128"/>
              </a:rPr>
              <a:t>5</a:t>
            </a:r>
            <a:endParaRPr lang="en-US" dirty="0"/>
          </a:p>
        </p:txBody>
      </p:sp>
      <p:sp>
        <p:nvSpPr>
          <p:cNvPr id="10" name="Slide Number Placeholder 8"/>
          <p:cNvSpPr>
            <a:spLocks noGrp="1"/>
          </p:cNvSpPr>
          <p:nvPr>
            <p:ph type="sldNum" sz="quarter" idx="12"/>
          </p:nvPr>
        </p:nvSpPr>
        <p:spPr>
          <a:xfrm>
            <a:off x="6651165" y="6248400"/>
            <a:ext cx="1905000" cy="457200"/>
          </a:xfrm>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332C90B0-208F-4F21-97C4-7C5719DB1C77}" type="slidenum">
              <a:rPr lang="en-US" sz="1400" smtClean="0">
                <a:solidFill>
                  <a:schemeClr val="bg1"/>
                </a:solidFill>
                <a:latin typeface="Times New Roman" pitchFamily="18" charset="0"/>
              </a:rPr>
              <a:pPr eaLnBrk="1" hangingPunct="1"/>
              <a:t>7</a:t>
            </a:fld>
            <a:endParaRPr lang="en-US" sz="1400" smtClean="0">
              <a:solidFill>
                <a:schemeClr val="bg1"/>
              </a:solidFill>
              <a:latin typeface="Times New Roman" pitchFamily="18" charset="0"/>
            </a:endParaRPr>
          </a:p>
        </p:txBody>
      </p:sp>
      <p:sp>
        <p:nvSpPr>
          <p:cNvPr id="12" name="Rectangle 21"/>
          <p:cNvSpPr>
            <a:spLocks noChangeArrowheads="1"/>
          </p:cNvSpPr>
          <p:nvPr/>
        </p:nvSpPr>
        <p:spPr bwMode="auto">
          <a:xfrm>
            <a:off x="0" y="768350"/>
            <a:ext cx="4344988" cy="517525"/>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a:solidFill>
                  <a:srgbClr val="000000"/>
                </a:solidFill>
              </a:rPr>
              <a:t>RECOMMENDATION</a:t>
            </a:r>
          </a:p>
        </p:txBody>
      </p:sp>
      <p:sp>
        <p:nvSpPr>
          <p:cNvPr id="13" name="Rectangle 21"/>
          <p:cNvSpPr>
            <a:spLocks noChangeArrowheads="1"/>
          </p:cNvSpPr>
          <p:nvPr/>
        </p:nvSpPr>
        <p:spPr bwMode="auto">
          <a:xfrm>
            <a:off x="4350314" y="762809"/>
            <a:ext cx="4793685" cy="525664"/>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a:solidFill>
                  <a:srgbClr val="000000"/>
                </a:solidFill>
              </a:rPr>
              <a:t>RESPONSE</a:t>
            </a:r>
          </a:p>
        </p:txBody>
      </p:sp>
    </p:spTree>
    <p:extLst>
      <p:ext uri="{BB962C8B-B14F-4D97-AF65-F5344CB8AC3E}">
        <p14:creationId xmlns:p14="http://schemas.microsoft.com/office/powerpoint/2010/main" val="154991278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4"/>
          <p:cNvSpPr>
            <a:spLocks noChangeArrowheads="1"/>
          </p:cNvSpPr>
          <p:nvPr/>
        </p:nvSpPr>
        <p:spPr bwMode="auto">
          <a:xfrm>
            <a:off x="1588" y="0"/>
            <a:ext cx="9144000" cy="533400"/>
          </a:xfrm>
          <a:prstGeom prst="rect">
            <a:avLst/>
          </a:prstGeom>
          <a:noFill/>
          <a:ln>
            <a:noFill/>
          </a:ln>
          <a:extLst>
            <a:ext uri="{909E8E84-426E-40DD-AFC4-6F175D3DCCD1}">
              <a14:hiddenFill xmlns:a14="http://schemas.microsoft.com/office/drawing/2010/main">
                <a:gradFill rotWithShape="0">
                  <a:gsLst>
                    <a:gs pos="0">
                      <a:srgbClr val="314881"/>
                    </a:gs>
                    <a:gs pos="100000">
                      <a:schemeClr val="tx2"/>
                    </a:gs>
                  </a:gsLst>
                  <a:lin ang="0" scaled="1"/>
                </a:gra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fontAlgn="base" hangingPunct="0">
              <a:spcBef>
                <a:spcPct val="0"/>
              </a:spcBef>
              <a:spcAft>
                <a:spcPct val="0"/>
              </a:spcAft>
            </a:pPr>
            <a:endParaRPr lang="en-US" sz="2400">
              <a:solidFill>
                <a:srgbClr val="000000"/>
              </a:solidFill>
              <a:ea typeface="ＭＳ Ｐゴシック" pitchFamily="-109" charset="-128"/>
            </a:endParaRPr>
          </a:p>
        </p:txBody>
      </p:sp>
      <p:sp>
        <p:nvSpPr>
          <p:cNvPr id="8197" name="Rectangle 19"/>
          <p:cNvSpPr>
            <a:spLocks noChangeArrowheads="1"/>
          </p:cNvSpPr>
          <p:nvPr/>
        </p:nvSpPr>
        <p:spPr bwMode="auto">
          <a:xfrm>
            <a:off x="0" y="1285875"/>
            <a:ext cx="4495800"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600" dirty="0"/>
              <a:t>In order to maintain leadership in the CAEP process, the subcommittee recommends that FAA continue to prioritize the development / enhancement of tools and data needed to guide the development of policy / standards.  We also endorse the inclusion of a Global Market Based Measure (GMBM) as one option in a basket of options for improved environmental performance and encourage the FAA to support analysis to inform the design of the GMBM.</a:t>
            </a:r>
          </a:p>
        </p:txBody>
      </p:sp>
      <p:sp>
        <p:nvSpPr>
          <p:cNvPr id="11" name="Rectangle 19"/>
          <p:cNvSpPr>
            <a:spLocks noChangeArrowheads="1"/>
          </p:cNvSpPr>
          <p:nvPr/>
        </p:nvSpPr>
        <p:spPr bwMode="auto">
          <a:xfrm>
            <a:off x="4350954" y="1283727"/>
            <a:ext cx="4793046"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600" dirty="0"/>
              <a:t>The FAA agrees that continued development of our modeling capabilities and the generation of data to support the decision-making process are required for the U.S. to maintain its leadership in ICAO CAEP. Robust funding is also required to ensure that we effectively engage in the ICAO CAEP process. The progress on the CO2 emissions and Particulate Matter standards are the direct result of many years of investment. The FAA continues to devote substantial resources to inform the design of the Global Market Based Measure (GMBM) as it has the potential to act as a “gap-filler” to complement CO2 emissions reductions achieved from the development of new technology, operational improvements, and the development and deployment of sustainable alternative fuels. </a:t>
            </a:r>
          </a:p>
        </p:txBody>
      </p:sp>
      <p:sp>
        <p:nvSpPr>
          <p:cNvPr id="2" name="Title 1"/>
          <p:cNvSpPr>
            <a:spLocks noGrp="1"/>
          </p:cNvSpPr>
          <p:nvPr>
            <p:ph type="title"/>
          </p:nvPr>
        </p:nvSpPr>
        <p:spPr/>
        <p:txBody>
          <a:bodyPr/>
          <a:lstStyle/>
          <a:p>
            <a:r>
              <a:rPr lang="en-US" dirty="0">
                <a:solidFill>
                  <a:srgbClr val="000066"/>
                </a:solidFill>
                <a:ea typeface="ＭＳ Ｐゴシック" pitchFamily="-109" charset="-128"/>
              </a:rPr>
              <a:t>Response to </a:t>
            </a:r>
            <a:r>
              <a:rPr lang="en-US" dirty="0" smtClean="0">
                <a:solidFill>
                  <a:srgbClr val="000066"/>
                </a:solidFill>
                <a:ea typeface="ＭＳ Ｐゴシック" pitchFamily="-109" charset="-128"/>
              </a:rPr>
              <a:t>2015-03 </a:t>
            </a:r>
            <a:r>
              <a:rPr lang="en-US" dirty="0">
                <a:solidFill>
                  <a:srgbClr val="000066"/>
                </a:solidFill>
                <a:ea typeface="ＭＳ Ｐゴシック" pitchFamily="-109" charset="-128"/>
              </a:rPr>
              <a:t>REDAC </a:t>
            </a:r>
            <a:r>
              <a:rPr lang="en-US" dirty="0" smtClean="0">
                <a:solidFill>
                  <a:srgbClr val="000066"/>
                </a:solidFill>
                <a:ea typeface="ＭＳ Ｐゴシック" pitchFamily="-109" charset="-128"/>
              </a:rPr>
              <a:t>Recommendation </a:t>
            </a:r>
            <a:r>
              <a:rPr lang="en-US" dirty="0">
                <a:solidFill>
                  <a:srgbClr val="000066"/>
                </a:solidFill>
                <a:ea typeface="ＭＳ Ｐゴシック" pitchFamily="-109" charset="-128"/>
              </a:rPr>
              <a:t>- </a:t>
            </a:r>
            <a:r>
              <a:rPr lang="en-US" dirty="0" smtClean="0">
                <a:solidFill>
                  <a:srgbClr val="000066"/>
                </a:solidFill>
                <a:ea typeface="ＭＳ Ｐゴシック" pitchFamily="-109" charset="-128"/>
              </a:rPr>
              <a:t>6</a:t>
            </a:r>
            <a:endParaRPr lang="en-US" dirty="0"/>
          </a:p>
        </p:txBody>
      </p:sp>
      <p:sp>
        <p:nvSpPr>
          <p:cNvPr id="10" name="Slide Number Placeholder 8"/>
          <p:cNvSpPr>
            <a:spLocks noGrp="1"/>
          </p:cNvSpPr>
          <p:nvPr>
            <p:ph type="sldNum" sz="quarter" idx="12"/>
          </p:nvPr>
        </p:nvSpPr>
        <p:spPr>
          <a:xfrm>
            <a:off x="6651165" y="6248400"/>
            <a:ext cx="1905000" cy="457200"/>
          </a:xfrm>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332C90B0-208F-4F21-97C4-7C5719DB1C77}" type="slidenum">
              <a:rPr lang="en-US" sz="1400" smtClean="0">
                <a:solidFill>
                  <a:schemeClr val="bg1"/>
                </a:solidFill>
                <a:latin typeface="Times New Roman" pitchFamily="18" charset="0"/>
              </a:rPr>
              <a:pPr eaLnBrk="1" hangingPunct="1"/>
              <a:t>8</a:t>
            </a:fld>
            <a:endParaRPr lang="en-US" sz="1400" smtClean="0">
              <a:solidFill>
                <a:schemeClr val="bg1"/>
              </a:solidFill>
              <a:latin typeface="Times New Roman" pitchFamily="18" charset="0"/>
            </a:endParaRPr>
          </a:p>
        </p:txBody>
      </p:sp>
      <p:sp>
        <p:nvSpPr>
          <p:cNvPr id="12" name="Rectangle 21"/>
          <p:cNvSpPr>
            <a:spLocks noChangeArrowheads="1"/>
          </p:cNvSpPr>
          <p:nvPr/>
        </p:nvSpPr>
        <p:spPr bwMode="auto">
          <a:xfrm>
            <a:off x="0" y="768350"/>
            <a:ext cx="4344988" cy="517525"/>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a:solidFill>
                  <a:srgbClr val="000000"/>
                </a:solidFill>
              </a:rPr>
              <a:t>RECOMMENDATION</a:t>
            </a:r>
          </a:p>
        </p:txBody>
      </p:sp>
      <p:sp>
        <p:nvSpPr>
          <p:cNvPr id="13" name="Rectangle 21"/>
          <p:cNvSpPr>
            <a:spLocks noChangeArrowheads="1"/>
          </p:cNvSpPr>
          <p:nvPr/>
        </p:nvSpPr>
        <p:spPr bwMode="auto">
          <a:xfrm>
            <a:off x="4350314" y="762809"/>
            <a:ext cx="4793685" cy="525664"/>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a:solidFill>
                  <a:srgbClr val="000000"/>
                </a:solidFill>
              </a:rPr>
              <a:t>RESPONSE</a:t>
            </a:r>
          </a:p>
        </p:txBody>
      </p:sp>
    </p:spTree>
    <p:extLst>
      <p:ext uri="{BB962C8B-B14F-4D97-AF65-F5344CB8AC3E}">
        <p14:creationId xmlns:p14="http://schemas.microsoft.com/office/powerpoint/2010/main" val="284949828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4"/>
          <p:cNvSpPr>
            <a:spLocks noChangeArrowheads="1"/>
          </p:cNvSpPr>
          <p:nvPr/>
        </p:nvSpPr>
        <p:spPr bwMode="auto">
          <a:xfrm>
            <a:off x="1588" y="0"/>
            <a:ext cx="9144000" cy="533400"/>
          </a:xfrm>
          <a:prstGeom prst="rect">
            <a:avLst/>
          </a:prstGeom>
          <a:noFill/>
          <a:ln>
            <a:noFill/>
          </a:ln>
          <a:extLst>
            <a:ext uri="{909E8E84-426E-40DD-AFC4-6F175D3DCCD1}">
              <a14:hiddenFill xmlns:a14="http://schemas.microsoft.com/office/drawing/2010/main">
                <a:gradFill rotWithShape="0">
                  <a:gsLst>
                    <a:gs pos="0">
                      <a:srgbClr val="314881"/>
                    </a:gs>
                    <a:gs pos="100000">
                      <a:schemeClr val="tx2"/>
                    </a:gs>
                  </a:gsLst>
                  <a:lin ang="0" scaled="1"/>
                </a:gra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fontAlgn="base" hangingPunct="0">
              <a:spcBef>
                <a:spcPct val="0"/>
              </a:spcBef>
              <a:spcAft>
                <a:spcPct val="0"/>
              </a:spcAft>
            </a:pPr>
            <a:endParaRPr lang="en-US" sz="2400">
              <a:solidFill>
                <a:srgbClr val="000000"/>
              </a:solidFill>
              <a:ea typeface="ＭＳ Ｐゴシック" pitchFamily="-109" charset="-128"/>
            </a:endParaRPr>
          </a:p>
        </p:txBody>
      </p:sp>
      <p:sp>
        <p:nvSpPr>
          <p:cNvPr id="8197" name="Rectangle 19"/>
          <p:cNvSpPr>
            <a:spLocks noChangeArrowheads="1"/>
          </p:cNvSpPr>
          <p:nvPr/>
        </p:nvSpPr>
        <p:spPr bwMode="auto">
          <a:xfrm>
            <a:off x="0" y="1285875"/>
            <a:ext cx="4495800"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600" dirty="0"/>
              <a:t>FAA should invite EPA to the next REDAC subcommittee meeting in August 2015 and participate in the discussion on the CO2 standard progress and plans.  </a:t>
            </a:r>
          </a:p>
        </p:txBody>
      </p:sp>
      <p:sp>
        <p:nvSpPr>
          <p:cNvPr id="11" name="Rectangle 19"/>
          <p:cNvSpPr>
            <a:spLocks noChangeArrowheads="1"/>
          </p:cNvSpPr>
          <p:nvPr/>
        </p:nvSpPr>
        <p:spPr bwMode="auto">
          <a:xfrm>
            <a:off x="4350954" y="1283727"/>
            <a:ext cx="4793046"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600" dirty="0"/>
              <a:t>The FAA has invited EPA to participate in the August 2015 E&amp;E Subcommittee meeting. </a:t>
            </a:r>
          </a:p>
        </p:txBody>
      </p:sp>
      <p:sp>
        <p:nvSpPr>
          <p:cNvPr id="2" name="Title 1"/>
          <p:cNvSpPr>
            <a:spLocks noGrp="1"/>
          </p:cNvSpPr>
          <p:nvPr>
            <p:ph type="title"/>
          </p:nvPr>
        </p:nvSpPr>
        <p:spPr/>
        <p:txBody>
          <a:bodyPr/>
          <a:lstStyle/>
          <a:p>
            <a:r>
              <a:rPr lang="en-US" dirty="0">
                <a:solidFill>
                  <a:srgbClr val="000066"/>
                </a:solidFill>
                <a:ea typeface="ＭＳ Ｐゴシック" pitchFamily="-109" charset="-128"/>
              </a:rPr>
              <a:t>Response to </a:t>
            </a:r>
            <a:r>
              <a:rPr lang="en-US" dirty="0" smtClean="0">
                <a:solidFill>
                  <a:srgbClr val="000066"/>
                </a:solidFill>
                <a:ea typeface="ＭＳ Ｐゴシック" pitchFamily="-109" charset="-128"/>
              </a:rPr>
              <a:t>2015-03 </a:t>
            </a:r>
            <a:r>
              <a:rPr lang="en-US" dirty="0">
                <a:solidFill>
                  <a:srgbClr val="000066"/>
                </a:solidFill>
                <a:ea typeface="ＭＳ Ｐゴシック" pitchFamily="-109" charset="-128"/>
              </a:rPr>
              <a:t>REDAC </a:t>
            </a:r>
            <a:r>
              <a:rPr lang="en-US" dirty="0" smtClean="0">
                <a:solidFill>
                  <a:srgbClr val="000066"/>
                </a:solidFill>
                <a:ea typeface="ＭＳ Ｐゴシック" pitchFamily="-109" charset="-128"/>
              </a:rPr>
              <a:t>Recommendation </a:t>
            </a:r>
            <a:r>
              <a:rPr lang="en-US" dirty="0">
                <a:solidFill>
                  <a:srgbClr val="000066"/>
                </a:solidFill>
                <a:ea typeface="ＭＳ Ｐゴシック" pitchFamily="-109" charset="-128"/>
              </a:rPr>
              <a:t>- </a:t>
            </a:r>
            <a:r>
              <a:rPr lang="en-US" dirty="0" smtClean="0">
                <a:solidFill>
                  <a:srgbClr val="000066"/>
                </a:solidFill>
                <a:ea typeface="ＭＳ Ｐゴシック" pitchFamily="-109" charset="-128"/>
              </a:rPr>
              <a:t>7</a:t>
            </a:r>
            <a:endParaRPr lang="en-US" dirty="0"/>
          </a:p>
        </p:txBody>
      </p:sp>
      <p:sp>
        <p:nvSpPr>
          <p:cNvPr id="10" name="Slide Number Placeholder 8"/>
          <p:cNvSpPr>
            <a:spLocks noGrp="1"/>
          </p:cNvSpPr>
          <p:nvPr>
            <p:ph type="sldNum" sz="quarter" idx="12"/>
          </p:nvPr>
        </p:nvSpPr>
        <p:spPr>
          <a:xfrm>
            <a:off x="6651165" y="6248400"/>
            <a:ext cx="1905000" cy="457200"/>
          </a:xfrm>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332C90B0-208F-4F21-97C4-7C5719DB1C77}" type="slidenum">
              <a:rPr lang="en-US" sz="1400" smtClean="0">
                <a:solidFill>
                  <a:schemeClr val="bg1"/>
                </a:solidFill>
                <a:latin typeface="Times New Roman" pitchFamily="18" charset="0"/>
              </a:rPr>
              <a:pPr eaLnBrk="1" hangingPunct="1"/>
              <a:t>9</a:t>
            </a:fld>
            <a:endParaRPr lang="en-US" sz="1400" smtClean="0">
              <a:solidFill>
                <a:schemeClr val="bg1"/>
              </a:solidFill>
              <a:latin typeface="Times New Roman" pitchFamily="18" charset="0"/>
            </a:endParaRPr>
          </a:p>
        </p:txBody>
      </p:sp>
      <p:sp>
        <p:nvSpPr>
          <p:cNvPr id="12" name="Rectangle 21"/>
          <p:cNvSpPr>
            <a:spLocks noChangeArrowheads="1"/>
          </p:cNvSpPr>
          <p:nvPr/>
        </p:nvSpPr>
        <p:spPr bwMode="auto">
          <a:xfrm>
            <a:off x="0" y="768350"/>
            <a:ext cx="4344988" cy="517525"/>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a:solidFill>
                  <a:srgbClr val="000000"/>
                </a:solidFill>
              </a:rPr>
              <a:t>RECOMMENDATION</a:t>
            </a:r>
          </a:p>
        </p:txBody>
      </p:sp>
      <p:sp>
        <p:nvSpPr>
          <p:cNvPr id="13" name="Rectangle 21"/>
          <p:cNvSpPr>
            <a:spLocks noChangeArrowheads="1"/>
          </p:cNvSpPr>
          <p:nvPr/>
        </p:nvSpPr>
        <p:spPr bwMode="auto">
          <a:xfrm>
            <a:off x="4350314" y="762809"/>
            <a:ext cx="4793685" cy="525664"/>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a:solidFill>
                  <a:srgbClr val="000000"/>
                </a:solidFill>
              </a:rPr>
              <a:t>RESPONSE</a:t>
            </a:r>
          </a:p>
        </p:txBody>
      </p:sp>
    </p:spTree>
    <p:extLst>
      <p:ext uri="{BB962C8B-B14F-4D97-AF65-F5344CB8AC3E}">
        <p14:creationId xmlns:p14="http://schemas.microsoft.com/office/powerpoint/2010/main" val="20686744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06B72C2-344F-451B-9CEA-298EB86C41F5}"/>
</file>

<file path=customXml/itemProps2.xml><?xml version="1.0" encoding="utf-8"?>
<ds:datastoreItem xmlns:ds="http://schemas.openxmlformats.org/officeDocument/2006/customXml" ds:itemID="{6CFDB332-2C5F-4220-A180-8EA158BB65DC}"/>
</file>

<file path=customXml/itemProps3.xml><?xml version="1.0" encoding="utf-8"?>
<ds:datastoreItem xmlns:ds="http://schemas.openxmlformats.org/officeDocument/2006/customXml" ds:itemID="{E0EAD2C0-3AF5-498F-9386-B1349D0A7C19}"/>
</file>

<file path=docProps/app.xml><?xml version="1.0" encoding="utf-8"?>
<Properties xmlns="http://schemas.openxmlformats.org/officeDocument/2006/extended-properties" xmlns:vt="http://schemas.openxmlformats.org/officeDocument/2006/docPropsVTypes">
  <TotalTime>1707</TotalTime>
  <Words>3028</Words>
  <Application>Microsoft Office PowerPoint</Application>
  <PresentationFormat>On-screen Show (4:3)</PresentationFormat>
  <Paragraphs>129</Paragraphs>
  <Slides>17</Slides>
  <Notes>15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2_Custom Design</vt:lpstr>
      <vt:lpstr>PowerPoint Presentation</vt:lpstr>
      <vt:lpstr>Outline</vt:lpstr>
      <vt:lpstr>Response to 2015-03 REDAC Recommendation - 1</vt:lpstr>
      <vt:lpstr>Response to 2015-03 REDAC Recommendation - 2</vt:lpstr>
      <vt:lpstr>Response to 2015-03 REDAC Recommendation - 3</vt:lpstr>
      <vt:lpstr>Response to 2015-03 REDAC Recommendation - 4</vt:lpstr>
      <vt:lpstr>Response to 2015-03 REDAC Recommendation - 5</vt:lpstr>
      <vt:lpstr>Response to 2015-03 REDAC Recommendation - 6</vt:lpstr>
      <vt:lpstr>Response to 2015-03 REDAC Recommendation - 7</vt:lpstr>
      <vt:lpstr>Response to 2015-08 REDAC Recommendation - 1</vt:lpstr>
      <vt:lpstr>Response to 2015-08 REDAC Recommendation - 2</vt:lpstr>
      <vt:lpstr>Response to 2015-08 REDAC Recommendation - 3</vt:lpstr>
      <vt:lpstr>Response to 2015-08 REDAC Recommendation - 4</vt:lpstr>
      <vt:lpstr>Response to 2015-08 REDAC Recommendation - 5</vt:lpstr>
      <vt:lpstr>Response to 2015-08 REDAC Recommendation - 6</vt:lpstr>
      <vt:lpstr>Response to 2015-08 REDAC Recommendation - 7</vt:lpstr>
      <vt:lpstr>Actions Completed/Underway – from Previous Meetings</vt:lpstr>
    </vt:vector>
  </TitlesOfParts>
  <Company>Federal Aviation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I. Hileman</dc:creator>
  <cp:lastModifiedBy>Hileman, James (FAA)</cp:lastModifiedBy>
  <cp:revision>44</cp:revision>
  <cp:lastPrinted>2014-03-24T21:54:22Z</cp:lastPrinted>
  <dcterms:created xsi:type="dcterms:W3CDTF">2012-08-07T14:37:57Z</dcterms:created>
  <dcterms:modified xsi:type="dcterms:W3CDTF">2016-04-04T01:47:19Z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0x0101009DA7335E1805E44495268AE629753871</vt:lpwstr>
  </property>
</Properties>
</file>