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5"/>
    <p:sldMasterId id="2147483792" r:id="rId6"/>
    <p:sldMasterId id="2147483801" r:id="rId7"/>
    <p:sldMasterId id="2147483808" r:id="rId8"/>
  </p:sldMasterIdLst>
  <p:notesMasterIdLst>
    <p:notesMasterId r:id="rId21"/>
  </p:notesMasterIdLst>
  <p:handoutMasterIdLst>
    <p:handoutMasterId r:id="rId22"/>
  </p:handoutMasterIdLst>
  <p:sldIdLst>
    <p:sldId id="308" r:id="rId9"/>
    <p:sldId id="493" r:id="rId10"/>
    <p:sldId id="494" r:id="rId11"/>
    <p:sldId id="486" r:id="rId12"/>
    <p:sldId id="496" r:id="rId13"/>
    <p:sldId id="497" r:id="rId14"/>
    <p:sldId id="498" r:id="rId15"/>
    <p:sldId id="499" r:id="rId16"/>
    <p:sldId id="500" r:id="rId17"/>
    <p:sldId id="503" r:id="rId18"/>
    <p:sldId id="501" r:id="rId19"/>
    <p:sldId id="504" r:id="rId20"/>
  </p:sldIdLst>
  <p:sldSz cx="9144000" cy="6858000" type="screen4x3"/>
  <p:notesSz cx="7010400" cy="9296400"/>
  <p:defaultTextStyle>
    <a:defPPr>
      <a:defRPr lang="en-US"/>
    </a:defPPr>
    <a:lvl1pPr algn="l" rtl="0" fontAlgn="base">
      <a:spcBef>
        <a:spcPct val="50000"/>
      </a:spcBef>
      <a:spcAft>
        <a:spcPct val="0"/>
      </a:spcAft>
      <a:buChar char="•"/>
      <a:defRPr sz="2400" kern="1200">
        <a:solidFill>
          <a:schemeClr val="tx1"/>
        </a:solidFill>
        <a:latin typeface="Arial" charset="0"/>
        <a:ea typeface="+mn-ea"/>
        <a:cs typeface="+mn-cs"/>
      </a:defRPr>
    </a:lvl1pPr>
    <a:lvl2pPr marL="457108" algn="l" rtl="0" fontAlgn="base">
      <a:spcBef>
        <a:spcPct val="50000"/>
      </a:spcBef>
      <a:spcAft>
        <a:spcPct val="0"/>
      </a:spcAft>
      <a:buChar char="•"/>
      <a:defRPr sz="2400" kern="1200">
        <a:solidFill>
          <a:schemeClr val="tx1"/>
        </a:solidFill>
        <a:latin typeface="Arial" charset="0"/>
        <a:ea typeface="+mn-ea"/>
        <a:cs typeface="+mn-cs"/>
      </a:defRPr>
    </a:lvl2pPr>
    <a:lvl3pPr marL="914215" algn="l" rtl="0" fontAlgn="base">
      <a:spcBef>
        <a:spcPct val="50000"/>
      </a:spcBef>
      <a:spcAft>
        <a:spcPct val="0"/>
      </a:spcAft>
      <a:buChar char="•"/>
      <a:defRPr sz="2400" kern="1200">
        <a:solidFill>
          <a:schemeClr val="tx1"/>
        </a:solidFill>
        <a:latin typeface="Arial" charset="0"/>
        <a:ea typeface="+mn-ea"/>
        <a:cs typeface="+mn-cs"/>
      </a:defRPr>
    </a:lvl3pPr>
    <a:lvl4pPr marL="1371324" algn="l" rtl="0" fontAlgn="base">
      <a:spcBef>
        <a:spcPct val="50000"/>
      </a:spcBef>
      <a:spcAft>
        <a:spcPct val="0"/>
      </a:spcAft>
      <a:buChar char="•"/>
      <a:defRPr sz="2400" kern="1200">
        <a:solidFill>
          <a:schemeClr val="tx1"/>
        </a:solidFill>
        <a:latin typeface="Arial" charset="0"/>
        <a:ea typeface="+mn-ea"/>
        <a:cs typeface="+mn-cs"/>
      </a:defRPr>
    </a:lvl4pPr>
    <a:lvl5pPr marL="1828431" algn="l" rtl="0" fontAlgn="base">
      <a:spcBef>
        <a:spcPct val="50000"/>
      </a:spcBef>
      <a:spcAft>
        <a:spcPct val="0"/>
      </a:spcAft>
      <a:buChar char="•"/>
      <a:defRPr sz="2400" kern="1200">
        <a:solidFill>
          <a:schemeClr val="tx1"/>
        </a:solidFill>
        <a:latin typeface="Arial" charset="0"/>
        <a:ea typeface="+mn-ea"/>
        <a:cs typeface="+mn-cs"/>
      </a:defRPr>
    </a:lvl5pPr>
    <a:lvl6pPr marL="2285538" algn="l" defTabSz="914215" rtl="0" eaLnBrk="1" latinLnBrk="0" hangingPunct="1">
      <a:defRPr sz="2400" kern="1200">
        <a:solidFill>
          <a:schemeClr val="tx1"/>
        </a:solidFill>
        <a:latin typeface="Arial" charset="0"/>
        <a:ea typeface="+mn-ea"/>
        <a:cs typeface="+mn-cs"/>
      </a:defRPr>
    </a:lvl6pPr>
    <a:lvl7pPr marL="2742646" algn="l" defTabSz="914215" rtl="0" eaLnBrk="1" latinLnBrk="0" hangingPunct="1">
      <a:defRPr sz="2400" kern="1200">
        <a:solidFill>
          <a:schemeClr val="tx1"/>
        </a:solidFill>
        <a:latin typeface="Arial" charset="0"/>
        <a:ea typeface="+mn-ea"/>
        <a:cs typeface="+mn-cs"/>
      </a:defRPr>
    </a:lvl7pPr>
    <a:lvl8pPr marL="3199754" algn="l" defTabSz="914215" rtl="0" eaLnBrk="1" latinLnBrk="0" hangingPunct="1">
      <a:defRPr sz="2400" kern="1200">
        <a:solidFill>
          <a:schemeClr val="tx1"/>
        </a:solidFill>
        <a:latin typeface="Arial" charset="0"/>
        <a:ea typeface="+mn-ea"/>
        <a:cs typeface="+mn-cs"/>
      </a:defRPr>
    </a:lvl8pPr>
    <a:lvl9pPr marL="3656862" algn="l" defTabSz="914215"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816">
          <p15:clr>
            <a:srgbClr val="A4A3A4"/>
          </p15:clr>
        </p15:guide>
        <p15:guide id="2" pos="4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DDDDDD"/>
    <a:srgbClr val="B2B2B2"/>
    <a:srgbClr val="1D2F68"/>
    <a:srgbClr val="306AFF"/>
    <a:srgbClr val="000000"/>
    <a:srgbClr val="2D2D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620"/>
    <p:restoredTop sz="94660"/>
  </p:normalViewPr>
  <p:slideViewPr>
    <p:cSldViewPr>
      <p:cViewPr varScale="1">
        <p:scale>
          <a:sx n="84" d="100"/>
          <a:sy n="84" d="100"/>
        </p:scale>
        <p:origin x="96" y="612"/>
      </p:cViewPr>
      <p:guideLst>
        <p:guide orient="horz" pos="816"/>
        <p:guide pos="4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3.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7.xml"/><Relationship Id="rId23" Type="http://schemas.openxmlformats.org/officeDocument/2006/relationships/presProps" Target="presProp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587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200"/>
            </a:lvl1pPr>
          </a:lstStyle>
          <a:p>
            <a:pPr>
              <a:defRPr/>
            </a:pPr>
            <a:endParaRPr lang="en-US"/>
          </a:p>
        </p:txBody>
      </p:sp>
      <p:sp>
        <p:nvSpPr>
          <p:cNvPr id="335875" name="Rectangle 3"/>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200"/>
            </a:lvl1pPr>
          </a:lstStyle>
          <a:p>
            <a:pPr>
              <a:defRPr/>
            </a:pPr>
            <a:endParaRPr lang="en-US"/>
          </a:p>
        </p:txBody>
      </p:sp>
      <p:sp>
        <p:nvSpPr>
          <p:cNvPr id="335876" name="Rectangle 4"/>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buFontTx/>
              <a:buNone/>
              <a:defRPr sz="1200"/>
            </a:lvl1pPr>
          </a:lstStyle>
          <a:p>
            <a:pPr>
              <a:defRPr/>
            </a:pPr>
            <a:endParaRPr lang="en-US"/>
          </a:p>
        </p:txBody>
      </p:sp>
      <p:sp>
        <p:nvSpPr>
          <p:cNvPr id="335877" name="Rectangle 5"/>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buFontTx/>
              <a:buNone/>
              <a:defRPr sz="1200"/>
            </a:lvl1pPr>
          </a:lstStyle>
          <a:p>
            <a:pPr>
              <a:defRPr/>
            </a:pPr>
            <a:fld id="{4EDA62CE-B347-4F2B-A486-FB48815A62DD}" type="slidenum">
              <a:rPr lang="en-US"/>
              <a:pPr>
                <a:defRPr/>
              </a:pPr>
              <a:t>‹#›</a:t>
            </a:fld>
            <a:endParaRPr lang="en-US"/>
          </a:p>
        </p:txBody>
      </p:sp>
    </p:spTree>
    <p:extLst>
      <p:ext uri="{BB962C8B-B14F-4D97-AF65-F5344CB8AC3E}">
        <p14:creationId xmlns:p14="http://schemas.microsoft.com/office/powerpoint/2010/main" val="12948183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30384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spAutoFit/>
          </a:bodyPr>
          <a:lstStyle>
            <a:lvl1pPr defTabSz="931863">
              <a:defRPr sz="1200"/>
            </a:lvl1pPr>
          </a:lstStyle>
          <a:p>
            <a:pPr>
              <a:defRPr/>
            </a:pPr>
            <a:endParaRPr lang="en-US"/>
          </a:p>
        </p:txBody>
      </p:sp>
      <p:sp>
        <p:nvSpPr>
          <p:cNvPr id="54275" name="Rectangle 3"/>
          <p:cNvSpPr>
            <a:spLocks noGrp="1" noChangeArrowheads="1"/>
          </p:cNvSpPr>
          <p:nvPr>
            <p:ph type="dt" idx="1"/>
          </p:nvPr>
        </p:nvSpPr>
        <p:spPr bwMode="auto">
          <a:xfrm>
            <a:off x="3971925" y="0"/>
            <a:ext cx="30384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spAutoFit/>
          </a:bodyPr>
          <a:lstStyle>
            <a:lvl1pPr algn="r" defTabSz="931863">
              <a:defRPr sz="1200"/>
            </a:lvl1pPr>
          </a:lstStyle>
          <a:p>
            <a:pPr>
              <a:defRPr/>
            </a:pPr>
            <a:endParaRPr lang="en-US"/>
          </a:p>
        </p:txBody>
      </p:sp>
      <p:sp>
        <p:nvSpPr>
          <p:cNvPr id="1126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4277" name="Rectangle 5"/>
          <p:cNvSpPr>
            <a:spLocks noGrp="1" noChangeArrowheads="1"/>
          </p:cNvSpPr>
          <p:nvPr>
            <p:ph type="body" sz="quarter" idx="3"/>
          </p:nvPr>
        </p:nvSpPr>
        <p:spPr bwMode="auto">
          <a:xfrm>
            <a:off x="935038" y="4416425"/>
            <a:ext cx="5140325" cy="1227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sp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4278" name="Rectangle 6"/>
          <p:cNvSpPr>
            <a:spLocks noGrp="1" noChangeArrowheads="1"/>
          </p:cNvSpPr>
          <p:nvPr>
            <p:ph type="ftr" sz="quarter" idx="4"/>
          </p:nvPr>
        </p:nvSpPr>
        <p:spPr bwMode="auto">
          <a:xfrm>
            <a:off x="0" y="9021763"/>
            <a:ext cx="30384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spAutoFit/>
          </a:bodyPr>
          <a:lstStyle>
            <a:lvl1pPr defTabSz="931863">
              <a:defRPr sz="1200"/>
            </a:lvl1pPr>
          </a:lstStyle>
          <a:p>
            <a:pPr>
              <a:defRPr/>
            </a:pPr>
            <a:endParaRPr lang="en-US"/>
          </a:p>
        </p:txBody>
      </p:sp>
      <p:sp>
        <p:nvSpPr>
          <p:cNvPr id="54279" name="Rectangle 7"/>
          <p:cNvSpPr>
            <a:spLocks noGrp="1" noChangeArrowheads="1"/>
          </p:cNvSpPr>
          <p:nvPr>
            <p:ph type="sldNum" sz="quarter" idx="5"/>
          </p:nvPr>
        </p:nvSpPr>
        <p:spPr bwMode="auto">
          <a:xfrm>
            <a:off x="3971925" y="9021763"/>
            <a:ext cx="30384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spAutoFit/>
          </a:bodyPr>
          <a:lstStyle>
            <a:lvl1pPr algn="r" defTabSz="931863">
              <a:defRPr sz="1200"/>
            </a:lvl1pPr>
          </a:lstStyle>
          <a:p>
            <a:pPr>
              <a:defRPr/>
            </a:pPr>
            <a:fld id="{CE293D36-3272-4CD9-93A4-22B71677C25B}" type="slidenum">
              <a:rPr lang="en-US"/>
              <a:pPr>
                <a:defRPr/>
              </a:pPr>
              <a:t>‹#›</a:t>
            </a:fld>
            <a:endParaRPr lang="en-US"/>
          </a:p>
        </p:txBody>
      </p:sp>
    </p:spTree>
    <p:extLst>
      <p:ext uri="{BB962C8B-B14F-4D97-AF65-F5344CB8AC3E}">
        <p14:creationId xmlns:p14="http://schemas.microsoft.com/office/powerpoint/2010/main" val="15722888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108" algn="l" rtl="0" eaLnBrk="0" fontAlgn="base" hangingPunct="0">
      <a:spcBef>
        <a:spcPct val="30000"/>
      </a:spcBef>
      <a:spcAft>
        <a:spcPct val="0"/>
      </a:spcAft>
      <a:defRPr sz="1200" kern="1200">
        <a:solidFill>
          <a:schemeClr val="tx1"/>
        </a:solidFill>
        <a:latin typeface="Arial" charset="0"/>
        <a:ea typeface="+mn-ea"/>
        <a:cs typeface="+mn-cs"/>
      </a:defRPr>
    </a:lvl2pPr>
    <a:lvl3pPr marL="914215" algn="l" rtl="0" eaLnBrk="0" fontAlgn="base" hangingPunct="0">
      <a:spcBef>
        <a:spcPct val="30000"/>
      </a:spcBef>
      <a:spcAft>
        <a:spcPct val="0"/>
      </a:spcAft>
      <a:defRPr sz="1200" kern="1200">
        <a:solidFill>
          <a:schemeClr val="tx1"/>
        </a:solidFill>
        <a:latin typeface="Arial" charset="0"/>
        <a:ea typeface="+mn-ea"/>
        <a:cs typeface="+mn-cs"/>
      </a:defRPr>
    </a:lvl3pPr>
    <a:lvl4pPr marL="1371324" algn="l" rtl="0" eaLnBrk="0" fontAlgn="base" hangingPunct="0">
      <a:spcBef>
        <a:spcPct val="30000"/>
      </a:spcBef>
      <a:spcAft>
        <a:spcPct val="0"/>
      </a:spcAft>
      <a:defRPr sz="1200" kern="1200">
        <a:solidFill>
          <a:schemeClr val="tx1"/>
        </a:solidFill>
        <a:latin typeface="Arial" charset="0"/>
        <a:ea typeface="+mn-ea"/>
        <a:cs typeface="+mn-cs"/>
      </a:defRPr>
    </a:lvl4pPr>
    <a:lvl5pPr marL="1828431" algn="l" rtl="0" eaLnBrk="0" fontAlgn="base" hangingPunct="0">
      <a:spcBef>
        <a:spcPct val="30000"/>
      </a:spcBef>
      <a:spcAft>
        <a:spcPct val="0"/>
      </a:spcAft>
      <a:defRPr sz="1200" kern="1200">
        <a:solidFill>
          <a:schemeClr val="tx1"/>
        </a:solidFill>
        <a:latin typeface="Arial" charset="0"/>
        <a:ea typeface="+mn-ea"/>
        <a:cs typeface="+mn-cs"/>
      </a:defRPr>
    </a:lvl5pPr>
    <a:lvl6pPr marL="2285538" algn="l" defTabSz="914215" rtl="0" eaLnBrk="1" latinLnBrk="0" hangingPunct="1">
      <a:defRPr sz="1200" kern="1200">
        <a:solidFill>
          <a:schemeClr val="tx1"/>
        </a:solidFill>
        <a:latin typeface="+mn-lt"/>
        <a:ea typeface="+mn-ea"/>
        <a:cs typeface="+mn-cs"/>
      </a:defRPr>
    </a:lvl6pPr>
    <a:lvl7pPr marL="2742646" algn="l" defTabSz="914215" rtl="0" eaLnBrk="1" latinLnBrk="0" hangingPunct="1">
      <a:defRPr sz="1200" kern="1200">
        <a:solidFill>
          <a:schemeClr val="tx1"/>
        </a:solidFill>
        <a:latin typeface="+mn-lt"/>
        <a:ea typeface="+mn-ea"/>
        <a:cs typeface="+mn-cs"/>
      </a:defRPr>
    </a:lvl7pPr>
    <a:lvl8pPr marL="3199754" algn="l" defTabSz="914215" rtl="0" eaLnBrk="1" latinLnBrk="0" hangingPunct="1">
      <a:defRPr sz="1200" kern="1200">
        <a:solidFill>
          <a:schemeClr val="tx1"/>
        </a:solidFill>
        <a:latin typeface="+mn-lt"/>
        <a:ea typeface="+mn-ea"/>
        <a:cs typeface="+mn-cs"/>
      </a:defRPr>
    </a:lvl8pPr>
    <a:lvl9pPr marL="3656862" algn="l" defTabSz="91421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518C71FD-D8AF-49D5-A95C-F4A075D463E9}" type="slidenum">
              <a:rPr lang="en-US" sz="1200" smtClean="0"/>
              <a:pPr eaLnBrk="1" hangingPunct="1"/>
              <a:t>1</a:t>
            </a:fld>
            <a:endParaRPr lang="en-US" sz="1200" smtClean="0"/>
          </a:p>
        </p:txBody>
      </p:sp>
      <p:sp>
        <p:nvSpPr>
          <p:cNvPr id="12291" name="Rectangle 2"/>
          <p:cNvSpPr>
            <a:spLocks noGrp="1" noRot="1" noChangeAspect="1" noChangeArrowheads="1" noTextEdit="1"/>
          </p:cNvSpPr>
          <p:nvPr>
            <p:ph type="sldImg"/>
          </p:nvPr>
        </p:nvSpPr>
        <p:spPr>
          <a:xfrm>
            <a:off x="1181100" y="696913"/>
            <a:ext cx="4648200" cy="3486150"/>
          </a:xfrm>
          <a:ln/>
        </p:spPr>
      </p:sp>
      <p:sp>
        <p:nvSpPr>
          <p:cNvPr id="12292" name="Rectangle 3"/>
          <p:cNvSpPr>
            <a:spLocks noGrp="1" noChangeArrowheads="1"/>
          </p:cNvSpPr>
          <p:nvPr>
            <p:ph type="body" idx="1"/>
          </p:nvPr>
        </p:nvSpPr>
        <p:spPr>
          <a:xfrm>
            <a:off x="935038" y="4416425"/>
            <a:ext cx="5140325" cy="274638"/>
          </a:xfrm>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defTabSz="911120" eaLnBrk="0" hangingPunct="0">
              <a:defRPr sz="2400">
                <a:solidFill>
                  <a:schemeClr val="tx1"/>
                </a:solidFill>
                <a:latin typeface="Arial" charset="0"/>
              </a:defRPr>
            </a:lvl1pPr>
            <a:lvl2pPr marL="742864" indent="-285716" defTabSz="911120" eaLnBrk="0" hangingPunct="0">
              <a:defRPr sz="2400">
                <a:solidFill>
                  <a:schemeClr val="tx1"/>
                </a:solidFill>
                <a:latin typeface="Arial" charset="0"/>
              </a:defRPr>
            </a:lvl2pPr>
            <a:lvl3pPr marL="1142868" indent="-228573" defTabSz="911120" eaLnBrk="0" hangingPunct="0">
              <a:defRPr sz="2400">
                <a:solidFill>
                  <a:schemeClr val="tx1"/>
                </a:solidFill>
                <a:latin typeface="Arial" charset="0"/>
              </a:defRPr>
            </a:lvl3pPr>
            <a:lvl4pPr marL="1600015" indent="-228573" defTabSz="911120" eaLnBrk="0" hangingPunct="0">
              <a:defRPr sz="2400">
                <a:solidFill>
                  <a:schemeClr val="tx1"/>
                </a:solidFill>
                <a:latin typeface="Arial" charset="0"/>
              </a:defRPr>
            </a:lvl4pPr>
            <a:lvl5pPr marL="2057163" indent="-228573" defTabSz="911120" eaLnBrk="0" hangingPunct="0">
              <a:defRPr sz="2400">
                <a:solidFill>
                  <a:schemeClr val="tx1"/>
                </a:solidFill>
                <a:latin typeface="Arial" charset="0"/>
              </a:defRPr>
            </a:lvl5pPr>
            <a:lvl6pPr marL="2514310" indent="-228573" defTabSz="911120" eaLnBrk="0" fontAlgn="base" hangingPunct="0">
              <a:spcBef>
                <a:spcPct val="50000"/>
              </a:spcBef>
              <a:spcAft>
                <a:spcPct val="0"/>
              </a:spcAft>
              <a:buChar char="•"/>
              <a:defRPr sz="2400">
                <a:solidFill>
                  <a:schemeClr val="tx1"/>
                </a:solidFill>
                <a:latin typeface="Arial" charset="0"/>
              </a:defRPr>
            </a:lvl6pPr>
            <a:lvl7pPr marL="2971457" indent="-228573" defTabSz="911120" eaLnBrk="0" fontAlgn="base" hangingPunct="0">
              <a:spcBef>
                <a:spcPct val="50000"/>
              </a:spcBef>
              <a:spcAft>
                <a:spcPct val="0"/>
              </a:spcAft>
              <a:buChar char="•"/>
              <a:defRPr sz="2400">
                <a:solidFill>
                  <a:schemeClr val="tx1"/>
                </a:solidFill>
                <a:latin typeface="Arial" charset="0"/>
              </a:defRPr>
            </a:lvl7pPr>
            <a:lvl8pPr marL="3428605" indent="-228573" defTabSz="911120" eaLnBrk="0" fontAlgn="base" hangingPunct="0">
              <a:spcBef>
                <a:spcPct val="50000"/>
              </a:spcBef>
              <a:spcAft>
                <a:spcPct val="0"/>
              </a:spcAft>
              <a:buChar char="•"/>
              <a:defRPr sz="2400">
                <a:solidFill>
                  <a:schemeClr val="tx1"/>
                </a:solidFill>
                <a:latin typeface="Arial" charset="0"/>
              </a:defRPr>
            </a:lvl8pPr>
            <a:lvl9pPr marL="3885751" indent="-228573" defTabSz="911120" eaLnBrk="0" fontAlgn="base" hangingPunct="0">
              <a:spcBef>
                <a:spcPct val="50000"/>
              </a:spcBef>
              <a:spcAft>
                <a:spcPct val="0"/>
              </a:spcAft>
              <a:buChar char="•"/>
              <a:defRPr sz="2400">
                <a:solidFill>
                  <a:schemeClr val="tx1"/>
                </a:solidFill>
                <a:latin typeface="Arial" charset="0"/>
              </a:defRPr>
            </a:lvl9pPr>
          </a:lstStyle>
          <a:p>
            <a:pPr eaLnBrk="1" hangingPunct="1"/>
            <a:fld id="{90192029-09B9-4513-AD56-E455FE35E0FE}" type="slidenum">
              <a:rPr lang="en-US" sz="1300">
                <a:solidFill>
                  <a:prstClr val="black"/>
                </a:solidFill>
                <a:latin typeface="Times New Roman" pitchFamily="18" charset="0"/>
              </a:rPr>
              <a:pPr eaLnBrk="1" hangingPunct="1"/>
              <a:t>10</a:t>
            </a:fld>
            <a:endParaRPr lang="en-US" sz="1300">
              <a:solidFill>
                <a:prstClr val="black"/>
              </a:solidFill>
              <a:latin typeface="Times New Roman" pitchFamily="18" charset="0"/>
            </a:endParaRPr>
          </a:p>
        </p:txBody>
      </p:sp>
      <p:sp>
        <p:nvSpPr>
          <p:cNvPr id="52227" name="Rectangle 2"/>
          <p:cNvSpPr>
            <a:spLocks noGrp="1" noRot="1" noChangeAspect="1" noChangeArrowheads="1" noTextEdit="1"/>
          </p:cNvSpPr>
          <p:nvPr>
            <p:ph type="sldImg"/>
          </p:nvPr>
        </p:nvSpPr>
        <p:spPr>
          <a:xfrm>
            <a:off x="1181100" y="698500"/>
            <a:ext cx="4648200" cy="3486150"/>
          </a:xfrm>
          <a:ln/>
        </p:spPr>
      </p:sp>
      <p:sp>
        <p:nvSpPr>
          <p:cNvPr id="52228" name="Rectangle 3"/>
          <p:cNvSpPr>
            <a:spLocks noGrp="1" noChangeArrowheads="1"/>
          </p:cNvSpPr>
          <p:nvPr>
            <p:ph type="body" idx="1"/>
          </p:nvPr>
        </p:nvSpPr>
        <p:spPr>
          <a:noFill/>
        </p:spPr>
        <p:txBody>
          <a:bodyPr lIns="91421" tIns="45710" rIns="91421" bIns="45710"/>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defTabSz="911120" eaLnBrk="0" hangingPunct="0">
              <a:defRPr sz="2400">
                <a:solidFill>
                  <a:schemeClr val="tx1"/>
                </a:solidFill>
                <a:latin typeface="Arial" charset="0"/>
              </a:defRPr>
            </a:lvl1pPr>
            <a:lvl2pPr marL="742864" indent="-285716" defTabSz="911120" eaLnBrk="0" hangingPunct="0">
              <a:defRPr sz="2400">
                <a:solidFill>
                  <a:schemeClr val="tx1"/>
                </a:solidFill>
                <a:latin typeface="Arial" charset="0"/>
              </a:defRPr>
            </a:lvl2pPr>
            <a:lvl3pPr marL="1142868" indent="-228573" defTabSz="911120" eaLnBrk="0" hangingPunct="0">
              <a:defRPr sz="2400">
                <a:solidFill>
                  <a:schemeClr val="tx1"/>
                </a:solidFill>
                <a:latin typeface="Arial" charset="0"/>
              </a:defRPr>
            </a:lvl3pPr>
            <a:lvl4pPr marL="1600015" indent="-228573" defTabSz="911120" eaLnBrk="0" hangingPunct="0">
              <a:defRPr sz="2400">
                <a:solidFill>
                  <a:schemeClr val="tx1"/>
                </a:solidFill>
                <a:latin typeface="Arial" charset="0"/>
              </a:defRPr>
            </a:lvl4pPr>
            <a:lvl5pPr marL="2057163" indent="-228573" defTabSz="911120" eaLnBrk="0" hangingPunct="0">
              <a:defRPr sz="2400">
                <a:solidFill>
                  <a:schemeClr val="tx1"/>
                </a:solidFill>
                <a:latin typeface="Arial" charset="0"/>
              </a:defRPr>
            </a:lvl5pPr>
            <a:lvl6pPr marL="2514310" indent="-228573" defTabSz="911120" eaLnBrk="0" fontAlgn="base" hangingPunct="0">
              <a:spcBef>
                <a:spcPct val="50000"/>
              </a:spcBef>
              <a:spcAft>
                <a:spcPct val="0"/>
              </a:spcAft>
              <a:buChar char="•"/>
              <a:defRPr sz="2400">
                <a:solidFill>
                  <a:schemeClr val="tx1"/>
                </a:solidFill>
                <a:latin typeface="Arial" charset="0"/>
              </a:defRPr>
            </a:lvl6pPr>
            <a:lvl7pPr marL="2971457" indent="-228573" defTabSz="911120" eaLnBrk="0" fontAlgn="base" hangingPunct="0">
              <a:spcBef>
                <a:spcPct val="50000"/>
              </a:spcBef>
              <a:spcAft>
                <a:spcPct val="0"/>
              </a:spcAft>
              <a:buChar char="•"/>
              <a:defRPr sz="2400">
                <a:solidFill>
                  <a:schemeClr val="tx1"/>
                </a:solidFill>
                <a:latin typeface="Arial" charset="0"/>
              </a:defRPr>
            </a:lvl7pPr>
            <a:lvl8pPr marL="3428605" indent="-228573" defTabSz="911120" eaLnBrk="0" fontAlgn="base" hangingPunct="0">
              <a:spcBef>
                <a:spcPct val="50000"/>
              </a:spcBef>
              <a:spcAft>
                <a:spcPct val="0"/>
              </a:spcAft>
              <a:buChar char="•"/>
              <a:defRPr sz="2400">
                <a:solidFill>
                  <a:schemeClr val="tx1"/>
                </a:solidFill>
                <a:latin typeface="Arial" charset="0"/>
              </a:defRPr>
            </a:lvl8pPr>
            <a:lvl9pPr marL="3885751" indent="-228573" defTabSz="911120" eaLnBrk="0" fontAlgn="base" hangingPunct="0">
              <a:spcBef>
                <a:spcPct val="50000"/>
              </a:spcBef>
              <a:spcAft>
                <a:spcPct val="0"/>
              </a:spcAft>
              <a:buChar char="•"/>
              <a:defRPr sz="2400">
                <a:solidFill>
                  <a:schemeClr val="tx1"/>
                </a:solidFill>
                <a:latin typeface="Arial" charset="0"/>
              </a:defRPr>
            </a:lvl9pPr>
          </a:lstStyle>
          <a:p>
            <a:pPr eaLnBrk="1" hangingPunct="1"/>
            <a:fld id="{90192029-09B9-4513-AD56-E455FE35E0FE}" type="slidenum">
              <a:rPr lang="en-US" sz="1300">
                <a:solidFill>
                  <a:prstClr val="black"/>
                </a:solidFill>
                <a:latin typeface="Times New Roman" pitchFamily="18" charset="0"/>
              </a:rPr>
              <a:pPr eaLnBrk="1" hangingPunct="1"/>
              <a:t>11</a:t>
            </a:fld>
            <a:endParaRPr lang="en-US" sz="1300">
              <a:solidFill>
                <a:prstClr val="black"/>
              </a:solidFill>
              <a:latin typeface="Times New Roman" pitchFamily="18" charset="0"/>
            </a:endParaRPr>
          </a:p>
        </p:txBody>
      </p:sp>
      <p:sp>
        <p:nvSpPr>
          <p:cNvPr id="52227" name="Rectangle 2"/>
          <p:cNvSpPr>
            <a:spLocks noGrp="1" noRot="1" noChangeAspect="1" noChangeArrowheads="1" noTextEdit="1"/>
          </p:cNvSpPr>
          <p:nvPr>
            <p:ph type="sldImg"/>
          </p:nvPr>
        </p:nvSpPr>
        <p:spPr>
          <a:xfrm>
            <a:off x="1181100" y="698500"/>
            <a:ext cx="4648200" cy="3486150"/>
          </a:xfrm>
          <a:ln/>
        </p:spPr>
      </p:sp>
      <p:sp>
        <p:nvSpPr>
          <p:cNvPr id="52228" name="Rectangle 3"/>
          <p:cNvSpPr>
            <a:spLocks noGrp="1" noChangeArrowheads="1"/>
          </p:cNvSpPr>
          <p:nvPr>
            <p:ph type="body" idx="1"/>
          </p:nvPr>
        </p:nvSpPr>
        <p:spPr>
          <a:noFill/>
        </p:spPr>
        <p:txBody>
          <a:bodyPr lIns="91421" tIns="45710" rIns="91421" bIns="45710"/>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defTabSz="911120" eaLnBrk="0" hangingPunct="0">
              <a:defRPr sz="2400">
                <a:solidFill>
                  <a:schemeClr val="tx1"/>
                </a:solidFill>
                <a:latin typeface="Arial" charset="0"/>
              </a:defRPr>
            </a:lvl1pPr>
            <a:lvl2pPr marL="742864" indent="-285716" defTabSz="911120" eaLnBrk="0" hangingPunct="0">
              <a:defRPr sz="2400">
                <a:solidFill>
                  <a:schemeClr val="tx1"/>
                </a:solidFill>
                <a:latin typeface="Arial" charset="0"/>
              </a:defRPr>
            </a:lvl2pPr>
            <a:lvl3pPr marL="1142868" indent="-228573" defTabSz="911120" eaLnBrk="0" hangingPunct="0">
              <a:defRPr sz="2400">
                <a:solidFill>
                  <a:schemeClr val="tx1"/>
                </a:solidFill>
                <a:latin typeface="Arial" charset="0"/>
              </a:defRPr>
            </a:lvl3pPr>
            <a:lvl4pPr marL="1600015" indent="-228573" defTabSz="911120" eaLnBrk="0" hangingPunct="0">
              <a:defRPr sz="2400">
                <a:solidFill>
                  <a:schemeClr val="tx1"/>
                </a:solidFill>
                <a:latin typeface="Arial" charset="0"/>
              </a:defRPr>
            </a:lvl4pPr>
            <a:lvl5pPr marL="2057163" indent="-228573" defTabSz="911120" eaLnBrk="0" hangingPunct="0">
              <a:defRPr sz="2400">
                <a:solidFill>
                  <a:schemeClr val="tx1"/>
                </a:solidFill>
                <a:latin typeface="Arial" charset="0"/>
              </a:defRPr>
            </a:lvl5pPr>
            <a:lvl6pPr marL="2514310" indent="-228573" defTabSz="911120" eaLnBrk="0" fontAlgn="base" hangingPunct="0">
              <a:spcBef>
                <a:spcPct val="50000"/>
              </a:spcBef>
              <a:spcAft>
                <a:spcPct val="0"/>
              </a:spcAft>
              <a:buChar char="•"/>
              <a:defRPr sz="2400">
                <a:solidFill>
                  <a:schemeClr val="tx1"/>
                </a:solidFill>
                <a:latin typeface="Arial" charset="0"/>
              </a:defRPr>
            </a:lvl6pPr>
            <a:lvl7pPr marL="2971457" indent="-228573" defTabSz="911120" eaLnBrk="0" fontAlgn="base" hangingPunct="0">
              <a:spcBef>
                <a:spcPct val="50000"/>
              </a:spcBef>
              <a:spcAft>
                <a:spcPct val="0"/>
              </a:spcAft>
              <a:buChar char="•"/>
              <a:defRPr sz="2400">
                <a:solidFill>
                  <a:schemeClr val="tx1"/>
                </a:solidFill>
                <a:latin typeface="Arial" charset="0"/>
              </a:defRPr>
            </a:lvl7pPr>
            <a:lvl8pPr marL="3428605" indent="-228573" defTabSz="911120" eaLnBrk="0" fontAlgn="base" hangingPunct="0">
              <a:spcBef>
                <a:spcPct val="50000"/>
              </a:spcBef>
              <a:spcAft>
                <a:spcPct val="0"/>
              </a:spcAft>
              <a:buChar char="•"/>
              <a:defRPr sz="2400">
                <a:solidFill>
                  <a:schemeClr val="tx1"/>
                </a:solidFill>
                <a:latin typeface="Arial" charset="0"/>
              </a:defRPr>
            </a:lvl8pPr>
            <a:lvl9pPr marL="3885751" indent="-228573" defTabSz="911120" eaLnBrk="0" fontAlgn="base" hangingPunct="0">
              <a:spcBef>
                <a:spcPct val="50000"/>
              </a:spcBef>
              <a:spcAft>
                <a:spcPct val="0"/>
              </a:spcAft>
              <a:buChar char="•"/>
              <a:defRPr sz="2400">
                <a:solidFill>
                  <a:schemeClr val="tx1"/>
                </a:solidFill>
                <a:latin typeface="Arial" charset="0"/>
              </a:defRPr>
            </a:lvl9pPr>
          </a:lstStyle>
          <a:p>
            <a:pPr eaLnBrk="1" hangingPunct="1"/>
            <a:fld id="{90192029-09B9-4513-AD56-E455FE35E0FE}" type="slidenum">
              <a:rPr lang="en-US" sz="1300">
                <a:solidFill>
                  <a:prstClr val="black"/>
                </a:solidFill>
                <a:latin typeface="Times New Roman" pitchFamily="18" charset="0"/>
              </a:rPr>
              <a:pPr eaLnBrk="1" hangingPunct="1"/>
              <a:t>12</a:t>
            </a:fld>
            <a:endParaRPr lang="en-US" sz="1300">
              <a:solidFill>
                <a:prstClr val="black"/>
              </a:solidFill>
              <a:latin typeface="Times New Roman" pitchFamily="18" charset="0"/>
            </a:endParaRPr>
          </a:p>
        </p:txBody>
      </p:sp>
      <p:sp>
        <p:nvSpPr>
          <p:cNvPr id="52227" name="Rectangle 2"/>
          <p:cNvSpPr>
            <a:spLocks noGrp="1" noRot="1" noChangeAspect="1" noChangeArrowheads="1" noTextEdit="1"/>
          </p:cNvSpPr>
          <p:nvPr>
            <p:ph type="sldImg"/>
          </p:nvPr>
        </p:nvSpPr>
        <p:spPr>
          <a:xfrm>
            <a:off x="1181100" y="698500"/>
            <a:ext cx="4648200" cy="3486150"/>
          </a:xfrm>
          <a:ln/>
        </p:spPr>
      </p:sp>
      <p:sp>
        <p:nvSpPr>
          <p:cNvPr id="52228" name="Rectangle 3"/>
          <p:cNvSpPr>
            <a:spLocks noGrp="1" noChangeArrowheads="1"/>
          </p:cNvSpPr>
          <p:nvPr>
            <p:ph type="body" idx="1"/>
          </p:nvPr>
        </p:nvSpPr>
        <p:spPr>
          <a:noFill/>
        </p:spPr>
        <p:txBody>
          <a:bodyPr lIns="91421" tIns="45710" rIns="91421" bIns="45710"/>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5.jpeg"/><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8" descr="title_imagery_no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1177" y="0"/>
            <a:ext cx="3552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5"/>
          <p:cNvGrpSpPr>
            <a:grpSpLocks/>
          </p:cNvGrpSpPr>
          <p:nvPr/>
        </p:nvGrpSpPr>
        <p:grpSpPr bwMode="auto">
          <a:xfrm>
            <a:off x="5873748" y="269877"/>
            <a:ext cx="2895598" cy="911225"/>
            <a:chOff x="3700" y="170"/>
            <a:chExt cx="1824" cy="574"/>
          </a:xfrm>
        </p:grpSpPr>
        <p:pic>
          <p:nvPicPr>
            <p:cNvPr id="5" name="Picture 6" descr="NEW FAA LOGO"/>
            <p:cNvPicPr>
              <a:picLocks noChangeAspect="1" noChangeArrowheads="1"/>
            </p:cNvPicPr>
            <p:nvPr userDrawn="1"/>
          </p:nvPicPr>
          <p:blipFill>
            <a:blip r:embed="rId3">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700" y="170"/>
              <a:ext cx="573" cy="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userDrawn="1"/>
          </p:nvSpPr>
          <p:spPr bwMode="ltGray">
            <a:xfrm>
              <a:off x="4288" y="288"/>
              <a:ext cx="1236" cy="3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800" b="1" smtClean="0">
                  <a:solidFill>
                    <a:schemeClr val="bg1"/>
                  </a:solidFill>
                </a:rPr>
                <a:t>Federal Aviation</a:t>
              </a:r>
            </a:p>
            <a:p>
              <a:pPr eaLnBrk="1" hangingPunct="1">
                <a:lnSpc>
                  <a:spcPct val="85000"/>
                </a:lnSpc>
                <a:spcBef>
                  <a:spcPct val="0"/>
                </a:spcBef>
                <a:buFontTx/>
                <a:buNone/>
                <a:defRPr/>
              </a:pPr>
              <a:r>
                <a:rPr lang="en-US" sz="1800" b="1" smtClean="0">
                  <a:solidFill>
                    <a:schemeClr val="bg1"/>
                  </a:solidFill>
                </a:rPr>
                <a:t>Administration</a:t>
              </a:r>
            </a:p>
          </p:txBody>
        </p:sp>
      </p:grpSp>
      <p:sp>
        <p:nvSpPr>
          <p:cNvPr id="9219" name="Rectangle 3"/>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Click to edit Master title style</a:t>
            </a:r>
          </a:p>
        </p:txBody>
      </p:sp>
    </p:spTree>
    <p:extLst>
      <p:ext uri="{BB962C8B-B14F-4D97-AF65-F5344CB8AC3E}">
        <p14:creationId xmlns:p14="http://schemas.microsoft.com/office/powerpoint/2010/main" val="3067610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0C83396D-6110-4027-970F-01B2FE94F9C7}" type="slidenum">
              <a:rPr lang="en-US"/>
              <a:pPr>
                <a:defRPr/>
              </a:pPr>
              <a:t>‹#›</a:t>
            </a:fld>
            <a:endParaRPr lang="en-US"/>
          </a:p>
        </p:txBody>
      </p:sp>
    </p:spTree>
    <p:extLst>
      <p:ext uri="{BB962C8B-B14F-4D97-AF65-F5344CB8AC3E}">
        <p14:creationId xmlns:p14="http://schemas.microsoft.com/office/powerpoint/2010/main" val="284655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3390" y="344488"/>
            <a:ext cx="2117725" cy="5554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8625" y="344488"/>
            <a:ext cx="6202363" cy="5554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F85D617D-1124-4BD9-A31B-3AC22F6036F5}" type="slidenum">
              <a:rPr lang="en-US"/>
              <a:pPr>
                <a:defRPr/>
              </a:pPr>
              <a:t>‹#›</a:t>
            </a:fld>
            <a:endParaRPr lang="en-US"/>
          </a:p>
        </p:txBody>
      </p:sp>
    </p:spTree>
    <p:extLst>
      <p:ext uri="{BB962C8B-B14F-4D97-AF65-F5344CB8AC3E}">
        <p14:creationId xmlns:p14="http://schemas.microsoft.com/office/powerpoint/2010/main" val="35270657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28625" y="344488"/>
            <a:ext cx="8472488" cy="609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95302" y="1508127"/>
            <a:ext cx="8050213" cy="4391025"/>
          </a:xfrm>
        </p:spPr>
        <p:txBody>
          <a:bodyPr/>
          <a:lstStyle/>
          <a:p>
            <a:pPr lvl="0"/>
            <a:endParaRPr lang="en-US" noProof="0" smtClean="0"/>
          </a:p>
        </p:txBody>
      </p:sp>
      <p:sp>
        <p:nvSpPr>
          <p:cNvPr id="4" name="Rectangle 9"/>
          <p:cNvSpPr>
            <a:spLocks noGrp="1" noChangeArrowheads="1"/>
          </p:cNvSpPr>
          <p:nvPr>
            <p:ph type="sldNum" sz="quarter" idx="10"/>
          </p:nvPr>
        </p:nvSpPr>
        <p:spPr>
          <a:ln/>
        </p:spPr>
        <p:txBody>
          <a:bodyPr/>
          <a:lstStyle>
            <a:lvl1pPr>
              <a:defRPr/>
            </a:lvl1pPr>
          </a:lstStyle>
          <a:p>
            <a:pPr>
              <a:defRPr/>
            </a:pPr>
            <a:fld id="{7C1A0F63-AE50-47DD-8125-B71084440A47}" type="slidenum">
              <a:rPr lang="en-US"/>
              <a:pPr>
                <a:defRPr/>
              </a:pPr>
              <a:t>‹#›</a:t>
            </a:fld>
            <a:endParaRPr lang="en-US"/>
          </a:p>
        </p:txBody>
      </p:sp>
    </p:spTree>
    <p:extLst>
      <p:ext uri="{BB962C8B-B14F-4D97-AF65-F5344CB8AC3E}">
        <p14:creationId xmlns:p14="http://schemas.microsoft.com/office/powerpoint/2010/main" val="3198531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3545" name="Picture 1081"/>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849" r="31892"/>
          <a:stretch/>
        </p:blipFill>
        <p:spPr bwMode="auto">
          <a:xfrm>
            <a:off x="5577840" y="-1832"/>
            <a:ext cx="3566160" cy="6861665"/>
          </a:xfrm>
          <a:prstGeom prst="rect">
            <a:avLst/>
          </a:prstGeom>
          <a:noFill/>
          <a:extLst>
            <a:ext uri="{909E8E84-426E-40DD-AFC4-6F175D3DCCD1}">
              <a14:hiddenFill xmlns:a14="http://schemas.microsoft.com/office/drawing/2010/main">
                <a:solidFill>
                  <a:srgbClr val="FFFFFF"/>
                </a:solidFill>
              </a14:hiddenFill>
            </a:ext>
          </a:extLst>
        </p:spPr>
      </p:pic>
      <p:sp>
        <p:nvSpPr>
          <p:cNvPr id="63490" name="Rectangle 1026"/>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Select to edit master title</a:t>
            </a:r>
          </a:p>
        </p:txBody>
      </p:sp>
      <p:sp>
        <p:nvSpPr>
          <p:cNvPr id="63491" name="Rectangle 1027"/>
          <p:cNvSpPr>
            <a:spLocks noGrp="1" noChangeArrowheads="1"/>
          </p:cNvSpPr>
          <p:nvPr>
            <p:ph type="subTitle" idx="1"/>
          </p:nvPr>
        </p:nvSpPr>
        <p:spPr>
          <a:xfrm>
            <a:off x="449263" y="1754188"/>
            <a:ext cx="4951412" cy="1752600"/>
          </a:xfrm>
        </p:spPr>
        <p:txBody>
          <a:bodyPr/>
          <a:lstStyle>
            <a:lvl1pPr marL="0" indent="0">
              <a:buFontTx/>
              <a:buNone/>
              <a:defRPr sz="3200">
                <a:solidFill>
                  <a:schemeClr val="bg2"/>
                </a:solidFill>
              </a:defRPr>
            </a:lvl1pPr>
          </a:lstStyle>
          <a:p>
            <a:pPr lvl="0"/>
            <a:r>
              <a:rPr lang="en-US" noProof="0" smtClean="0"/>
              <a:t>Select to edit master subtitle</a:t>
            </a:r>
          </a:p>
        </p:txBody>
      </p:sp>
      <p:grpSp>
        <p:nvGrpSpPr>
          <p:cNvPr id="63544" name="Group 1080"/>
          <p:cNvGrpSpPr>
            <a:grpSpLocks/>
          </p:cNvGrpSpPr>
          <p:nvPr userDrawn="1"/>
        </p:nvGrpSpPr>
        <p:grpSpPr bwMode="auto">
          <a:xfrm>
            <a:off x="5873748" y="271464"/>
            <a:ext cx="2895598" cy="909638"/>
            <a:chOff x="3700" y="171"/>
            <a:chExt cx="1824" cy="573"/>
          </a:xfrm>
        </p:grpSpPr>
        <p:pic>
          <p:nvPicPr>
            <p:cNvPr id="63543" name="Picture 1079"/>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3700" y="171"/>
              <a:ext cx="573" cy="573"/>
            </a:xfrm>
            <a:prstGeom prst="rect">
              <a:avLst/>
            </a:prstGeom>
            <a:noFill/>
            <a:extLst>
              <a:ext uri="{909E8E84-426E-40DD-AFC4-6F175D3DCCD1}">
                <a14:hiddenFill xmlns:a14="http://schemas.microsoft.com/office/drawing/2010/main">
                  <a:solidFill>
                    <a:srgbClr val="FFFFFF"/>
                  </a:solidFill>
                </a14:hiddenFill>
              </a:ext>
            </a:extLst>
          </p:spPr>
        </p:pic>
        <p:sp>
          <p:nvSpPr>
            <p:cNvPr id="63535" name="Text Box 1071"/>
            <p:cNvSpPr txBox="1">
              <a:spLocks noChangeArrowheads="1"/>
            </p:cNvSpPr>
            <p:nvPr userDrawn="1"/>
          </p:nvSpPr>
          <p:spPr bwMode="ltGray">
            <a:xfrm>
              <a:off x="4288" y="288"/>
              <a:ext cx="1236" cy="3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800" b="1">
                  <a:solidFill>
                    <a:srgbClr val="FFFFFF"/>
                  </a:solidFill>
                  <a:latin typeface="Arial"/>
                </a:rPr>
                <a:t>Federal Aviation</a:t>
              </a:r>
            </a:p>
            <a:p>
              <a:pPr>
                <a:lnSpc>
                  <a:spcPct val="85000"/>
                </a:lnSpc>
                <a:spcBef>
                  <a:spcPct val="0"/>
                </a:spcBef>
                <a:buFontTx/>
                <a:buNone/>
              </a:pPr>
              <a:r>
                <a:rPr lang="en-US" sz="1800" b="1">
                  <a:solidFill>
                    <a:srgbClr val="FFFFFF"/>
                  </a:solidFill>
                  <a:latin typeface="Arial"/>
                </a:rPr>
                <a:t>Administration</a:t>
              </a:r>
            </a:p>
          </p:txBody>
        </p:sp>
      </p:grpSp>
    </p:spTree>
    <p:extLst>
      <p:ext uri="{BB962C8B-B14F-4D97-AF65-F5344CB8AC3E}">
        <p14:creationId xmlns:p14="http://schemas.microsoft.com/office/powerpoint/2010/main" val="278222362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83339" y="6248400"/>
            <a:ext cx="1672032" cy="457200"/>
          </a:xfrm>
        </p:spPr>
        <p:txBody>
          <a:bodyPr/>
          <a:lstStyle>
            <a:lvl1pPr>
              <a:defRPr>
                <a:solidFill>
                  <a:schemeClr val="bg1">
                    <a:lumMod val="75000"/>
                  </a:schemeClr>
                </a:solidFill>
              </a:defRPr>
            </a:lvl1pPr>
          </a:lstStyle>
          <a:p>
            <a:endParaRPr lang="en-US" dirty="0">
              <a:solidFill>
                <a:srgbClr val="FFFFFF">
                  <a:lumMod val="75000"/>
                </a:srgbClr>
              </a:solidFill>
            </a:endParaRPr>
          </a:p>
        </p:txBody>
      </p:sp>
      <p:sp>
        <p:nvSpPr>
          <p:cNvPr id="5" name="Footer Placeholder 4"/>
          <p:cNvSpPr>
            <a:spLocks noGrp="1"/>
          </p:cNvSpPr>
          <p:nvPr>
            <p:ph type="ftr" sz="quarter" idx="11"/>
          </p:nvPr>
        </p:nvSpPr>
        <p:spPr>
          <a:xfrm>
            <a:off x="2196798" y="6248400"/>
            <a:ext cx="2895600" cy="457200"/>
          </a:xfrm>
        </p:spPr>
        <p:txBody>
          <a:bodyPr/>
          <a:lstStyle>
            <a:lvl1pPr>
              <a:defRPr>
                <a:solidFill>
                  <a:schemeClr val="bg1">
                    <a:lumMod val="75000"/>
                  </a:schemeClr>
                </a:solidFill>
              </a:defRPr>
            </a:lvl1pPr>
          </a:lstStyle>
          <a:p>
            <a:endParaRPr lang="en-US" dirty="0">
              <a:solidFill>
                <a:srgbClr val="FFFFFF">
                  <a:lumMod val="75000"/>
                </a:srgbClr>
              </a:solidFill>
            </a:endParaRPr>
          </a:p>
        </p:txBody>
      </p:sp>
      <p:sp>
        <p:nvSpPr>
          <p:cNvPr id="6" name="Slide Number Placeholder 5"/>
          <p:cNvSpPr>
            <a:spLocks noGrp="1"/>
          </p:cNvSpPr>
          <p:nvPr>
            <p:ph type="sldNum" sz="quarter" idx="12"/>
          </p:nvPr>
        </p:nvSpPr>
        <p:spPr>
          <a:xfrm>
            <a:off x="6636504" y="6248400"/>
            <a:ext cx="1905000" cy="457200"/>
          </a:xfrm>
        </p:spPr>
        <p:txBody>
          <a:bodyPr/>
          <a:lstStyle>
            <a:lvl1pPr>
              <a:defRPr/>
            </a:lvl1pPr>
          </a:lstStyle>
          <a:p>
            <a:fld id="{78D3ABA1-EA94-43C0-B992-7CBCC31144F1}" type="slidenum">
              <a:rPr lang="en-US">
                <a:solidFill>
                  <a:srgbClr val="FFFFFF">
                    <a:lumMod val="65000"/>
                  </a:srgbClr>
                </a:solidFill>
              </a:rPr>
              <a:pPr/>
              <a:t>‹#›</a:t>
            </a:fld>
            <a:endParaRPr lang="en-US" dirty="0">
              <a:solidFill>
                <a:srgbClr val="FFFFFF">
                  <a:lumMod val="65000"/>
                </a:srgbClr>
              </a:solidFill>
            </a:endParaRPr>
          </a:p>
        </p:txBody>
      </p:sp>
    </p:spTree>
    <p:extLst>
      <p:ext uri="{BB962C8B-B14F-4D97-AF65-F5344CB8AC3E}">
        <p14:creationId xmlns:p14="http://schemas.microsoft.com/office/powerpoint/2010/main" val="195596755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2" y="1508127"/>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7"/>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7" name="Slide Number Placeholder 6"/>
          <p:cNvSpPr>
            <a:spLocks noGrp="1"/>
          </p:cNvSpPr>
          <p:nvPr>
            <p:ph type="sldNum" sz="quarter" idx="12"/>
          </p:nvPr>
        </p:nvSpPr>
        <p:spPr/>
        <p:txBody>
          <a:bodyPr/>
          <a:lstStyle>
            <a:lvl1pPr>
              <a:defRPr/>
            </a:lvl1pPr>
          </a:lstStyle>
          <a:p>
            <a:fld id="{836266C2-23C9-4679-9EA6-D74DA6C8C265}"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144320907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5" name="Slide Number Placeholder 4"/>
          <p:cNvSpPr>
            <a:spLocks noGrp="1"/>
          </p:cNvSpPr>
          <p:nvPr>
            <p:ph type="sldNum" sz="quarter" idx="12"/>
          </p:nvPr>
        </p:nvSpPr>
        <p:spPr/>
        <p:txBody>
          <a:bodyPr/>
          <a:lstStyle>
            <a:lvl1pPr>
              <a:defRPr/>
            </a:lvl1pPr>
          </a:lstStyle>
          <a:p>
            <a:fld id="{F1F6FF14-FC6A-41B6-B2DC-884C6B7C3F2E}"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140674764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4" name="Slide Number Placeholder 3"/>
          <p:cNvSpPr>
            <a:spLocks noGrp="1"/>
          </p:cNvSpPr>
          <p:nvPr>
            <p:ph type="sldNum" sz="quarter" idx="12"/>
          </p:nvPr>
        </p:nvSpPr>
        <p:spPr/>
        <p:txBody>
          <a:bodyPr/>
          <a:lstStyle>
            <a:lvl1pPr>
              <a:defRPr/>
            </a:lvl1pPr>
          </a:lstStyle>
          <a:p>
            <a:fld id="{8579F915-29B1-4ADF-B1F4-B9108899500C}"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212833390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08" indent="0">
              <a:buNone/>
              <a:defRPr sz="2800"/>
            </a:lvl2pPr>
            <a:lvl3pPr marL="914215" indent="0">
              <a:buNone/>
              <a:defRPr sz="2400"/>
            </a:lvl3pPr>
            <a:lvl4pPr marL="1371324" indent="0">
              <a:buNone/>
              <a:defRPr sz="2000"/>
            </a:lvl4pPr>
            <a:lvl5pPr marL="1828431" indent="0">
              <a:buNone/>
              <a:defRPr sz="2000"/>
            </a:lvl5pPr>
            <a:lvl6pPr marL="2285538" indent="0">
              <a:buNone/>
              <a:defRPr sz="2000"/>
            </a:lvl6pPr>
            <a:lvl7pPr marL="2742646" indent="0">
              <a:buNone/>
              <a:defRPr sz="2000"/>
            </a:lvl7pPr>
            <a:lvl8pPr marL="3199754" indent="0">
              <a:buNone/>
              <a:defRPr sz="2000"/>
            </a:lvl8pPr>
            <a:lvl9pPr marL="3656862"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08" indent="0">
              <a:buNone/>
              <a:defRPr sz="1200"/>
            </a:lvl2pPr>
            <a:lvl3pPr marL="914215" indent="0">
              <a:buNone/>
              <a:defRPr sz="1000"/>
            </a:lvl3pPr>
            <a:lvl4pPr marL="1371324" indent="0">
              <a:buNone/>
              <a:defRPr sz="900"/>
            </a:lvl4pPr>
            <a:lvl5pPr marL="1828431" indent="0">
              <a:buNone/>
              <a:defRPr sz="900"/>
            </a:lvl5pPr>
            <a:lvl6pPr marL="2285538" indent="0">
              <a:buNone/>
              <a:defRPr sz="900"/>
            </a:lvl6pPr>
            <a:lvl7pPr marL="2742646" indent="0">
              <a:buNone/>
              <a:defRPr sz="900"/>
            </a:lvl7pPr>
            <a:lvl8pPr marL="3199754" indent="0">
              <a:buNone/>
              <a:defRPr sz="900"/>
            </a:lvl8pPr>
            <a:lvl9pPr marL="3656862"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7" name="Slide Number Placeholder 6"/>
          <p:cNvSpPr>
            <a:spLocks noGrp="1"/>
          </p:cNvSpPr>
          <p:nvPr>
            <p:ph type="sldNum" sz="quarter" idx="12"/>
          </p:nvPr>
        </p:nvSpPr>
        <p:spPr/>
        <p:txBody>
          <a:bodyPr/>
          <a:lstStyle>
            <a:lvl1pPr>
              <a:defRPr/>
            </a:lvl1pPr>
          </a:lstStyle>
          <a:p>
            <a:fld id="{9187D554-CBC1-41AB-90CF-337CEC897EAA}"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1602133052"/>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90"/>
            <a:ext cx="4038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90"/>
            <a:ext cx="4038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a:solidFill>
                <a:srgbClr val="FFFFFF">
                  <a:lumMod val="65000"/>
                </a:srgbClr>
              </a:solidFill>
            </a:endParaRPr>
          </a:p>
        </p:txBody>
      </p:sp>
      <p:sp>
        <p:nvSpPr>
          <p:cNvPr id="8" name="Rectangle 10"/>
          <p:cNvSpPr>
            <a:spLocks noGrp="1" noChangeArrowheads="1"/>
          </p:cNvSpPr>
          <p:nvPr>
            <p:ph type="ftr" sz="quarter" idx="11"/>
          </p:nvPr>
        </p:nvSpPr>
        <p:spPr>
          <a:ln/>
        </p:spPr>
        <p:txBody>
          <a:bodyPr/>
          <a:lstStyle>
            <a:lvl1pPr>
              <a:defRPr/>
            </a:lvl1pPr>
          </a:lstStyle>
          <a:p>
            <a:pPr>
              <a:defRPr/>
            </a:pPr>
            <a:endParaRPr lang="en-US">
              <a:solidFill>
                <a:srgbClr val="FFFFFF">
                  <a:lumMod val="65000"/>
                </a:srgbClr>
              </a:solidFill>
            </a:endParaRPr>
          </a:p>
        </p:txBody>
      </p:sp>
      <p:sp>
        <p:nvSpPr>
          <p:cNvPr id="9" name="Rectangle 11"/>
          <p:cNvSpPr>
            <a:spLocks noGrp="1" noChangeArrowheads="1"/>
          </p:cNvSpPr>
          <p:nvPr>
            <p:ph type="sldNum" sz="quarter" idx="12"/>
          </p:nvPr>
        </p:nvSpPr>
        <p:spPr>
          <a:ln/>
        </p:spPr>
        <p:txBody>
          <a:bodyPr/>
          <a:lstStyle>
            <a:lvl1pPr>
              <a:defRPr/>
            </a:lvl1pPr>
          </a:lstStyle>
          <a:p>
            <a:pPr>
              <a:defRPr/>
            </a:pPr>
            <a:fld id="{5B6B2C6A-CDC5-43B3-82E2-A956377D50BC}" type="slidenum">
              <a:rPr lang="en-US">
                <a:solidFill>
                  <a:srgbClr val="FFFFFF">
                    <a:lumMod val="65000"/>
                  </a:srgbClr>
                </a:solidFill>
              </a:rPr>
              <a:pPr>
                <a:defRPr/>
              </a:pPr>
              <a:t>‹#›</a:t>
            </a:fld>
            <a:endParaRPr lang="en-US">
              <a:solidFill>
                <a:srgbClr val="FFFFFF">
                  <a:lumMod val="65000"/>
                </a:srgbClr>
              </a:solidFill>
            </a:endParaRPr>
          </a:p>
        </p:txBody>
      </p:sp>
    </p:spTree>
    <p:extLst>
      <p:ext uri="{BB962C8B-B14F-4D97-AF65-F5344CB8AC3E}">
        <p14:creationId xmlns:p14="http://schemas.microsoft.com/office/powerpoint/2010/main" val="60200298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1C10607A-E6CB-44F3-ADAC-367B261390B5}" type="slidenum">
              <a:rPr lang="en-US"/>
              <a:pPr>
                <a:defRPr/>
              </a:pPr>
              <a:t>‹#›</a:t>
            </a:fld>
            <a:endParaRPr lang="en-US"/>
          </a:p>
        </p:txBody>
      </p:sp>
    </p:spTree>
    <p:extLst>
      <p:ext uri="{BB962C8B-B14F-4D97-AF65-F5344CB8AC3E}">
        <p14:creationId xmlns:p14="http://schemas.microsoft.com/office/powerpoint/2010/main" val="18884224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lvl1pPr>
            <a:lvl2pPr marL="457108" indent="0">
              <a:buNone/>
              <a:defRPr sz="1800"/>
            </a:lvl2pPr>
            <a:lvl3pPr marL="914215" indent="0">
              <a:buNone/>
              <a:defRPr sz="1600"/>
            </a:lvl3pPr>
            <a:lvl4pPr marL="1371324" indent="0">
              <a:buNone/>
              <a:defRPr sz="1400"/>
            </a:lvl4pPr>
            <a:lvl5pPr marL="1828431" indent="0">
              <a:buNone/>
              <a:defRPr sz="1400"/>
            </a:lvl5pPr>
            <a:lvl6pPr marL="2285538" indent="0">
              <a:buNone/>
              <a:defRPr sz="1400"/>
            </a:lvl6pPr>
            <a:lvl7pPr marL="2742646" indent="0">
              <a:buNone/>
              <a:defRPr sz="1400"/>
            </a:lvl7pPr>
            <a:lvl8pPr marL="3199754" indent="0">
              <a:buNone/>
              <a:defRPr sz="1400"/>
            </a:lvl8pPr>
            <a:lvl9pPr marL="3656862" indent="0">
              <a:buNone/>
              <a:defRPr sz="1400"/>
            </a:lvl9pPr>
          </a:lstStyle>
          <a:p>
            <a:pPr lvl="0"/>
            <a:r>
              <a:rPr lang="en-US" smtClean="0"/>
              <a:t>Click to edit Master text styles</a:t>
            </a:r>
          </a:p>
        </p:txBody>
      </p:sp>
      <p:sp>
        <p:nvSpPr>
          <p:cNvPr id="4" name="Rectangle 9"/>
          <p:cNvSpPr>
            <a:spLocks noGrp="1" noChangeArrowheads="1"/>
          </p:cNvSpPr>
          <p:nvPr>
            <p:ph type="sldNum" sz="quarter" idx="10"/>
          </p:nvPr>
        </p:nvSpPr>
        <p:spPr>
          <a:ln/>
        </p:spPr>
        <p:txBody>
          <a:bodyPr/>
          <a:lstStyle>
            <a:lvl1pPr>
              <a:defRPr/>
            </a:lvl1pPr>
          </a:lstStyle>
          <a:p>
            <a:pPr>
              <a:defRPr/>
            </a:pPr>
            <a:fld id="{0F79627E-63ED-4109-9E1B-F3C905626407}" type="slidenum">
              <a:rPr lang="en-US">
                <a:solidFill>
                  <a:srgbClr val="FFFFFF">
                    <a:lumMod val="65000"/>
                  </a:srgbClr>
                </a:solidFill>
              </a:rPr>
              <a:pPr>
                <a:defRPr/>
              </a:pPr>
              <a:t>‹#›</a:t>
            </a:fld>
            <a:endParaRPr lang="en-US">
              <a:solidFill>
                <a:srgbClr val="FFFFFF">
                  <a:lumMod val="65000"/>
                </a:srgbClr>
              </a:solidFill>
            </a:endParaRPr>
          </a:p>
        </p:txBody>
      </p:sp>
    </p:spTree>
    <p:extLst>
      <p:ext uri="{BB962C8B-B14F-4D97-AF65-F5344CB8AC3E}">
        <p14:creationId xmlns:p14="http://schemas.microsoft.com/office/powerpoint/2010/main" val="11129105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3545" name="Picture 1081"/>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849" r="31892"/>
          <a:stretch/>
        </p:blipFill>
        <p:spPr bwMode="auto">
          <a:xfrm>
            <a:off x="5577840" y="-1832"/>
            <a:ext cx="3566160" cy="6861665"/>
          </a:xfrm>
          <a:prstGeom prst="rect">
            <a:avLst/>
          </a:prstGeom>
          <a:noFill/>
          <a:extLst>
            <a:ext uri="{909E8E84-426E-40DD-AFC4-6F175D3DCCD1}">
              <a14:hiddenFill xmlns:a14="http://schemas.microsoft.com/office/drawing/2010/main">
                <a:solidFill>
                  <a:srgbClr val="FFFFFF"/>
                </a:solidFill>
              </a14:hiddenFill>
            </a:ext>
          </a:extLst>
        </p:spPr>
      </p:pic>
      <p:sp>
        <p:nvSpPr>
          <p:cNvPr id="63490" name="Rectangle 1026"/>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Select to edit master title</a:t>
            </a:r>
          </a:p>
        </p:txBody>
      </p:sp>
      <p:sp>
        <p:nvSpPr>
          <p:cNvPr id="63491" name="Rectangle 1027"/>
          <p:cNvSpPr>
            <a:spLocks noGrp="1" noChangeArrowheads="1"/>
          </p:cNvSpPr>
          <p:nvPr>
            <p:ph type="subTitle" idx="1"/>
          </p:nvPr>
        </p:nvSpPr>
        <p:spPr>
          <a:xfrm>
            <a:off x="449263" y="1754188"/>
            <a:ext cx="4951412" cy="1752600"/>
          </a:xfrm>
        </p:spPr>
        <p:txBody>
          <a:bodyPr/>
          <a:lstStyle>
            <a:lvl1pPr marL="0" indent="0">
              <a:buFontTx/>
              <a:buNone/>
              <a:defRPr sz="3200">
                <a:solidFill>
                  <a:schemeClr val="bg2"/>
                </a:solidFill>
              </a:defRPr>
            </a:lvl1pPr>
          </a:lstStyle>
          <a:p>
            <a:pPr lvl="0"/>
            <a:r>
              <a:rPr lang="en-US" noProof="0" smtClean="0"/>
              <a:t>Select to edit master subtitle</a:t>
            </a:r>
          </a:p>
        </p:txBody>
      </p:sp>
      <p:grpSp>
        <p:nvGrpSpPr>
          <p:cNvPr id="63544" name="Group 1080"/>
          <p:cNvGrpSpPr>
            <a:grpSpLocks/>
          </p:cNvGrpSpPr>
          <p:nvPr userDrawn="1"/>
        </p:nvGrpSpPr>
        <p:grpSpPr bwMode="auto">
          <a:xfrm>
            <a:off x="5873748" y="271464"/>
            <a:ext cx="2895598" cy="909638"/>
            <a:chOff x="3700" y="171"/>
            <a:chExt cx="1824" cy="573"/>
          </a:xfrm>
        </p:grpSpPr>
        <p:pic>
          <p:nvPicPr>
            <p:cNvPr id="63543" name="Picture 1079"/>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3700" y="171"/>
              <a:ext cx="573" cy="573"/>
            </a:xfrm>
            <a:prstGeom prst="rect">
              <a:avLst/>
            </a:prstGeom>
            <a:noFill/>
            <a:extLst>
              <a:ext uri="{909E8E84-426E-40DD-AFC4-6F175D3DCCD1}">
                <a14:hiddenFill xmlns:a14="http://schemas.microsoft.com/office/drawing/2010/main">
                  <a:solidFill>
                    <a:srgbClr val="FFFFFF"/>
                  </a:solidFill>
                </a14:hiddenFill>
              </a:ext>
            </a:extLst>
          </p:spPr>
        </p:pic>
        <p:sp>
          <p:nvSpPr>
            <p:cNvPr id="63535" name="Text Box 1071"/>
            <p:cNvSpPr txBox="1">
              <a:spLocks noChangeArrowheads="1"/>
            </p:cNvSpPr>
            <p:nvPr userDrawn="1"/>
          </p:nvSpPr>
          <p:spPr bwMode="ltGray">
            <a:xfrm>
              <a:off x="4288" y="288"/>
              <a:ext cx="1236" cy="3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561385">
                <a:lnSpc>
                  <a:spcPct val="85000"/>
                </a:lnSpc>
                <a:spcBef>
                  <a:spcPct val="0"/>
                </a:spcBef>
                <a:buFontTx/>
                <a:buNone/>
              </a:pPr>
              <a:r>
                <a:rPr lang="en-US" sz="1800" b="1">
                  <a:solidFill>
                    <a:srgbClr val="FFFFFF"/>
                  </a:solidFill>
                  <a:latin typeface="Arial"/>
                </a:rPr>
                <a:t>Federal Aviation</a:t>
              </a:r>
            </a:p>
            <a:p>
              <a:pPr defTabSz="561385">
                <a:lnSpc>
                  <a:spcPct val="85000"/>
                </a:lnSpc>
                <a:spcBef>
                  <a:spcPct val="0"/>
                </a:spcBef>
                <a:buFontTx/>
                <a:buNone/>
              </a:pPr>
              <a:r>
                <a:rPr lang="en-US" sz="1800" b="1">
                  <a:solidFill>
                    <a:srgbClr val="FFFFFF"/>
                  </a:solidFill>
                  <a:latin typeface="Arial"/>
                </a:rPr>
                <a:t>Administration</a:t>
              </a:r>
            </a:p>
          </p:txBody>
        </p:sp>
      </p:grpSp>
    </p:spTree>
    <p:extLst>
      <p:ext uri="{BB962C8B-B14F-4D97-AF65-F5344CB8AC3E}">
        <p14:creationId xmlns:p14="http://schemas.microsoft.com/office/powerpoint/2010/main" val="718179594"/>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5860" y="185462"/>
            <a:ext cx="8472488" cy="609600"/>
          </a:xfrm>
        </p:spPr>
        <p:txBody>
          <a:bodyPr/>
          <a:lstStyle>
            <a:lvl1pPr>
              <a:defRPr sz="32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83339" y="6248400"/>
            <a:ext cx="1672032" cy="457200"/>
          </a:xfrm>
        </p:spPr>
        <p:txBody>
          <a:bodyPr/>
          <a:lstStyle>
            <a:lvl1pPr>
              <a:defRPr>
                <a:solidFill>
                  <a:schemeClr val="bg1">
                    <a:lumMod val="75000"/>
                  </a:schemeClr>
                </a:solidFill>
              </a:defRPr>
            </a:lvl1pPr>
          </a:lstStyle>
          <a:p>
            <a:endParaRPr lang="en-US" dirty="0">
              <a:solidFill>
                <a:srgbClr val="FFFFFF">
                  <a:lumMod val="75000"/>
                </a:srgbClr>
              </a:solidFill>
            </a:endParaRPr>
          </a:p>
        </p:txBody>
      </p:sp>
      <p:sp>
        <p:nvSpPr>
          <p:cNvPr id="5" name="Footer Placeholder 4"/>
          <p:cNvSpPr>
            <a:spLocks noGrp="1"/>
          </p:cNvSpPr>
          <p:nvPr>
            <p:ph type="ftr" sz="quarter" idx="11"/>
          </p:nvPr>
        </p:nvSpPr>
        <p:spPr>
          <a:xfrm>
            <a:off x="2196798" y="6248400"/>
            <a:ext cx="2895600" cy="457200"/>
          </a:xfrm>
        </p:spPr>
        <p:txBody>
          <a:bodyPr/>
          <a:lstStyle>
            <a:lvl1pPr>
              <a:defRPr>
                <a:solidFill>
                  <a:schemeClr val="bg1">
                    <a:lumMod val="75000"/>
                  </a:schemeClr>
                </a:solidFill>
              </a:defRPr>
            </a:lvl1pPr>
          </a:lstStyle>
          <a:p>
            <a:endParaRPr lang="en-US" dirty="0">
              <a:solidFill>
                <a:srgbClr val="FFFFFF">
                  <a:lumMod val="75000"/>
                </a:srgbClr>
              </a:solidFill>
            </a:endParaRPr>
          </a:p>
        </p:txBody>
      </p:sp>
      <p:sp>
        <p:nvSpPr>
          <p:cNvPr id="6" name="Slide Number Placeholder 5"/>
          <p:cNvSpPr>
            <a:spLocks noGrp="1"/>
          </p:cNvSpPr>
          <p:nvPr>
            <p:ph type="sldNum" sz="quarter" idx="12"/>
          </p:nvPr>
        </p:nvSpPr>
        <p:spPr>
          <a:xfrm>
            <a:off x="6636504" y="6248400"/>
            <a:ext cx="1905000" cy="457200"/>
          </a:xfrm>
        </p:spPr>
        <p:txBody>
          <a:bodyPr/>
          <a:lstStyle>
            <a:lvl1pPr>
              <a:defRPr/>
            </a:lvl1pPr>
          </a:lstStyle>
          <a:p>
            <a:fld id="{78D3ABA1-EA94-43C0-B992-7CBCC31144F1}" type="slidenum">
              <a:rPr lang="en-US">
                <a:solidFill>
                  <a:srgbClr val="FFFFFF">
                    <a:lumMod val="65000"/>
                  </a:srgbClr>
                </a:solidFill>
              </a:rPr>
              <a:pPr/>
              <a:t>‹#›</a:t>
            </a:fld>
            <a:endParaRPr lang="en-US" dirty="0">
              <a:solidFill>
                <a:srgbClr val="FFFFFF">
                  <a:lumMod val="65000"/>
                </a:srgbClr>
              </a:solidFill>
            </a:endParaRPr>
          </a:p>
        </p:txBody>
      </p:sp>
    </p:spTree>
    <p:extLst>
      <p:ext uri="{BB962C8B-B14F-4D97-AF65-F5344CB8AC3E}">
        <p14:creationId xmlns:p14="http://schemas.microsoft.com/office/powerpoint/2010/main" val="2362616229"/>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2" y="1508127"/>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7"/>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7" name="Slide Number Placeholder 6"/>
          <p:cNvSpPr>
            <a:spLocks noGrp="1"/>
          </p:cNvSpPr>
          <p:nvPr>
            <p:ph type="sldNum" sz="quarter" idx="12"/>
          </p:nvPr>
        </p:nvSpPr>
        <p:spPr/>
        <p:txBody>
          <a:bodyPr/>
          <a:lstStyle>
            <a:lvl1pPr>
              <a:defRPr/>
            </a:lvl1pPr>
          </a:lstStyle>
          <a:p>
            <a:fld id="{836266C2-23C9-4679-9EA6-D74DA6C8C265}"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1724612881"/>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5" name="Slide Number Placeholder 4"/>
          <p:cNvSpPr>
            <a:spLocks noGrp="1"/>
          </p:cNvSpPr>
          <p:nvPr>
            <p:ph type="sldNum" sz="quarter" idx="12"/>
          </p:nvPr>
        </p:nvSpPr>
        <p:spPr/>
        <p:txBody>
          <a:bodyPr/>
          <a:lstStyle>
            <a:lvl1pPr>
              <a:defRPr/>
            </a:lvl1pPr>
          </a:lstStyle>
          <a:p>
            <a:fld id="{F1F6FF14-FC6A-41B6-B2DC-884C6B7C3F2E}"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2579946487"/>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4" name="Slide Number Placeholder 3"/>
          <p:cNvSpPr>
            <a:spLocks noGrp="1"/>
          </p:cNvSpPr>
          <p:nvPr>
            <p:ph type="sldNum" sz="quarter" idx="12"/>
          </p:nvPr>
        </p:nvSpPr>
        <p:spPr/>
        <p:txBody>
          <a:bodyPr/>
          <a:lstStyle>
            <a:lvl1pPr>
              <a:defRPr/>
            </a:lvl1pPr>
          </a:lstStyle>
          <a:p>
            <a:fld id="{8579F915-29B1-4ADF-B1F4-B9108899500C}"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1383684379"/>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08" indent="0">
              <a:buNone/>
              <a:defRPr sz="2800"/>
            </a:lvl2pPr>
            <a:lvl3pPr marL="914215" indent="0">
              <a:buNone/>
              <a:defRPr sz="2400"/>
            </a:lvl3pPr>
            <a:lvl4pPr marL="1371324" indent="0">
              <a:buNone/>
              <a:defRPr sz="2000"/>
            </a:lvl4pPr>
            <a:lvl5pPr marL="1828431" indent="0">
              <a:buNone/>
              <a:defRPr sz="2000"/>
            </a:lvl5pPr>
            <a:lvl6pPr marL="2285538" indent="0">
              <a:buNone/>
              <a:defRPr sz="2000"/>
            </a:lvl6pPr>
            <a:lvl7pPr marL="2742646" indent="0">
              <a:buNone/>
              <a:defRPr sz="2000"/>
            </a:lvl7pPr>
            <a:lvl8pPr marL="3199754" indent="0">
              <a:buNone/>
              <a:defRPr sz="2000"/>
            </a:lvl8pPr>
            <a:lvl9pPr marL="3656862"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08" indent="0">
              <a:buNone/>
              <a:defRPr sz="1200"/>
            </a:lvl2pPr>
            <a:lvl3pPr marL="914215" indent="0">
              <a:buNone/>
              <a:defRPr sz="1000"/>
            </a:lvl3pPr>
            <a:lvl4pPr marL="1371324" indent="0">
              <a:buNone/>
              <a:defRPr sz="900"/>
            </a:lvl4pPr>
            <a:lvl5pPr marL="1828431" indent="0">
              <a:buNone/>
              <a:defRPr sz="900"/>
            </a:lvl5pPr>
            <a:lvl6pPr marL="2285538" indent="0">
              <a:buNone/>
              <a:defRPr sz="900"/>
            </a:lvl6pPr>
            <a:lvl7pPr marL="2742646" indent="0">
              <a:buNone/>
              <a:defRPr sz="900"/>
            </a:lvl7pPr>
            <a:lvl8pPr marL="3199754" indent="0">
              <a:buNone/>
              <a:defRPr sz="900"/>
            </a:lvl8pPr>
            <a:lvl9pPr marL="3656862"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7" name="Slide Number Placeholder 6"/>
          <p:cNvSpPr>
            <a:spLocks noGrp="1"/>
          </p:cNvSpPr>
          <p:nvPr>
            <p:ph type="sldNum" sz="quarter" idx="12"/>
          </p:nvPr>
        </p:nvSpPr>
        <p:spPr/>
        <p:txBody>
          <a:bodyPr/>
          <a:lstStyle>
            <a:lvl1pPr>
              <a:defRPr/>
            </a:lvl1pPr>
          </a:lstStyle>
          <a:p>
            <a:fld id="{9187D554-CBC1-41AB-90CF-337CEC897EAA}"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1688226464"/>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3545" name="Picture 1081"/>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849" r="31892"/>
          <a:stretch/>
        </p:blipFill>
        <p:spPr bwMode="auto">
          <a:xfrm>
            <a:off x="5577840" y="-1832"/>
            <a:ext cx="3566160" cy="6861665"/>
          </a:xfrm>
          <a:prstGeom prst="rect">
            <a:avLst/>
          </a:prstGeom>
          <a:noFill/>
          <a:extLst>
            <a:ext uri="{909E8E84-426E-40DD-AFC4-6F175D3DCCD1}">
              <a14:hiddenFill xmlns:a14="http://schemas.microsoft.com/office/drawing/2010/main">
                <a:solidFill>
                  <a:srgbClr val="FFFFFF"/>
                </a:solidFill>
              </a14:hiddenFill>
            </a:ext>
          </a:extLst>
        </p:spPr>
      </p:pic>
      <p:sp>
        <p:nvSpPr>
          <p:cNvPr id="63490" name="Rectangle 1026"/>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Select to edit master title</a:t>
            </a:r>
          </a:p>
        </p:txBody>
      </p:sp>
      <p:sp>
        <p:nvSpPr>
          <p:cNvPr id="63491" name="Rectangle 1027"/>
          <p:cNvSpPr>
            <a:spLocks noGrp="1" noChangeArrowheads="1"/>
          </p:cNvSpPr>
          <p:nvPr>
            <p:ph type="subTitle" idx="1"/>
          </p:nvPr>
        </p:nvSpPr>
        <p:spPr>
          <a:xfrm>
            <a:off x="449263" y="1754188"/>
            <a:ext cx="4951412" cy="1752600"/>
          </a:xfrm>
        </p:spPr>
        <p:txBody>
          <a:bodyPr/>
          <a:lstStyle>
            <a:lvl1pPr marL="0" indent="0">
              <a:buFontTx/>
              <a:buNone/>
              <a:defRPr sz="3200">
                <a:solidFill>
                  <a:schemeClr val="bg2"/>
                </a:solidFill>
              </a:defRPr>
            </a:lvl1pPr>
          </a:lstStyle>
          <a:p>
            <a:pPr lvl="0"/>
            <a:r>
              <a:rPr lang="en-US" noProof="0" smtClean="0"/>
              <a:t>Select to edit master subtitle</a:t>
            </a:r>
          </a:p>
        </p:txBody>
      </p:sp>
      <p:grpSp>
        <p:nvGrpSpPr>
          <p:cNvPr id="63544" name="Group 1080"/>
          <p:cNvGrpSpPr>
            <a:grpSpLocks/>
          </p:cNvGrpSpPr>
          <p:nvPr userDrawn="1"/>
        </p:nvGrpSpPr>
        <p:grpSpPr bwMode="auto">
          <a:xfrm>
            <a:off x="5873750" y="271463"/>
            <a:ext cx="2895600" cy="909638"/>
            <a:chOff x="3700" y="171"/>
            <a:chExt cx="1824" cy="573"/>
          </a:xfrm>
        </p:grpSpPr>
        <p:pic>
          <p:nvPicPr>
            <p:cNvPr id="63543" name="Picture 1079"/>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3700" y="171"/>
              <a:ext cx="573" cy="573"/>
            </a:xfrm>
            <a:prstGeom prst="rect">
              <a:avLst/>
            </a:prstGeom>
            <a:noFill/>
            <a:extLst>
              <a:ext uri="{909E8E84-426E-40DD-AFC4-6F175D3DCCD1}">
                <a14:hiddenFill xmlns:a14="http://schemas.microsoft.com/office/drawing/2010/main">
                  <a:solidFill>
                    <a:srgbClr val="FFFFFF"/>
                  </a:solidFill>
                </a14:hiddenFill>
              </a:ext>
            </a:extLst>
          </p:spPr>
        </p:pic>
        <p:sp>
          <p:nvSpPr>
            <p:cNvPr id="63535" name="Text Box 1071"/>
            <p:cNvSpPr txBox="1">
              <a:spLocks noChangeArrowheads="1"/>
            </p:cNvSpPr>
            <p:nvPr userDrawn="1"/>
          </p:nvSpPr>
          <p:spPr bwMode="ltGray">
            <a:xfrm>
              <a:off x="4288" y="288"/>
              <a:ext cx="1236"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800" b="1">
                  <a:solidFill>
                    <a:srgbClr val="FFFFFF"/>
                  </a:solidFill>
                  <a:latin typeface="Arial"/>
                </a:rPr>
                <a:t>Federal Aviation</a:t>
              </a:r>
            </a:p>
            <a:p>
              <a:pPr>
                <a:lnSpc>
                  <a:spcPct val="85000"/>
                </a:lnSpc>
                <a:spcBef>
                  <a:spcPct val="0"/>
                </a:spcBef>
                <a:buFontTx/>
                <a:buNone/>
              </a:pPr>
              <a:r>
                <a:rPr lang="en-US" sz="1800" b="1">
                  <a:solidFill>
                    <a:srgbClr val="FFFFFF"/>
                  </a:solidFill>
                  <a:latin typeface="Arial"/>
                </a:rPr>
                <a:t>Administration</a:t>
              </a:r>
            </a:p>
          </p:txBody>
        </p:sp>
      </p:grpSp>
    </p:spTree>
    <p:extLst>
      <p:ext uri="{BB962C8B-B14F-4D97-AF65-F5344CB8AC3E}">
        <p14:creationId xmlns:p14="http://schemas.microsoft.com/office/powerpoint/2010/main" val="3176622632"/>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83339" y="6248400"/>
            <a:ext cx="1672032" cy="457200"/>
          </a:xfrm>
        </p:spPr>
        <p:txBody>
          <a:bodyPr/>
          <a:lstStyle>
            <a:lvl1pPr>
              <a:defRPr>
                <a:solidFill>
                  <a:schemeClr val="bg1">
                    <a:lumMod val="75000"/>
                  </a:schemeClr>
                </a:solidFill>
              </a:defRPr>
            </a:lvl1pPr>
          </a:lstStyle>
          <a:p>
            <a:endParaRPr lang="en-US" dirty="0">
              <a:solidFill>
                <a:srgbClr val="FFFFFF">
                  <a:lumMod val="75000"/>
                </a:srgbClr>
              </a:solidFill>
            </a:endParaRPr>
          </a:p>
        </p:txBody>
      </p:sp>
      <p:sp>
        <p:nvSpPr>
          <p:cNvPr id="5" name="Footer Placeholder 4"/>
          <p:cNvSpPr>
            <a:spLocks noGrp="1"/>
          </p:cNvSpPr>
          <p:nvPr>
            <p:ph type="ftr" sz="quarter" idx="11"/>
          </p:nvPr>
        </p:nvSpPr>
        <p:spPr>
          <a:xfrm>
            <a:off x="2196798" y="6248400"/>
            <a:ext cx="2895600" cy="457200"/>
          </a:xfrm>
        </p:spPr>
        <p:txBody>
          <a:bodyPr/>
          <a:lstStyle>
            <a:lvl1pPr>
              <a:defRPr>
                <a:solidFill>
                  <a:schemeClr val="bg1">
                    <a:lumMod val="75000"/>
                  </a:schemeClr>
                </a:solidFill>
              </a:defRPr>
            </a:lvl1pPr>
          </a:lstStyle>
          <a:p>
            <a:endParaRPr lang="en-US" dirty="0">
              <a:solidFill>
                <a:srgbClr val="FFFFFF">
                  <a:lumMod val="75000"/>
                </a:srgbClr>
              </a:solidFill>
            </a:endParaRPr>
          </a:p>
        </p:txBody>
      </p:sp>
      <p:sp>
        <p:nvSpPr>
          <p:cNvPr id="6" name="Slide Number Placeholder 5"/>
          <p:cNvSpPr>
            <a:spLocks noGrp="1"/>
          </p:cNvSpPr>
          <p:nvPr>
            <p:ph type="sldNum" sz="quarter" idx="12"/>
          </p:nvPr>
        </p:nvSpPr>
        <p:spPr>
          <a:xfrm>
            <a:off x="6636504" y="6248400"/>
            <a:ext cx="1905000" cy="457200"/>
          </a:xfrm>
        </p:spPr>
        <p:txBody>
          <a:bodyPr/>
          <a:lstStyle>
            <a:lvl1pPr>
              <a:defRPr/>
            </a:lvl1pPr>
          </a:lstStyle>
          <a:p>
            <a:fld id="{78D3ABA1-EA94-43C0-B992-7CBCC31144F1}" type="slidenum">
              <a:rPr lang="en-US">
                <a:solidFill>
                  <a:srgbClr val="FFFFFF">
                    <a:lumMod val="65000"/>
                  </a:srgbClr>
                </a:solidFill>
              </a:rPr>
              <a:pPr/>
              <a:t>‹#›</a:t>
            </a:fld>
            <a:endParaRPr lang="en-US" dirty="0">
              <a:solidFill>
                <a:srgbClr val="FFFFFF">
                  <a:lumMod val="65000"/>
                </a:srgbClr>
              </a:solidFill>
            </a:endParaRPr>
          </a:p>
        </p:txBody>
      </p:sp>
    </p:spTree>
    <p:extLst>
      <p:ext uri="{BB962C8B-B14F-4D97-AF65-F5344CB8AC3E}">
        <p14:creationId xmlns:p14="http://schemas.microsoft.com/office/powerpoint/2010/main" val="4232263002"/>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7" name="Slide Number Placeholder 6"/>
          <p:cNvSpPr>
            <a:spLocks noGrp="1"/>
          </p:cNvSpPr>
          <p:nvPr>
            <p:ph type="sldNum" sz="quarter" idx="12"/>
          </p:nvPr>
        </p:nvSpPr>
        <p:spPr/>
        <p:txBody>
          <a:bodyPr/>
          <a:lstStyle>
            <a:lvl1pPr>
              <a:defRPr/>
            </a:lvl1pPr>
          </a:lstStyle>
          <a:p>
            <a:fld id="{836266C2-23C9-4679-9EA6-D74DA6C8C265}"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250722515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lvl1pPr>
            <a:lvl2pPr marL="457108" indent="0">
              <a:buNone/>
              <a:defRPr sz="1800"/>
            </a:lvl2pPr>
            <a:lvl3pPr marL="914215" indent="0">
              <a:buNone/>
              <a:defRPr sz="1600"/>
            </a:lvl3pPr>
            <a:lvl4pPr marL="1371324" indent="0">
              <a:buNone/>
              <a:defRPr sz="1400"/>
            </a:lvl4pPr>
            <a:lvl5pPr marL="1828431" indent="0">
              <a:buNone/>
              <a:defRPr sz="1400"/>
            </a:lvl5pPr>
            <a:lvl6pPr marL="2285538" indent="0">
              <a:buNone/>
              <a:defRPr sz="1400"/>
            </a:lvl6pPr>
            <a:lvl7pPr marL="2742646" indent="0">
              <a:buNone/>
              <a:defRPr sz="1400"/>
            </a:lvl7pPr>
            <a:lvl8pPr marL="3199754" indent="0">
              <a:buNone/>
              <a:defRPr sz="1400"/>
            </a:lvl8pPr>
            <a:lvl9pPr marL="3656862" indent="0">
              <a:buNone/>
              <a:defRPr sz="1400"/>
            </a:lvl9pPr>
          </a:lstStyle>
          <a:p>
            <a:pPr lvl="0"/>
            <a:r>
              <a:rPr lang="en-US" smtClean="0"/>
              <a:t>Click to edit Master text styles</a:t>
            </a:r>
          </a:p>
        </p:txBody>
      </p:sp>
      <p:sp>
        <p:nvSpPr>
          <p:cNvPr id="4" name="Rectangle 9"/>
          <p:cNvSpPr>
            <a:spLocks noGrp="1" noChangeArrowheads="1"/>
          </p:cNvSpPr>
          <p:nvPr>
            <p:ph type="sldNum" sz="quarter" idx="10"/>
          </p:nvPr>
        </p:nvSpPr>
        <p:spPr>
          <a:ln/>
        </p:spPr>
        <p:txBody>
          <a:bodyPr/>
          <a:lstStyle>
            <a:lvl1pPr>
              <a:defRPr/>
            </a:lvl1pPr>
          </a:lstStyle>
          <a:p>
            <a:pPr>
              <a:defRPr/>
            </a:pPr>
            <a:fld id="{D3FA9C5C-6B1E-4B7D-B0EE-3F9669D54E9B}" type="slidenum">
              <a:rPr lang="en-US"/>
              <a:pPr>
                <a:defRPr/>
              </a:pPr>
              <a:t>‹#›</a:t>
            </a:fld>
            <a:endParaRPr lang="en-US"/>
          </a:p>
        </p:txBody>
      </p:sp>
    </p:spTree>
    <p:extLst>
      <p:ext uri="{BB962C8B-B14F-4D97-AF65-F5344CB8AC3E}">
        <p14:creationId xmlns:p14="http://schemas.microsoft.com/office/powerpoint/2010/main" val="20253607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5" name="Slide Number Placeholder 4"/>
          <p:cNvSpPr>
            <a:spLocks noGrp="1"/>
          </p:cNvSpPr>
          <p:nvPr>
            <p:ph type="sldNum" sz="quarter" idx="12"/>
          </p:nvPr>
        </p:nvSpPr>
        <p:spPr/>
        <p:txBody>
          <a:bodyPr/>
          <a:lstStyle>
            <a:lvl1pPr>
              <a:defRPr/>
            </a:lvl1pPr>
          </a:lstStyle>
          <a:p>
            <a:fld id="{F1F6FF14-FC6A-41B6-B2DC-884C6B7C3F2E}"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1255721709"/>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4" name="Slide Number Placeholder 3"/>
          <p:cNvSpPr>
            <a:spLocks noGrp="1"/>
          </p:cNvSpPr>
          <p:nvPr>
            <p:ph type="sldNum" sz="quarter" idx="12"/>
          </p:nvPr>
        </p:nvSpPr>
        <p:spPr/>
        <p:txBody>
          <a:bodyPr/>
          <a:lstStyle>
            <a:lvl1pPr>
              <a:defRPr/>
            </a:lvl1pPr>
          </a:lstStyle>
          <a:p>
            <a:fld id="{8579F915-29B1-4ADF-B1F4-B9108899500C}"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3439270345"/>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7" name="Slide Number Placeholder 6"/>
          <p:cNvSpPr>
            <a:spLocks noGrp="1"/>
          </p:cNvSpPr>
          <p:nvPr>
            <p:ph type="sldNum" sz="quarter" idx="12"/>
          </p:nvPr>
        </p:nvSpPr>
        <p:spPr/>
        <p:txBody>
          <a:bodyPr/>
          <a:lstStyle>
            <a:lvl1pPr>
              <a:defRPr/>
            </a:lvl1pPr>
          </a:lstStyle>
          <a:p>
            <a:fld id="{9187D554-CBC1-41AB-90CF-337CEC897EAA}"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875424653"/>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a:solidFill>
                <a:srgbClr val="FFFFFF">
                  <a:lumMod val="65000"/>
                </a:srgbClr>
              </a:solidFill>
            </a:endParaRPr>
          </a:p>
        </p:txBody>
      </p:sp>
      <p:sp>
        <p:nvSpPr>
          <p:cNvPr id="8" name="Rectangle 10"/>
          <p:cNvSpPr>
            <a:spLocks noGrp="1" noChangeArrowheads="1"/>
          </p:cNvSpPr>
          <p:nvPr>
            <p:ph type="ftr" sz="quarter" idx="11"/>
          </p:nvPr>
        </p:nvSpPr>
        <p:spPr>
          <a:ln/>
        </p:spPr>
        <p:txBody>
          <a:bodyPr/>
          <a:lstStyle>
            <a:lvl1pPr>
              <a:defRPr/>
            </a:lvl1pPr>
          </a:lstStyle>
          <a:p>
            <a:pPr>
              <a:defRPr/>
            </a:pPr>
            <a:endParaRPr lang="en-US">
              <a:solidFill>
                <a:srgbClr val="FFFFFF">
                  <a:lumMod val="65000"/>
                </a:srgbClr>
              </a:solidFill>
            </a:endParaRPr>
          </a:p>
        </p:txBody>
      </p:sp>
      <p:sp>
        <p:nvSpPr>
          <p:cNvPr id="9" name="Rectangle 11"/>
          <p:cNvSpPr>
            <a:spLocks noGrp="1" noChangeArrowheads="1"/>
          </p:cNvSpPr>
          <p:nvPr>
            <p:ph type="sldNum" sz="quarter" idx="12"/>
          </p:nvPr>
        </p:nvSpPr>
        <p:spPr>
          <a:ln/>
        </p:spPr>
        <p:txBody>
          <a:bodyPr/>
          <a:lstStyle>
            <a:lvl1pPr>
              <a:defRPr/>
            </a:lvl1pPr>
          </a:lstStyle>
          <a:p>
            <a:pPr>
              <a:defRPr/>
            </a:pPr>
            <a:fld id="{5B6B2C6A-CDC5-43B3-82E2-A956377D50BC}" type="slidenum">
              <a:rPr lang="en-US">
                <a:solidFill>
                  <a:srgbClr val="FFFFFF">
                    <a:lumMod val="65000"/>
                  </a:srgbClr>
                </a:solidFill>
              </a:rPr>
              <a:pPr>
                <a:defRPr/>
              </a:pPr>
              <a:t>‹#›</a:t>
            </a:fld>
            <a:endParaRPr lang="en-US">
              <a:solidFill>
                <a:srgbClr val="FFFFFF">
                  <a:lumMod val="65000"/>
                </a:srgbClr>
              </a:solidFill>
            </a:endParaRPr>
          </a:p>
        </p:txBody>
      </p:sp>
    </p:spTree>
    <p:extLst>
      <p:ext uri="{BB962C8B-B14F-4D97-AF65-F5344CB8AC3E}">
        <p14:creationId xmlns:p14="http://schemas.microsoft.com/office/powerpoint/2010/main" val="26558454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2" y="1508127"/>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7"/>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a:ln/>
        </p:spPr>
        <p:txBody>
          <a:bodyPr/>
          <a:lstStyle>
            <a:lvl1pPr>
              <a:defRPr/>
            </a:lvl1pPr>
          </a:lstStyle>
          <a:p>
            <a:pPr>
              <a:defRPr/>
            </a:pPr>
            <a:fld id="{F2A125CC-620A-4629-9B42-54E6D201B509}" type="slidenum">
              <a:rPr lang="en-US"/>
              <a:pPr>
                <a:defRPr/>
              </a:pPr>
              <a:t>‹#›</a:t>
            </a:fld>
            <a:endParaRPr lang="en-US"/>
          </a:p>
        </p:txBody>
      </p:sp>
    </p:spTree>
    <p:extLst>
      <p:ext uri="{BB962C8B-B14F-4D97-AF65-F5344CB8AC3E}">
        <p14:creationId xmlns:p14="http://schemas.microsoft.com/office/powerpoint/2010/main" val="3315039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400" b="1"/>
            </a:lvl1pPr>
            <a:lvl2pPr marL="457108" indent="0">
              <a:buNone/>
              <a:defRPr sz="2000" b="1"/>
            </a:lvl2pPr>
            <a:lvl3pPr marL="914215" indent="0">
              <a:buNone/>
              <a:defRPr sz="1800" b="1"/>
            </a:lvl3pPr>
            <a:lvl4pPr marL="1371324" indent="0">
              <a:buNone/>
              <a:defRPr sz="1600" b="1"/>
            </a:lvl4pPr>
            <a:lvl5pPr marL="1828431" indent="0">
              <a:buNone/>
              <a:defRPr sz="1600" b="1"/>
            </a:lvl5pPr>
            <a:lvl6pPr marL="2285538" indent="0">
              <a:buNone/>
              <a:defRPr sz="1600" b="1"/>
            </a:lvl6pPr>
            <a:lvl7pPr marL="2742646" indent="0">
              <a:buNone/>
              <a:defRPr sz="1600" b="1"/>
            </a:lvl7pPr>
            <a:lvl8pPr marL="3199754" indent="0">
              <a:buNone/>
              <a:defRPr sz="1600" b="1"/>
            </a:lvl8pPr>
            <a:lvl9pPr marL="3656862"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400" b="1"/>
            </a:lvl1pPr>
            <a:lvl2pPr marL="457108" indent="0">
              <a:buNone/>
              <a:defRPr sz="2000" b="1"/>
            </a:lvl2pPr>
            <a:lvl3pPr marL="914215" indent="0">
              <a:buNone/>
              <a:defRPr sz="1800" b="1"/>
            </a:lvl3pPr>
            <a:lvl4pPr marL="1371324" indent="0">
              <a:buNone/>
              <a:defRPr sz="1600" b="1"/>
            </a:lvl4pPr>
            <a:lvl5pPr marL="1828431" indent="0">
              <a:buNone/>
              <a:defRPr sz="1600" b="1"/>
            </a:lvl5pPr>
            <a:lvl6pPr marL="2285538" indent="0">
              <a:buNone/>
              <a:defRPr sz="1600" b="1"/>
            </a:lvl6pPr>
            <a:lvl7pPr marL="2742646" indent="0">
              <a:buNone/>
              <a:defRPr sz="1600" b="1"/>
            </a:lvl7pPr>
            <a:lvl8pPr marL="3199754" indent="0">
              <a:buNone/>
              <a:defRPr sz="1600" b="1"/>
            </a:lvl8pPr>
            <a:lvl9pPr marL="3656862"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a:ln/>
        </p:spPr>
        <p:txBody>
          <a:bodyPr/>
          <a:lstStyle>
            <a:lvl1pPr>
              <a:defRPr/>
            </a:lvl1pPr>
          </a:lstStyle>
          <a:p>
            <a:pPr>
              <a:defRPr/>
            </a:pPr>
            <a:fld id="{CFCE202E-40F3-4736-ADAB-9EEDD94CCB45}" type="slidenum">
              <a:rPr lang="en-US"/>
              <a:pPr>
                <a:defRPr/>
              </a:pPr>
              <a:t>‹#›</a:t>
            </a:fld>
            <a:endParaRPr lang="en-US"/>
          </a:p>
        </p:txBody>
      </p:sp>
    </p:spTree>
    <p:extLst>
      <p:ext uri="{BB962C8B-B14F-4D97-AF65-F5344CB8AC3E}">
        <p14:creationId xmlns:p14="http://schemas.microsoft.com/office/powerpoint/2010/main" val="1741198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ln/>
        </p:spPr>
        <p:txBody>
          <a:bodyPr/>
          <a:lstStyle>
            <a:lvl1pPr>
              <a:defRPr/>
            </a:lvl1pPr>
          </a:lstStyle>
          <a:p>
            <a:pPr>
              <a:defRPr/>
            </a:pPr>
            <a:fld id="{9E0D0F14-4C09-4607-857A-903DD1768A58}" type="slidenum">
              <a:rPr lang="en-US"/>
              <a:pPr>
                <a:defRPr/>
              </a:pPr>
              <a:t>‹#›</a:t>
            </a:fld>
            <a:endParaRPr lang="en-US"/>
          </a:p>
        </p:txBody>
      </p:sp>
    </p:spTree>
    <p:extLst>
      <p:ext uri="{BB962C8B-B14F-4D97-AF65-F5344CB8AC3E}">
        <p14:creationId xmlns:p14="http://schemas.microsoft.com/office/powerpoint/2010/main" val="3372316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a:ln/>
        </p:spPr>
        <p:txBody>
          <a:bodyPr/>
          <a:lstStyle>
            <a:lvl1pPr>
              <a:defRPr/>
            </a:lvl1pPr>
          </a:lstStyle>
          <a:p>
            <a:pPr>
              <a:defRPr/>
            </a:pPr>
            <a:fld id="{B716C516-7369-4F67-AD40-901319F04251}" type="slidenum">
              <a:rPr lang="en-US"/>
              <a:pPr>
                <a:defRPr/>
              </a:pPr>
              <a:t>‹#›</a:t>
            </a:fld>
            <a:endParaRPr lang="en-US"/>
          </a:p>
        </p:txBody>
      </p:sp>
    </p:spTree>
    <p:extLst>
      <p:ext uri="{BB962C8B-B14F-4D97-AF65-F5344CB8AC3E}">
        <p14:creationId xmlns:p14="http://schemas.microsoft.com/office/powerpoint/2010/main" val="487577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108" indent="0">
              <a:buNone/>
              <a:defRPr sz="1200"/>
            </a:lvl2pPr>
            <a:lvl3pPr marL="914215" indent="0">
              <a:buNone/>
              <a:defRPr sz="1000"/>
            </a:lvl3pPr>
            <a:lvl4pPr marL="1371324" indent="0">
              <a:buNone/>
              <a:defRPr sz="900"/>
            </a:lvl4pPr>
            <a:lvl5pPr marL="1828431" indent="0">
              <a:buNone/>
              <a:defRPr sz="900"/>
            </a:lvl5pPr>
            <a:lvl6pPr marL="2285538" indent="0">
              <a:buNone/>
              <a:defRPr sz="900"/>
            </a:lvl6pPr>
            <a:lvl7pPr marL="2742646" indent="0">
              <a:buNone/>
              <a:defRPr sz="900"/>
            </a:lvl7pPr>
            <a:lvl8pPr marL="3199754" indent="0">
              <a:buNone/>
              <a:defRPr sz="900"/>
            </a:lvl8pPr>
            <a:lvl9pPr marL="3656862"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1D089C55-DFB9-4850-973A-1025664DAD63}" type="slidenum">
              <a:rPr lang="en-US"/>
              <a:pPr>
                <a:defRPr/>
              </a:pPr>
              <a:t>‹#›</a:t>
            </a:fld>
            <a:endParaRPr lang="en-US"/>
          </a:p>
        </p:txBody>
      </p:sp>
    </p:spTree>
    <p:extLst>
      <p:ext uri="{BB962C8B-B14F-4D97-AF65-F5344CB8AC3E}">
        <p14:creationId xmlns:p14="http://schemas.microsoft.com/office/powerpoint/2010/main" val="621604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08" indent="0">
              <a:buNone/>
              <a:defRPr sz="2800"/>
            </a:lvl2pPr>
            <a:lvl3pPr marL="914215" indent="0">
              <a:buNone/>
              <a:defRPr sz="2400"/>
            </a:lvl3pPr>
            <a:lvl4pPr marL="1371324" indent="0">
              <a:buNone/>
              <a:defRPr sz="2000"/>
            </a:lvl4pPr>
            <a:lvl5pPr marL="1828431" indent="0">
              <a:buNone/>
              <a:defRPr sz="2000"/>
            </a:lvl5pPr>
            <a:lvl6pPr marL="2285538" indent="0">
              <a:buNone/>
              <a:defRPr sz="2000"/>
            </a:lvl6pPr>
            <a:lvl7pPr marL="2742646" indent="0">
              <a:buNone/>
              <a:defRPr sz="2000"/>
            </a:lvl7pPr>
            <a:lvl8pPr marL="3199754" indent="0">
              <a:buNone/>
              <a:defRPr sz="2000"/>
            </a:lvl8pPr>
            <a:lvl9pPr marL="3656862"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08" indent="0">
              <a:buNone/>
              <a:defRPr sz="1200"/>
            </a:lvl2pPr>
            <a:lvl3pPr marL="914215" indent="0">
              <a:buNone/>
              <a:defRPr sz="1000"/>
            </a:lvl3pPr>
            <a:lvl4pPr marL="1371324" indent="0">
              <a:buNone/>
              <a:defRPr sz="900"/>
            </a:lvl4pPr>
            <a:lvl5pPr marL="1828431" indent="0">
              <a:buNone/>
              <a:defRPr sz="900"/>
            </a:lvl5pPr>
            <a:lvl6pPr marL="2285538" indent="0">
              <a:buNone/>
              <a:defRPr sz="900"/>
            </a:lvl6pPr>
            <a:lvl7pPr marL="2742646" indent="0">
              <a:buNone/>
              <a:defRPr sz="900"/>
            </a:lvl7pPr>
            <a:lvl8pPr marL="3199754" indent="0">
              <a:buNone/>
              <a:defRPr sz="900"/>
            </a:lvl8pPr>
            <a:lvl9pPr marL="3656862"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D4D420D4-773F-495C-9871-B49BF3580BD9}" type="slidenum">
              <a:rPr lang="en-US"/>
              <a:pPr>
                <a:defRPr/>
              </a:pPr>
              <a:t>‹#›</a:t>
            </a:fld>
            <a:endParaRPr lang="en-US"/>
          </a:p>
        </p:txBody>
      </p:sp>
    </p:spTree>
    <p:extLst>
      <p:ext uri="{BB962C8B-B14F-4D97-AF65-F5344CB8AC3E}">
        <p14:creationId xmlns:p14="http://schemas.microsoft.com/office/powerpoint/2010/main" val="2046789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10" Type="http://schemas.openxmlformats.org/officeDocument/2006/relationships/image" Target="../media/image4.wmf"/><Relationship Id="rId4" Type="http://schemas.openxmlformats.org/officeDocument/2006/relationships/slideLayout" Target="../slideLayouts/slideLayout16.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slideLayout" Target="../slideLayouts/slideLayout23.xml"/><Relationship Id="rId7"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5" Type="http://schemas.openxmlformats.org/officeDocument/2006/relationships/slideLayout" Target="../slideLayouts/slideLayout25.xml"/><Relationship Id="rId4"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5" Type="http://schemas.openxmlformats.org/officeDocument/2006/relationships/slideLayout" Target="../slideLayouts/slideLayout31.xml"/><Relationship Id="rId4" Type="http://schemas.openxmlformats.org/officeDocument/2006/relationships/slideLayout" Target="../slideLayouts/slideLayout30.xml"/><Relationship Id="rId9" Type="http://schemas.openxmlformats.org/officeDocument/2006/relationships/image" Target="../media/image4.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035677"/>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2" tIns="45710" rIns="91422" bIns="45710" anchor="ctr"/>
          <a:lstStyle/>
          <a:p>
            <a:endParaRPr lang="en-US"/>
          </a:p>
        </p:txBody>
      </p:sp>
      <p:sp>
        <p:nvSpPr>
          <p:cNvPr id="1027" name="Rectangle 3"/>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0" rIns="91422" bIns="4571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495302" y="1508127"/>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0" rIns="91422" bIns="4571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1029" name="Group 5"/>
          <p:cNvGrpSpPr>
            <a:grpSpLocks/>
          </p:cNvGrpSpPr>
          <p:nvPr/>
        </p:nvGrpSpPr>
        <p:grpSpPr bwMode="auto">
          <a:xfrm>
            <a:off x="5708652" y="6124575"/>
            <a:ext cx="2047875" cy="661988"/>
            <a:chOff x="3596" y="3858"/>
            <a:chExt cx="1290" cy="417"/>
          </a:xfrm>
        </p:grpSpPr>
        <p:pic>
          <p:nvPicPr>
            <p:cNvPr id="1031" name="Picture 6" descr="NEW FAA LOGO"/>
            <p:cNvPicPr>
              <a:picLocks noChangeAspect="1" noChangeArrowheads="1"/>
            </p:cNvPicPr>
            <p:nvPr userDrawn="1"/>
          </p:nvPicPr>
          <p:blipFill>
            <a:blip r:embed="rId14">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596" y="3858"/>
              <a:ext cx="416" cy="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 Box 7"/>
            <p:cNvSpPr txBox="1">
              <a:spLocks noChangeArrowheads="1"/>
            </p:cNvSpPr>
            <p:nvPr userDrawn="1"/>
          </p:nvSpPr>
          <p:spPr bwMode="auto">
            <a:xfrm>
              <a:off x="4023" y="3947"/>
              <a:ext cx="863" cy="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200" b="1" smtClean="0">
                  <a:solidFill>
                    <a:schemeClr val="bg1"/>
                  </a:solidFill>
                </a:rPr>
                <a:t>Federal Aviation</a:t>
              </a:r>
            </a:p>
            <a:p>
              <a:pPr eaLnBrk="1" hangingPunct="1">
                <a:lnSpc>
                  <a:spcPct val="85000"/>
                </a:lnSpc>
                <a:spcBef>
                  <a:spcPct val="0"/>
                </a:spcBef>
                <a:buFontTx/>
                <a:buNone/>
                <a:defRPr/>
              </a:pPr>
              <a:r>
                <a:rPr lang="en-US" sz="1200" b="1" smtClean="0">
                  <a:solidFill>
                    <a:schemeClr val="bg1"/>
                  </a:solidFill>
                </a:rPr>
                <a:t>Administration</a:t>
              </a:r>
            </a:p>
          </p:txBody>
        </p:sp>
      </p:grpSp>
      <p:sp>
        <p:nvSpPr>
          <p:cNvPr id="8201" name="Rectangle 9"/>
          <p:cNvSpPr>
            <a:spLocks noGrp="1" noChangeArrowheads="1"/>
          </p:cNvSpPr>
          <p:nvPr>
            <p:ph type="sldNum" sz="quarter" idx="4"/>
          </p:nvPr>
        </p:nvSpPr>
        <p:spPr bwMode="auto">
          <a:xfrm>
            <a:off x="6553200" y="6245226"/>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0" rIns="91422" bIns="45710" numCol="1" anchor="t" anchorCtr="0" compatLnSpc="1">
            <a:prstTxWarp prst="textNoShape">
              <a:avLst/>
            </a:prstTxWarp>
          </a:bodyPr>
          <a:lstStyle>
            <a:lvl1pPr algn="r">
              <a:spcBef>
                <a:spcPct val="0"/>
              </a:spcBef>
              <a:buFontTx/>
              <a:buNone/>
              <a:defRPr sz="1400">
                <a:solidFill>
                  <a:schemeClr val="bg1"/>
                </a:solidFill>
              </a:defRPr>
            </a:lvl1pPr>
          </a:lstStyle>
          <a:p>
            <a:pPr>
              <a:defRPr/>
            </a:pPr>
            <a:fld id="{A6DEC1AA-6D90-45C3-A36F-F3C4D585C6D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91"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hf hdr="0" ftr="0" dt="0"/>
  <p:txStyles>
    <p:titleStyle>
      <a:lvl1pPr algn="l" rtl="0" eaLnBrk="0" fontAlgn="base" hangingPunct="0">
        <a:spcBef>
          <a:spcPct val="0"/>
        </a:spcBef>
        <a:spcAft>
          <a:spcPct val="0"/>
        </a:spcAft>
        <a:defRPr sz="4000" b="1">
          <a:solidFill>
            <a:srgbClr val="1D2F68"/>
          </a:solidFill>
          <a:latin typeface="+mj-lt"/>
          <a:ea typeface="+mj-ea"/>
          <a:cs typeface="+mj-cs"/>
        </a:defRPr>
      </a:lvl1pPr>
      <a:lvl2pPr algn="l" rtl="0" eaLnBrk="0" fontAlgn="base" hangingPunct="0">
        <a:spcBef>
          <a:spcPct val="0"/>
        </a:spcBef>
        <a:spcAft>
          <a:spcPct val="0"/>
        </a:spcAft>
        <a:defRPr sz="4000" b="1">
          <a:solidFill>
            <a:srgbClr val="1D2F68"/>
          </a:solidFill>
          <a:latin typeface="Arial" charset="0"/>
        </a:defRPr>
      </a:lvl2pPr>
      <a:lvl3pPr algn="l" rtl="0" eaLnBrk="0" fontAlgn="base" hangingPunct="0">
        <a:spcBef>
          <a:spcPct val="0"/>
        </a:spcBef>
        <a:spcAft>
          <a:spcPct val="0"/>
        </a:spcAft>
        <a:defRPr sz="4000" b="1">
          <a:solidFill>
            <a:srgbClr val="1D2F68"/>
          </a:solidFill>
          <a:latin typeface="Arial" charset="0"/>
        </a:defRPr>
      </a:lvl3pPr>
      <a:lvl4pPr algn="l" rtl="0" eaLnBrk="0" fontAlgn="base" hangingPunct="0">
        <a:spcBef>
          <a:spcPct val="0"/>
        </a:spcBef>
        <a:spcAft>
          <a:spcPct val="0"/>
        </a:spcAft>
        <a:defRPr sz="4000" b="1">
          <a:solidFill>
            <a:srgbClr val="1D2F68"/>
          </a:solidFill>
          <a:latin typeface="Arial" charset="0"/>
        </a:defRPr>
      </a:lvl4pPr>
      <a:lvl5pPr algn="l" rtl="0" eaLnBrk="0" fontAlgn="base" hangingPunct="0">
        <a:spcBef>
          <a:spcPct val="0"/>
        </a:spcBef>
        <a:spcAft>
          <a:spcPct val="0"/>
        </a:spcAft>
        <a:defRPr sz="4000" b="1">
          <a:solidFill>
            <a:srgbClr val="1D2F68"/>
          </a:solidFill>
          <a:latin typeface="Arial" charset="0"/>
        </a:defRPr>
      </a:lvl5pPr>
      <a:lvl6pPr marL="457108" algn="l" rtl="0" fontAlgn="base">
        <a:spcBef>
          <a:spcPct val="0"/>
        </a:spcBef>
        <a:spcAft>
          <a:spcPct val="0"/>
        </a:spcAft>
        <a:defRPr sz="4000" b="1">
          <a:solidFill>
            <a:srgbClr val="1D2F68"/>
          </a:solidFill>
          <a:latin typeface="Arial" charset="0"/>
        </a:defRPr>
      </a:lvl6pPr>
      <a:lvl7pPr marL="914215" algn="l" rtl="0" fontAlgn="base">
        <a:spcBef>
          <a:spcPct val="0"/>
        </a:spcBef>
        <a:spcAft>
          <a:spcPct val="0"/>
        </a:spcAft>
        <a:defRPr sz="4000" b="1">
          <a:solidFill>
            <a:srgbClr val="1D2F68"/>
          </a:solidFill>
          <a:latin typeface="Arial" charset="0"/>
        </a:defRPr>
      </a:lvl7pPr>
      <a:lvl8pPr marL="1371324" algn="l" rtl="0" fontAlgn="base">
        <a:spcBef>
          <a:spcPct val="0"/>
        </a:spcBef>
        <a:spcAft>
          <a:spcPct val="0"/>
        </a:spcAft>
        <a:defRPr sz="4000" b="1">
          <a:solidFill>
            <a:srgbClr val="1D2F68"/>
          </a:solidFill>
          <a:latin typeface="Arial" charset="0"/>
        </a:defRPr>
      </a:lvl8pPr>
      <a:lvl9pPr marL="1828431" algn="l" rtl="0" fontAlgn="base">
        <a:spcBef>
          <a:spcPct val="0"/>
        </a:spcBef>
        <a:spcAft>
          <a:spcPct val="0"/>
        </a:spcAft>
        <a:defRPr sz="4000" b="1">
          <a:solidFill>
            <a:srgbClr val="1D2F68"/>
          </a:solidFill>
          <a:latin typeface="Arial" charset="0"/>
        </a:defRPr>
      </a:lvl9pPr>
    </p:titleStyle>
    <p:bodyStyle>
      <a:lvl1pPr marL="342831" indent="-342831" algn="l" rtl="0" eaLnBrk="0" fontAlgn="base" hangingPunct="0">
        <a:spcBef>
          <a:spcPct val="20000"/>
        </a:spcBef>
        <a:spcAft>
          <a:spcPct val="0"/>
        </a:spcAft>
        <a:buChar char="•"/>
        <a:defRPr sz="2800" b="1">
          <a:solidFill>
            <a:schemeClr val="tx1"/>
          </a:solidFill>
          <a:latin typeface="+mn-lt"/>
          <a:ea typeface="+mn-ea"/>
          <a:cs typeface="+mn-cs"/>
        </a:defRPr>
      </a:lvl1pPr>
      <a:lvl2pPr marL="742800" indent="-285692" algn="l" rtl="0" eaLnBrk="0" fontAlgn="base" hangingPunct="0">
        <a:spcBef>
          <a:spcPct val="20000"/>
        </a:spcBef>
        <a:spcAft>
          <a:spcPct val="0"/>
        </a:spcAft>
        <a:buChar char="–"/>
        <a:defRPr sz="2400">
          <a:solidFill>
            <a:schemeClr val="tx1"/>
          </a:solidFill>
          <a:latin typeface="+mn-lt"/>
        </a:defRPr>
      </a:lvl2pPr>
      <a:lvl3pPr marL="1142769" indent="-228554" algn="l" rtl="0" eaLnBrk="0" fontAlgn="base" hangingPunct="0">
        <a:spcBef>
          <a:spcPct val="20000"/>
        </a:spcBef>
        <a:spcAft>
          <a:spcPct val="0"/>
        </a:spcAft>
        <a:buChar char="•"/>
        <a:defRPr sz="2000">
          <a:solidFill>
            <a:schemeClr val="tx1"/>
          </a:solidFill>
          <a:latin typeface="+mn-lt"/>
        </a:defRPr>
      </a:lvl3pPr>
      <a:lvl4pPr marL="1599878" indent="-228554" algn="l" rtl="0" eaLnBrk="0" fontAlgn="base" hangingPunct="0">
        <a:spcBef>
          <a:spcPct val="20000"/>
        </a:spcBef>
        <a:spcAft>
          <a:spcPct val="0"/>
        </a:spcAft>
        <a:buChar char="–"/>
        <a:defRPr>
          <a:solidFill>
            <a:schemeClr val="tx1"/>
          </a:solidFill>
          <a:latin typeface="+mn-lt"/>
        </a:defRPr>
      </a:lvl4pPr>
      <a:lvl5pPr marL="2056984" indent="-228554" algn="l" rtl="0" eaLnBrk="0" fontAlgn="base" hangingPunct="0">
        <a:spcBef>
          <a:spcPct val="20000"/>
        </a:spcBef>
        <a:spcAft>
          <a:spcPct val="0"/>
        </a:spcAft>
        <a:buChar char="»"/>
        <a:defRPr>
          <a:solidFill>
            <a:schemeClr val="tx1"/>
          </a:solidFill>
          <a:latin typeface="+mn-lt"/>
        </a:defRPr>
      </a:lvl5pPr>
      <a:lvl6pPr marL="2514092" indent="-228554" algn="l" rtl="0" fontAlgn="base">
        <a:spcBef>
          <a:spcPct val="20000"/>
        </a:spcBef>
        <a:spcAft>
          <a:spcPct val="0"/>
        </a:spcAft>
        <a:buChar char="»"/>
        <a:defRPr>
          <a:solidFill>
            <a:schemeClr val="tx1"/>
          </a:solidFill>
          <a:latin typeface="+mn-lt"/>
        </a:defRPr>
      </a:lvl6pPr>
      <a:lvl7pPr marL="2971200" indent="-228554" algn="l" rtl="0" fontAlgn="base">
        <a:spcBef>
          <a:spcPct val="20000"/>
        </a:spcBef>
        <a:spcAft>
          <a:spcPct val="0"/>
        </a:spcAft>
        <a:buChar char="»"/>
        <a:defRPr>
          <a:solidFill>
            <a:schemeClr val="tx1"/>
          </a:solidFill>
          <a:latin typeface="+mn-lt"/>
        </a:defRPr>
      </a:lvl7pPr>
      <a:lvl8pPr marL="3428308" indent="-228554" algn="l" rtl="0" fontAlgn="base">
        <a:spcBef>
          <a:spcPct val="20000"/>
        </a:spcBef>
        <a:spcAft>
          <a:spcPct val="0"/>
        </a:spcAft>
        <a:buChar char="»"/>
        <a:defRPr>
          <a:solidFill>
            <a:schemeClr val="tx1"/>
          </a:solidFill>
          <a:latin typeface="+mn-lt"/>
        </a:defRPr>
      </a:lvl8pPr>
      <a:lvl9pPr marL="3885415" indent="-228554" algn="l" rtl="0" fontAlgn="base">
        <a:spcBef>
          <a:spcPct val="20000"/>
        </a:spcBef>
        <a:spcAft>
          <a:spcPct val="0"/>
        </a:spcAft>
        <a:buChar char="»"/>
        <a:defRPr>
          <a:solidFill>
            <a:schemeClr val="tx1"/>
          </a:solidFill>
          <a:latin typeface="+mn-lt"/>
        </a:defRPr>
      </a:lvl9pPr>
    </p:bodyStyle>
    <p:otherStyle>
      <a:defPPr>
        <a:defRPr lang="en-US"/>
      </a:defPPr>
      <a:lvl1pPr marL="0" algn="l" defTabSz="914215" rtl="0" eaLnBrk="1" latinLnBrk="0" hangingPunct="1">
        <a:defRPr sz="1800" kern="1200">
          <a:solidFill>
            <a:schemeClr val="tx1"/>
          </a:solidFill>
          <a:latin typeface="+mn-lt"/>
          <a:ea typeface="+mn-ea"/>
          <a:cs typeface="+mn-cs"/>
        </a:defRPr>
      </a:lvl1pPr>
      <a:lvl2pPr marL="457108" algn="l" defTabSz="914215" rtl="0" eaLnBrk="1" latinLnBrk="0" hangingPunct="1">
        <a:defRPr sz="1800" kern="1200">
          <a:solidFill>
            <a:schemeClr val="tx1"/>
          </a:solidFill>
          <a:latin typeface="+mn-lt"/>
          <a:ea typeface="+mn-ea"/>
          <a:cs typeface="+mn-cs"/>
        </a:defRPr>
      </a:lvl2pPr>
      <a:lvl3pPr marL="914215" algn="l" defTabSz="914215" rtl="0" eaLnBrk="1" latinLnBrk="0" hangingPunct="1">
        <a:defRPr sz="1800" kern="1200">
          <a:solidFill>
            <a:schemeClr val="tx1"/>
          </a:solidFill>
          <a:latin typeface="+mn-lt"/>
          <a:ea typeface="+mn-ea"/>
          <a:cs typeface="+mn-cs"/>
        </a:defRPr>
      </a:lvl3pPr>
      <a:lvl4pPr marL="1371324" algn="l" defTabSz="914215" rtl="0" eaLnBrk="1" latinLnBrk="0" hangingPunct="1">
        <a:defRPr sz="1800" kern="1200">
          <a:solidFill>
            <a:schemeClr val="tx1"/>
          </a:solidFill>
          <a:latin typeface="+mn-lt"/>
          <a:ea typeface="+mn-ea"/>
          <a:cs typeface="+mn-cs"/>
        </a:defRPr>
      </a:lvl4pPr>
      <a:lvl5pPr marL="1828431" algn="l" defTabSz="914215" rtl="0" eaLnBrk="1" latinLnBrk="0" hangingPunct="1">
        <a:defRPr sz="1800" kern="1200">
          <a:solidFill>
            <a:schemeClr val="tx1"/>
          </a:solidFill>
          <a:latin typeface="+mn-lt"/>
          <a:ea typeface="+mn-ea"/>
          <a:cs typeface="+mn-cs"/>
        </a:defRPr>
      </a:lvl5pPr>
      <a:lvl6pPr marL="2285538" algn="l" defTabSz="914215" rtl="0" eaLnBrk="1" latinLnBrk="0" hangingPunct="1">
        <a:defRPr sz="1800" kern="1200">
          <a:solidFill>
            <a:schemeClr val="tx1"/>
          </a:solidFill>
          <a:latin typeface="+mn-lt"/>
          <a:ea typeface="+mn-ea"/>
          <a:cs typeface="+mn-cs"/>
        </a:defRPr>
      </a:lvl6pPr>
      <a:lvl7pPr marL="2742646" algn="l" defTabSz="914215" rtl="0" eaLnBrk="1" latinLnBrk="0" hangingPunct="1">
        <a:defRPr sz="1800" kern="1200">
          <a:solidFill>
            <a:schemeClr val="tx1"/>
          </a:solidFill>
          <a:latin typeface="+mn-lt"/>
          <a:ea typeface="+mn-ea"/>
          <a:cs typeface="+mn-cs"/>
        </a:defRPr>
      </a:lvl7pPr>
      <a:lvl8pPr marL="3199754" algn="l" defTabSz="914215" rtl="0" eaLnBrk="1" latinLnBrk="0" hangingPunct="1">
        <a:defRPr sz="1800" kern="1200">
          <a:solidFill>
            <a:schemeClr val="tx1"/>
          </a:solidFill>
          <a:latin typeface="+mn-lt"/>
          <a:ea typeface="+mn-ea"/>
          <a:cs typeface="+mn-cs"/>
        </a:defRPr>
      </a:lvl8pPr>
      <a:lvl9pPr marL="3656862" algn="l" defTabSz="914215"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32" name="Rectangle 12"/>
          <p:cNvSpPr>
            <a:spLocks noChangeArrowheads="1"/>
          </p:cNvSpPr>
          <p:nvPr/>
        </p:nvSpPr>
        <p:spPr bwMode="auto">
          <a:xfrm>
            <a:off x="0" y="6035677"/>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2" tIns="45710" rIns="91422" bIns="45710" anchor="ctr"/>
          <a:lstStyle/>
          <a:p>
            <a:endParaRPr lang="en-US">
              <a:solidFill>
                <a:srgbClr val="000000"/>
              </a:solidFill>
              <a:latin typeface="Arial"/>
            </a:endParaRPr>
          </a:p>
        </p:txBody>
      </p:sp>
      <p:sp>
        <p:nvSpPr>
          <p:cNvPr id="56327" name="Rectangle 7"/>
          <p:cNvSpPr>
            <a:spLocks noGrp="1" noChangeArrowheads="1"/>
          </p:cNvSpPr>
          <p:nvPr>
            <p:ph type="title"/>
          </p:nvPr>
        </p:nvSpPr>
        <p:spPr bwMode="auto">
          <a:xfrm>
            <a:off x="212942" y="106494"/>
            <a:ext cx="8818324"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0" rIns="91422" bIns="45710" numCol="1" anchor="ctr" anchorCtr="0" compatLnSpc="1">
            <a:prstTxWarp prst="textNoShape">
              <a:avLst/>
            </a:prstTxWarp>
          </a:bodyPr>
          <a:lstStyle/>
          <a:p>
            <a:pPr lvl="0"/>
            <a:r>
              <a:rPr lang="en-US" smtClean="0"/>
              <a:t>Select to edit master title</a:t>
            </a:r>
          </a:p>
        </p:txBody>
      </p:sp>
      <p:sp>
        <p:nvSpPr>
          <p:cNvPr id="56328" name="Rectangle 8"/>
          <p:cNvSpPr>
            <a:spLocks noGrp="1" noChangeArrowheads="1"/>
          </p:cNvSpPr>
          <p:nvPr>
            <p:ph type="body" idx="1"/>
          </p:nvPr>
        </p:nvSpPr>
        <p:spPr bwMode="auto">
          <a:xfrm>
            <a:off x="219728" y="919402"/>
            <a:ext cx="8773960" cy="50304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0" rIns="91422" bIns="45710" numCol="1" anchor="t" anchorCtr="0" compatLnSpc="1">
            <a:prstTxWarp prst="textNoShape">
              <a:avLst/>
            </a:prstTxWarp>
          </a:bodyPr>
          <a:lstStyle/>
          <a:p>
            <a:pPr lvl="0"/>
            <a:r>
              <a:rPr lang="en-US" dirty="0" smtClean="0"/>
              <a:t>Select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6329" name="Rectangle 9"/>
          <p:cNvSpPr>
            <a:spLocks noGrp="1" noChangeArrowheads="1"/>
          </p:cNvSpPr>
          <p:nvPr>
            <p:ph type="dt" sz="half" idx="2"/>
          </p:nvPr>
        </p:nvSpPr>
        <p:spPr bwMode="auto">
          <a:xfrm>
            <a:off x="509463" y="6248400"/>
            <a:ext cx="17373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0" rIns="91422" bIns="45710" numCol="1" anchor="t" anchorCtr="0" compatLnSpc="1">
            <a:prstTxWarp prst="textNoShape">
              <a:avLst/>
            </a:prstTxWarp>
          </a:bodyPr>
          <a:lstStyle>
            <a:lvl1pPr>
              <a:spcBef>
                <a:spcPct val="0"/>
              </a:spcBef>
              <a:buFontTx/>
              <a:buNone/>
              <a:defRPr sz="1400">
                <a:solidFill>
                  <a:schemeClr val="bg1">
                    <a:lumMod val="65000"/>
                  </a:schemeClr>
                </a:solidFill>
                <a:latin typeface="Times New Roman" pitchFamily="18" charset="0"/>
              </a:defRPr>
            </a:lvl1pPr>
          </a:lstStyle>
          <a:p>
            <a:endParaRPr lang="en-US" dirty="0">
              <a:solidFill>
                <a:srgbClr val="FFFFFF">
                  <a:lumMod val="65000"/>
                </a:srgbClr>
              </a:solidFill>
            </a:endParaRPr>
          </a:p>
        </p:txBody>
      </p:sp>
      <p:sp>
        <p:nvSpPr>
          <p:cNvPr id="56330" name="Rectangle 10"/>
          <p:cNvSpPr>
            <a:spLocks noGrp="1" noChangeArrowheads="1"/>
          </p:cNvSpPr>
          <p:nvPr>
            <p:ph type="ftr" sz="quarter" idx="3"/>
          </p:nvPr>
        </p:nvSpPr>
        <p:spPr bwMode="auto">
          <a:xfrm>
            <a:off x="2314356"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0" rIns="91422" bIns="45710" numCol="1" anchor="t" anchorCtr="0" compatLnSpc="1">
            <a:prstTxWarp prst="textNoShape">
              <a:avLst/>
            </a:prstTxWarp>
          </a:bodyPr>
          <a:lstStyle>
            <a:lvl1pPr algn="ctr">
              <a:spcBef>
                <a:spcPct val="0"/>
              </a:spcBef>
              <a:buFontTx/>
              <a:buNone/>
              <a:defRPr sz="1400">
                <a:solidFill>
                  <a:schemeClr val="bg1">
                    <a:lumMod val="65000"/>
                  </a:schemeClr>
                </a:solidFill>
                <a:latin typeface="Times New Roman" pitchFamily="18" charset="0"/>
              </a:defRPr>
            </a:lvl1pPr>
          </a:lstStyle>
          <a:p>
            <a:endParaRPr lang="en-US" dirty="0">
              <a:solidFill>
                <a:srgbClr val="FFFFFF">
                  <a:lumMod val="65000"/>
                </a:srgbClr>
              </a:solidFill>
            </a:endParaRPr>
          </a:p>
        </p:txBody>
      </p:sp>
      <p:sp>
        <p:nvSpPr>
          <p:cNvPr id="56331" name="Rectangle 11"/>
          <p:cNvSpPr>
            <a:spLocks noGrp="1" noChangeArrowheads="1"/>
          </p:cNvSpPr>
          <p:nvPr>
            <p:ph type="sldNum" sz="quarter" idx="4"/>
          </p:nvPr>
        </p:nvSpPr>
        <p:spPr bwMode="auto">
          <a:xfrm>
            <a:off x="6651166"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0" rIns="91422" bIns="45710" numCol="1" anchor="t" anchorCtr="0" compatLnSpc="1">
            <a:prstTxWarp prst="textNoShape">
              <a:avLst/>
            </a:prstTxWarp>
          </a:bodyPr>
          <a:lstStyle>
            <a:lvl1pPr algn="r">
              <a:spcBef>
                <a:spcPct val="0"/>
              </a:spcBef>
              <a:buFontTx/>
              <a:buNone/>
              <a:defRPr sz="1400">
                <a:solidFill>
                  <a:schemeClr val="bg1">
                    <a:lumMod val="65000"/>
                  </a:schemeClr>
                </a:solidFill>
                <a:latin typeface="Times New Roman" pitchFamily="18" charset="0"/>
              </a:defRPr>
            </a:lvl1pPr>
          </a:lstStyle>
          <a:p>
            <a:fld id="{74438B1A-AF1B-4C8B-993E-1BADE62A2451}" type="slidenum">
              <a:rPr lang="en-US" smtClean="0">
                <a:solidFill>
                  <a:srgbClr val="FFFFFF">
                    <a:lumMod val="65000"/>
                  </a:srgbClr>
                </a:solidFill>
              </a:rPr>
              <a:pPr/>
              <a:t>‹#›</a:t>
            </a:fld>
            <a:endParaRPr lang="en-US" dirty="0">
              <a:solidFill>
                <a:srgbClr val="FFFFFF">
                  <a:lumMod val="65000"/>
                </a:srgbClr>
              </a:solidFill>
            </a:endParaRPr>
          </a:p>
        </p:txBody>
      </p:sp>
      <p:grpSp>
        <p:nvGrpSpPr>
          <p:cNvPr id="56345" name="Group 25"/>
          <p:cNvGrpSpPr>
            <a:grpSpLocks/>
          </p:cNvGrpSpPr>
          <p:nvPr userDrawn="1"/>
        </p:nvGrpSpPr>
        <p:grpSpPr bwMode="auto">
          <a:xfrm>
            <a:off x="5708652" y="6126158"/>
            <a:ext cx="2047875" cy="660400"/>
            <a:chOff x="3596" y="3859"/>
            <a:chExt cx="1290" cy="416"/>
          </a:xfrm>
        </p:grpSpPr>
        <p:pic>
          <p:nvPicPr>
            <p:cNvPr id="56346" name="Picture 26"/>
            <p:cNvPicPr>
              <a:picLocks noChangeAspect="1" noChangeArrowheads="1"/>
            </p:cNvPicPr>
            <p:nvPr userDrawn="1"/>
          </p:nvPicPr>
          <p:blipFill>
            <a:blip r:embed="rId10" cstate="print">
              <a:extLst>
                <a:ext uri="{28A0092B-C50C-407E-A947-70E740481C1C}">
                  <a14:useLocalDpi xmlns:a14="http://schemas.microsoft.com/office/drawing/2010/main" val="0"/>
                </a:ext>
              </a:extLst>
            </a:blip>
            <a:stretch>
              <a:fillRect/>
            </a:stretch>
          </p:blipFill>
          <p:spPr bwMode="auto">
            <a:xfrm>
              <a:off x="3596" y="3859"/>
              <a:ext cx="416" cy="416"/>
            </a:xfrm>
            <a:prstGeom prst="rect">
              <a:avLst/>
            </a:prstGeom>
            <a:noFill/>
            <a:extLst>
              <a:ext uri="{909E8E84-426E-40DD-AFC4-6F175D3DCCD1}">
                <a14:hiddenFill xmlns:a14="http://schemas.microsoft.com/office/drawing/2010/main">
                  <a:solidFill>
                    <a:srgbClr val="FFFFFF"/>
                  </a:solidFill>
                </a14:hiddenFill>
              </a:ext>
            </a:extLst>
          </p:spPr>
        </p:pic>
        <p:sp>
          <p:nvSpPr>
            <p:cNvPr id="56347" name="Text Box 27"/>
            <p:cNvSpPr txBox="1">
              <a:spLocks noChangeArrowheads="1"/>
            </p:cNvSpPr>
            <p:nvPr userDrawn="1"/>
          </p:nvSpPr>
          <p:spPr bwMode="auto">
            <a:xfrm>
              <a:off x="4023" y="3947"/>
              <a:ext cx="863" cy="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200" b="1" dirty="0">
                  <a:solidFill>
                    <a:srgbClr val="FFFFFF"/>
                  </a:solidFill>
                  <a:latin typeface="Arial"/>
                </a:rPr>
                <a:t>Federal Aviation</a:t>
              </a:r>
            </a:p>
            <a:p>
              <a:pPr>
                <a:lnSpc>
                  <a:spcPct val="85000"/>
                </a:lnSpc>
                <a:spcBef>
                  <a:spcPct val="0"/>
                </a:spcBef>
                <a:buFontTx/>
                <a:buNone/>
              </a:pPr>
              <a:r>
                <a:rPr lang="en-US" sz="1200" b="1" dirty="0">
                  <a:solidFill>
                    <a:srgbClr val="FFFFFF"/>
                  </a:solidFill>
                  <a:latin typeface="Arial"/>
                </a:rPr>
                <a:t>Administration</a:t>
              </a:r>
            </a:p>
          </p:txBody>
        </p:sp>
      </p:grpSp>
      <p:sp>
        <p:nvSpPr>
          <p:cNvPr id="56349" name="Text Box 29" hidden="1"/>
          <p:cNvSpPr txBox="1">
            <a:spLocks noChangeArrowheads="1"/>
          </p:cNvSpPr>
          <p:nvPr userDrawn="1"/>
        </p:nvSpPr>
        <p:spPr bwMode="auto">
          <a:xfrm>
            <a:off x="449265" y="6205540"/>
            <a:ext cx="4784725" cy="276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2" tIns="45710" rIns="91422" bIns="45710">
            <a:spAutoFit/>
          </a:bodyPr>
          <a:lstStyle/>
          <a:p>
            <a:pPr>
              <a:buFontTx/>
              <a:buNone/>
            </a:pPr>
            <a:r>
              <a:rPr lang="en-US" sz="1200" b="1" dirty="0">
                <a:solidFill>
                  <a:srgbClr val="C0C0C0"/>
                </a:solidFill>
                <a:latin typeface="Arial"/>
              </a:rPr>
              <a:t>&lt;Presentation Title – Change on Master Slide&gt;</a:t>
            </a:r>
            <a:endParaRPr lang="en-US" sz="1200" dirty="0">
              <a:solidFill>
                <a:srgbClr val="C0C0C0"/>
              </a:solidFill>
              <a:latin typeface="Arial"/>
            </a:endParaRPr>
          </a:p>
        </p:txBody>
      </p:sp>
      <p:sp>
        <p:nvSpPr>
          <p:cNvPr id="56350" name="Text Box 30" hidden="1"/>
          <p:cNvSpPr txBox="1">
            <a:spLocks noChangeArrowheads="1"/>
          </p:cNvSpPr>
          <p:nvPr userDrawn="1"/>
        </p:nvSpPr>
        <p:spPr bwMode="auto">
          <a:xfrm>
            <a:off x="441326" y="6384927"/>
            <a:ext cx="3740150" cy="276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2" tIns="45710" rIns="91422" bIns="45710">
            <a:spAutoFit/>
          </a:bodyPr>
          <a:lstStyle/>
          <a:p>
            <a:pPr>
              <a:buFontTx/>
              <a:buNone/>
            </a:pPr>
            <a:r>
              <a:rPr lang="en-US" sz="1200" dirty="0">
                <a:solidFill>
                  <a:srgbClr val="C0C0C0"/>
                </a:solidFill>
                <a:latin typeface="Arial"/>
              </a:rPr>
              <a:t>&lt;Date of Presentation – Change on Master Slide&gt;</a:t>
            </a:r>
          </a:p>
        </p:txBody>
      </p:sp>
    </p:spTree>
    <p:extLst>
      <p:ext uri="{BB962C8B-B14F-4D97-AF65-F5344CB8AC3E}">
        <p14:creationId xmlns:p14="http://schemas.microsoft.com/office/powerpoint/2010/main" val="540398152"/>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Lst>
  <p:timing>
    <p:tnLst>
      <p:par>
        <p:cTn id="1" dur="indefinite" restart="never" nodeType="tmRoot"/>
      </p:par>
    </p:tnLst>
  </p:timing>
  <p:hf hdr="0" ftr="0" dt="0"/>
  <p:txStyles>
    <p:titleStyle>
      <a:lvl1pPr algn="l" rtl="0" fontAlgn="base">
        <a:spcBef>
          <a:spcPct val="0"/>
        </a:spcBef>
        <a:spcAft>
          <a:spcPct val="0"/>
        </a:spcAft>
        <a:defRPr sz="28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charset="0"/>
        </a:defRPr>
      </a:lvl2pPr>
      <a:lvl3pPr algn="l" rtl="0" fontAlgn="base">
        <a:spcBef>
          <a:spcPct val="0"/>
        </a:spcBef>
        <a:spcAft>
          <a:spcPct val="0"/>
        </a:spcAft>
        <a:defRPr sz="4000" b="1">
          <a:solidFill>
            <a:srgbClr val="1D2F68"/>
          </a:solidFill>
          <a:latin typeface="Arial" charset="0"/>
        </a:defRPr>
      </a:lvl3pPr>
      <a:lvl4pPr algn="l" rtl="0" fontAlgn="base">
        <a:spcBef>
          <a:spcPct val="0"/>
        </a:spcBef>
        <a:spcAft>
          <a:spcPct val="0"/>
        </a:spcAft>
        <a:defRPr sz="4000" b="1">
          <a:solidFill>
            <a:srgbClr val="1D2F68"/>
          </a:solidFill>
          <a:latin typeface="Arial" charset="0"/>
        </a:defRPr>
      </a:lvl4pPr>
      <a:lvl5pPr algn="l" rtl="0" fontAlgn="base">
        <a:spcBef>
          <a:spcPct val="0"/>
        </a:spcBef>
        <a:spcAft>
          <a:spcPct val="0"/>
        </a:spcAft>
        <a:defRPr sz="4000" b="1">
          <a:solidFill>
            <a:srgbClr val="1D2F68"/>
          </a:solidFill>
          <a:latin typeface="Arial" charset="0"/>
        </a:defRPr>
      </a:lvl5pPr>
      <a:lvl6pPr marL="457108" algn="l" rtl="0" fontAlgn="base">
        <a:spcBef>
          <a:spcPct val="0"/>
        </a:spcBef>
        <a:spcAft>
          <a:spcPct val="0"/>
        </a:spcAft>
        <a:defRPr sz="4000" b="1">
          <a:solidFill>
            <a:srgbClr val="1D2F68"/>
          </a:solidFill>
          <a:latin typeface="Arial" charset="0"/>
        </a:defRPr>
      </a:lvl6pPr>
      <a:lvl7pPr marL="914215" algn="l" rtl="0" fontAlgn="base">
        <a:spcBef>
          <a:spcPct val="0"/>
        </a:spcBef>
        <a:spcAft>
          <a:spcPct val="0"/>
        </a:spcAft>
        <a:defRPr sz="4000" b="1">
          <a:solidFill>
            <a:srgbClr val="1D2F68"/>
          </a:solidFill>
          <a:latin typeface="Arial" charset="0"/>
        </a:defRPr>
      </a:lvl7pPr>
      <a:lvl8pPr marL="1371324" algn="l" rtl="0" fontAlgn="base">
        <a:spcBef>
          <a:spcPct val="0"/>
        </a:spcBef>
        <a:spcAft>
          <a:spcPct val="0"/>
        </a:spcAft>
        <a:defRPr sz="4000" b="1">
          <a:solidFill>
            <a:srgbClr val="1D2F68"/>
          </a:solidFill>
          <a:latin typeface="Arial" charset="0"/>
        </a:defRPr>
      </a:lvl8pPr>
      <a:lvl9pPr marL="1828431" algn="l" rtl="0" fontAlgn="base">
        <a:spcBef>
          <a:spcPct val="0"/>
        </a:spcBef>
        <a:spcAft>
          <a:spcPct val="0"/>
        </a:spcAft>
        <a:defRPr sz="4000" b="1">
          <a:solidFill>
            <a:srgbClr val="1D2F68"/>
          </a:solidFill>
          <a:latin typeface="Arial" charset="0"/>
        </a:defRPr>
      </a:lvl9pPr>
    </p:titleStyle>
    <p:bodyStyle>
      <a:lvl1pPr marL="342831" indent="-342831" algn="l" rtl="0" fontAlgn="base">
        <a:spcBef>
          <a:spcPct val="20000"/>
        </a:spcBef>
        <a:spcAft>
          <a:spcPct val="0"/>
        </a:spcAft>
        <a:buChar char="•"/>
        <a:defRPr sz="2800" b="1">
          <a:solidFill>
            <a:schemeClr val="tx1"/>
          </a:solidFill>
          <a:latin typeface="+mn-lt"/>
          <a:ea typeface="+mn-ea"/>
          <a:cs typeface="+mn-cs"/>
        </a:defRPr>
      </a:lvl1pPr>
      <a:lvl2pPr marL="742800" indent="-285692" algn="l" rtl="0" fontAlgn="base">
        <a:spcBef>
          <a:spcPct val="20000"/>
        </a:spcBef>
        <a:spcAft>
          <a:spcPct val="0"/>
        </a:spcAft>
        <a:buChar char="–"/>
        <a:defRPr sz="2400">
          <a:solidFill>
            <a:schemeClr val="tx1"/>
          </a:solidFill>
          <a:latin typeface="+mn-lt"/>
        </a:defRPr>
      </a:lvl2pPr>
      <a:lvl3pPr marL="1142769" indent="-228554" algn="l" rtl="0" fontAlgn="base">
        <a:spcBef>
          <a:spcPct val="20000"/>
        </a:spcBef>
        <a:spcAft>
          <a:spcPct val="0"/>
        </a:spcAft>
        <a:buChar char="•"/>
        <a:defRPr sz="2000">
          <a:solidFill>
            <a:schemeClr val="tx1"/>
          </a:solidFill>
          <a:latin typeface="+mn-lt"/>
        </a:defRPr>
      </a:lvl3pPr>
      <a:lvl4pPr marL="1599878" indent="-228554" algn="l" rtl="0" fontAlgn="base">
        <a:spcBef>
          <a:spcPct val="20000"/>
        </a:spcBef>
        <a:spcAft>
          <a:spcPct val="0"/>
        </a:spcAft>
        <a:buChar char="–"/>
        <a:defRPr>
          <a:solidFill>
            <a:schemeClr val="tx1"/>
          </a:solidFill>
          <a:latin typeface="+mn-lt"/>
        </a:defRPr>
      </a:lvl4pPr>
      <a:lvl5pPr marL="2056984" indent="-228554" algn="l" rtl="0" fontAlgn="base">
        <a:spcBef>
          <a:spcPct val="20000"/>
        </a:spcBef>
        <a:spcAft>
          <a:spcPct val="0"/>
        </a:spcAft>
        <a:buChar char="»"/>
        <a:defRPr>
          <a:solidFill>
            <a:schemeClr val="tx1"/>
          </a:solidFill>
          <a:latin typeface="+mn-lt"/>
        </a:defRPr>
      </a:lvl5pPr>
      <a:lvl6pPr marL="2514092" indent="-228554" algn="l" rtl="0" fontAlgn="base">
        <a:spcBef>
          <a:spcPct val="20000"/>
        </a:spcBef>
        <a:spcAft>
          <a:spcPct val="0"/>
        </a:spcAft>
        <a:buChar char="»"/>
        <a:defRPr>
          <a:solidFill>
            <a:schemeClr val="tx1"/>
          </a:solidFill>
          <a:latin typeface="+mn-lt"/>
        </a:defRPr>
      </a:lvl6pPr>
      <a:lvl7pPr marL="2971200" indent="-228554" algn="l" rtl="0" fontAlgn="base">
        <a:spcBef>
          <a:spcPct val="20000"/>
        </a:spcBef>
        <a:spcAft>
          <a:spcPct val="0"/>
        </a:spcAft>
        <a:buChar char="»"/>
        <a:defRPr>
          <a:solidFill>
            <a:schemeClr val="tx1"/>
          </a:solidFill>
          <a:latin typeface="+mn-lt"/>
        </a:defRPr>
      </a:lvl7pPr>
      <a:lvl8pPr marL="3428308" indent="-228554" algn="l" rtl="0" fontAlgn="base">
        <a:spcBef>
          <a:spcPct val="20000"/>
        </a:spcBef>
        <a:spcAft>
          <a:spcPct val="0"/>
        </a:spcAft>
        <a:buChar char="»"/>
        <a:defRPr>
          <a:solidFill>
            <a:schemeClr val="tx1"/>
          </a:solidFill>
          <a:latin typeface="+mn-lt"/>
        </a:defRPr>
      </a:lvl8pPr>
      <a:lvl9pPr marL="3885415" indent="-228554" algn="l" rtl="0" fontAlgn="base">
        <a:spcBef>
          <a:spcPct val="20000"/>
        </a:spcBef>
        <a:spcAft>
          <a:spcPct val="0"/>
        </a:spcAft>
        <a:buChar char="»"/>
        <a:defRPr>
          <a:solidFill>
            <a:schemeClr val="tx1"/>
          </a:solidFill>
          <a:latin typeface="+mn-lt"/>
        </a:defRPr>
      </a:lvl9pPr>
    </p:bodyStyle>
    <p:otherStyle>
      <a:defPPr>
        <a:defRPr lang="en-US"/>
      </a:defPPr>
      <a:lvl1pPr marL="0" algn="l" defTabSz="914215" rtl="0" eaLnBrk="1" latinLnBrk="0" hangingPunct="1">
        <a:defRPr sz="1800" kern="1200">
          <a:solidFill>
            <a:schemeClr val="tx1"/>
          </a:solidFill>
          <a:latin typeface="+mn-lt"/>
          <a:ea typeface="+mn-ea"/>
          <a:cs typeface="+mn-cs"/>
        </a:defRPr>
      </a:lvl1pPr>
      <a:lvl2pPr marL="457108" algn="l" defTabSz="914215" rtl="0" eaLnBrk="1" latinLnBrk="0" hangingPunct="1">
        <a:defRPr sz="1800" kern="1200">
          <a:solidFill>
            <a:schemeClr val="tx1"/>
          </a:solidFill>
          <a:latin typeface="+mn-lt"/>
          <a:ea typeface="+mn-ea"/>
          <a:cs typeface="+mn-cs"/>
        </a:defRPr>
      </a:lvl2pPr>
      <a:lvl3pPr marL="914215" algn="l" defTabSz="914215" rtl="0" eaLnBrk="1" latinLnBrk="0" hangingPunct="1">
        <a:defRPr sz="1800" kern="1200">
          <a:solidFill>
            <a:schemeClr val="tx1"/>
          </a:solidFill>
          <a:latin typeface="+mn-lt"/>
          <a:ea typeface="+mn-ea"/>
          <a:cs typeface="+mn-cs"/>
        </a:defRPr>
      </a:lvl3pPr>
      <a:lvl4pPr marL="1371324" algn="l" defTabSz="914215" rtl="0" eaLnBrk="1" latinLnBrk="0" hangingPunct="1">
        <a:defRPr sz="1800" kern="1200">
          <a:solidFill>
            <a:schemeClr val="tx1"/>
          </a:solidFill>
          <a:latin typeface="+mn-lt"/>
          <a:ea typeface="+mn-ea"/>
          <a:cs typeface="+mn-cs"/>
        </a:defRPr>
      </a:lvl4pPr>
      <a:lvl5pPr marL="1828431" algn="l" defTabSz="914215" rtl="0" eaLnBrk="1" latinLnBrk="0" hangingPunct="1">
        <a:defRPr sz="1800" kern="1200">
          <a:solidFill>
            <a:schemeClr val="tx1"/>
          </a:solidFill>
          <a:latin typeface="+mn-lt"/>
          <a:ea typeface="+mn-ea"/>
          <a:cs typeface="+mn-cs"/>
        </a:defRPr>
      </a:lvl5pPr>
      <a:lvl6pPr marL="2285538" algn="l" defTabSz="914215" rtl="0" eaLnBrk="1" latinLnBrk="0" hangingPunct="1">
        <a:defRPr sz="1800" kern="1200">
          <a:solidFill>
            <a:schemeClr val="tx1"/>
          </a:solidFill>
          <a:latin typeface="+mn-lt"/>
          <a:ea typeface="+mn-ea"/>
          <a:cs typeface="+mn-cs"/>
        </a:defRPr>
      </a:lvl6pPr>
      <a:lvl7pPr marL="2742646" algn="l" defTabSz="914215" rtl="0" eaLnBrk="1" latinLnBrk="0" hangingPunct="1">
        <a:defRPr sz="1800" kern="1200">
          <a:solidFill>
            <a:schemeClr val="tx1"/>
          </a:solidFill>
          <a:latin typeface="+mn-lt"/>
          <a:ea typeface="+mn-ea"/>
          <a:cs typeface="+mn-cs"/>
        </a:defRPr>
      </a:lvl7pPr>
      <a:lvl8pPr marL="3199754" algn="l" defTabSz="914215" rtl="0" eaLnBrk="1" latinLnBrk="0" hangingPunct="1">
        <a:defRPr sz="1800" kern="1200">
          <a:solidFill>
            <a:schemeClr val="tx1"/>
          </a:solidFill>
          <a:latin typeface="+mn-lt"/>
          <a:ea typeface="+mn-ea"/>
          <a:cs typeface="+mn-cs"/>
        </a:defRPr>
      </a:lvl8pPr>
      <a:lvl9pPr marL="3656862" algn="l" defTabSz="914215"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32" name="Rectangle 12"/>
          <p:cNvSpPr>
            <a:spLocks noChangeArrowheads="1"/>
          </p:cNvSpPr>
          <p:nvPr/>
        </p:nvSpPr>
        <p:spPr bwMode="auto">
          <a:xfrm>
            <a:off x="0" y="6035677"/>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2" tIns="45710" rIns="91422" bIns="45710" anchor="ctr"/>
          <a:lstStyle/>
          <a:p>
            <a:pPr defTabSz="561385"/>
            <a:endParaRPr lang="en-US">
              <a:solidFill>
                <a:srgbClr val="000000"/>
              </a:solidFill>
              <a:latin typeface="Arial"/>
            </a:endParaRPr>
          </a:p>
        </p:txBody>
      </p:sp>
      <p:sp>
        <p:nvSpPr>
          <p:cNvPr id="56327" name="Rectangle 7"/>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0" rIns="91422" bIns="45710" numCol="1" anchor="ctr" anchorCtr="0" compatLnSpc="1">
            <a:prstTxWarp prst="textNoShape">
              <a:avLst/>
            </a:prstTxWarp>
          </a:bodyPr>
          <a:lstStyle/>
          <a:p>
            <a:pPr lvl="0"/>
            <a:r>
              <a:rPr lang="en-US" smtClean="0"/>
              <a:t>Select to edit master title</a:t>
            </a:r>
          </a:p>
        </p:txBody>
      </p:sp>
      <p:sp>
        <p:nvSpPr>
          <p:cNvPr id="56328" name="Rectangle 8"/>
          <p:cNvSpPr>
            <a:spLocks noGrp="1" noChangeArrowheads="1"/>
          </p:cNvSpPr>
          <p:nvPr>
            <p:ph type="body" idx="1"/>
          </p:nvPr>
        </p:nvSpPr>
        <p:spPr bwMode="auto">
          <a:xfrm>
            <a:off x="495302" y="1508127"/>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0" rIns="91422" bIns="45710" numCol="1" anchor="t" anchorCtr="0" compatLnSpc="1">
            <a:prstTxWarp prst="textNoShape">
              <a:avLst/>
            </a:prstTxWarp>
          </a:bodyPr>
          <a:lstStyle/>
          <a:p>
            <a:pPr lvl="0"/>
            <a:r>
              <a:rPr lang="en-US" smtClean="0"/>
              <a:t>Select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6329" name="Rectangle 9"/>
          <p:cNvSpPr>
            <a:spLocks noGrp="1" noChangeArrowheads="1"/>
          </p:cNvSpPr>
          <p:nvPr>
            <p:ph type="dt" sz="half" idx="2"/>
          </p:nvPr>
        </p:nvSpPr>
        <p:spPr bwMode="auto">
          <a:xfrm>
            <a:off x="509463" y="6248400"/>
            <a:ext cx="17373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0" rIns="91422" bIns="45710" numCol="1" anchor="t" anchorCtr="0" compatLnSpc="1">
            <a:prstTxWarp prst="textNoShape">
              <a:avLst/>
            </a:prstTxWarp>
          </a:bodyPr>
          <a:lstStyle>
            <a:lvl1pPr>
              <a:spcBef>
                <a:spcPct val="0"/>
              </a:spcBef>
              <a:buFontTx/>
              <a:buNone/>
              <a:defRPr sz="1400">
                <a:solidFill>
                  <a:schemeClr val="bg1">
                    <a:lumMod val="65000"/>
                  </a:schemeClr>
                </a:solidFill>
                <a:latin typeface="Times New Roman" pitchFamily="18" charset="0"/>
              </a:defRPr>
            </a:lvl1pPr>
          </a:lstStyle>
          <a:p>
            <a:pPr defTabSz="561385"/>
            <a:endParaRPr lang="en-US" dirty="0">
              <a:solidFill>
                <a:srgbClr val="FFFFFF">
                  <a:lumMod val="65000"/>
                </a:srgbClr>
              </a:solidFill>
            </a:endParaRPr>
          </a:p>
        </p:txBody>
      </p:sp>
      <p:sp>
        <p:nvSpPr>
          <p:cNvPr id="56330" name="Rectangle 10"/>
          <p:cNvSpPr>
            <a:spLocks noGrp="1" noChangeArrowheads="1"/>
          </p:cNvSpPr>
          <p:nvPr>
            <p:ph type="ftr" sz="quarter" idx="3"/>
          </p:nvPr>
        </p:nvSpPr>
        <p:spPr bwMode="auto">
          <a:xfrm>
            <a:off x="2314356"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0" rIns="91422" bIns="45710" numCol="1" anchor="t" anchorCtr="0" compatLnSpc="1">
            <a:prstTxWarp prst="textNoShape">
              <a:avLst/>
            </a:prstTxWarp>
          </a:bodyPr>
          <a:lstStyle>
            <a:lvl1pPr algn="ctr">
              <a:spcBef>
                <a:spcPct val="0"/>
              </a:spcBef>
              <a:buFontTx/>
              <a:buNone/>
              <a:defRPr sz="1400">
                <a:solidFill>
                  <a:schemeClr val="bg1">
                    <a:lumMod val="65000"/>
                  </a:schemeClr>
                </a:solidFill>
                <a:latin typeface="Times New Roman" pitchFamily="18" charset="0"/>
              </a:defRPr>
            </a:lvl1pPr>
          </a:lstStyle>
          <a:p>
            <a:pPr defTabSz="561385"/>
            <a:endParaRPr lang="en-US" dirty="0">
              <a:solidFill>
                <a:srgbClr val="FFFFFF">
                  <a:lumMod val="65000"/>
                </a:srgbClr>
              </a:solidFill>
            </a:endParaRPr>
          </a:p>
        </p:txBody>
      </p:sp>
      <p:sp>
        <p:nvSpPr>
          <p:cNvPr id="56331" name="Rectangle 11"/>
          <p:cNvSpPr>
            <a:spLocks noGrp="1" noChangeArrowheads="1"/>
          </p:cNvSpPr>
          <p:nvPr>
            <p:ph type="sldNum" sz="quarter" idx="4"/>
          </p:nvPr>
        </p:nvSpPr>
        <p:spPr bwMode="auto">
          <a:xfrm>
            <a:off x="6651166"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2" tIns="45710" rIns="91422" bIns="45710" numCol="1" anchor="t" anchorCtr="0" compatLnSpc="1">
            <a:prstTxWarp prst="textNoShape">
              <a:avLst/>
            </a:prstTxWarp>
          </a:bodyPr>
          <a:lstStyle>
            <a:lvl1pPr algn="r">
              <a:spcBef>
                <a:spcPct val="0"/>
              </a:spcBef>
              <a:buFontTx/>
              <a:buNone/>
              <a:defRPr sz="1400">
                <a:solidFill>
                  <a:schemeClr val="bg1">
                    <a:lumMod val="65000"/>
                  </a:schemeClr>
                </a:solidFill>
                <a:latin typeface="Times New Roman" pitchFamily="18" charset="0"/>
              </a:defRPr>
            </a:lvl1pPr>
          </a:lstStyle>
          <a:p>
            <a:pPr defTabSz="561385"/>
            <a:fld id="{74438B1A-AF1B-4C8B-993E-1BADE62A2451}" type="slidenum">
              <a:rPr lang="en-US" smtClean="0">
                <a:solidFill>
                  <a:srgbClr val="FFFFFF">
                    <a:lumMod val="65000"/>
                  </a:srgbClr>
                </a:solidFill>
              </a:rPr>
              <a:pPr defTabSz="561385"/>
              <a:t>‹#›</a:t>
            </a:fld>
            <a:endParaRPr lang="en-US" dirty="0">
              <a:solidFill>
                <a:srgbClr val="FFFFFF">
                  <a:lumMod val="65000"/>
                </a:srgbClr>
              </a:solidFill>
            </a:endParaRPr>
          </a:p>
        </p:txBody>
      </p:sp>
      <p:grpSp>
        <p:nvGrpSpPr>
          <p:cNvPr id="56345" name="Group 25"/>
          <p:cNvGrpSpPr>
            <a:grpSpLocks/>
          </p:cNvGrpSpPr>
          <p:nvPr userDrawn="1"/>
        </p:nvGrpSpPr>
        <p:grpSpPr bwMode="auto">
          <a:xfrm>
            <a:off x="5708652" y="6126158"/>
            <a:ext cx="2047875" cy="660400"/>
            <a:chOff x="3596" y="3859"/>
            <a:chExt cx="1290" cy="416"/>
          </a:xfrm>
        </p:grpSpPr>
        <p:pic>
          <p:nvPicPr>
            <p:cNvPr id="56346" name="Picture 26"/>
            <p:cNvPicPr>
              <a:picLocks noChangeAspect="1" noChangeArrowheads="1"/>
            </p:cNvPicPr>
            <p:nvPr userDrawn="1"/>
          </p:nvPicPr>
          <p:blipFill>
            <a:blip r:embed="rId8" cstate="print">
              <a:extLst>
                <a:ext uri="{28A0092B-C50C-407E-A947-70E740481C1C}">
                  <a14:useLocalDpi xmlns:a14="http://schemas.microsoft.com/office/drawing/2010/main" val="0"/>
                </a:ext>
              </a:extLst>
            </a:blip>
            <a:stretch>
              <a:fillRect/>
            </a:stretch>
          </p:blipFill>
          <p:spPr bwMode="auto">
            <a:xfrm>
              <a:off x="3596" y="3859"/>
              <a:ext cx="416" cy="416"/>
            </a:xfrm>
            <a:prstGeom prst="rect">
              <a:avLst/>
            </a:prstGeom>
            <a:noFill/>
            <a:extLst>
              <a:ext uri="{909E8E84-426E-40DD-AFC4-6F175D3DCCD1}">
                <a14:hiddenFill xmlns:a14="http://schemas.microsoft.com/office/drawing/2010/main">
                  <a:solidFill>
                    <a:srgbClr val="FFFFFF"/>
                  </a:solidFill>
                </a14:hiddenFill>
              </a:ext>
            </a:extLst>
          </p:spPr>
        </p:pic>
        <p:sp>
          <p:nvSpPr>
            <p:cNvPr id="56347" name="Text Box 27"/>
            <p:cNvSpPr txBox="1">
              <a:spLocks noChangeArrowheads="1"/>
            </p:cNvSpPr>
            <p:nvPr userDrawn="1"/>
          </p:nvSpPr>
          <p:spPr bwMode="auto">
            <a:xfrm>
              <a:off x="4023" y="3947"/>
              <a:ext cx="863" cy="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561385">
                <a:lnSpc>
                  <a:spcPct val="85000"/>
                </a:lnSpc>
                <a:spcBef>
                  <a:spcPct val="0"/>
                </a:spcBef>
                <a:buFontTx/>
                <a:buNone/>
              </a:pPr>
              <a:r>
                <a:rPr lang="en-US" sz="1200" b="1" dirty="0">
                  <a:solidFill>
                    <a:srgbClr val="FFFFFF"/>
                  </a:solidFill>
                  <a:latin typeface="Arial"/>
                </a:rPr>
                <a:t>Federal Aviation</a:t>
              </a:r>
            </a:p>
            <a:p>
              <a:pPr defTabSz="561385">
                <a:lnSpc>
                  <a:spcPct val="85000"/>
                </a:lnSpc>
                <a:spcBef>
                  <a:spcPct val="0"/>
                </a:spcBef>
                <a:buFontTx/>
                <a:buNone/>
              </a:pPr>
              <a:r>
                <a:rPr lang="en-US" sz="1200" b="1" dirty="0">
                  <a:solidFill>
                    <a:srgbClr val="FFFFFF"/>
                  </a:solidFill>
                  <a:latin typeface="Arial"/>
                </a:rPr>
                <a:t>Administration</a:t>
              </a:r>
            </a:p>
          </p:txBody>
        </p:sp>
      </p:grpSp>
      <p:sp>
        <p:nvSpPr>
          <p:cNvPr id="56349" name="Text Box 29" hidden="1"/>
          <p:cNvSpPr txBox="1">
            <a:spLocks noChangeArrowheads="1"/>
          </p:cNvSpPr>
          <p:nvPr userDrawn="1"/>
        </p:nvSpPr>
        <p:spPr bwMode="auto">
          <a:xfrm>
            <a:off x="449265" y="6205540"/>
            <a:ext cx="4784725" cy="276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2" tIns="45710" rIns="91422" bIns="45710">
            <a:spAutoFit/>
          </a:bodyPr>
          <a:lstStyle/>
          <a:p>
            <a:pPr defTabSz="561385">
              <a:buFontTx/>
              <a:buNone/>
            </a:pPr>
            <a:r>
              <a:rPr lang="en-US" sz="1200" b="1" dirty="0">
                <a:solidFill>
                  <a:srgbClr val="C0C0C0"/>
                </a:solidFill>
                <a:latin typeface="Arial"/>
              </a:rPr>
              <a:t>&lt;Presentation Title – Change on Master Slide&gt;</a:t>
            </a:r>
            <a:endParaRPr lang="en-US" sz="1200" dirty="0">
              <a:solidFill>
                <a:srgbClr val="C0C0C0"/>
              </a:solidFill>
              <a:latin typeface="Arial"/>
            </a:endParaRPr>
          </a:p>
        </p:txBody>
      </p:sp>
      <p:sp>
        <p:nvSpPr>
          <p:cNvPr id="56350" name="Text Box 30" hidden="1"/>
          <p:cNvSpPr txBox="1">
            <a:spLocks noChangeArrowheads="1"/>
          </p:cNvSpPr>
          <p:nvPr userDrawn="1"/>
        </p:nvSpPr>
        <p:spPr bwMode="auto">
          <a:xfrm>
            <a:off x="441326" y="6384927"/>
            <a:ext cx="3740150" cy="276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2" tIns="45710" rIns="91422" bIns="45710">
            <a:spAutoFit/>
          </a:bodyPr>
          <a:lstStyle/>
          <a:p>
            <a:pPr defTabSz="561385">
              <a:buFontTx/>
              <a:buNone/>
            </a:pPr>
            <a:r>
              <a:rPr lang="en-US" sz="1200" dirty="0">
                <a:solidFill>
                  <a:srgbClr val="C0C0C0"/>
                </a:solidFill>
                <a:latin typeface="Arial"/>
              </a:rPr>
              <a:t>&lt;Date of Presentation – Change on Master Slide&gt;</a:t>
            </a:r>
          </a:p>
        </p:txBody>
      </p:sp>
    </p:spTree>
    <p:extLst>
      <p:ext uri="{BB962C8B-B14F-4D97-AF65-F5344CB8AC3E}">
        <p14:creationId xmlns:p14="http://schemas.microsoft.com/office/powerpoint/2010/main" val="1780997805"/>
      </p:ext>
    </p:extLst>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Lst>
  <p:timing>
    <p:tnLst>
      <p:par>
        <p:cTn id="1" dur="indefinite" restart="never" nodeType="tmRoot"/>
      </p:par>
    </p:tnLst>
  </p:timing>
  <p:hf hdr="0" ftr="0" dt="0"/>
  <p:txStyles>
    <p:titleStyle>
      <a:lvl1pPr algn="l" rtl="0" fontAlgn="base">
        <a:spcBef>
          <a:spcPct val="0"/>
        </a:spcBef>
        <a:spcAft>
          <a:spcPct val="0"/>
        </a:spcAft>
        <a:defRPr sz="40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charset="0"/>
        </a:defRPr>
      </a:lvl2pPr>
      <a:lvl3pPr algn="l" rtl="0" fontAlgn="base">
        <a:spcBef>
          <a:spcPct val="0"/>
        </a:spcBef>
        <a:spcAft>
          <a:spcPct val="0"/>
        </a:spcAft>
        <a:defRPr sz="4000" b="1">
          <a:solidFill>
            <a:srgbClr val="1D2F68"/>
          </a:solidFill>
          <a:latin typeface="Arial" charset="0"/>
        </a:defRPr>
      </a:lvl3pPr>
      <a:lvl4pPr algn="l" rtl="0" fontAlgn="base">
        <a:spcBef>
          <a:spcPct val="0"/>
        </a:spcBef>
        <a:spcAft>
          <a:spcPct val="0"/>
        </a:spcAft>
        <a:defRPr sz="4000" b="1">
          <a:solidFill>
            <a:srgbClr val="1D2F68"/>
          </a:solidFill>
          <a:latin typeface="Arial" charset="0"/>
        </a:defRPr>
      </a:lvl4pPr>
      <a:lvl5pPr algn="l" rtl="0" fontAlgn="base">
        <a:spcBef>
          <a:spcPct val="0"/>
        </a:spcBef>
        <a:spcAft>
          <a:spcPct val="0"/>
        </a:spcAft>
        <a:defRPr sz="4000" b="1">
          <a:solidFill>
            <a:srgbClr val="1D2F68"/>
          </a:solidFill>
          <a:latin typeface="Arial" charset="0"/>
        </a:defRPr>
      </a:lvl5pPr>
      <a:lvl6pPr marL="457108" algn="l" rtl="0" fontAlgn="base">
        <a:spcBef>
          <a:spcPct val="0"/>
        </a:spcBef>
        <a:spcAft>
          <a:spcPct val="0"/>
        </a:spcAft>
        <a:defRPr sz="4000" b="1">
          <a:solidFill>
            <a:srgbClr val="1D2F68"/>
          </a:solidFill>
          <a:latin typeface="Arial" charset="0"/>
        </a:defRPr>
      </a:lvl6pPr>
      <a:lvl7pPr marL="914215" algn="l" rtl="0" fontAlgn="base">
        <a:spcBef>
          <a:spcPct val="0"/>
        </a:spcBef>
        <a:spcAft>
          <a:spcPct val="0"/>
        </a:spcAft>
        <a:defRPr sz="4000" b="1">
          <a:solidFill>
            <a:srgbClr val="1D2F68"/>
          </a:solidFill>
          <a:latin typeface="Arial" charset="0"/>
        </a:defRPr>
      </a:lvl7pPr>
      <a:lvl8pPr marL="1371324" algn="l" rtl="0" fontAlgn="base">
        <a:spcBef>
          <a:spcPct val="0"/>
        </a:spcBef>
        <a:spcAft>
          <a:spcPct val="0"/>
        </a:spcAft>
        <a:defRPr sz="4000" b="1">
          <a:solidFill>
            <a:srgbClr val="1D2F68"/>
          </a:solidFill>
          <a:latin typeface="Arial" charset="0"/>
        </a:defRPr>
      </a:lvl8pPr>
      <a:lvl9pPr marL="1828431" algn="l" rtl="0" fontAlgn="base">
        <a:spcBef>
          <a:spcPct val="0"/>
        </a:spcBef>
        <a:spcAft>
          <a:spcPct val="0"/>
        </a:spcAft>
        <a:defRPr sz="4000" b="1">
          <a:solidFill>
            <a:srgbClr val="1D2F68"/>
          </a:solidFill>
          <a:latin typeface="Arial" charset="0"/>
        </a:defRPr>
      </a:lvl9pPr>
    </p:titleStyle>
    <p:bodyStyle>
      <a:lvl1pPr marL="342831" indent="-342831" algn="l" rtl="0" fontAlgn="base">
        <a:spcBef>
          <a:spcPct val="20000"/>
        </a:spcBef>
        <a:spcAft>
          <a:spcPct val="0"/>
        </a:spcAft>
        <a:buChar char="•"/>
        <a:defRPr sz="2800" b="1">
          <a:solidFill>
            <a:schemeClr val="tx1"/>
          </a:solidFill>
          <a:latin typeface="+mn-lt"/>
          <a:ea typeface="+mn-ea"/>
          <a:cs typeface="+mn-cs"/>
        </a:defRPr>
      </a:lvl1pPr>
      <a:lvl2pPr marL="742800" indent="-285692" algn="l" rtl="0" fontAlgn="base">
        <a:spcBef>
          <a:spcPct val="20000"/>
        </a:spcBef>
        <a:spcAft>
          <a:spcPct val="0"/>
        </a:spcAft>
        <a:buChar char="–"/>
        <a:defRPr sz="2400">
          <a:solidFill>
            <a:schemeClr val="tx1"/>
          </a:solidFill>
          <a:latin typeface="+mn-lt"/>
        </a:defRPr>
      </a:lvl2pPr>
      <a:lvl3pPr marL="1142769" indent="-228554" algn="l" rtl="0" fontAlgn="base">
        <a:spcBef>
          <a:spcPct val="20000"/>
        </a:spcBef>
        <a:spcAft>
          <a:spcPct val="0"/>
        </a:spcAft>
        <a:buChar char="•"/>
        <a:defRPr sz="2000">
          <a:solidFill>
            <a:schemeClr val="tx1"/>
          </a:solidFill>
          <a:latin typeface="+mn-lt"/>
        </a:defRPr>
      </a:lvl3pPr>
      <a:lvl4pPr marL="1599878" indent="-228554" algn="l" rtl="0" fontAlgn="base">
        <a:spcBef>
          <a:spcPct val="20000"/>
        </a:spcBef>
        <a:spcAft>
          <a:spcPct val="0"/>
        </a:spcAft>
        <a:buChar char="–"/>
        <a:defRPr>
          <a:solidFill>
            <a:schemeClr val="tx1"/>
          </a:solidFill>
          <a:latin typeface="+mn-lt"/>
        </a:defRPr>
      </a:lvl4pPr>
      <a:lvl5pPr marL="2056984" indent="-228554" algn="l" rtl="0" fontAlgn="base">
        <a:spcBef>
          <a:spcPct val="20000"/>
        </a:spcBef>
        <a:spcAft>
          <a:spcPct val="0"/>
        </a:spcAft>
        <a:buChar char="»"/>
        <a:defRPr>
          <a:solidFill>
            <a:schemeClr val="tx1"/>
          </a:solidFill>
          <a:latin typeface="+mn-lt"/>
        </a:defRPr>
      </a:lvl5pPr>
      <a:lvl6pPr marL="2514092" indent="-228554" algn="l" rtl="0" fontAlgn="base">
        <a:spcBef>
          <a:spcPct val="20000"/>
        </a:spcBef>
        <a:spcAft>
          <a:spcPct val="0"/>
        </a:spcAft>
        <a:buChar char="»"/>
        <a:defRPr>
          <a:solidFill>
            <a:schemeClr val="tx1"/>
          </a:solidFill>
          <a:latin typeface="+mn-lt"/>
        </a:defRPr>
      </a:lvl6pPr>
      <a:lvl7pPr marL="2971200" indent="-228554" algn="l" rtl="0" fontAlgn="base">
        <a:spcBef>
          <a:spcPct val="20000"/>
        </a:spcBef>
        <a:spcAft>
          <a:spcPct val="0"/>
        </a:spcAft>
        <a:buChar char="»"/>
        <a:defRPr>
          <a:solidFill>
            <a:schemeClr val="tx1"/>
          </a:solidFill>
          <a:latin typeface="+mn-lt"/>
        </a:defRPr>
      </a:lvl7pPr>
      <a:lvl8pPr marL="3428308" indent="-228554" algn="l" rtl="0" fontAlgn="base">
        <a:spcBef>
          <a:spcPct val="20000"/>
        </a:spcBef>
        <a:spcAft>
          <a:spcPct val="0"/>
        </a:spcAft>
        <a:buChar char="»"/>
        <a:defRPr>
          <a:solidFill>
            <a:schemeClr val="tx1"/>
          </a:solidFill>
          <a:latin typeface="+mn-lt"/>
        </a:defRPr>
      </a:lvl8pPr>
      <a:lvl9pPr marL="3885415" indent="-228554" algn="l" rtl="0" fontAlgn="base">
        <a:spcBef>
          <a:spcPct val="20000"/>
        </a:spcBef>
        <a:spcAft>
          <a:spcPct val="0"/>
        </a:spcAft>
        <a:buChar char="»"/>
        <a:defRPr>
          <a:solidFill>
            <a:schemeClr val="tx1"/>
          </a:solidFill>
          <a:latin typeface="+mn-lt"/>
        </a:defRPr>
      </a:lvl9pPr>
    </p:bodyStyle>
    <p:otherStyle>
      <a:defPPr>
        <a:defRPr lang="en-US"/>
      </a:defPPr>
      <a:lvl1pPr marL="0" algn="l" defTabSz="914215" rtl="0" eaLnBrk="1" latinLnBrk="0" hangingPunct="1">
        <a:defRPr sz="1800" kern="1200">
          <a:solidFill>
            <a:schemeClr val="tx1"/>
          </a:solidFill>
          <a:latin typeface="+mn-lt"/>
          <a:ea typeface="+mn-ea"/>
          <a:cs typeface="+mn-cs"/>
        </a:defRPr>
      </a:lvl1pPr>
      <a:lvl2pPr marL="457108" algn="l" defTabSz="914215" rtl="0" eaLnBrk="1" latinLnBrk="0" hangingPunct="1">
        <a:defRPr sz="1800" kern="1200">
          <a:solidFill>
            <a:schemeClr val="tx1"/>
          </a:solidFill>
          <a:latin typeface="+mn-lt"/>
          <a:ea typeface="+mn-ea"/>
          <a:cs typeface="+mn-cs"/>
        </a:defRPr>
      </a:lvl2pPr>
      <a:lvl3pPr marL="914215" algn="l" defTabSz="914215" rtl="0" eaLnBrk="1" latinLnBrk="0" hangingPunct="1">
        <a:defRPr sz="1800" kern="1200">
          <a:solidFill>
            <a:schemeClr val="tx1"/>
          </a:solidFill>
          <a:latin typeface="+mn-lt"/>
          <a:ea typeface="+mn-ea"/>
          <a:cs typeface="+mn-cs"/>
        </a:defRPr>
      </a:lvl3pPr>
      <a:lvl4pPr marL="1371324" algn="l" defTabSz="914215" rtl="0" eaLnBrk="1" latinLnBrk="0" hangingPunct="1">
        <a:defRPr sz="1800" kern="1200">
          <a:solidFill>
            <a:schemeClr val="tx1"/>
          </a:solidFill>
          <a:latin typeface="+mn-lt"/>
          <a:ea typeface="+mn-ea"/>
          <a:cs typeface="+mn-cs"/>
        </a:defRPr>
      </a:lvl4pPr>
      <a:lvl5pPr marL="1828431" algn="l" defTabSz="914215" rtl="0" eaLnBrk="1" latinLnBrk="0" hangingPunct="1">
        <a:defRPr sz="1800" kern="1200">
          <a:solidFill>
            <a:schemeClr val="tx1"/>
          </a:solidFill>
          <a:latin typeface="+mn-lt"/>
          <a:ea typeface="+mn-ea"/>
          <a:cs typeface="+mn-cs"/>
        </a:defRPr>
      </a:lvl5pPr>
      <a:lvl6pPr marL="2285538" algn="l" defTabSz="914215" rtl="0" eaLnBrk="1" latinLnBrk="0" hangingPunct="1">
        <a:defRPr sz="1800" kern="1200">
          <a:solidFill>
            <a:schemeClr val="tx1"/>
          </a:solidFill>
          <a:latin typeface="+mn-lt"/>
          <a:ea typeface="+mn-ea"/>
          <a:cs typeface="+mn-cs"/>
        </a:defRPr>
      </a:lvl6pPr>
      <a:lvl7pPr marL="2742646" algn="l" defTabSz="914215" rtl="0" eaLnBrk="1" latinLnBrk="0" hangingPunct="1">
        <a:defRPr sz="1800" kern="1200">
          <a:solidFill>
            <a:schemeClr val="tx1"/>
          </a:solidFill>
          <a:latin typeface="+mn-lt"/>
          <a:ea typeface="+mn-ea"/>
          <a:cs typeface="+mn-cs"/>
        </a:defRPr>
      </a:lvl7pPr>
      <a:lvl8pPr marL="3199754" algn="l" defTabSz="914215" rtl="0" eaLnBrk="1" latinLnBrk="0" hangingPunct="1">
        <a:defRPr sz="1800" kern="1200">
          <a:solidFill>
            <a:schemeClr val="tx1"/>
          </a:solidFill>
          <a:latin typeface="+mn-lt"/>
          <a:ea typeface="+mn-ea"/>
          <a:cs typeface="+mn-cs"/>
        </a:defRPr>
      </a:lvl8pPr>
      <a:lvl9pPr marL="3656862" algn="l" defTabSz="914215"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32" name="Rectangle 1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latin typeface="Arial"/>
            </a:endParaRPr>
          </a:p>
        </p:txBody>
      </p:sp>
      <p:sp>
        <p:nvSpPr>
          <p:cNvPr id="56327" name="Rectangle 7"/>
          <p:cNvSpPr>
            <a:spLocks noGrp="1" noChangeArrowheads="1"/>
          </p:cNvSpPr>
          <p:nvPr>
            <p:ph type="title"/>
          </p:nvPr>
        </p:nvSpPr>
        <p:spPr bwMode="auto">
          <a:xfrm>
            <a:off x="212942" y="106494"/>
            <a:ext cx="8818324"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Select to edit master title</a:t>
            </a:r>
          </a:p>
        </p:txBody>
      </p:sp>
      <p:sp>
        <p:nvSpPr>
          <p:cNvPr id="56328" name="Rectangle 8"/>
          <p:cNvSpPr>
            <a:spLocks noGrp="1" noChangeArrowheads="1"/>
          </p:cNvSpPr>
          <p:nvPr>
            <p:ph type="body" idx="1"/>
          </p:nvPr>
        </p:nvSpPr>
        <p:spPr bwMode="auto">
          <a:xfrm>
            <a:off x="219728" y="919402"/>
            <a:ext cx="8773960" cy="50304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Select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6329" name="Rectangle 9"/>
          <p:cNvSpPr>
            <a:spLocks noGrp="1" noChangeArrowheads="1"/>
          </p:cNvSpPr>
          <p:nvPr>
            <p:ph type="dt" sz="half" idx="2"/>
          </p:nvPr>
        </p:nvSpPr>
        <p:spPr bwMode="auto">
          <a:xfrm>
            <a:off x="509463" y="6248400"/>
            <a:ext cx="17373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400">
                <a:solidFill>
                  <a:schemeClr val="bg1">
                    <a:lumMod val="65000"/>
                  </a:schemeClr>
                </a:solidFill>
                <a:latin typeface="Times New Roman" pitchFamily="18" charset="0"/>
              </a:defRPr>
            </a:lvl1pPr>
          </a:lstStyle>
          <a:p>
            <a:endParaRPr lang="en-US" dirty="0">
              <a:solidFill>
                <a:srgbClr val="FFFFFF">
                  <a:lumMod val="65000"/>
                </a:srgbClr>
              </a:solidFill>
            </a:endParaRPr>
          </a:p>
        </p:txBody>
      </p:sp>
      <p:sp>
        <p:nvSpPr>
          <p:cNvPr id="56330" name="Rectangle 10"/>
          <p:cNvSpPr>
            <a:spLocks noGrp="1" noChangeArrowheads="1"/>
          </p:cNvSpPr>
          <p:nvPr>
            <p:ph type="ftr" sz="quarter" idx="3"/>
          </p:nvPr>
        </p:nvSpPr>
        <p:spPr bwMode="auto">
          <a:xfrm>
            <a:off x="2314356"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400">
                <a:solidFill>
                  <a:schemeClr val="bg1">
                    <a:lumMod val="65000"/>
                  </a:schemeClr>
                </a:solidFill>
                <a:latin typeface="Times New Roman" pitchFamily="18" charset="0"/>
              </a:defRPr>
            </a:lvl1pPr>
          </a:lstStyle>
          <a:p>
            <a:endParaRPr lang="en-US" dirty="0">
              <a:solidFill>
                <a:srgbClr val="FFFFFF">
                  <a:lumMod val="65000"/>
                </a:srgbClr>
              </a:solidFill>
            </a:endParaRPr>
          </a:p>
        </p:txBody>
      </p:sp>
      <p:sp>
        <p:nvSpPr>
          <p:cNvPr id="56331" name="Rectangle 11"/>
          <p:cNvSpPr>
            <a:spLocks noGrp="1" noChangeArrowheads="1"/>
          </p:cNvSpPr>
          <p:nvPr>
            <p:ph type="sldNum" sz="quarter" idx="4"/>
          </p:nvPr>
        </p:nvSpPr>
        <p:spPr bwMode="auto">
          <a:xfrm>
            <a:off x="6651165"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chemeClr val="bg1">
                    <a:lumMod val="65000"/>
                  </a:schemeClr>
                </a:solidFill>
                <a:latin typeface="Times New Roman" pitchFamily="18" charset="0"/>
              </a:defRPr>
            </a:lvl1pPr>
          </a:lstStyle>
          <a:p>
            <a:fld id="{74438B1A-AF1B-4C8B-993E-1BADE62A2451}" type="slidenum">
              <a:rPr lang="en-US" smtClean="0">
                <a:solidFill>
                  <a:srgbClr val="FFFFFF">
                    <a:lumMod val="65000"/>
                  </a:srgbClr>
                </a:solidFill>
              </a:rPr>
              <a:pPr/>
              <a:t>‹#›</a:t>
            </a:fld>
            <a:endParaRPr lang="en-US" dirty="0">
              <a:solidFill>
                <a:srgbClr val="FFFFFF">
                  <a:lumMod val="65000"/>
                </a:srgbClr>
              </a:solidFill>
            </a:endParaRPr>
          </a:p>
        </p:txBody>
      </p:sp>
      <p:grpSp>
        <p:nvGrpSpPr>
          <p:cNvPr id="56345" name="Group 25"/>
          <p:cNvGrpSpPr>
            <a:grpSpLocks/>
          </p:cNvGrpSpPr>
          <p:nvPr userDrawn="1"/>
        </p:nvGrpSpPr>
        <p:grpSpPr bwMode="auto">
          <a:xfrm>
            <a:off x="5708650" y="6126158"/>
            <a:ext cx="2047875" cy="660400"/>
            <a:chOff x="3596" y="3859"/>
            <a:chExt cx="1290" cy="416"/>
          </a:xfrm>
        </p:grpSpPr>
        <p:pic>
          <p:nvPicPr>
            <p:cNvPr id="56346" name="Picture 26"/>
            <p:cNvPicPr>
              <a:picLocks noChangeAspect="1" noChangeArrowheads="1"/>
            </p:cNvPicPr>
            <p:nvPr userDrawn="1"/>
          </p:nvPicPr>
          <p:blipFill>
            <a:blip r:embed="rId9" cstate="print">
              <a:extLst>
                <a:ext uri="{28A0092B-C50C-407E-A947-70E740481C1C}">
                  <a14:useLocalDpi xmlns:a14="http://schemas.microsoft.com/office/drawing/2010/main" val="0"/>
                </a:ext>
              </a:extLst>
            </a:blip>
            <a:stretch>
              <a:fillRect/>
            </a:stretch>
          </p:blipFill>
          <p:spPr bwMode="auto">
            <a:xfrm>
              <a:off x="3596" y="3859"/>
              <a:ext cx="416" cy="416"/>
            </a:xfrm>
            <a:prstGeom prst="rect">
              <a:avLst/>
            </a:prstGeom>
            <a:noFill/>
            <a:extLst>
              <a:ext uri="{909E8E84-426E-40DD-AFC4-6F175D3DCCD1}">
                <a14:hiddenFill xmlns:a14="http://schemas.microsoft.com/office/drawing/2010/main">
                  <a:solidFill>
                    <a:srgbClr val="FFFFFF"/>
                  </a:solidFill>
                </a14:hiddenFill>
              </a:ext>
            </a:extLst>
          </p:spPr>
        </p:pic>
        <p:sp>
          <p:nvSpPr>
            <p:cNvPr id="56347" name="Text Box 2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200" b="1" dirty="0">
                  <a:solidFill>
                    <a:srgbClr val="FFFFFF"/>
                  </a:solidFill>
                  <a:latin typeface="Arial"/>
                </a:rPr>
                <a:t>Federal Aviation</a:t>
              </a:r>
            </a:p>
            <a:p>
              <a:pPr>
                <a:lnSpc>
                  <a:spcPct val="85000"/>
                </a:lnSpc>
                <a:spcBef>
                  <a:spcPct val="0"/>
                </a:spcBef>
                <a:buFontTx/>
                <a:buNone/>
              </a:pPr>
              <a:r>
                <a:rPr lang="en-US" sz="1200" b="1" dirty="0">
                  <a:solidFill>
                    <a:srgbClr val="FFFFFF"/>
                  </a:solidFill>
                  <a:latin typeface="Arial"/>
                </a:rPr>
                <a:t>Administration</a:t>
              </a:r>
            </a:p>
          </p:txBody>
        </p:sp>
      </p:grpSp>
      <p:sp>
        <p:nvSpPr>
          <p:cNvPr id="56349" name="Text Box 29" hidden="1"/>
          <p:cNvSpPr txBox="1">
            <a:spLocks noChangeArrowheads="1"/>
          </p:cNvSpPr>
          <p:nvPr userDrawn="1"/>
        </p:nvSpPr>
        <p:spPr bwMode="auto">
          <a:xfrm>
            <a:off x="449263" y="6205538"/>
            <a:ext cx="4784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b="1" dirty="0">
                <a:solidFill>
                  <a:srgbClr val="C0C0C0"/>
                </a:solidFill>
                <a:latin typeface="Arial"/>
              </a:rPr>
              <a:t>&lt;Presentation Title – Change on Master Slide&gt;</a:t>
            </a:r>
            <a:endParaRPr lang="en-US" sz="1200" dirty="0">
              <a:solidFill>
                <a:srgbClr val="C0C0C0"/>
              </a:solidFill>
              <a:latin typeface="Arial"/>
            </a:endParaRPr>
          </a:p>
        </p:txBody>
      </p:sp>
      <p:sp>
        <p:nvSpPr>
          <p:cNvPr id="56350" name="Text Box 30" hidden="1"/>
          <p:cNvSpPr txBox="1">
            <a:spLocks noChangeArrowheads="1"/>
          </p:cNvSpPr>
          <p:nvPr userDrawn="1"/>
        </p:nvSpPr>
        <p:spPr bwMode="auto">
          <a:xfrm>
            <a:off x="441325" y="6384925"/>
            <a:ext cx="3740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dirty="0">
                <a:solidFill>
                  <a:srgbClr val="C0C0C0"/>
                </a:solidFill>
                <a:latin typeface="Arial"/>
              </a:rPr>
              <a:t>&lt;Date of Presentation – Change on Master Slide&gt;</a:t>
            </a:r>
          </a:p>
        </p:txBody>
      </p:sp>
    </p:spTree>
    <p:extLst>
      <p:ext uri="{BB962C8B-B14F-4D97-AF65-F5344CB8AC3E}">
        <p14:creationId xmlns:p14="http://schemas.microsoft.com/office/powerpoint/2010/main" val="3916530770"/>
      </p:ext>
    </p:extLst>
  </p:cSld>
  <p:clrMap bg1="lt1" tx1="dk1" bg2="lt2" tx2="dk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 id="2147483814" r:id="rId6"/>
    <p:sldLayoutId id="2147483815" r:id="rId7"/>
  </p:sldLayoutIdLst>
  <p:timing>
    <p:tnLst>
      <p:par>
        <p:cTn id="1" dur="indefinite" restart="never" nodeType="tmRoot"/>
      </p:par>
    </p:tnLst>
  </p:timing>
  <p:hf hdr="0" ftr="0" dt="0"/>
  <p:txStyles>
    <p:titleStyle>
      <a:lvl1pPr algn="l" rtl="0" fontAlgn="base">
        <a:spcBef>
          <a:spcPct val="0"/>
        </a:spcBef>
        <a:spcAft>
          <a:spcPct val="0"/>
        </a:spcAft>
        <a:defRPr sz="28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charset="0"/>
        </a:defRPr>
      </a:lvl2pPr>
      <a:lvl3pPr algn="l" rtl="0" fontAlgn="base">
        <a:spcBef>
          <a:spcPct val="0"/>
        </a:spcBef>
        <a:spcAft>
          <a:spcPct val="0"/>
        </a:spcAft>
        <a:defRPr sz="4000" b="1">
          <a:solidFill>
            <a:srgbClr val="1D2F68"/>
          </a:solidFill>
          <a:latin typeface="Arial" charset="0"/>
        </a:defRPr>
      </a:lvl3pPr>
      <a:lvl4pPr algn="l" rtl="0" fontAlgn="base">
        <a:spcBef>
          <a:spcPct val="0"/>
        </a:spcBef>
        <a:spcAft>
          <a:spcPct val="0"/>
        </a:spcAft>
        <a:defRPr sz="4000" b="1">
          <a:solidFill>
            <a:srgbClr val="1D2F68"/>
          </a:solidFill>
          <a:latin typeface="Arial" charset="0"/>
        </a:defRPr>
      </a:lvl4pPr>
      <a:lvl5pPr algn="l" rtl="0" fontAlgn="base">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fontAlgn="base">
        <a:spcBef>
          <a:spcPct val="20000"/>
        </a:spcBef>
        <a:spcAft>
          <a:spcPct val="0"/>
        </a:spcAft>
        <a:buChar char="•"/>
        <a:defRPr sz="2800" b="1">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57202" y="533402"/>
            <a:ext cx="4983163" cy="1395413"/>
          </a:xfrm>
        </p:spPr>
        <p:txBody>
          <a:bodyPr/>
          <a:lstStyle/>
          <a:p>
            <a:r>
              <a:rPr lang="en-US" dirty="0"/>
              <a:t>E&amp;E Subcommittee Recommendations &amp; FAA Responses</a:t>
            </a:r>
          </a:p>
        </p:txBody>
      </p:sp>
      <p:sp>
        <p:nvSpPr>
          <p:cNvPr id="5" name="Text Box 4"/>
          <p:cNvSpPr txBox="1">
            <a:spLocks noChangeArrowheads="1"/>
          </p:cNvSpPr>
          <p:nvPr/>
        </p:nvSpPr>
        <p:spPr bwMode="auto">
          <a:xfrm>
            <a:off x="457201" y="4497390"/>
            <a:ext cx="4792663" cy="1615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2" tIns="45710" rIns="91422" bIns="45710">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sz="1800" dirty="0">
                <a:solidFill>
                  <a:srgbClr val="1D2F68"/>
                </a:solidFill>
              </a:rPr>
              <a:t>By: 	Dr. Jim Hileman</a:t>
            </a:r>
            <a:br>
              <a:rPr lang="en-US" sz="1800" dirty="0">
                <a:solidFill>
                  <a:srgbClr val="1D2F68"/>
                </a:solidFill>
              </a:rPr>
            </a:br>
            <a:r>
              <a:rPr lang="en-US" sz="1800" dirty="0">
                <a:solidFill>
                  <a:srgbClr val="1D2F68"/>
                </a:solidFill>
              </a:rPr>
              <a:t>	Chief Scientific and Technical </a:t>
            </a:r>
            <a:br>
              <a:rPr lang="en-US" sz="1800" dirty="0">
                <a:solidFill>
                  <a:srgbClr val="1D2F68"/>
                </a:solidFill>
              </a:rPr>
            </a:br>
            <a:r>
              <a:rPr lang="en-US" sz="1800" dirty="0">
                <a:solidFill>
                  <a:srgbClr val="1D2F68"/>
                </a:solidFill>
              </a:rPr>
              <a:t>	Advisor for Environment and Energy</a:t>
            </a:r>
          </a:p>
          <a:p>
            <a:pPr lvl="1" eaLnBrk="1" hangingPunct="1">
              <a:spcBef>
                <a:spcPct val="0"/>
              </a:spcBef>
              <a:buFontTx/>
              <a:buNone/>
            </a:pPr>
            <a:r>
              <a:rPr lang="en-US" sz="1800" dirty="0">
                <a:solidFill>
                  <a:srgbClr val="1D2F68"/>
                </a:solidFill>
              </a:rPr>
              <a:t>		Office of Environment and Energy 	</a:t>
            </a:r>
          </a:p>
          <a:p>
            <a:pPr eaLnBrk="1" hangingPunct="1">
              <a:buFontTx/>
              <a:buNone/>
            </a:pPr>
            <a:r>
              <a:rPr lang="en-US" sz="1800" dirty="0">
                <a:solidFill>
                  <a:srgbClr val="1D2F68"/>
                </a:solidFill>
              </a:rPr>
              <a:t>Date:	</a:t>
            </a:r>
            <a:r>
              <a:rPr lang="en-US" sz="1800" dirty="0" smtClean="0">
                <a:solidFill>
                  <a:srgbClr val="1D2F68"/>
                </a:solidFill>
              </a:rPr>
              <a:t>August 1, 2017</a:t>
            </a:r>
            <a:endParaRPr lang="en-US" sz="1800" dirty="0">
              <a:solidFill>
                <a:srgbClr val="1D2F68"/>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5"/>
          <p:cNvSpPr>
            <a:spLocks noChangeArrowheads="1"/>
          </p:cNvSpPr>
          <p:nvPr/>
        </p:nvSpPr>
        <p:spPr bwMode="auto">
          <a:xfrm>
            <a:off x="304800" y="655638"/>
            <a:ext cx="8375561" cy="5211762"/>
          </a:xfrm>
          <a:prstGeom prst="rect">
            <a:avLst/>
          </a:prstGeom>
          <a:noFill/>
          <a:ln w="9525">
            <a:noFill/>
            <a:miter lim="800000"/>
            <a:headEnd/>
            <a:tailEnd/>
          </a:ln>
          <a:effectLst/>
          <a:extLst/>
        </p:spPr>
        <p:txBody>
          <a:bodyPr wrap="square" lIns="182880" rIns="182880" anchor="t" anchorCtr="0"/>
          <a:lstStyle/>
          <a:p>
            <a:pPr>
              <a:buNone/>
            </a:pPr>
            <a:r>
              <a:rPr lang="en-US" sz="1800" b="1" i="1" dirty="0" smtClean="0">
                <a:solidFill>
                  <a:srgbClr val="FF0000"/>
                </a:solidFill>
              </a:rPr>
              <a:t>Ongoing</a:t>
            </a:r>
          </a:p>
          <a:p>
            <a:pPr marL="231775" indent="-231775"/>
            <a:r>
              <a:rPr lang="en-US" sz="1800" dirty="0" smtClean="0"/>
              <a:t>Share ASCENT </a:t>
            </a:r>
            <a:r>
              <a:rPr lang="en-US" sz="1800" dirty="0"/>
              <a:t>NFO with </a:t>
            </a:r>
            <a:r>
              <a:rPr lang="en-US" sz="1800" dirty="0" smtClean="0"/>
              <a:t>REDAC </a:t>
            </a:r>
            <a:r>
              <a:rPr lang="en-US" sz="1800" dirty="0"/>
              <a:t>E&amp;E </a:t>
            </a:r>
            <a:r>
              <a:rPr lang="en-US" sz="1800" dirty="0" smtClean="0"/>
              <a:t>Subcommittee (on </a:t>
            </a:r>
            <a:r>
              <a:rPr lang="en-US" sz="1800" dirty="0"/>
              <a:t>an annual basis)</a:t>
            </a:r>
          </a:p>
          <a:p>
            <a:pPr marL="231775" indent="-231775"/>
            <a:r>
              <a:rPr lang="en-US" sz="1800" dirty="0" smtClean="0"/>
              <a:t>Leverage </a:t>
            </a:r>
            <a:r>
              <a:rPr lang="en-US" sz="1800" dirty="0"/>
              <a:t>“right-to-left” thinking in developing roadmaps wherein we start by thinking about the endpoint (goal) that is desired and decide how to get there</a:t>
            </a:r>
          </a:p>
          <a:p>
            <a:pPr marL="231775" indent="-231775"/>
            <a:r>
              <a:rPr lang="en-US" sz="1800" dirty="0"/>
              <a:t>Monetize the air quality and climate benefits of having an alternative jet fuel with reduced sulfur and naphthalene content</a:t>
            </a:r>
          </a:p>
          <a:p>
            <a:pPr marL="231775" indent="-231775"/>
            <a:r>
              <a:rPr lang="en-US" sz="1800" dirty="0"/>
              <a:t>Leverage the road mapping efforts at NASA and FAA to update the White House National R&amp;D </a:t>
            </a:r>
            <a:r>
              <a:rPr lang="en-US" sz="1800" dirty="0" smtClean="0"/>
              <a:t>Plan</a:t>
            </a:r>
          </a:p>
          <a:p>
            <a:pPr marL="231775" indent="-231775"/>
            <a:r>
              <a:rPr lang="en-US" sz="1800" dirty="0" smtClean="0"/>
              <a:t>The </a:t>
            </a:r>
            <a:r>
              <a:rPr lang="en-US" sz="1800" dirty="0"/>
              <a:t>FAA should work with EPA to develop a strategy for addressing emissions certification promulgation gaps and share it with the Subcommittee at a future meeting</a:t>
            </a:r>
            <a:r>
              <a:rPr lang="en-US" sz="1800" dirty="0" smtClean="0"/>
              <a:t>.</a:t>
            </a:r>
          </a:p>
          <a:p>
            <a:pPr>
              <a:buNone/>
            </a:pPr>
            <a:endParaRPr lang="en-US" sz="1800" dirty="0" smtClean="0"/>
          </a:p>
        </p:txBody>
      </p:sp>
      <p:sp>
        <p:nvSpPr>
          <p:cNvPr id="8" name="Rectangle 7"/>
          <p:cNvSpPr/>
          <p:nvPr/>
        </p:nvSpPr>
        <p:spPr bwMode="auto">
          <a:xfrm>
            <a:off x="0" y="6070600"/>
            <a:ext cx="4013200" cy="762000"/>
          </a:xfrm>
          <a:prstGeom prst="rect">
            <a:avLst/>
          </a:prstGeom>
          <a:solidFill>
            <a:schemeClr val="accent2">
              <a:lumMod val="75000"/>
            </a:schemeClr>
          </a:solidFill>
          <a:ln>
            <a:noFill/>
          </a:ln>
          <a:effectLst/>
          <a:extLst/>
        </p:spPr>
        <p:txBody>
          <a:bodyPr>
            <a:spAutoFit/>
          </a:bodyPr>
          <a:lstStyle/>
          <a:p>
            <a:pPr fontAlgn="base">
              <a:spcBef>
                <a:spcPct val="50000"/>
              </a:spcBef>
              <a:spcAft>
                <a:spcPct val="0"/>
              </a:spcAft>
              <a:buFontTx/>
              <a:buChar char="•"/>
              <a:defRPr/>
            </a:pPr>
            <a:endParaRPr lang="en-US" sz="2400">
              <a:solidFill>
                <a:srgbClr val="000000"/>
              </a:solidFill>
            </a:endParaRPr>
          </a:p>
        </p:txBody>
      </p:sp>
      <p:sp>
        <p:nvSpPr>
          <p:cNvPr id="2" name="Title 1"/>
          <p:cNvSpPr>
            <a:spLocks noGrp="1"/>
          </p:cNvSpPr>
          <p:nvPr>
            <p:ph type="title"/>
          </p:nvPr>
        </p:nvSpPr>
        <p:spPr/>
        <p:txBody>
          <a:bodyPr/>
          <a:lstStyle/>
          <a:p>
            <a:r>
              <a:rPr lang="en-US" sz="2400" dirty="0">
                <a:solidFill>
                  <a:srgbClr val="000066"/>
                </a:solidFill>
                <a:ea typeface="ＭＳ Ｐゴシック" pitchFamily="-109" charset="-128"/>
              </a:rPr>
              <a:t>Actions Completed/Underway – from </a:t>
            </a:r>
            <a:r>
              <a:rPr lang="en-US" sz="2400" dirty="0" smtClean="0">
                <a:solidFill>
                  <a:srgbClr val="000066"/>
                </a:solidFill>
                <a:ea typeface="ＭＳ Ｐゴシック" pitchFamily="-109" charset="-128"/>
              </a:rPr>
              <a:t>Previous Meetings</a:t>
            </a:r>
            <a:endParaRPr lang="en-US" sz="2400" dirty="0"/>
          </a:p>
        </p:txBody>
      </p:sp>
      <p:sp>
        <p:nvSpPr>
          <p:cNvPr id="5" name="Slide Number Placeholder 8"/>
          <p:cNvSpPr>
            <a:spLocks noGrp="1"/>
          </p:cNvSpPr>
          <p:nvPr>
            <p:ph type="sldNum" sz="quarter" idx="12"/>
          </p:nvPr>
        </p:nvSpPr>
        <p:spPr>
          <a:xfrm>
            <a:off x="6651165" y="6248400"/>
            <a:ext cx="1905000" cy="457200"/>
          </a:xfrm>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332C90B0-208F-4F21-97C4-7C5719DB1C77}" type="slidenum">
              <a:rPr lang="en-US" sz="1400" smtClean="0">
                <a:solidFill>
                  <a:schemeClr val="bg1"/>
                </a:solidFill>
                <a:latin typeface="Times New Roman" pitchFamily="18" charset="0"/>
              </a:rPr>
              <a:pPr eaLnBrk="1" hangingPunct="1"/>
              <a:t>10</a:t>
            </a:fld>
            <a:endParaRPr lang="en-US" sz="1400" smtClean="0">
              <a:solidFill>
                <a:schemeClr val="bg1"/>
              </a:solidFill>
              <a:latin typeface="Times New Roman" pitchFamily="18" charset="0"/>
            </a:endParaRPr>
          </a:p>
        </p:txBody>
      </p:sp>
    </p:spTree>
    <p:extLst>
      <p:ext uri="{BB962C8B-B14F-4D97-AF65-F5344CB8AC3E}">
        <p14:creationId xmlns:p14="http://schemas.microsoft.com/office/powerpoint/2010/main" val="67362788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5"/>
          <p:cNvSpPr>
            <a:spLocks noChangeArrowheads="1"/>
          </p:cNvSpPr>
          <p:nvPr/>
        </p:nvSpPr>
        <p:spPr bwMode="auto">
          <a:xfrm>
            <a:off x="304800" y="579438"/>
            <a:ext cx="8375561" cy="5211762"/>
          </a:xfrm>
          <a:prstGeom prst="rect">
            <a:avLst/>
          </a:prstGeom>
          <a:noFill/>
          <a:ln w="9525">
            <a:noFill/>
            <a:miter lim="800000"/>
            <a:headEnd/>
            <a:tailEnd/>
          </a:ln>
          <a:effectLst/>
          <a:extLst/>
        </p:spPr>
        <p:txBody>
          <a:bodyPr wrap="square" lIns="182880" rIns="182880" anchor="t" anchorCtr="0"/>
          <a:lstStyle/>
          <a:p>
            <a:pPr>
              <a:buNone/>
            </a:pPr>
            <a:r>
              <a:rPr lang="en-US" sz="1800" b="1" i="1" dirty="0" smtClean="0">
                <a:solidFill>
                  <a:srgbClr val="FF0000"/>
                </a:solidFill>
              </a:rPr>
              <a:t>Done</a:t>
            </a:r>
            <a:endParaRPr lang="en-US" sz="1800" b="1" i="1" dirty="0">
              <a:solidFill>
                <a:srgbClr val="FF0000"/>
              </a:solidFill>
            </a:endParaRPr>
          </a:p>
          <a:p>
            <a:pPr marL="231775" indent="-231775"/>
            <a:r>
              <a:rPr lang="en-US" sz="1800" dirty="0"/>
              <a:t>Create ASCENT fact sheet for sharing with </a:t>
            </a:r>
            <a:r>
              <a:rPr lang="en-US" sz="1800" dirty="0" smtClean="0"/>
              <a:t>community</a:t>
            </a:r>
            <a:br>
              <a:rPr lang="en-US" sz="1800" dirty="0" smtClean="0"/>
            </a:br>
            <a:r>
              <a:rPr lang="en-US" sz="1800" b="1" i="1" dirty="0" smtClean="0">
                <a:solidFill>
                  <a:srgbClr val="FF0000"/>
                </a:solidFill>
              </a:rPr>
              <a:t>Provided on read-ahead website, </a:t>
            </a:r>
            <a:r>
              <a:rPr lang="en-US" sz="1800" b="1" i="1" dirty="0">
                <a:solidFill>
                  <a:srgbClr val="FF0000"/>
                </a:solidFill>
              </a:rPr>
              <a:t>https://</a:t>
            </a:r>
            <a:r>
              <a:rPr lang="en-US" sz="1800" b="1" i="1" dirty="0" smtClean="0">
                <a:solidFill>
                  <a:srgbClr val="FF0000"/>
                </a:solidFill>
              </a:rPr>
              <a:t>redacdb.faa.gov/browse.cfm</a:t>
            </a:r>
          </a:p>
          <a:p>
            <a:pPr marL="231775" indent="-231775"/>
            <a:r>
              <a:rPr lang="en-US" sz="1800" dirty="0" smtClean="0"/>
              <a:t>The FAA should communicate a strategy for addressing the noise certification promulgation gap at a future REDAC sub-committee meeting.</a:t>
            </a:r>
            <a:br>
              <a:rPr lang="en-US" sz="1800" dirty="0" smtClean="0"/>
            </a:br>
            <a:r>
              <a:rPr lang="en-US" sz="1800" b="1" i="1" dirty="0" smtClean="0">
                <a:solidFill>
                  <a:srgbClr val="FF0000"/>
                </a:solidFill>
              </a:rPr>
              <a:t>Covered in AEE Research Update briefing on Tuesday morning</a:t>
            </a:r>
            <a:endParaRPr lang="en-US" sz="1800" dirty="0" smtClean="0">
              <a:solidFill>
                <a:srgbClr val="FF0000"/>
              </a:solidFill>
            </a:endParaRPr>
          </a:p>
          <a:p>
            <a:pPr marL="231775" indent="-231775"/>
            <a:r>
              <a:rPr lang="en-US" sz="1800" dirty="0" smtClean="0"/>
              <a:t>Provide </a:t>
            </a:r>
            <a:r>
              <a:rPr lang="en-US" sz="1800" dirty="0"/>
              <a:t>updated information on when CLEEN technologies will be entering the </a:t>
            </a:r>
            <a:r>
              <a:rPr lang="en-US" sz="1800" dirty="0" smtClean="0"/>
              <a:t>fleet.</a:t>
            </a:r>
            <a:r>
              <a:rPr lang="en-US" sz="1800" dirty="0"/>
              <a:t/>
            </a:r>
            <a:br>
              <a:rPr lang="en-US" sz="1800" dirty="0"/>
            </a:br>
            <a:r>
              <a:rPr lang="en-US" sz="1800" b="1" i="1" dirty="0" smtClean="0">
                <a:solidFill>
                  <a:srgbClr val="FF0000"/>
                </a:solidFill>
              </a:rPr>
              <a:t>Covered in AEE </a:t>
            </a:r>
            <a:r>
              <a:rPr lang="en-US" sz="1800" b="1" i="1" dirty="0">
                <a:solidFill>
                  <a:srgbClr val="FF0000"/>
                </a:solidFill>
              </a:rPr>
              <a:t>Research Update briefing on </a:t>
            </a:r>
            <a:r>
              <a:rPr lang="en-US" sz="1800" b="1" i="1" dirty="0" smtClean="0">
                <a:solidFill>
                  <a:srgbClr val="FF0000"/>
                </a:solidFill>
              </a:rPr>
              <a:t>Tuesday morning</a:t>
            </a:r>
            <a:endParaRPr lang="en-US" sz="1800" dirty="0">
              <a:solidFill>
                <a:srgbClr val="FF0000"/>
              </a:solidFill>
            </a:endParaRPr>
          </a:p>
          <a:p>
            <a:pPr marL="231775" indent="-231775"/>
            <a:r>
              <a:rPr lang="en-US" sz="1800" dirty="0" smtClean="0"/>
              <a:t>FAA </a:t>
            </a:r>
            <a:r>
              <a:rPr lang="en-US" sz="1800" dirty="0"/>
              <a:t>should develop appropriate training programs on AEDT to ensure FAA front line staff fully understands the </a:t>
            </a:r>
            <a:r>
              <a:rPr lang="en-US" sz="1800" dirty="0" smtClean="0"/>
              <a:t>model.</a:t>
            </a:r>
            <a:br>
              <a:rPr lang="en-US" sz="1800" dirty="0" smtClean="0"/>
            </a:br>
            <a:r>
              <a:rPr lang="en-US" sz="1800" b="1" i="1" dirty="0" smtClean="0">
                <a:solidFill>
                  <a:srgbClr val="FF0000"/>
                </a:solidFill>
              </a:rPr>
              <a:t>Covered in AEE Research Update briefing on Tuesday morning</a:t>
            </a:r>
          </a:p>
          <a:p>
            <a:pPr marL="231775" indent="-231775"/>
            <a:endParaRPr lang="en-US" sz="1800" dirty="0" smtClean="0"/>
          </a:p>
        </p:txBody>
      </p:sp>
      <p:sp>
        <p:nvSpPr>
          <p:cNvPr id="8" name="Rectangle 7"/>
          <p:cNvSpPr/>
          <p:nvPr/>
        </p:nvSpPr>
        <p:spPr bwMode="auto">
          <a:xfrm>
            <a:off x="0" y="6070600"/>
            <a:ext cx="4013200" cy="762000"/>
          </a:xfrm>
          <a:prstGeom prst="rect">
            <a:avLst/>
          </a:prstGeom>
          <a:solidFill>
            <a:schemeClr val="accent2">
              <a:lumMod val="75000"/>
            </a:schemeClr>
          </a:solidFill>
          <a:ln>
            <a:noFill/>
          </a:ln>
          <a:effectLst/>
          <a:extLst/>
        </p:spPr>
        <p:txBody>
          <a:bodyPr>
            <a:spAutoFit/>
          </a:bodyPr>
          <a:lstStyle/>
          <a:p>
            <a:pPr fontAlgn="base">
              <a:spcBef>
                <a:spcPct val="50000"/>
              </a:spcBef>
              <a:spcAft>
                <a:spcPct val="0"/>
              </a:spcAft>
              <a:buFontTx/>
              <a:buChar char="•"/>
              <a:defRPr/>
            </a:pPr>
            <a:endParaRPr lang="en-US" sz="2400">
              <a:solidFill>
                <a:srgbClr val="000000"/>
              </a:solidFill>
            </a:endParaRPr>
          </a:p>
        </p:txBody>
      </p:sp>
      <p:sp>
        <p:nvSpPr>
          <p:cNvPr id="2" name="Title 1"/>
          <p:cNvSpPr>
            <a:spLocks noGrp="1"/>
          </p:cNvSpPr>
          <p:nvPr>
            <p:ph type="title"/>
          </p:nvPr>
        </p:nvSpPr>
        <p:spPr/>
        <p:txBody>
          <a:bodyPr/>
          <a:lstStyle/>
          <a:p>
            <a:r>
              <a:rPr lang="en-US" sz="2400" dirty="0">
                <a:solidFill>
                  <a:srgbClr val="000066"/>
                </a:solidFill>
                <a:ea typeface="ＭＳ Ｐゴシック" pitchFamily="-109" charset="-128"/>
              </a:rPr>
              <a:t>Actions Completed/Underway – from </a:t>
            </a:r>
            <a:r>
              <a:rPr lang="en-US" sz="2400" dirty="0" smtClean="0">
                <a:solidFill>
                  <a:srgbClr val="000066"/>
                </a:solidFill>
                <a:ea typeface="ＭＳ Ｐゴシック" pitchFamily="-109" charset="-128"/>
              </a:rPr>
              <a:t>Previous Meetings</a:t>
            </a:r>
            <a:endParaRPr lang="en-US" sz="2400" dirty="0"/>
          </a:p>
        </p:txBody>
      </p:sp>
      <p:sp>
        <p:nvSpPr>
          <p:cNvPr id="5" name="Slide Number Placeholder 8"/>
          <p:cNvSpPr>
            <a:spLocks noGrp="1"/>
          </p:cNvSpPr>
          <p:nvPr>
            <p:ph type="sldNum" sz="quarter" idx="12"/>
          </p:nvPr>
        </p:nvSpPr>
        <p:spPr>
          <a:xfrm>
            <a:off x="6651165" y="6248400"/>
            <a:ext cx="1905000" cy="457200"/>
          </a:xfrm>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332C90B0-208F-4F21-97C4-7C5719DB1C77}" type="slidenum">
              <a:rPr lang="en-US" sz="1400" smtClean="0">
                <a:solidFill>
                  <a:schemeClr val="bg1"/>
                </a:solidFill>
                <a:latin typeface="Times New Roman" pitchFamily="18" charset="0"/>
              </a:rPr>
              <a:pPr eaLnBrk="1" hangingPunct="1"/>
              <a:t>11</a:t>
            </a:fld>
            <a:endParaRPr lang="en-US" sz="1400" smtClean="0">
              <a:solidFill>
                <a:schemeClr val="bg1"/>
              </a:solidFill>
              <a:latin typeface="Times New Roman" pitchFamily="18" charset="0"/>
            </a:endParaRPr>
          </a:p>
        </p:txBody>
      </p:sp>
    </p:spTree>
    <p:extLst>
      <p:ext uri="{BB962C8B-B14F-4D97-AF65-F5344CB8AC3E}">
        <p14:creationId xmlns:p14="http://schemas.microsoft.com/office/powerpoint/2010/main" val="3288343940"/>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5"/>
          <p:cNvSpPr>
            <a:spLocks noChangeArrowheads="1"/>
          </p:cNvSpPr>
          <p:nvPr/>
        </p:nvSpPr>
        <p:spPr bwMode="auto">
          <a:xfrm>
            <a:off x="304800" y="579438"/>
            <a:ext cx="8375561" cy="5211762"/>
          </a:xfrm>
          <a:prstGeom prst="rect">
            <a:avLst/>
          </a:prstGeom>
          <a:noFill/>
          <a:ln w="9525">
            <a:noFill/>
            <a:miter lim="800000"/>
            <a:headEnd/>
            <a:tailEnd/>
          </a:ln>
          <a:effectLst/>
          <a:extLst/>
        </p:spPr>
        <p:txBody>
          <a:bodyPr wrap="square" lIns="182880" rIns="182880" anchor="t" anchorCtr="0"/>
          <a:lstStyle/>
          <a:p>
            <a:pPr>
              <a:buNone/>
            </a:pPr>
            <a:r>
              <a:rPr lang="en-US" sz="1800" b="1" i="1" dirty="0" smtClean="0">
                <a:solidFill>
                  <a:srgbClr val="FF0000"/>
                </a:solidFill>
              </a:rPr>
              <a:t>Done</a:t>
            </a:r>
            <a:endParaRPr lang="en-US" sz="1800" b="1" i="1" dirty="0">
              <a:solidFill>
                <a:srgbClr val="FF0000"/>
              </a:solidFill>
            </a:endParaRPr>
          </a:p>
          <a:p>
            <a:pPr marL="231775" indent="-231775"/>
            <a:r>
              <a:rPr lang="en-US" sz="1800" dirty="0"/>
              <a:t>FAA will explore and clarify the air quality analytical requirements for airport projects that are on the Presumed to Conform list for General Conformity purposes versus NEPA disclosure purposes. This could be used with the AQ Screening Method being developed with FY16 ATR funds. The expected outcome is an update to the guidance in FAA's Air Quality Handbook.</a:t>
            </a:r>
            <a:br>
              <a:rPr lang="en-US" sz="1800" dirty="0"/>
            </a:br>
            <a:r>
              <a:rPr lang="en-US" sz="1800" b="1" i="1" dirty="0">
                <a:solidFill>
                  <a:srgbClr val="FF0000"/>
                </a:solidFill>
              </a:rPr>
              <a:t>Covered in a short overview that will be given by R. Iovinelli</a:t>
            </a:r>
            <a:endParaRPr lang="en-US" sz="1800" dirty="0">
              <a:solidFill>
                <a:srgbClr val="FF0000"/>
              </a:solidFill>
            </a:endParaRPr>
          </a:p>
          <a:p>
            <a:pPr marL="231775" indent="-231775"/>
            <a:r>
              <a:rPr lang="en-US" sz="1800" dirty="0"/>
              <a:t>AEE to provide information (if available), or develop a research plan focused on the scientific understanding of </a:t>
            </a:r>
            <a:r>
              <a:rPr lang="en-US" sz="1800" dirty="0" err="1"/>
              <a:t>nvPM</a:t>
            </a:r>
            <a:r>
              <a:rPr lang="en-US" sz="1800" dirty="0"/>
              <a:t> number size distribution and formation for gas turbine engines. Statistical analysis of engine-to-engine, fuels, ambient conditions plus all of the engine/combustor effects is suggested to help in the understanding of the source of variation.</a:t>
            </a:r>
            <a:br>
              <a:rPr lang="en-US" sz="1800" dirty="0"/>
            </a:br>
            <a:r>
              <a:rPr lang="en-US" sz="1800" b="1" i="1" dirty="0">
                <a:solidFill>
                  <a:srgbClr val="FF0000"/>
                </a:solidFill>
              </a:rPr>
              <a:t>Covered in PM Emissions briefing on Wednesday morning</a:t>
            </a:r>
          </a:p>
          <a:p>
            <a:pPr marL="231775" indent="-231775"/>
            <a:r>
              <a:rPr lang="en-US" sz="1800" dirty="0"/>
              <a:t>FAA should take full advantage of the work that NASA is doing to help inform rule-making regarding supersonic aircraft.</a:t>
            </a:r>
            <a:br>
              <a:rPr lang="en-US" sz="1800" dirty="0"/>
            </a:br>
            <a:r>
              <a:rPr lang="en-US" sz="1800" b="1" i="1" dirty="0">
                <a:solidFill>
                  <a:srgbClr val="FF0000"/>
                </a:solidFill>
              </a:rPr>
              <a:t>Covered in </a:t>
            </a:r>
            <a:r>
              <a:rPr lang="en-US" sz="1800" b="1" i="1" dirty="0" smtClean="0">
                <a:solidFill>
                  <a:srgbClr val="FF0000"/>
                </a:solidFill>
              </a:rPr>
              <a:t>briefing </a:t>
            </a:r>
            <a:r>
              <a:rPr lang="en-US" sz="1800" b="1" i="1" dirty="0">
                <a:solidFill>
                  <a:srgbClr val="FF0000"/>
                </a:solidFill>
              </a:rPr>
              <a:t>on R&amp;D to Support Supersonic Flight  on Tuesday afternoon</a:t>
            </a:r>
          </a:p>
          <a:p>
            <a:pPr marL="231775" indent="-231775"/>
            <a:endParaRPr lang="en-US" sz="1800" dirty="0" smtClean="0"/>
          </a:p>
        </p:txBody>
      </p:sp>
      <p:sp>
        <p:nvSpPr>
          <p:cNvPr id="8" name="Rectangle 7"/>
          <p:cNvSpPr/>
          <p:nvPr/>
        </p:nvSpPr>
        <p:spPr bwMode="auto">
          <a:xfrm>
            <a:off x="0" y="6070600"/>
            <a:ext cx="4013200" cy="762000"/>
          </a:xfrm>
          <a:prstGeom prst="rect">
            <a:avLst/>
          </a:prstGeom>
          <a:solidFill>
            <a:schemeClr val="accent2">
              <a:lumMod val="75000"/>
            </a:schemeClr>
          </a:solidFill>
          <a:ln>
            <a:noFill/>
          </a:ln>
          <a:effectLst/>
          <a:extLst/>
        </p:spPr>
        <p:txBody>
          <a:bodyPr>
            <a:spAutoFit/>
          </a:bodyPr>
          <a:lstStyle/>
          <a:p>
            <a:pPr fontAlgn="base">
              <a:spcBef>
                <a:spcPct val="50000"/>
              </a:spcBef>
              <a:spcAft>
                <a:spcPct val="0"/>
              </a:spcAft>
              <a:buFontTx/>
              <a:buChar char="•"/>
              <a:defRPr/>
            </a:pPr>
            <a:endParaRPr lang="en-US" sz="2400">
              <a:solidFill>
                <a:srgbClr val="000000"/>
              </a:solidFill>
            </a:endParaRPr>
          </a:p>
        </p:txBody>
      </p:sp>
      <p:sp>
        <p:nvSpPr>
          <p:cNvPr id="2" name="Title 1"/>
          <p:cNvSpPr>
            <a:spLocks noGrp="1"/>
          </p:cNvSpPr>
          <p:nvPr>
            <p:ph type="title"/>
          </p:nvPr>
        </p:nvSpPr>
        <p:spPr/>
        <p:txBody>
          <a:bodyPr/>
          <a:lstStyle/>
          <a:p>
            <a:r>
              <a:rPr lang="en-US" sz="2400" dirty="0">
                <a:solidFill>
                  <a:srgbClr val="000066"/>
                </a:solidFill>
                <a:ea typeface="ＭＳ Ｐゴシック" pitchFamily="-109" charset="-128"/>
              </a:rPr>
              <a:t>Actions Completed/Underway – from </a:t>
            </a:r>
            <a:r>
              <a:rPr lang="en-US" sz="2400" dirty="0" smtClean="0">
                <a:solidFill>
                  <a:srgbClr val="000066"/>
                </a:solidFill>
                <a:ea typeface="ＭＳ Ｐゴシック" pitchFamily="-109" charset="-128"/>
              </a:rPr>
              <a:t>Previous Meetings</a:t>
            </a:r>
            <a:endParaRPr lang="en-US" sz="2400" dirty="0"/>
          </a:p>
        </p:txBody>
      </p:sp>
      <p:sp>
        <p:nvSpPr>
          <p:cNvPr id="5" name="Slide Number Placeholder 8"/>
          <p:cNvSpPr>
            <a:spLocks noGrp="1"/>
          </p:cNvSpPr>
          <p:nvPr>
            <p:ph type="sldNum" sz="quarter" idx="12"/>
          </p:nvPr>
        </p:nvSpPr>
        <p:spPr>
          <a:xfrm>
            <a:off x="6651165" y="6248400"/>
            <a:ext cx="1905000" cy="457200"/>
          </a:xfrm>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332C90B0-208F-4F21-97C4-7C5719DB1C77}" type="slidenum">
              <a:rPr lang="en-US" sz="1400" smtClean="0">
                <a:solidFill>
                  <a:schemeClr val="bg1"/>
                </a:solidFill>
                <a:latin typeface="Times New Roman" pitchFamily="18" charset="0"/>
              </a:rPr>
              <a:pPr eaLnBrk="1" hangingPunct="1"/>
              <a:t>12</a:t>
            </a:fld>
            <a:endParaRPr lang="en-US" sz="1400" smtClean="0">
              <a:solidFill>
                <a:schemeClr val="bg1"/>
              </a:solidFill>
              <a:latin typeface="Times New Roman" pitchFamily="18" charset="0"/>
            </a:endParaRPr>
          </a:p>
        </p:txBody>
      </p:sp>
    </p:spTree>
    <p:extLst>
      <p:ext uri="{BB962C8B-B14F-4D97-AF65-F5344CB8AC3E}">
        <p14:creationId xmlns:p14="http://schemas.microsoft.com/office/powerpoint/2010/main" val="285747311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b="0" dirty="0" smtClean="0"/>
              <a:t>Meeting Dates</a:t>
            </a:r>
          </a:p>
          <a:p>
            <a:r>
              <a:rPr lang="en-US" b="0" dirty="0" smtClean="0"/>
              <a:t>Recommendations from March 2017</a:t>
            </a:r>
          </a:p>
          <a:p>
            <a:r>
              <a:rPr lang="en-US" b="0" dirty="0" smtClean="0"/>
              <a:t>Action Item Status</a:t>
            </a:r>
            <a:endParaRPr lang="en-US" b="0" dirty="0"/>
          </a:p>
        </p:txBody>
      </p:sp>
      <p:sp>
        <p:nvSpPr>
          <p:cNvPr id="4" name="Slide Number Placeholder 3"/>
          <p:cNvSpPr>
            <a:spLocks noGrp="1"/>
          </p:cNvSpPr>
          <p:nvPr>
            <p:ph type="sldNum" sz="quarter" idx="4294967295"/>
          </p:nvPr>
        </p:nvSpPr>
        <p:spPr>
          <a:xfrm>
            <a:off x="6636504" y="6248400"/>
            <a:ext cx="1905000" cy="457200"/>
          </a:xfrm>
          <a:prstGeom prst="rect">
            <a:avLst/>
          </a:prstGeom>
        </p:spPr>
        <p:txBody>
          <a:bodyPr/>
          <a:lstStyle/>
          <a:p>
            <a:fld id="{78D3ABA1-EA94-43C0-B992-7CBCC31144F1}" type="slidenum">
              <a:rPr lang="en-US" smtClean="0">
                <a:solidFill>
                  <a:schemeClr val="bg1"/>
                </a:solidFill>
              </a:rPr>
              <a:pPr/>
              <a:t>2</a:t>
            </a:fld>
            <a:endParaRPr lang="en-US" dirty="0">
              <a:solidFill>
                <a:schemeClr val="bg1"/>
              </a:solidFill>
            </a:endParaRPr>
          </a:p>
        </p:txBody>
      </p:sp>
    </p:spTree>
    <p:extLst>
      <p:ext uri="{BB962C8B-B14F-4D97-AF65-F5344CB8AC3E}">
        <p14:creationId xmlns:p14="http://schemas.microsoft.com/office/powerpoint/2010/main" val="37974027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Dates</a:t>
            </a:r>
            <a:endParaRPr lang="en-US" dirty="0"/>
          </a:p>
        </p:txBody>
      </p:sp>
      <p:sp>
        <p:nvSpPr>
          <p:cNvPr id="3" name="Content Placeholder 2"/>
          <p:cNvSpPr>
            <a:spLocks noGrp="1"/>
          </p:cNvSpPr>
          <p:nvPr>
            <p:ph idx="1"/>
          </p:nvPr>
        </p:nvSpPr>
        <p:spPr/>
        <p:txBody>
          <a:bodyPr/>
          <a:lstStyle/>
          <a:p>
            <a:r>
              <a:rPr lang="en-US" b="0" dirty="0" smtClean="0"/>
              <a:t>March 7-8, 2018</a:t>
            </a:r>
            <a:br>
              <a:rPr lang="en-US" b="0" dirty="0" smtClean="0"/>
            </a:br>
            <a:r>
              <a:rPr lang="en-US" b="0" dirty="0" smtClean="0"/>
              <a:t>Washington DC - GAMA</a:t>
            </a:r>
            <a:endParaRPr lang="en-US" b="0" dirty="0"/>
          </a:p>
          <a:p>
            <a:endParaRPr lang="en-US" b="0" dirty="0" smtClean="0"/>
          </a:p>
          <a:p>
            <a:r>
              <a:rPr lang="en-US" b="0" dirty="0" smtClean="0"/>
              <a:t>Please fill out poll for August 2018 meeting dates</a:t>
            </a:r>
            <a:endParaRPr lang="en-US" b="0" dirty="0"/>
          </a:p>
        </p:txBody>
      </p:sp>
      <p:sp>
        <p:nvSpPr>
          <p:cNvPr id="4" name="Slide Number Placeholder 3"/>
          <p:cNvSpPr>
            <a:spLocks noGrp="1"/>
          </p:cNvSpPr>
          <p:nvPr>
            <p:ph type="sldNum" sz="quarter" idx="4294967295"/>
          </p:nvPr>
        </p:nvSpPr>
        <p:spPr>
          <a:xfrm>
            <a:off x="6636504" y="6248400"/>
            <a:ext cx="1905000" cy="457200"/>
          </a:xfrm>
          <a:prstGeom prst="rect">
            <a:avLst/>
          </a:prstGeom>
        </p:spPr>
        <p:txBody>
          <a:bodyPr/>
          <a:lstStyle/>
          <a:p>
            <a:fld id="{78D3ABA1-EA94-43C0-B992-7CBCC31144F1}" type="slidenum">
              <a:rPr lang="en-US" smtClean="0">
                <a:solidFill>
                  <a:srgbClr val="FFFFFF">
                    <a:lumMod val="65000"/>
                  </a:srgbClr>
                </a:solidFill>
              </a:rPr>
              <a:pPr/>
              <a:t>3</a:t>
            </a:fld>
            <a:endParaRPr lang="en-US" dirty="0">
              <a:solidFill>
                <a:srgbClr val="FFFFFF">
                  <a:lumMod val="65000"/>
                </a:srgbClr>
              </a:solidFill>
            </a:endParaRPr>
          </a:p>
        </p:txBody>
      </p:sp>
    </p:spTree>
    <p:extLst>
      <p:ext uri="{BB962C8B-B14F-4D97-AF65-F5344CB8AC3E}">
        <p14:creationId xmlns:p14="http://schemas.microsoft.com/office/powerpoint/2010/main" val="1228745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19382499">
            <a:off x="1776483" y="1926973"/>
            <a:ext cx="4800600" cy="1446550"/>
          </a:xfrm>
          <a:prstGeom prst="rect">
            <a:avLst/>
          </a:prstGeom>
          <a:noFill/>
        </p:spPr>
        <p:txBody>
          <a:bodyPr wrap="square" lIns="91440" tIns="45720" rIns="91440" bIns="45720">
            <a:spAutoFit/>
          </a:bodyPr>
          <a:lstStyle/>
          <a:p>
            <a:pPr algn="ctr">
              <a:buNone/>
            </a:pPr>
            <a:r>
              <a:rPr lang="en-US" sz="8800" b="0" cap="none" spc="0" dirty="0" smtClean="0">
                <a:ln w="0">
                  <a:solidFill>
                    <a:schemeClr val="bg1">
                      <a:lumMod val="75000"/>
                    </a:schemeClr>
                  </a:solidFill>
                </a:ln>
                <a:solidFill>
                  <a:schemeClr val="bg1">
                    <a:lumMod val="95000"/>
                  </a:schemeClr>
                </a:solidFill>
                <a:effectLst>
                  <a:outerShdw blurRad="50800" dist="38100" dir="2700000" algn="tl" rotWithShape="0">
                    <a:prstClr val="black">
                      <a:alpha val="40000"/>
                    </a:prstClr>
                  </a:outerShdw>
                </a:effectLst>
              </a:rPr>
              <a:t>DRAFT</a:t>
            </a:r>
            <a:endParaRPr lang="en-US" sz="8800" b="0" cap="none" spc="0" dirty="0">
              <a:ln w="0">
                <a:solidFill>
                  <a:schemeClr val="bg1">
                    <a:lumMod val="75000"/>
                  </a:schemeClr>
                </a:solidFill>
              </a:ln>
              <a:solidFill>
                <a:schemeClr val="bg1">
                  <a:lumMod val="95000"/>
                </a:schemeClr>
              </a:solidFill>
              <a:effectLst>
                <a:outerShdw blurRad="50800" dist="38100" dir="2700000" algn="tl" rotWithShape="0">
                  <a:prstClr val="black">
                    <a:alpha val="40000"/>
                  </a:prstClr>
                </a:outerShdw>
              </a:effectLst>
            </a:endParaRPr>
          </a:p>
        </p:txBody>
      </p:sp>
      <p:sp>
        <p:nvSpPr>
          <p:cNvPr id="4" name="Title 3"/>
          <p:cNvSpPr>
            <a:spLocks noGrp="1"/>
          </p:cNvSpPr>
          <p:nvPr>
            <p:ph type="title"/>
          </p:nvPr>
        </p:nvSpPr>
        <p:spPr/>
        <p:txBody>
          <a:bodyPr/>
          <a:lstStyle/>
          <a:p>
            <a:r>
              <a:rPr lang="en-US" dirty="0" smtClean="0">
                <a:solidFill>
                  <a:srgbClr val="000066"/>
                </a:solidFill>
                <a:ea typeface="ＭＳ Ｐゴシック" pitchFamily="-109" charset="-128"/>
              </a:rPr>
              <a:t>2017-03 </a:t>
            </a:r>
            <a:r>
              <a:rPr lang="en-US" dirty="0">
                <a:solidFill>
                  <a:srgbClr val="000066"/>
                </a:solidFill>
                <a:ea typeface="ＭＳ Ｐゴシック" pitchFamily="-109" charset="-128"/>
              </a:rPr>
              <a:t>REDAC Recommendation - </a:t>
            </a:r>
            <a:r>
              <a:rPr lang="en-US" dirty="0" smtClean="0">
                <a:solidFill>
                  <a:srgbClr val="000066"/>
                </a:solidFill>
                <a:ea typeface="ＭＳ Ｐゴシック" pitchFamily="-109" charset="-128"/>
              </a:rPr>
              <a:t>1</a:t>
            </a:r>
            <a:endParaRPr lang="en-US" dirty="0"/>
          </a:p>
        </p:txBody>
      </p:sp>
      <p:sp>
        <p:nvSpPr>
          <p:cNvPr id="5" name="Content Placeholder 4"/>
          <p:cNvSpPr>
            <a:spLocks noGrp="1"/>
          </p:cNvSpPr>
          <p:nvPr>
            <p:ph idx="1"/>
          </p:nvPr>
        </p:nvSpPr>
        <p:spPr>
          <a:xfrm>
            <a:off x="219728" y="609600"/>
            <a:ext cx="8773960" cy="5030461"/>
          </a:xfrm>
        </p:spPr>
        <p:txBody>
          <a:bodyPr/>
          <a:lstStyle/>
          <a:p>
            <a:pPr marL="0" indent="0">
              <a:buNone/>
            </a:pPr>
            <a:r>
              <a:rPr lang="en-US" sz="1200" u="sng" dirty="0"/>
              <a:t>Finding (1):</a:t>
            </a:r>
            <a:endParaRPr lang="en-US" sz="1200" dirty="0"/>
          </a:p>
          <a:p>
            <a:pPr marL="0" indent="0">
              <a:buNone/>
            </a:pPr>
            <a:r>
              <a:rPr lang="en-US" sz="1200" b="0" dirty="0"/>
              <a:t>Noise research is making substantial progress in studies related to the understanding of impact of aviation noise on annoyance, sleep, health, and children’s learning and in the planning of studies related to noise from supersonic aircraft, Unmanned Aerial Systems (UAS), and commercial space.  Some of the impacts of noise have become barriers to the implementation of NextGen</a:t>
            </a:r>
            <a:r>
              <a:rPr lang="en-US" sz="1200" b="0" dirty="0" smtClean="0"/>
              <a:t>.</a:t>
            </a:r>
          </a:p>
          <a:p>
            <a:pPr marL="0" indent="0">
              <a:buNone/>
            </a:pPr>
            <a:endParaRPr lang="en-US" sz="1200" b="0" dirty="0"/>
          </a:p>
          <a:p>
            <a:pPr marL="0" indent="0">
              <a:buNone/>
            </a:pPr>
            <a:r>
              <a:rPr lang="en-US" sz="1200" u="sng" dirty="0"/>
              <a:t>Recommendation (1):</a:t>
            </a:r>
            <a:endParaRPr lang="en-US" sz="1200" dirty="0"/>
          </a:p>
          <a:p>
            <a:pPr marL="0" indent="0">
              <a:buNone/>
            </a:pPr>
            <a:r>
              <a:rPr lang="en-US" sz="1200" b="0" dirty="0"/>
              <a:t>Since the results of some of these studies will generate significant public interest, the subcommittee recommends the FAA prepare a public outreach plan to proactively manage this public interest</a:t>
            </a:r>
            <a:r>
              <a:rPr lang="en-US" sz="1200" b="0" dirty="0" smtClean="0"/>
              <a:t>.</a:t>
            </a:r>
          </a:p>
          <a:p>
            <a:pPr marL="0" indent="0">
              <a:buNone/>
            </a:pPr>
            <a:endParaRPr lang="en-US" sz="1200" b="0" dirty="0"/>
          </a:p>
          <a:p>
            <a:pPr marL="0" indent="0">
              <a:buNone/>
            </a:pPr>
            <a:r>
              <a:rPr lang="en-US" sz="1200" u="sng" dirty="0"/>
              <a:t>Response (1):</a:t>
            </a:r>
            <a:endParaRPr lang="en-US" sz="1200" dirty="0"/>
          </a:p>
          <a:p>
            <a:pPr marL="0" indent="0">
              <a:buNone/>
            </a:pPr>
            <a:r>
              <a:rPr lang="en-US" sz="1200" b="0" dirty="0"/>
              <a:t>The FAA concurs with the Committee’s finding and recommendation and is undertaking the following actions to address its recommendation. Noise continues to be our number one environmental issue and we appreciate the Subcommittee’s continued support of our research efforts to address it.  We agree with the need to effectively handle the roll-out of results from the aviation noise research roadmap. We have completed the airport community noise survey. This is a key component of our aviation noise research roadmap that is eagerly anticipated by our stakeholders.   To facilitate the dissemination of results from the noise survey as well as our other noise research efforts, we are developing a public outreach plan to communicate noise issues more effectively using new and innovative ways to engage the public. </a:t>
            </a:r>
          </a:p>
          <a:p>
            <a:pPr marL="0" indent="0">
              <a:buNone/>
            </a:pPr>
            <a:endParaRPr lang="en-US" sz="1200" b="0" dirty="0"/>
          </a:p>
        </p:txBody>
      </p:sp>
      <p:sp>
        <p:nvSpPr>
          <p:cNvPr id="6" name="Slide Number Placeholder 1"/>
          <p:cNvSpPr>
            <a:spLocks noGrp="1"/>
          </p:cNvSpPr>
          <p:nvPr>
            <p:ph type="sldNum" sz="quarter" idx="4294967295"/>
          </p:nvPr>
        </p:nvSpPr>
        <p:spPr>
          <a:xfrm>
            <a:off x="6636504" y="6248400"/>
            <a:ext cx="1905000" cy="457200"/>
          </a:xfrm>
          <a:prstGeom prst="rect">
            <a:avLst/>
          </a:prstGeom>
          <a:noFill/>
        </p:spPr>
        <p:txBody>
          <a:bodyPr/>
          <a:lstStyle>
            <a:lvl1pPr eaLnBrk="0" hangingPunct="0">
              <a:defRPr sz="2400">
                <a:solidFill>
                  <a:schemeClr val="tx1"/>
                </a:solidFill>
                <a:latin typeface="Arial" charset="0"/>
              </a:defRPr>
            </a:lvl1pPr>
            <a:lvl2pPr marL="742800" indent="-285692" eaLnBrk="0" hangingPunct="0">
              <a:defRPr sz="2400">
                <a:solidFill>
                  <a:schemeClr val="tx1"/>
                </a:solidFill>
                <a:latin typeface="Arial" charset="0"/>
              </a:defRPr>
            </a:lvl2pPr>
            <a:lvl3pPr marL="1142769" indent="-228554" eaLnBrk="0" hangingPunct="0">
              <a:defRPr sz="2400">
                <a:solidFill>
                  <a:schemeClr val="tx1"/>
                </a:solidFill>
                <a:latin typeface="Arial" charset="0"/>
              </a:defRPr>
            </a:lvl3pPr>
            <a:lvl4pPr marL="1599878" indent="-228554" eaLnBrk="0" hangingPunct="0">
              <a:defRPr sz="2400">
                <a:solidFill>
                  <a:schemeClr val="tx1"/>
                </a:solidFill>
                <a:latin typeface="Arial" charset="0"/>
              </a:defRPr>
            </a:lvl4pPr>
            <a:lvl5pPr marL="2056984" indent="-228554" eaLnBrk="0" hangingPunct="0">
              <a:defRPr sz="2400">
                <a:solidFill>
                  <a:schemeClr val="tx1"/>
                </a:solidFill>
                <a:latin typeface="Arial" charset="0"/>
              </a:defRPr>
            </a:lvl5pPr>
            <a:lvl6pPr marL="2514092" indent="-228554" eaLnBrk="0" fontAlgn="base" hangingPunct="0">
              <a:spcBef>
                <a:spcPct val="50000"/>
              </a:spcBef>
              <a:spcAft>
                <a:spcPct val="0"/>
              </a:spcAft>
              <a:buChar char="•"/>
              <a:defRPr sz="2400">
                <a:solidFill>
                  <a:schemeClr val="tx1"/>
                </a:solidFill>
                <a:latin typeface="Arial" charset="0"/>
              </a:defRPr>
            </a:lvl6pPr>
            <a:lvl7pPr marL="2971200" indent="-228554" eaLnBrk="0" fontAlgn="base" hangingPunct="0">
              <a:spcBef>
                <a:spcPct val="50000"/>
              </a:spcBef>
              <a:spcAft>
                <a:spcPct val="0"/>
              </a:spcAft>
              <a:buChar char="•"/>
              <a:defRPr sz="2400">
                <a:solidFill>
                  <a:schemeClr val="tx1"/>
                </a:solidFill>
                <a:latin typeface="Arial" charset="0"/>
              </a:defRPr>
            </a:lvl7pPr>
            <a:lvl8pPr marL="3428308" indent="-228554" eaLnBrk="0" fontAlgn="base" hangingPunct="0">
              <a:spcBef>
                <a:spcPct val="50000"/>
              </a:spcBef>
              <a:spcAft>
                <a:spcPct val="0"/>
              </a:spcAft>
              <a:buChar char="•"/>
              <a:defRPr sz="2400">
                <a:solidFill>
                  <a:schemeClr val="tx1"/>
                </a:solidFill>
                <a:latin typeface="Arial" charset="0"/>
              </a:defRPr>
            </a:lvl8pPr>
            <a:lvl9pPr marL="3885415" indent="-228554" eaLnBrk="0" fontAlgn="base" hangingPunct="0">
              <a:spcBef>
                <a:spcPct val="50000"/>
              </a:spcBef>
              <a:spcAft>
                <a:spcPct val="0"/>
              </a:spcAft>
              <a:buChar char="•"/>
              <a:defRPr sz="2400">
                <a:solidFill>
                  <a:schemeClr val="tx1"/>
                </a:solidFill>
                <a:latin typeface="Arial" charset="0"/>
              </a:defRPr>
            </a:lvl9pPr>
          </a:lstStyle>
          <a:p>
            <a:pPr algn="r" eaLnBrk="1" hangingPunct="1">
              <a:buNone/>
            </a:pPr>
            <a:fld id="{B1C6B998-0A5D-4C92-A836-3DA03D7C074A}" type="slidenum">
              <a:rPr lang="en-US" sz="1400">
                <a:solidFill>
                  <a:srgbClr val="FFFFFF"/>
                </a:solidFill>
              </a:rPr>
              <a:pPr algn="r" eaLnBrk="1" hangingPunct="1">
                <a:buNone/>
              </a:pPr>
              <a:t>4</a:t>
            </a:fld>
            <a:endParaRPr lang="en-US" sz="1400">
              <a:solidFill>
                <a:srgbClr val="FFFFFF"/>
              </a:solidFill>
            </a:endParaRPr>
          </a:p>
        </p:txBody>
      </p:sp>
    </p:spTree>
    <p:extLst>
      <p:ext uri="{BB962C8B-B14F-4D97-AF65-F5344CB8AC3E}">
        <p14:creationId xmlns:p14="http://schemas.microsoft.com/office/powerpoint/2010/main" val="8630819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0066"/>
                </a:solidFill>
                <a:ea typeface="ＭＳ Ｐゴシック" pitchFamily="-109" charset="-128"/>
              </a:rPr>
              <a:t>2017-03 </a:t>
            </a:r>
            <a:r>
              <a:rPr lang="en-US" dirty="0">
                <a:solidFill>
                  <a:srgbClr val="000066"/>
                </a:solidFill>
                <a:ea typeface="ＭＳ Ｐゴシック" pitchFamily="-109" charset="-128"/>
              </a:rPr>
              <a:t>REDAC Recommendation - 2</a:t>
            </a:r>
            <a:endParaRPr lang="en-US" dirty="0"/>
          </a:p>
        </p:txBody>
      </p:sp>
      <p:sp>
        <p:nvSpPr>
          <p:cNvPr id="2" name="Rectangle 1"/>
          <p:cNvSpPr/>
          <p:nvPr/>
        </p:nvSpPr>
        <p:spPr>
          <a:xfrm rot="19179617">
            <a:off x="1226148" y="2219172"/>
            <a:ext cx="5668182" cy="1323439"/>
          </a:xfrm>
          <a:prstGeom prst="rect">
            <a:avLst/>
          </a:prstGeom>
          <a:noFill/>
        </p:spPr>
        <p:txBody>
          <a:bodyPr wrap="square" lIns="91440" tIns="45720" rIns="91440" bIns="45720">
            <a:spAutoFit/>
          </a:bodyPr>
          <a:lstStyle/>
          <a:p>
            <a:pPr algn="ctr">
              <a:buNone/>
            </a:pPr>
            <a:r>
              <a:rPr lang="en-US" sz="8000" b="0" cap="none" spc="0" dirty="0" smtClean="0">
                <a:ln w="0">
                  <a:solidFill>
                    <a:schemeClr val="bg1">
                      <a:lumMod val="85000"/>
                    </a:schemeClr>
                  </a:solidFill>
                </a:ln>
                <a:solidFill>
                  <a:schemeClr val="bg1">
                    <a:lumMod val="95000"/>
                  </a:schemeClr>
                </a:solidFill>
                <a:effectLst>
                  <a:outerShdw blurRad="50800" dist="38100" dir="2700000" algn="tl" rotWithShape="0">
                    <a:prstClr val="black">
                      <a:alpha val="40000"/>
                    </a:prstClr>
                  </a:outerShdw>
                </a:effectLst>
              </a:rPr>
              <a:t>DRAFT</a:t>
            </a:r>
            <a:endParaRPr lang="en-US" sz="5400" b="0" cap="none" spc="0" dirty="0">
              <a:ln w="0">
                <a:solidFill>
                  <a:schemeClr val="bg1">
                    <a:lumMod val="85000"/>
                  </a:schemeClr>
                </a:solidFill>
              </a:ln>
              <a:solidFill>
                <a:schemeClr val="bg1">
                  <a:lumMod val="95000"/>
                </a:schemeClr>
              </a:solidFill>
              <a:effectLst>
                <a:outerShdw blurRad="50800" dist="38100" dir="2700000" algn="tl" rotWithShape="0">
                  <a:prstClr val="black">
                    <a:alpha val="40000"/>
                  </a:prstClr>
                </a:outerShdw>
              </a:effectLst>
            </a:endParaRPr>
          </a:p>
        </p:txBody>
      </p:sp>
      <p:sp>
        <p:nvSpPr>
          <p:cNvPr id="5" name="Content Placeholder 4"/>
          <p:cNvSpPr>
            <a:spLocks noGrp="1"/>
          </p:cNvSpPr>
          <p:nvPr>
            <p:ph idx="1"/>
          </p:nvPr>
        </p:nvSpPr>
        <p:spPr>
          <a:xfrm>
            <a:off x="219728" y="609600"/>
            <a:ext cx="8773960" cy="5030461"/>
          </a:xfrm>
        </p:spPr>
        <p:txBody>
          <a:bodyPr/>
          <a:lstStyle/>
          <a:p>
            <a:pPr marL="0" indent="0">
              <a:buNone/>
            </a:pPr>
            <a:r>
              <a:rPr lang="en-US" sz="1200" u="sng" dirty="0"/>
              <a:t>Finding (2):</a:t>
            </a:r>
            <a:endParaRPr lang="en-US" sz="1200" dirty="0"/>
          </a:p>
          <a:p>
            <a:pPr marL="0" indent="0">
              <a:buNone/>
            </a:pPr>
            <a:r>
              <a:rPr lang="en-US" sz="1200" b="0" dirty="0"/>
              <a:t>In response to the action from the last subcommittee meeting, FAA provided clarity on improvements and further development needs for the Aviation Environmental Design Tool (AEDT).  This will enable enhanced usability, improved airspace and airport design, continued support for analyses that support domestic and international decision-making. The FAA also identified key risks to AEDT development (e.g. availability of BADA 4 on airplane performance and noise) and has developed appropriate contingency plans</a:t>
            </a:r>
            <a:r>
              <a:rPr lang="en-US" sz="1200" b="0" dirty="0" smtClean="0"/>
              <a:t>.</a:t>
            </a:r>
          </a:p>
          <a:p>
            <a:pPr marL="0" indent="0">
              <a:buNone/>
            </a:pPr>
            <a:endParaRPr lang="en-US" sz="1200" b="0" dirty="0"/>
          </a:p>
          <a:p>
            <a:pPr marL="0" indent="0">
              <a:buNone/>
            </a:pPr>
            <a:r>
              <a:rPr lang="en-US" sz="1200" u="sng" dirty="0"/>
              <a:t>Recommendation (2):</a:t>
            </a:r>
            <a:endParaRPr lang="en-US" sz="1200" dirty="0"/>
          </a:p>
          <a:p>
            <a:pPr marL="0" indent="0">
              <a:buNone/>
            </a:pPr>
            <a:r>
              <a:rPr lang="en-US" sz="1200" b="0" dirty="0"/>
              <a:t>The subcommittee supports the simultaneous development of usability improvements and enhanced features in the near term</a:t>
            </a:r>
            <a:r>
              <a:rPr lang="en-US" sz="1200" b="0" dirty="0" smtClean="0"/>
              <a:t>.</a:t>
            </a:r>
          </a:p>
          <a:p>
            <a:pPr marL="0" indent="0">
              <a:buNone/>
            </a:pPr>
            <a:endParaRPr lang="en-US" sz="1200" b="0" dirty="0"/>
          </a:p>
          <a:p>
            <a:pPr marL="0" indent="0">
              <a:buNone/>
            </a:pPr>
            <a:r>
              <a:rPr lang="en-US" sz="1200" u="sng" dirty="0"/>
              <a:t>Response (2):</a:t>
            </a:r>
            <a:endParaRPr lang="en-US" sz="1200" dirty="0"/>
          </a:p>
          <a:p>
            <a:pPr marL="0" indent="0">
              <a:buNone/>
            </a:pPr>
            <a:r>
              <a:rPr lang="en-US" sz="1200" b="0" dirty="0"/>
              <a:t>The FAA concurs with the Committee’s finding and recommendation and is undertaking the following actions to address its recommendation. We appreciate the Subcommittee’s support for the continued development of the Aviation Environment Design Tool. AEDT is the required tool for domestic environmental analyses and has been at the core of our efforts to support the ICAO CAEP standard setting process.  The new developments will allow AEDT to more accurately capture fuel burn in the terminal area, which is important for the benefits assessment of NextGen, and to improve AEDT’s ability to calculate noise at levels below DNL 65. Based on the Subcommittee’s support, we will move forward with these efforts. </a:t>
            </a:r>
          </a:p>
        </p:txBody>
      </p:sp>
      <p:sp>
        <p:nvSpPr>
          <p:cNvPr id="6" name="Slide Number Placeholder 1"/>
          <p:cNvSpPr>
            <a:spLocks noGrp="1"/>
          </p:cNvSpPr>
          <p:nvPr>
            <p:ph type="sldNum" sz="quarter" idx="4294967295"/>
          </p:nvPr>
        </p:nvSpPr>
        <p:spPr>
          <a:xfrm>
            <a:off x="6636504" y="6248400"/>
            <a:ext cx="1905000" cy="457200"/>
          </a:xfrm>
          <a:prstGeom prst="rect">
            <a:avLst/>
          </a:prstGeom>
          <a:noFill/>
        </p:spPr>
        <p:txBody>
          <a:bodyPr/>
          <a:lstStyle>
            <a:lvl1pPr eaLnBrk="0" hangingPunct="0">
              <a:defRPr sz="2400">
                <a:solidFill>
                  <a:schemeClr val="tx1"/>
                </a:solidFill>
                <a:latin typeface="Arial" charset="0"/>
              </a:defRPr>
            </a:lvl1pPr>
            <a:lvl2pPr marL="742800" indent="-285692" eaLnBrk="0" hangingPunct="0">
              <a:defRPr sz="2400">
                <a:solidFill>
                  <a:schemeClr val="tx1"/>
                </a:solidFill>
                <a:latin typeface="Arial" charset="0"/>
              </a:defRPr>
            </a:lvl2pPr>
            <a:lvl3pPr marL="1142769" indent="-228554" eaLnBrk="0" hangingPunct="0">
              <a:defRPr sz="2400">
                <a:solidFill>
                  <a:schemeClr val="tx1"/>
                </a:solidFill>
                <a:latin typeface="Arial" charset="0"/>
              </a:defRPr>
            </a:lvl3pPr>
            <a:lvl4pPr marL="1599878" indent="-228554" eaLnBrk="0" hangingPunct="0">
              <a:defRPr sz="2400">
                <a:solidFill>
                  <a:schemeClr val="tx1"/>
                </a:solidFill>
                <a:latin typeface="Arial" charset="0"/>
              </a:defRPr>
            </a:lvl4pPr>
            <a:lvl5pPr marL="2056984" indent="-228554" eaLnBrk="0" hangingPunct="0">
              <a:defRPr sz="2400">
                <a:solidFill>
                  <a:schemeClr val="tx1"/>
                </a:solidFill>
                <a:latin typeface="Arial" charset="0"/>
              </a:defRPr>
            </a:lvl5pPr>
            <a:lvl6pPr marL="2514092" indent="-228554" eaLnBrk="0" fontAlgn="base" hangingPunct="0">
              <a:spcBef>
                <a:spcPct val="50000"/>
              </a:spcBef>
              <a:spcAft>
                <a:spcPct val="0"/>
              </a:spcAft>
              <a:buChar char="•"/>
              <a:defRPr sz="2400">
                <a:solidFill>
                  <a:schemeClr val="tx1"/>
                </a:solidFill>
                <a:latin typeface="Arial" charset="0"/>
              </a:defRPr>
            </a:lvl6pPr>
            <a:lvl7pPr marL="2971200" indent="-228554" eaLnBrk="0" fontAlgn="base" hangingPunct="0">
              <a:spcBef>
                <a:spcPct val="50000"/>
              </a:spcBef>
              <a:spcAft>
                <a:spcPct val="0"/>
              </a:spcAft>
              <a:buChar char="•"/>
              <a:defRPr sz="2400">
                <a:solidFill>
                  <a:schemeClr val="tx1"/>
                </a:solidFill>
                <a:latin typeface="Arial" charset="0"/>
              </a:defRPr>
            </a:lvl7pPr>
            <a:lvl8pPr marL="3428308" indent="-228554" eaLnBrk="0" fontAlgn="base" hangingPunct="0">
              <a:spcBef>
                <a:spcPct val="50000"/>
              </a:spcBef>
              <a:spcAft>
                <a:spcPct val="0"/>
              </a:spcAft>
              <a:buChar char="•"/>
              <a:defRPr sz="2400">
                <a:solidFill>
                  <a:schemeClr val="tx1"/>
                </a:solidFill>
                <a:latin typeface="Arial" charset="0"/>
              </a:defRPr>
            </a:lvl8pPr>
            <a:lvl9pPr marL="3885415" indent="-228554" eaLnBrk="0" fontAlgn="base" hangingPunct="0">
              <a:spcBef>
                <a:spcPct val="50000"/>
              </a:spcBef>
              <a:spcAft>
                <a:spcPct val="0"/>
              </a:spcAft>
              <a:buChar char="•"/>
              <a:defRPr sz="2400">
                <a:solidFill>
                  <a:schemeClr val="tx1"/>
                </a:solidFill>
                <a:latin typeface="Arial" charset="0"/>
              </a:defRPr>
            </a:lvl9pPr>
          </a:lstStyle>
          <a:p>
            <a:pPr algn="r" eaLnBrk="1" hangingPunct="1">
              <a:buNone/>
            </a:pPr>
            <a:fld id="{B1C6B998-0A5D-4C92-A836-3DA03D7C074A}" type="slidenum">
              <a:rPr lang="en-US" sz="1400">
                <a:solidFill>
                  <a:srgbClr val="FFFFFF"/>
                </a:solidFill>
              </a:rPr>
              <a:pPr algn="r" eaLnBrk="1" hangingPunct="1">
                <a:buNone/>
              </a:pPr>
              <a:t>5</a:t>
            </a:fld>
            <a:endParaRPr lang="en-US" sz="1400">
              <a:solidFill>
                <a:srgbClr val="FFFFFF"/>
              </a:solidFill>
            </a:endParaRPr>
          </a:p>
        </p:txBody>
      </p:sp>
    </p:spTree>
    <p:extLst>
      <p:ext uri="{BB962C8B-B14F-4D97-AF65-F5344CB8AC3E}">
        <p14:creationId xmlns:p14="http://schemas.microsoft.com/office/powerpoint/2010/main" val="38492438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19139343">
            <a:off x="1350055" y="2388144"/>
            <a:ext cx="5827598" cy="1323439"/>
          </a:xfrm>
          <a:prstGeom prst="rect">
            <a:avLst/>
          </a:prstGeom>
          <a:noFill/>
        </p:spPr>
        <p:txBody>
          <a:bodyPr wrap="square" lIns="91440" tIns="45720" rIns="91440" bIns="45720">
            <a:spAutoFit/>
          </a:bodyPr>
          <a:lstStyle/>
          <a:p>
            <a:pPr algn="ctr">
              <a:buNone/>
            </a:pPr>
            <a:r>
              <a:rPr lang="en-US" sz="8000" dirty="0">
                <a:ln w="0">
                  <a:solidFill>
                    <a:schemeClr val="bg1">
                      <a:lumMod val="85000"/>
                    </a:schemeClr>
                  </a:solidFill>
                </a:ln>
                <a:solidFill>
                  <a:schemeClr val="bg1">
                    <a:lumMod val="95000"/>
                  </a:schemeClr>
                </a:solidFill>
                <a:effectLst>
                  <a:outerShdw blurRad="50800" dist="38100" dir="2700000" algn="tl" rotWithShape="0">
                    <a:prstClr val="black">
                      <a:alpha val="40000"/>
                    </a:prstClr>
                  </a:outerShdw>
                </a:effectLst>
              </a:rPr>
              <a:t>DRAFT</a:t>
            </a:r>
            <a:endParaRPr lang="en-US" sz="5400" dirty="0">
              <a:ln w="0">
                <a:solidFill>
                  <a:schemeClr val="bg1">
                    <a:lumMod val="85000"/>
                  </a:schemeClr>
                </a:solidFill>
              </a:ln>
              <a:solidFill>
                <a:schemeClr val="bg1">
                  <a:lumMod val="95000"/>
                </a:schemeClr>
              </a:solidFill>
              <a:effectLst>
                <a:outerShdw blurRad="50800" dist="38100" dir="2700000" algn="tl" rotWithShape="0">
                  <a:prstClr val="black">
                    <a:alpha val="40000"/>
                  </a:prstClr>
                </a:outerShdw>
              </a:effectLst>
            </a:endParaRPr>
          </a:p>
        </p:txBody>
      </p:sp>
      <p:sp>
        <p:nvSpPr>
          <p:cNvPr id="4" name="Title 3"/>
          <p:cNvSpPr>
            <a:spLocks noGrp="1"/>
          </p:cNvSpPr>
          <p:nvPr>
            <p:ph type="title"/>
          </p:nvPr>
        </p:nvSpPr>
        <p:spPr/>
        <p:txBody>
          <a:bodyPr/>
          <a:lstStyle/>
          <a:p>
            <a:r>
              <a:rPr lang="en-US" dirty="0" smtClean="0">
                <a:solidFill>
                  <a:srgbClr val="000066"/>
                </a:solidFill>
                <a:ea typeface="ＭＳ Ｐゴシック" pitchFamily="-109" charset="-128"/>
              </a:rPr>
              <a:t>2017-03 </a:t>
            </a:r>
            <a:r>
              <a:rPr lang="en-US" dirty="0">
                <a:solidFill>
                  <a:srgbClr val="000066"/>
                </a:solidFill>
                <a:ea typeface="ＭＳ Ｐゴシック" pitchFamily="-109" charset="-128"/>
              </a:rPr>
              <a:t>REDAC Recommendation - </a:t>
            </a:r>
            <a:r>
              <a:rPr lang="en-US" dirty="0" smtClean="0">
                <a:solidFill>
                  <a:srgbClr val="000066"/>
                </a:solidFill>
                <a:ea typeface="ＭＳ Ｐゴシック" pitchFamily="-109" charset="-128"/>
              </a:rPr>
              <a:t>3</a:t>
            </a:r>
            <a:endParaRPr lang="en-US" dirty="0"/>
          </a:p>
        </p:txBody>
      </p:sp>
      <p:sp>
        <p:nvSpPr>
          <p:cNvPr id="5" name="Content Placeholder 4"/>
          <p:cNvSpPr>
            <a:spLocks noGrp="1"/>
          </p:cNvSpPr>
          <p:nvPr>
            <p:ph idx="1"/>
          </p:nvPr>
        </p:nvSpPr>
        <p:spPr>
          <a:xfrm>
            <a:off x="219728" y="609600"/>
            <a:ext cx="8773960" cy="5030461"/>
          </a:xfrm>
        </p:spPr>
        <p:txBody>
          <a:bodyPr/>
          <a:lstStyle/>
          <a:p>
            <a:pPr marL="0" indent="0">
              <a:buNone/>
            </a:pPr>
            <a:r>
              <a:rPr lang="en-US" sz="1200" u="sng" dirty="0"/>
              <a:t>Finding (3):</a:t>
            </a:r>
            <a:endParaRPr lang="en-US" sz="1200" dirty="0"/>
          </a:p>
          <a:p>
            <a:pPr marL="0" indent="0">
              <a:buNone/>
            </a:pPr>
            <a:r>
              <a:rPr lang="en-US" sz="1200" b="0" dirty="0"/>
              <a:t>In partnership with industry, the Continuous Lower Energy, Emissions, and Noise (CLEEN) Program is maturing new technologies that will continue to show significant engine and aircraft performance benefits (fuel burn and operations improvement, noise and emissions reduction). The Commercial Aviation Alternative Fuels Initiative (CAAFI) also continues to make significant progress in advancing alternative jet fuels as a private public partnership between the FAA and industry. </a:t>
            </a:r>
          </a:p>
          <a:p>
            <a:pPr marL="0" indent="0">
              <a:buNone/>
            </a:pPr>
            <a:r>
              <a:rPr lang="en-US" sz="1200" b="0" dirty="0"/>
              <a:t>CLEEN and CAAFI are both very successful industry/FAA cost-share programs as is the Aviation Sustainability Center (ASCENT), the FAA Center of Excellence for Alternative Jet Fuels and Environment. Three quarters of Environment and Energy research funds are generating 100% plus cost matching from non-federal partners (CLEEN, CAAFI, and ASCENT).  This leverages scarce FAA R&amp;D funds to accomplish significant advances and improvements.</a:t>
            </a:r>
          </a:p>
          <a:p>
            <a:pPr marL="0" indent="0">
              <a:buNone/>
            </a:pPr>
            <a:endParaRPr lang="en-US" sz="1200" u="sng" dirty="0" smtClean="0"/>
          </a:p>
          <a:p>
            <a:pPr marL="0" indent="0">
              <a:buNone/>
            </a:pPr>
            <a:r>
              <a:rPr lang="en-US" sz="1200" u="sng" dirty="0" smtClean="0"/>
              <a:t>Recommendation </a:t>
            </a:r>
            <a:r>
              <a:rPr lang="en-US" sz="1200" u="sng" dirty="0"/>
              <a:t>(3)</a:t>
            </a:r>
            <a:endParaRPr lang="en-US" sz="1200" dirty="0"/>
          </a:p>
          <a:p>
            <a:pPr marL="0" indent="0">
              <a:buNone/>
            </a:pPr>
            <a:r>
              <a:rPr lang="en-US" sz="1200" b="0" dirty="0"/>
              <a:t>The subcommittee encourages Public Private Partnerships like CLEEN, CAAFI and ASCENT programs to leverage resources and recommends that FAA should continue to prioritize robust funding for these programs. </a:t>
            </a:r>
          </a:p>
          <a:p>
            <a:pPr marL="0" indent="0">
              <a:buNone/>
            </a:pPr>
            <a:endParaRPr lang="en-US" sz="1200" u="sng" dirty="0" smtClean="0"/>
          </a:p>
          <a:p>
            <a:pPr marL="0" indent="0">
              <a:buNone/>
            </a:pPr>
            <a:r>
              <a:rPr lang="en-US" sz="1200" u="sng" dirty="0" smtClean="0"/>
              <a:t>Response </a:t>
            </a:r>
            <a:r>
              <a:rPr lang="en-US" sz="1200" u="sng" dirty="0"/>
              <a:t>(3)</a:t>
            </a:r>
            <a:endParaRPr lang="en-US" sz="1200" dirty="0"/>
          </a:p>
          <a:p>
            <a:pPr marL="0" indent="0">
              <a:buNone/>
            </a:pPr>
            <a:r>
              <a:rPr lang="en-US" sz="1200" b="0" dirty="0"/>
              <a:t>The FAA concurs with the Committee’s finding and recommendation and is undertaking the following actions to address its recommendation. We appreciate the Subcommittee’s recognition that the vast majority of the Environment and Energy R&amp;D program has been leveraging resources from the private sector via public-private partnerships. CLEEN and ASCENT account for roughly three quarters of the RE&amp;D Environment and Energy funding. As such, three quarters of the RE&amp;D budget is generating 100% cost share. CAAFI does not have a cost-share requirement so the non-government funds going toward it have not been tracked over time. However, the effort has considerable industry support – especially from the airlines – and has been successful in directing efforts across the federal government.  CLEEN, CAAFI and ASCENT have all been successful because of their strong engagement with industry. We were excited to see that the work of the FAA and industry in CAAFI to advance alternative jet fuels was highlighted as a model for public-private partnerships in the UN Secretary General’s 2016 report on Sustainable Transport.  </a:t>
            </a:r>
          </a:p>
        </p:txBody>
      </p:sp>
      <p:sp>
        <p:nvSpPr>
          <p:cNvPr id="6" name="Slide Number Placeholder 1"/>
          <p:cNvSpPr>
            <a:spLocks noGrp="1"/>
          </p:cNvSpPr>
          <p:nvPr>
            <p:ph type="sldNum" sz="quarter" idx="4294967295"/>
          </p:nvPr>
        </p:nvSpPr>
        <p:spPr>
          <a:xfrm>
            <a:off x="6636504" y="6248400"/>
            <a:ext cx="1905000" cy="457200"/>
          </a:xfrm>
          <a:prstGeom prst="rect">
            <a:avLst/>
          </a:prstGeom>
          <a:noFill/>
        </p:spPr>
        <p:txBody>
          <a:bodyPr/>
          <a:lstStyle>
            <a:lvl1pPr eaLnBrk="0" hangingPunct="0">
              <a:defRPr sz="2400">
                <a:solidFill>
                  <a:schemeClr val="tx1"/>
                </a:solidFill>
                <a:latin typeface="Arial" charset="0"/>
              </a:defRPr>
            </a:lvl1pPr>
            <a:lvl2pPr marL="742800" indent="-285692" eaLnBrk="0" hangingPunct="0">
              <a:defRPr sz="2400">
                <a:solidFill>
                  <a:schemeClr val="tx1"/>
                </a:solidFill>
                <a:latin typeface="Arial" charset="0"/>
              </a:defRPr>
            </a:lvl2pPr>
            <a:lvl3pPr marL="1142769" indent="-228554" eaLnBrk="0" hangingPunct="0">
              <a:defRPr sz="2400">
                <a:solidFill>
                  <a:schemeClr val="tx1"/>
                </a:solidFill>
                <a:latin typeface="Arial" charset="0"/>
              </a:defRPr>
            </a:lvl3pPr>
            <a:lvl4pPr marL="1599878" indent="-228554" eaLnBrk="0" hangingPunct="0">
              <a:defRPr sz="2400">
                <a:solidFill>
                  <a:schemeClr val="tx1"/>
                </a:solidFill>
                <a:latin typeface="Arial" charset="0"/>
              </a:defRPr>
            </a:lvl4pPr>
            <a:lvl5pPr marL="2056984" indent="-228554" eaLnBrk="0" hangingPunct="0">
              <a:defRPr sz="2400">
                <a:solidFill>
                  <a:schemeClr val="tx1"/>
                </a:solidFill>
                <a:latin typeface="Arial" charset="0"/>
              </a:defRPr>
            </a:lvl5pPr>
            <a:lvl6pPr marL="2514092" indent="-228554" eaLnBrk="0" fontAlgn="base" hangingPunct="0">
              <a:spcBef>
                <a:spcPct val="50000"/>
              </a:spcBef>
              <a:spcAft>
                <a:spcPct val="0"/>
              </a:spcAft>
              <a:buChar char="•"/>
              <a:defRPr sz="2400">
                <a:solidFill>
                  <a:schemeClr val="tx1"/>
                </a:solidFill>
                <a:latin typeface="Arial" charset="0"/>
              </a:defRPr>
            </a:lvl6pPr>
            <a:lvl7pPr marL="2971200" indent="-228554" eaLnBrk="0" fontAlgn="base" hangingPunct="0">
              <a:spcBef>
                <a:spcPct val="50000"/>
              </a:spcBef>
              <a:spcAft>
                <a:spcPct val="0"/>
              </a:spcAft>
              <a:buChar char="•"/>
              <a:defRPr sz="2400">
                <a:solidFill>
                  <a:schemeClr val="tx1"/>
                </a:solidFill>
                <a:latin typeface="Arial" charset="0"/>
              </a:defRPr>
            </a:lvl7pPr>
            <a:lvl8pPr marL="3428308" indent="-228554" eaLnBrk="0" fontAlgn="base" hangingPunct="0">
              <a:spcBef>
                <a:spcPct val="50000"/>
              </a:spcBef>
              <a:spcAft>
                <a:spcPct val="0"/>
              </a:spcAft>
              <a:buChar char="•"/>
              <a:defRPr sz="2400">
                <a:solidFill>
                  <a:schemeClr val="tx1"/>
                </a:solidFill>
                <a:latin typeface="Arial" charset="0"/>
              </a:defRPr>
            </a:lvl8pPr>
            <a:lvl9pPr marL="3885415" indent="-228554" eaLnBrk="0" fontAlgn="base" hangingPunct="0">
              <a:spcBef>
                <a:spcPct val="50000"/>
              </a:spcBef>
              <a:spcAft>
                <a:spcPct val="0"/>
              </a:spcAft>
              <a:buChar char="•"/>
              <a:defRPr sz="2400">
                <a:solidFill>
                  <a:schemeClr val="tx1"/>
                </a:solidFill>
                <a:latin typeface="Arial" charset="0"/>
              </a:defRPr>
            </a:lvl9pPr>
          </a:lstStyle>
          <a:p>
            <a:pPr algn="r" eaLnBrk="1" hangingPunct="1">
              <a:buNone/>
            </a:pPr>
            <a:fld id="{B1C6B998-0A5D-4C92-A836-3DA03D7C074A}" type="slidenum">
              <a:rPr lang="en-US" sz="1400">
                <a:solidFill>
                  <a:srgbClr val="FFFFFF"/>
                </a:solidFill>
              </a:rPr>
              <a:pPr algn="r" eaLnBrk="1" hangingPunct="1">
                <a:buNone/>
              </a:pPr>
              <a:t>6</a:t>
            </a:fld>
            <a:endParaRPr lang="en-US" sz="1400">
              <a:solidFill>
                <a:srgbClr val="FFFFFF"/>
              </a:solidFill>
            </a:endParaRPr>
          </a:p>
        </p:txBody>
      </p:sp>
    </p:spTree>
    <p:extLst>
      <p:ext uri="{BB962C8B-B14F-4D97-AF65-F5344CB8AC3E}">
        <p14:creationId xmlns:p14="http://schemas.microsoft.com/office/powerpoint/2010/main" val="28792201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0066"/>
                </a:solidFill>
                <a:ea typeface="ＭＳ Ｐゴシック" pitchFamily="-109" charset="-128"/>
              </a:rPr>
              <a:t>2017-03 </a:t>
            </a:r>
            <a:r>
              <a:rPr lang="en-US" dirty="0">
                <a:solidFill>
                  <a:srgbClr val="000066"/>
                </a:solidFill>
                <a:ea typeface="ＭＳ Ｐゴシック" pitchFamily="-109" charset="-128"/>
              </a:rPr>
              <a:t>REDAC Recommendation - </a:t>
            </a:r>
            <a:r>
              <a:rPr lang="en-US" dirty="0" smtClean="0">
                <a:solidFill>
                  <a:srgbClr val="000066"/>
                </a:solidFill>
                <a:ea typeface="ＭＳ Ｐゴシック" pitchFamily="-109" charset="-128"/>
              </a:rPr>
              <a:t>4</a:t>
            </a:r>
            <a:endParaRPr lang="en-US" dirty="0"/>
          </a:p>
        </p:txBody>
      </p:sp>
      <p:sp>
        <p:nvSpPr>
          <p:cNvPr id="2" name="Rectangle 1"/>
          <p:cNvSpPr/>
          <p:nvPr/>
        </p:nvSpPr>
        <p:spPr>
          <a:xfrm rot="19547271">
            <a:off x="1738315" y="2119782"/>
            <a:ext cx="5346116" cy="1323439"/>
          </a:xfrm>
          <a:prstGeom prst="rect">
            <a:avLst/>
          </a:prstGeom>
          <a:noFill/>
        </p:spPr>
        <p:txBody>
          <a:bodyPr wrap="square" lIns="91440" tIns="45720" rIns="91440" bIns="45720">
            <a:spAutoFit/>
          </a:bodyPr>
          <a:lstStyle/>
          <a:p>
            <a:pPr algn="ctr">
              <a:buNone/>
            </a:pPr>
            <a:r>
              <a:rPr lang="en-US" sz="8000" dirty="0">
                <a:ln w="0">
                  <a:solidFill>
                    <a:schemeClr val="bg1">
                      <a:lumMod val="85000"/>
                    </a:schemeClr>
                  </a:solidFill>
                </a:ln>
                <a:solidFill>
                  <a:schemeClr val="bg1">
                    <a:lumMod val="95000"/>
                  </a:schemeClr>
                </a:solidFill>
                <a:effectLst>
                  <a:outerShdw blurRad="50800" dist="38100" dir="2700000" algn="tl" rotWithShape="0">
                    <a:prstClr val="black">
                      <a:alpha val="40000"/>
                    </a:prstClr>
                  </a:outerShdw>
                </a:effectLst>
              </a:rPr>
              <a:t>DRAFT</a:t>
            </a:r>
            <a:endParaRPr lang="en-US" sz="5400" dirty="0">
              <a:ln w="0">
                <a:solidFill>
                  <a:schemeClr val="bg1">
                    <a:lumMod val="85000"/>
                  </a:schemeClr>
                </a:solidFill>
              </a:ln>
              <a:solidFill>
                <a:schemeClr val="bg1">
                  <a:lumMod val="95000"/>
                </a:schemeClr>
              </a:solidFill>
              <a:effectLst>
                <a:outerShdw blurRad="50800" dist="38100" dir="2700000" algn="tl" rotWithShape="0">
                  <a:prstClr val="black">
                    <a:alpha val="40000"/>
                  </a:prstClr>
                </a:outerShdw>
              </a:effectLst>
            </a:endParaRPr>
          </a:p>
        </p:txBody>
      </p:sp>
      <p:sp>
        <p:nvSpPr>
          <p:cNvPr id="5" name="Content Placeholder 4"/>
          <p:cNvSpPr>
            <a:spLocks noGrp="1"/>
          </p:cNvSpPr>
          <p:nvPr>
            <p:ph idx="1"/>
          </p:nvPr>
        </p:nvSpPr>
        <p:spPr>
          <a:xfrm>
            <a:off x="219728" y="609600"/>
            <a:ext cx="8773960" cy="5030461"/>
          </a:xfrm>
        </p:spPr>
        <p:txBody>
          <a:bodyPr/>
          <a:lstStyle/>
          <a:p>
            <a:pPr marL="0" indent="0">
              <a:buNone/>
            </a:pPr>
            <a:r>
              <a:rPr lang="en-US" sz="1200" u="sng" dirty="0"/>
              <a:t>Finding (4):</a:t>
            </a:r>
            <a:endParaRPr lang="en-US" sz="1200" dirty="0"/>
          </a:p>
          <a:p>
            <a:pPr marL="0" indent="0">
              <a:buNone/>
            </a:pPr>
            <a:r>
              <a:rPr lang="en-US" sz="1200" b="0" dirty="0"/>
              <a:t>The operational research program is an important and impactful program in the Environment and Energy portfolio.  These projects are being worked (or planned to be worked) in collaboration with the FAA Air Traffic Organization (ATO), FAA NextGen Office (ANG), FAA Office of Airports (ARP), NASA, and </a:t>
            </a:r>
            <a:r>
              <a:rPr lang="en-US" sz="1200" b="0" dirty="0" err="1"/>
              <a:t>MassPort</a:t>
            </a:r>
            <a:r>
              <a:rPr lang="en-US" sz="1200" b="0" dirty="0"/>
              <a:t>.  </a:t>
            </a:r>
            <a:endParaRPr lang="en-US" sz="1200" b="0" dirty="0" smtClean="0"/>
          </a:p>
          <a:p>
            <a:pPr marL="0" indent="0">
              <a:buNone/>
            </a:pPr>
            <a:endParaRPr lang="en-US" sz="1200" b="0" dirty="0"/>
          </a:p>
          <a:p>
            <a:pPr marL="0" indent="0">
              <a:buNone/>
            </a:pPr>
            <a:r>
              <a:rPr lang="en-US" sz="1200" u="sng" dirty="0"/>
              <a:t>Recommendation (4):</a:t>
            </a:r>
            <a:endParaRPr lang="en-US" sz="1200" dirty="0"/>
          </a:p>
          <a:p>
            <a:pPr marL="0" indent="0">
              <a:buNone/>
            </a:pPr>
            <a:r>
              <a:rPr lang="en-US" sz="1200" b="0" dirty="0"/>
              <a:t>The subcommittee is pleased to see this research included in the portfolio after having been impacted due to the reduction and eventual elimination of F&amp;E funds for this category.  We encourage FAA to pursue this research while recognizing the potential for environmental benefits thru operational changes in all phases of flight</a:t>
            </a:r>
            <a:r>
              <a:rPr lang="en-US" sz="1200" b="0" dirty="0" smtClean="0"/>
              <a:t>.</a:t>
            </a:r>
          </a:p>
          <a:p>
            <a:pPr marL="0" indent="0">
              <a:buNone/>
            </a:pPr>
            <a:endParaRPr lang="en-US" sz="1200" b="0" dirty="0"/>
          </a:p>
          <a:p>
            <a:pPr marL="0" indent="0">
              <a:buNone/>
            </a:pPr>
            <a:r>
              <a:rPr lang="en-US" sz="1200" u="sng" dirty="0"/>
              <a:t>Response (4):</a:t>
            </a:r>
            <a:endParaRPr lang="en-US" sz="1200" dirty="0"/>
          </a:p>
          <a:p>
            <a:pPr marL="0" indent="0">
              <a:buNone/>
            </a:pPr>
            <a:r>
              <a:rPr lang="en-US" sz="1200" b="0" dirty="0"/>
              <a:t>The FAA concurs with the Committee’s finding and recommendation and is undertaking the following actions to address its recommendation. We are pleased with the collaboration that has developed around the FAA-</a:t>
            </a:r>
            <a:r>
              <a:rPr lang="en-US" sz="1200" b="0" dirty="0" err="1"/>
              <a:t>Massport</a:t>
            </a:r>
            <a:r>
              <a:rPr lang="en-US" sz="1200" b="0" dirty="0"/>
              <a:t>-MIT effort to examine how noise could be changed and potentially reduced via changes in aircraft operational procedure concepts. The collaboration with </a:t>
            </a:r>
            <a:r>
              <a:rPr lang="en-US" sz="1200" b="0" dirty="0" err="1"/>
              <a:t>Massport</a:t>
            </a:r>
            <a:r>
              <a:rPr lang="en-US" sz="1200" b="0" dirty="0"/>
              <a:t> is part of our overall effort to accelerate the maturation of low noise aircraft technologies and noise mitigation techniques for arrivals and departures that could reduce community noise exposure. While the CLEEN program will help to reduce noise from new aircraft, we know that we also need to find ways to reduce the noise from the current fleet of aircraft while maintaining safety. The FAA-</a:t>
            </a:r>
            <a:r>
              <a:rPr lang="en-US" sz="1200" b="0" dirty="0" err="1"/>
              <a:t>Massport</a:t>
            </a:r>
            <a:r>
              <a:rPr lang="en-US" sz="1200" b="0" dirty="0"/>
              <a:t>-MIT effort is using tools that were developed by MIT (as a part of the ASCENT Center of Excellence) with funding from FAA to evaluate procedures and procedure modifications with noise reduction potential. We have also begun efforts with UPS to identify and evaluate operational procedure concepts that could reduce noise, including those being developed in the FAA-</a:t>
            </a:r>
            <a:r>
              <a:rPr lang="en-US" sz="1200" b="0" dirty="0" err="1"/>
              <a:t>Massport</a:t>
            </a:r>
            <a:r>
              <a:rPr lang="en-US" sz="1200" b="0" dirty="0"/>
              <a:t>-MIT effort. Based on the Subcommittee’s support, we will continue to conduct research to identify procedures and procedural changes that could mitigate noise from the current fleet.</a:t>
            </a:r>
          </a:p>
        </p:txBody>
      </p:sp>
      <p:sp>
        <p:nvSpPr>
          <p:cNvPr id="6" name="Slide Number Placeholder 1"/>
          <p:cNvSpPr>
            <a:spLocks noGrp="1"/>
          </p:cNvSpPr>
          <p:nvPr>
            <p:ph type="sldNum" sz="quarter" idx="4294967295"/>
          </p:nvPr>
        </p:nvSpPr>
        <p:spPr>
          <a:xfrm>
            <a:off x="6636504" y="6248400"/>
            <a:ext cx="1905000" cy="457200"/>
          </a:xfrm>
          <a:prstGeom prst="rect">
            <a:avLst/>
          </a:prstGeom>
          <a:noFill/>
        </p:spPr>
        <p:txBody>
          <a:bodyPr/>
          <a:lstStyle>
            <a:lvl1pPr eaLnBrk="0" hangingPunct="0">
              <a:defRPr sz="2400">
                <a:solidFill>
                  <a:schemeClr val="tx1"/>
                </a:solidFill>
                <a:latin typeface="Arial" charset="0"/>
              </a:defRPr>
            </a:lvl1pPr>
            <a:lvl2pPr marL="742800" indent="-285692" eaLnBrk="0" hangingPunct="0">
              <a:defRPr sz="2400">
                <a:solidFill>
                  <a:schemeClr val="tx1"/>
                </a:solidFill>
                <a:latin typeface="Arial" charset="0"/>
              </a:defRPr>
            </a:lvl2pPr>
            <a:lvl3pPr marL="1142769" indent="-228554" eaLnBrk="0" hangingPunct="0">
              <a:defRPr sz="2400">
                <a:solidFill>
                  <a:schemeClr val="tx1"/>
                </a:solidFill>
                <a:latin typeface="Arial" charset="0"/>
              </a:defRPr>
            </a:lvl3pPr>
            <a:lvl4pPr marL="1599878" indent="-228554" eaLnBrk="0" hangingPunct="0">
              <a:defRPr sz="2400">
                <a:solidFill>
                  <a:schemeClr val="tx1"/>
                </a:solidFill>
                <a:latin typeface="Arial" charset="0"/>
              </a:defRPr>
            </a:lvl4pPr>
            <a:lvl5pPr marL="2056984" indent="-228554" eaLnBrk="0" hangingPunct="0">
              <a:defRPr sz="2400">
                <a:solidFill>
                  <a:schemeClr val="tx1"/>
                </a:solidFill>
                <a:latin typeface="Arial" charset="0"/>
              </a:defRPr>
            </a:lvl5pPr>
            <a:lvl6pPr marL="2514092" indent="-228554" eaLnBrk="0" fontAlgn="base" hangingPunct="0">
              <a:spcBef>
                <a:spcPct val="50000"/>
              </a:spcBef>
              <a:spcAft>
                <a:spcPct val="0"/>
              </a:spcAft>
              <a:buChar char="•"/>
              <a:defRPr sz="2400">
                <a:solidFill>
                  <a:schemeClr val="tx1"/>
                </a:solidFill>
                <a:latin typeface="Arial" charset="0"/>
              </a:defRPr>
            </a:lvl6pPr>
            <a:lvl7pPr marL="2971200" indent="-228554" eaLnBrk="0" fontAlgn="base" hangingPunct="0">
              <a:spcBef>
                <a:spcPct val="50000"/>
              </a:spcBef>
              <a:spcAft>
                <a:spcPct val="0"/>
              </a:spcAft>
              <a:buChar char="•"/>
              <a:defRPr sz="2400">
                <a:solidFill>
                  <a:schemeClr val="tx1"/>
                </a:solidFill>
                <a:latin typeface="Arial" charset="0"/>
              </a:defRPr>
            </a:lvl7pPr>
            <a:lvl8pPr marL="3428308" indent="-228554" eaLnBrk="0" fontAlgn="base" hangingPunct="0">
              <a:spcBef>
                <a:spcPct val="50000"/>
              </a:spcBef>
              <a:spcAft>
                <a:spcPct val="0"/>
              </a:spcAft>
              <a:buChar char="•"/>
              <a:defRPr sz="2400">
                <a:solidFill>
                  <a:schemeClr val="tx1"/>
                </a:solidFill>
                <a:latin typeface="Arial" charset="0"/>
              </a:defRPr>
            </a:lvl8pPr>
            <a:lvl9pPr marL="3885415" indent="-228554" eaLnBrk="0" fontAlgn="base" hangingPunct="0">
              <a:spcBef>
                <a:spcPct val="50000"/>
              </a:spcBef>
              <a:spcAft>
                <a:spcPct val="0"/>
              </a:spcAft>
              <a:buChar char="•"/>
              <a:defRPr sz="2400">
                <a:solidFill>
                  <a:schemeClr val="tx1"/>
                </a:solidFill>
                <a:latin typeface="Arial" charset="0"/>
              </a:defRPr>
            </a:lvl9pPr>
          </a:lstStyle>
          <a:p>
            <a:pPr algn="r" eaLnBrk="1" hangingPunct="1">
              <a:buNone/>
            </a:pPr>
            <a:fld id="{B1C6B998-0A5D-4C92-A836-3DA03D7C074A}" type="slidenum">
              <a:rPr lang="en-US" sz="1400">
                <a:solidFill>
                  <a:srgbClr val="FFFFFF"/>
                </a:solidFill>
              </a:rPr>
              <a:pPr algn="r" eaLnBrk="1" hangingPunct="1">
                <a:buNone/>
              </a:pPr>
              <a:t>7</a:t>
            </a:fld>
            <a:endParaRPr lang="en-US" sz="1400">
              <a:solidFill>
                <a:srgbClr val="FFFFFF"/>
              </a:solidFill>
            </a:endParaRPr>
          </a:p>
        </p:txBody>
      </p:sp>
    </p:spTree>
    <p:extLst>
      <p:ext uri="{BB962C8B-B14F-4D97-AF65-F5344CB8AC3E}">
        <p14:creationId xmlns:p14="http://schemas.microsoft.com/office/powerpoint/2010/main" val="24565924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19027571">
            <a:off x="1673281" y="1971340"/>
            <a:ext cx="5105400" cy="1323439"/>
          </a:xfrm>
          <a:prstGeom prst="rect">
            <a:avLst/>
          </a:prstGeom>
          <a:noFill/>
        </p:spPr>
        <p:txBody>
          <a:bodyPr wrap="square" lIns="91440" tIns="45720" rIns="91440" bIns="45720">
            <a:spAutoFit/>
          </a:bodyPr>
          <a:lstStyle/>
          <a:p>
            <a:pPr algn="ctr">
              <a:buNone/>
            </a:pPr>
            <a:r>
              <a:rPr lang="en-US" sz="8000" dirty="0">
                <a:ln w="0">
                  <a:solidFill>
                    <a:schemeClr val="bg1">
                      <a:lumMod val="95000"/>
                    </a:schemeClr>
                  </a:solidFill>
                </a:ln>
                <a:solidFill>
                  <a:schemeClr val="bg1">
                    <a:lumMod val="95000"/>
                  </a:schemeClr>
                </a:solidFill>
                <a:effectLst>
                  <a:outerShdw blurRad="50800" dist="38100" dir="2700000" algn="tl" rotWithShape="0">
                    <a:prstClr val="black">
                      <a:alpha val="40000"/>
                    </a:prstClr>
                  </a:outerShdw>
                </a:effectLst>
              </a:rPr>
              <a:t>DRAFT</a:t>
            </a:r>
            <a:endParaRPr lang="en-US" sz="5400" dirty="0">
              <a:ln w="0">
                <a:solidFill>
                  <a:schemeClr val="bg1">
                    <a:lumMod val="95000"/>
                  </a:schemeClr>
                </a:solidFill>
              </a:ln>
              <a:solidFill>
                <a:schemeClr val="bg1">
                  <a:lumMod val="95000"/>
                </a:schemeClr>
              </a:solidFill>
              <a:effectLst>
                <a:outerShdw blurRad="50800" dist="38100" dir="2700000" algn="tl" rotWithShape="0">
                  <a:prstClr val="black">
                    <a:alpha val="40000"/>
                  </a:prstClr>
                </a:outerShdw>
              </a:effectLst>
            </a:endParaRPr>
          </a:p>
        </p:txBody>
      </p:sp>
      <p:sp>
        <p:nvSpPr>
          <p:cNvPr id="4" name="Title 3"/>
          <p:cNvSpPr>
            <a:spLocks noGrp="1"/>
          </p:cNvSpPr>
          <p:nvPr>
            <p:ph type="title"/>
          </p:nvPr>
        </p:nvSpPr>
        <p:spPr/>
        <p:txBody>
          <a:bodyPr/>
          <a:lstStyle/>
          <a:p>
            <a:r>
              <a:rPr lang="en-US" dirty="0" smtClean="0">
                <a:solidFill>
                  <a:srgbClr val="000066"/>
                </a:solidFill>
                <a:ea typeface="ＭＳ Ｐゴシック" pitchFamily="-109" charset="-128"/>
              </a:rPr>
              <a:t>2017-03 </a:t>
            </a:r>
            <a:r>
              <a:rPr lang="en-US" dirty="0">
                <a:solidFill>
                  <a:srgbClr val="000066"/>
                </a:solidFill>
                <a:ea typeface="ＭＳ Ｐゴシック" pitchFamily="-109" charset="-128"/>
              </a:rPr>
              <a:t>REDAC Recommendation - </a:t>
            </a:r>
            <a:r>
              <a:rPr lang="en-US" dirty="0" smtClean="0">
                <a:solidFill>
                  <a:srgbClr val="000066"/>
                </a:solidFill>
                <a:ea typeface="ＭＳ Ｐゴシック" pitchFamily="-109" charset="-128"/>
              </a:rPr>
              <a:t>5</a:t>
            </a:r>
            <a:endParaRPr lang="en-US" dirty="0"/>
          </a:p>
        </p:txBody>
      </p:sp>
      <p:sp>
        <p:nvSpPr>
          <p:cNvPr id="5" name="Content Placeholder 4"/>
          <p:cNvSpPr>
            <a:spLocks noGrp="1"/>
          </p:cNvSpPr>
          <p:nvPr>
            <p:ph idx="1"/>
          </p:nvPr>
        </p:nvSpPr>
        <p:spPr>
          <a:xfrm>
            <a:off x="219728" y="609600"/>
            <a:ext cx="8773960" cy="5030461"/>
          </a:xfrm>
        </p:spPr>
        <p:txBody>
          <a:bodyPr/>
          <a:lstStyle/>
          <a:p>
            <a:pPr marL="0" indent="0">
              <a:buNone/>
            </a:pPr>
            <a:r>
              <a:rPr lang="en-US" sz="1200" u="sng" dirty="0"/>
              <a:t>Finding (5):</a:t>
            </a:r>
            <a:endParaRPr lang="en-US" sz="1200" dirty="0"/>
          </a:p>
          <a:p>
            <a:pPr marL="0" indent="0">
              <a:buNone/>
            </a:pPr>
            <a:r>
              <a:rPr lang="en-US" sz="1200" b="0" dirty="0"/>
              <a:t>The workload of FAA AEE staff has been increasing driven by CO2 standard setting, global market based measure (CORSIA) development, non-volatile particulate matter standard settings, supersonic aircraft, and a broad range of noise work. </a:t>
            </a:r>
          </a:p>
          <a:p>
            <a:pPr marL="0" indent="0">
              <a:buNone/>
            </a:pPr>
            <a:r>
              <a:rPr lang="en-US" sz="1200" b="0" dirty="0"/>
              <a:t>Staff vacancies within the organization are a big concern.  These vacancies need to be filled.  A lack of skilled personnel could delay completion of critical projects, and in the long term, prevent achievement of the core FAA mission, including improving efficiency of aviation system. </a:t>
            </a:r>
          </a:p>
          <a:p>
            <a:pPr marL="0" indent="0">
              <a:buNone/>
            </a:pPr>
            <a:endParaRPr lang="en-US" sz="1200" u="sng" dirty="0" smtClean="0"/>
          </a:p>
          <a:p>
            <a:pPr marL="0" indent="0">
              <a:buNone/>
            </a:pPr>
            <a:r>
              <a:rPr lang="en-US" sz="1200" u="sng" dirty="0" smtClean="0"/>
              <a:t>Recommendation </a:t>
            </a:r>
            <a:r>
              <a:rPr lang="en-US" sz="1200" u="sng" dirty="0"/>
              <a:t>(5):</a:t>
            </a:r>
            <a:endParaRPr lang="en-US" sz="1200" dirty="0"/>
          </a:p>
          <a:p>
            <a:pPr marL="0" indent="0">
              <a:buNone/>
            </a:pPr>
            <a:r>
              <a:rPr lang="en-US" sz="1200" b="0" dirty="0"/>
              <a:t>The subcommittee recommends the FAA place a high priority on filling staff vacancies to manage the AEE portfolio and support the expanding workload</a:t>
            </a:r>
            <a:r>
              <a:rPr lang="en-US" sz="1200" b="0" dirty="0" smtClean="0"/>
              <a:t>.</a:t>
            </a:r>
          </a:p>
          <a:p>
            <a:pPr marL="0" indent="0">
              <a:buNone/>
            </a:pPr>
            <a:endParaRPr lang="en-US" sz="1200" b="0" dirty="0"/>
          </a:p>
          <a:p>
            <a:pPr marL="0" indent="0">
              <a:buNone/>
            </a:pPr>
            <a:r>
              <a:rPr lang="en-US" sz="1200" u="sng" dirty="0"/>
              <a:t>Response (5):</a:t>
            </a:r>
            <a:endParaRPr lang="en-US" sz="1200" dirty="0"/>
          </a:p>
          <a:p>
            <a:pPr marL="0" indent="0">
              <a:buNone/>
            </a:pPr>
            <a:r>
              <a:rPr lang="en-US" sz="1200" b="0" dirty="0"/>
              <a:t>The FAA concurs with the Committee’s finding and recommendation and is undertaking the following actions to address its recommendation. We understand the Subcommittee’s concern about staff availability within the Office of Environment and Energy. The work load in AEE has indeed increased due to increasing concerns regarding aviation noise and the continuing international efforts. AEE have had good success over the years in filling positions with highly qualified environmental professionals.  This is due in part to the students and staff that have been trained as a part of PARTNER and ASCENT, the FAA Centers of Excellence for environment and alternative jet fuels. We are currently in the process of developing hiring plans in accordance with administration guidance. </a:t>
            </a:r>
          </a:p>
        </p:txBody>
      </p:sp>
      <p:sp>
        <p:nvSpPr>
          <p:cNvPr id="6" name="Slide Number Placeholder 1"/>
          <p:cNvSpPr>
            <a:spLocks noGrp="1"/>
          </p:cNvSpPr>
          <p:nvPr>
            <p:ph type="sldNum" sz="quarter" idx="4294967295"/>
          </p:nvPr>
        </p:nvSpPr>
        <p:spPr>
          <a:xfrm>
            <a:off x="6636504" y="6248400"/>
            <a:ext cx="1905000" cy="457200"/>
          </a:xfrm>
          <a:prstGeom prst="rect">
            <a:avLst/>
          </a:prstGeom>
          <a:noFill/>
        </p:spPr>
        <p:txBody>
          <a:bodyPr/>
          <a:lstStyle>
            <a:lvl1pPr eaLnBrk="0" hangingPunct="0">
              <a:defRPr sz="2400">
                <a:solidFill>
                  <a:schemeClr val="tx1"/>
                </a:solidFill>
                <a:latin typeface="Arial" charset="0"/>
              </a:defRPr>
            </a:lvl1pPr>
            <a:lvl2pPr marL="742800" indent="-285692" eaLnBrk="0" hangingPunct="0">
              <a:defRPr sz="2400">
                <a:solidFill>
                  <a:schemeClr val="tx1"/>
                </a:solidFill>
                <a:latin typeface="Arial" charset="0"/>
              </a:defRPr>
            </a:lvl2pPr>
            <a:lvl3pPr marL="1142769" indent="-228554" eaLnBrk="0" hangingPunct="0">
              <a:defRPr sz="2400">
                <a:solidFill>
                  <a:schemeClr val="tx1"/>
                </a:solidFill>
                <a:latin typeface="Arial" charset="0"/>
              </a:defRPr>
            </a:lvl3pPr>
            <a:lvl4pPr marL="1599878" indent="-228554" eaLnBrk="0" hangingPunct="0">
              <a:defRPr sz="2400">
                <a:solidFill>
                  <a:schemeClr val="tx1"/>
                </a:solidFill>
                <a:latin typeface="Arial" charset="0"/>
              </a:defRPr>
            </a:lvl4pPr>
            <a:lvl5pPr marL="2056984" indent="-228554" eaLnBrk="0" hangingPunct="0">
              <a:defRPr sz="2400">
                <a:solidFill>
                  <a:schemeClr val="tx1"/>
                </a:solidFill>
                <a:latin typeface="Arial" charset="0"/>
              </a:defRPr>
            </a:lvl5pPr>
            <a:lvl6pPr marL="2514092" indent="-228554" eaLnBrk="0" fontAlgn="base" hangingPunct="0">
              <a:spcBef>
                <a:spcPct val="50000"/>
              </a:spcBef>
              <a:spcAft>
                <a:spcPct val="0"/>
              </a:spcAft>
              <a:buChar char="•"/>
              <a:defRPr sz="2400">
                <a:solidFill>
                  <a:schemeClr val="tx1"/>
                </a:solidFill>
                <a:latin typeface="Arial" charset="0"/>
              </a:defRPr>
            </a:lvl6pPr>
            <a:lvl7pPr marL="2971200" indent="-228554" eaLnBrk="0" fontAlgn="base" hangingPunct="0">
              <a:spcBef>
                <a:spcPct val="50000"/>
              </a:spcBef>
              <a:spcAft>
                <a:spcPct val="0"/>
              </a:spcAft>
              <a:buChar char="•"/>
              <a:defRPr sz="2400">
                <a:solidFill>
                  <a:schemeClr val="tx1"/>
                </a:solidFill>
                <a:latin typeface="Arial" charset="0"/>
              </a:defRPr>
            </a:lvl7pPr>
            <a:lvl8pPr marL="3428308" indent="-228554" eaLnBrk="0" fontAlgn="base" hangingPunct="0">
              <a:spcBef>
                <a:spcPct val="50000"/>
              </a:spcBef>
              <a:spcAft>
                <a:spcPct val="0"/>
              </a:spcAft>
              <a:buChar char="•"/>
              <a:defRPr sz="2400">
                <a:solidFill>
                  <a:schemeClr val="tx1"/>
                </a:solidFill>
                <a:latin typeface="Arial" charset="0"/>
              </a:defRPr>
            </a:lvl8pPr>
            <a:lvl9pPr marL="3885415" indent="-228554" eaLnBrk="0" fontAlgn="base" hangingPunct="0">
              <a:spcBef>
                <a:spcPct val="50000"/>
              </a:spcBef>
              <a:spcAft>
                <a:spcPct val="0"/>
              </a:spcAft>
              <a:buChar char="•"/>
              <a:defRPr sz="2400">
                <a:solidFill>
                  <a:schemeClr val="tx1"/>
                </a:solidFill>
                <a:latin typeface="Arial" charset="0"/>
              </a:defRPr>
            </a:lvl9pPr>
          </a:lstStyle>
          <a:p>
            <a:pPr algn="r" eaLnBrk="1" hangingPunct="1">
              <a:buNone/>
            </a:pPr>
            <a:fld id="{B1C6B998-0A5D-4C92-A836-3DA03D7C074A}" type="slidenum">
              <a:rPr lang="en-US" sz="1400">
                <a:solidFill>
                  <a:srgbClr val="FFFFFF"/>
                </a:solidFill>
              </a:rPr>
              <a:pPr algn="r" eaLnBrk="1" hangingPunct="1">
                <a:buNone/>
              </a:pPr>
              <a:t>8</a:t>
            </a:fld>
            <a:endParaRPr lang="en-US" sz="1400">
              <a:solidFill>
                <a:srgbClr val="FFFFFF"/>
              </a:solidFill>
            </a:endParaRPr>
          </a:p>
        </p:txBody>
      </p:sp>
    </p:spTree>
    <p:extLst>
      <p:ext uri="{BB962C8B-B14F-4D97-AF65-F5344CB8AC3E}">
        <p14:creationId xmlns:p14="http://schemas.microsoft.com/office/powerpoint/2010/main" val="11153995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19235257">
            <a:off x="1677095" y="1979436"/>
            <a:ext cx="5029200" cy="1323439"/>
          </a:xfrm>
          <a:prstGeom prst="rect">
            <a:avLst/>
          </a:prstGeom>
          <a:noFill/>
        </p:spPr>
        <p:txBody>
          <a:bodyPr wrap="square" lIns="91440" tIns="45720" rIns="91440" bIns="45720">
            <a:spAutoFit/>
          </a:bodyPr>
          <a:lstStyle/>
          <a:p>
            <a:pPr algn="ctr">
              <a:buNone/>
            </a:pPr>
            <a:r>
              <a:rPr lang="en-US" sz="8000" dirty="0">
                <a:ln w="0">
                  <a:solidFill>
                    <a:schemeClr val="bg1">
                      <a:lumMod val="95000"/>
                    </a:schemeClr>
                  </a:solidFill>
                </a:ln>
                <a:solidFill>
                  <a:schemeClr val="bg1">
                    <a:lumMod val="95000"/>
                  </a:schemeClr>
                </a:solidFill>
                <a:effectLst>
                  <a:outerShdw blurRad="50800" dist="38100" dir="2700000" algn="tl" rotWithShape="0">
                    <a:prstClr val="black">
                      <a:alpha val="40000"/>
                    </a:prstClr>
                  </a:outerShdw>
                </a:effectLst>
              </a:rPr>
              <a:t>DRAFT</a:t>
            </a:r>
            <a:endParaRPr lang="en-US" sz="5400" dirty="0">
              <a:ln w="0">
                <a:solidFill>
                  <a:schemeClr val="bg1">
                    <a:lumMod val="95000"/>
                  </a:schemeClr>
                </a:solidFill>
              </a:ln>
              <a:solidFill>
                <a:schemeClr val="bg1">
                  <a:lumMod val="95000"/>
                </a:schemeClr>
              </a:solidFill>
              <a:effectLst>
                <a:outerShdw blurRad="50800" dist="38100" dir="2700000" algn="tl" rotWithShape="0">
                  <a:prstClr val="black">
                    <a:alpha val="40000"/>
                  </a:prstClr>
                </a:outerShdw>
              </a:effectLst>
            </a:endParaRPr>
          </a:p>
        </p:txBody>
      </p:sp>
      <p:sp>
        <p:nvSpPr>
          <p:cNvPr id="4" name="Title 3"/>
          <p:cNvSpPr>
            <a:spLocks noGrp="1"/>
          </p:cNvSpPr>
          <p:nvPr>
            <p:ph type="title"/>
          </p:nvPr>
        </p:nvSpPr>
        <p:spPr/>
        <p:txBody>
          <a:bodyPr/>
          <a:lstStyle/>
          <a:p>
            <a:r>
              <a:rPr lang="en-US" dirty="0" smtClean="0">
                <a:solidFill>
                  <a:srgbClr val="000066"/>
                </a:solidFill>
                <a:ea typeface="ＭＳ Ｐゴシック" pitchFamily="-109" charset="-128"/>
              </a:rPr>
              <a:t>2017-03 </a:t>
            </a:r>
            <a:r>
              <a:rPr lang="en-US" dirty="0">
                <a:solidFill>
                  <a:srgbClr val="000066"/>
                </a:solidFill>
                <a:ea typeface="ＭＳ Ｐゴシック" pitchFamily="-109" charset="-128"/>
              </a:rPr>
              <a:t>REDAC Recommendation - </a:t>
            </a:r>
            <a:r>
              <a:rPr lang="en-US" dirty="0" smtClean="0">
                <a:solidFill>
                  <a:srgbClr val="000066"/>
                </a:solidFill>
                <a:ea typeface="ＭＳ Ｐゴシック" pitchFamily="-109" charset="-128"/>
              </a:rPr>
              <a:t>6</a:t>
            </a:r>
            <a:endParaRPr lang="en-US" dirty="0"/>
          </a:p>
        </p:txBody>
      </p:sp>
      <p:sp>
        <p:nvSpPr>
          <p:cNvPr id="5" name="Content Placeholder 4"/>
          <p:cNvSpPr>
            <a:spLocks noGrp="1"/>
          </p:cNvSpPr>
          <p:nvPr>
            <p:ph idx="1"/>
          </p:nvPr>
        </p:nvSpPr>
        <p:spPr>
          <a:xfrm>
            <a:off x="219728" y="609600"/>
            <a:ext cx="8773960" cy="5030461"/>
          </a:xfrm>
        </p:spPr>
        <p:txBody>
          <a:bodyPr/>
          <a:lstStyle/>
          <a:p>
            <a:pPr marL="0" indent="0">
              <a:buNone/>
            </a:pPr>
            <a:r>
              <a:rPr lang="en-US" sz="1200" u="sng" dirty="0"/>
              <a:t>Finding (6):</a:t>
            </a:r>
            <a:endParaRPr lang="en-US" sz="1200" dirty="0"/>
          </a:p>
          <a:p>
            <a:pPr marL="0" indent="0">
              <a:buNone/>
            </a:pPr>
            <a:r>
              <a:rPr lang="en-US" sz="1200" b="0" dirty="0"/>
              <a:t>The REDAC Environment and Energy subcommittee had believed that water issues were proactively being addressed by Airports and Safety REDAC subcommittees, but learned that water research was not a priority on the 10 year research plan for the Airport Technology Research (ATR) Program.</a:t>
            </a:r>
          </a:p>
          <a:p>
            <a:pPr marL="0" indent="0">
              <a:buNone/>
            </a:pPr>
            <a:endParaRPr lang="en-US" sz="1200" u="sng" dirty="0" smtClean="0"/>
          </a:p>
          <a:p>
            <a:pPr marL="0" indent="0">
              <a:buNone/>
            </a:pPr>
            <a:r>
              <a:rPr lang="en-US" sz="1200" u="sng" dirty="0" smtClean="0"/>
              <a:t>Recommendation </a:t>
            </a:r>
            <a:r>
              <a:rPr lang="en-US" sz="1200" u="sng" dirty="0"/>
              <a:t>(6):</a:t>
            </a:r>
            <a:endParaRPr lang="en-US" sz="1200" dirty="0"/>
          </a:p>
          <a:p>
            <a:pPr marL="0" indent="0">
              <a:buNone/>
            </a:pPr>
            <a:r>
              <a:rPr lang="en-US" sz="1200" b="0" dirty="0"/>
              <a:t>REDAC subcommittees DFOs should communicate amongst each other and develop a list of research topics that they believe are priorities but feel are the dominion of a different subcommittee.</a:t>
            </a:r>
          </a:p>
          <a:p>
            <a:pPr marL="0" indent="0">
              <a:buNone/>
            </a:pPr>
            <a:endParaRPr lang="en-US" sz="1200" u="sng" dirty="0" smtClean="0"/>
          </a:p>
          <a:p>
            <a:pPr marL="0" indent="0">
              <a:buNone/>
            </a:pPr>
            <a:r>
              <a:rPr lang="en-US" sz="1200" u="sng" dirty="0" smtClean="0"/>
              <a:t>Response </a:t>
            </a:r>
            <a:r>
              <a:rPr lang="en-US" sz="1200" u="sng" dirty="0"/>
              <a:t>(6):</a:t>
            </a:r>
            <a:endParaRPr lang="en-US" sz="1200" dirty="0"/>
          </a:p>
          <a:p>
            <a:pPr marL="0" indent="0">
              <a:buNone/>
            </a:pPr>
            <a:r>
              <a:rPr lang="en-US" sz="1200" b="0" dirty="0"/>
              <a:t>The FAA concurs with the Committee’s finding and recommendation and is undertaking the following actions to address its recommendation. Representatives from Environment and Energy, Airports and Safety portfolios have met to discuss water research items that are being addressed via the Airports and Safety Portfolios. These discussions have led to a better collective understanding of the water research that is being conducted by the FAA. In addition to airports and safety, much research on water issues is also being undertaken by the Airports Cooperative Research Program (ACRP). At present, it appears that water issues are being handled appropriately.  </a:t>
            </a:r>
          </a:p>
        </p:txBody>
      </p:sp>
      <p:sp>
        <p:nvSpPr>
          <p:cNvPr id="6" name="Slide Number Placeholder 1"/>
          <p:cNvSpPr>
            <a:spLocks noGrp="1"/>
          </p:cNvSpPr>
          <p:nvPr>
            <p:ph type="sldNum" sz="quarter" idx="4294967295"/>
          </p:nvPr>
        </p:nvSpPr>
        <p:spPr>
          <a:xfrm>
            <a:off x="6636504" y="6248400"/>
            <a:ext cx="1905000" cy="457200"/>
          </a:xfrm>
          <a:prstGeom prst="rect">
            <a:avLst/>
          </a:prstGeom>
          <a:noFill/>
        </p:spPr>
        <p:txBody>
          <a:bodyPr/>
          <a:lstStyle>
            <a:lvl1pPr eaLnBrk="0" hangingPunct="0">
              <a:defRPr sz="2400">
                <a:solidFill>
                  <a:schemeClr val="tx1"/>
                </a:solidFill>
                <a:latin typeface="Arial" charset="0"/>
              </a:defRPr>
            </a:lvl1pPr>
            <a:lvl2pPr marL="742800" indent="-285692" eaLnBrk="0" hangingPunct="0">
              <a:defRPr sz="2400">
                <a:solidFill>
                  <a:schemeClr val="tx1"/>
                </a:solidFill>
                <a:latin typeface="Arial" charset="0"/>
              </a:defRPr>
            </a:lvl2pPr>
            <a:lvl3pPr marL="1142769" indent="-228554" eaLnBrk="0" hangingPunct="0">
              <a:defRPr sz="2400">
                <a:solidFill>
                  <a:schemeClr val="tx1"/>
                </a:solidFill>
                <a:latin typeface="Arial" charset="0"/>
              </a:defRPr>
            </a:lvl3pPr>
            <a:lvl4pPr marL="1599878" indent="-228554" eaLnBrk="0" hangingPunct="0">
              <a:defRPr sz="2400">
                <a:solidFill>
                  <a:schemeClr val="tx1"/>
                </a:solidFill>
                <a:latin typeface="Arial" charset="0"/>
              </a:defRPr>
            </a:lvl4pPr>
            <a:lvl5pPr marL="2056984" indent="-228554" eaLnBrk="0" hangingPunct="0">
              <a:defRPr sz="2400">
                <a:solidFill>
                  <a:schemeClr val="tx1"/>
                </a:solidFill>
                <a:latin typeface="Arial" charset="0"/>
              </a:defRPr>
            </a:lvl5pPr>
            <a:lvl6pPr marL="2514092" indent="-228554" eaLnBrk="0" fontAlgn="base" hangingPunct="0">
              <a:spcBef>
                <a:spcPct val="50000"/>
              </a:spcBef>
              <a:spcAft>
                <a:spcPct val="0"/>
              </a:spcAft>
              <a:buChar char="•"/>
              <a:defRPr sz="2400">
                <a:solidFill>
                  <a:schemeClr val="tx1"/>
                </a:solidFill>
                <a:latin typeface="Arial" charset="0"/>
              </a:defRPr>
            </a:lvl6pPr>
            <a:lvl7pPr marL="2971200" indent="-228554" eaLnBrk="0" fontAlgn="base" hangingPunct="0">
              <a:spcBef>
                <a:spcPct val="50000"/>
              </a:spcBef>
              <a:spcAft>
                <a:spcPct val="0"/>
              </a:spcAft>
              <a:buChar char="•"/>
              <a:defRPr sz="2400">
                <a:solidFill>
                  <a:schemeClr val="tx1"/>
                </a:solidFill>
                <a:latin typeface="Arial" charset="0"/>
              </a:defRPr>
            </a:lvl7pPr>
            <a:lvl8pPr marL="3428308" indent="-228554" eaLnBrk="0" fontAlgn="base" hangingPunct="0">
              <a:spcBef>
                <a:spcPct val="50000"/>
              </a:spcBef>
              <a:spcAft>
                <a:spcPct val="0"/>
              </a:spcAft>
              <a:buChar char="•"/>
              <a:defRPr sz="2400">
                <a:solidFill>
                  <a:schemeClr val="tx1"/>
                </a:solidFill>
                <a:latin typeface="Arial" charset="0"/>
              </a:defRPr>
            </a:lvl8pPr>
            <a:lvl9pPr marL="3885415" indent="-228554" eaLnBrk="0" fontAlgn="base" hangingPunct="0">
              <a:spcBef>
                <a:spcPct val="50000"/>
              </a:spcBef>
              <a:spcAft>
                <a:spcPct val="0"/>
              </a:spcAft>
              <a:buChar char="•"/>
              <a:defRPr sz="2400">
                <a:solidFill>
                  <a:schemeClr val="tx1"/>
                </a:solidFill>
                <a:latin typeface="Arial" charset="0"/>
              </a:defRPr>
            </a:lvl9pPr>
          </a:lstStyle>
          <a:p>
            <a:pPr algn="r" eaLnBrk="1" hangingPunct="1">
              <a:buNone/>
            </a:pPr>
            <a:fld id="{B1C6B998-0A5D-4C92-A836-3DA03D7C074A}" type="slidenum">
              <a:rPr lang="en-US" sz="1400">
                <a:solidFill>
                  <a:srgbClr val="FFFFFF"/>
                </a:solidFill>
              </a:rPr>
              <a:pPr algn="r" eaLnBrk="1" hangingPunct="1">
                <a:buNone/>
              </a:pPr>
              <a:t>9</a:t>
            </a:fld>
            <a:endParaRPr lang="en-US" sz="1400">
              <a:solidFill>
                <a:srgbClr val="FFFFFF"/>
              </a:solidFill>
            </a:endParaRPr>
          </a:p>
        </p:txBody>
      </p:sp>
    </p:spTree>
    <p:extLst>
      <p:ext uri="{BB962C8B-B14F-4D97-AF65-F5344CB8AC3E}">
        <p14:creationId xmlns:p14="http://schemas.microsoft.com/office/powerpoint/2010/main" val="91666237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A_slide_template_whitecover_whitebackground">
  <a:themeElements>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AA_slide_template_whitecover_whitebackgrou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AA_slide_template_whitecover_whitebackgroun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AA_slide_template_whitecover_whitebackgroun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AA_slide_template_whitecover_whitebackgroun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AA_slide_template_whitecover_whitebackgroun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AA_slide_template_whitecover_whitebackgroun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AA_slide_template_whitecover_whitebackgroun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AA_slide_template_whitecover_whitebackgroun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AA_slide_template_whitecover_whitebackgroun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AA_slide_template_whitecover_whitebackgroun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AA_slide_template_whitecover_whitebackgroun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AA_slide_template_whitecover_whitebackgroun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buFontTx/>
          <a:buNone/>
          <a:defRPr sz="1200" b="1" dirty="0">
            <a:solidFill>
              <a:srgbClr val="C0C0C0"/>
            </a:solidFill>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buFontTx/>
          <a:buNone/>
          <a:defRPr sz="1200" b="1" dirty="0">
            <a:solidFill>
              <a:srgbClr val="C0C0C0"/>
            </a:solidFill>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buFontTx/>
          <a:buNone/>
          <a:defRPr sz="1200" b="1" dirty="0">
            <a:solidFill>
              <a:srgbClr val="C0C0C0"/>
            </a:solidFill>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A7335E1805E44495268AE629753871" ma:contentTypeVersion="6" ma:contentTypeDescription="Create a new document." ma:contentTypeScope="" ma:versionID="bafd424518a3d855d9383cb3da8610d1">
  <xsd:schema xmlns:xsd="http://www.w3.org/2001/XMLSchema" xmlns:xs="http://www.w3.org/2001/XMLSchema" xmlns:p="http://schemas.microsoft.com/office/2006/metadata/properties" xmlns:ns2="a4c11e10-6fbc-43d3-ac72-3e5fce9ced22" targetNamespace="http://schemas.microsoft.com/office/2006/metadata/properties" ma:root="true" ma:fieldsID="c1e546dc03a8a1795afe111ee3498295" ns2:_="">
    <xsd:import namespace="a4c11e10-6fbc-43d3-ac72-3e5fce9ce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11e10-6fbc-43d3-ac72-3e5fce9ce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4.xml><?xml version="1.0" encoding="utf-8"?>
<LongProperties xmlns="http://schemas.microsoft.com/office/2006/metadata/longProperties"/>
</file>

<file path=customXml/itemProps1.xml><?xml version="1.0" encoding="utf-8"?>
<ds:datastoreItem xmlns:ds="http://schemas.openxmlformats.org/officeDocument/2006/customXml" ds:itemID="{47AF0621-721E-402D-9049-0A711C28E3DE}"/>
</file>

<file path=customXml/itemProps2.xml><?xml version="1.0" encoding="utf-8"?>
<ds:datastoreItem xmlns:ds="http://schemas.openxmlformats.org/officeDocument/2006/customXml" ds:itemID="{B4531906-1336-491F-A954-7F3EE4E97E75}">
  <ds:schemaRefs>
    <ds:schemaRef ds:uri="http://schemas.microsoft.com/sharepoint/v3/contenttype/forms"/>
  </ds:schemaRefs>
</ds:datastoreItem>
</file>

<file path=customXml/itemProps3.xml><?xml version="1.0" encoding="utf-8"?>
<ds:datastoreItem xmlns:ds="http://schemas.openxmlformats.org/officeDocument/2006/customXml" ds:itemID="{6847C7C0-E79C-4146-B3A7-7124FB3E2ADB}">
  <ds:schemaRefs>
    <ds:schemaRef ds:uri="http://purl.org/dc/terms/"/>
    <ds:schemaRef ds:uri="http://schemas.microsoft.com/office/2006/documentManagement/types"/>
    <ds:schemaRef ds:uri="http://schemas.microsoft.com/office/infopath/2007/PartnerControls"/>
    <ds:schemaRef ds:uri="http://purl.org/dc/elements/1.1/"/>
    <ds:schemaRef ds:uri="http://www.w3.org/XML/1998/namespace"/>
    <ds:schemaRef ds:uri="http://purl.org/dc/dcmitype/"/>
    <ds:schemaRef ds:uri="http://schemas.openxmlformats.org/package/2006/metadata/core-properties"/>
    <ds:schemaRef ds:uri="http://schemas.microsoft.com/office/2006/metadata/properties"/>
  </ds:schemaRefs>
</ds:datastoreItem>
</file>

<file path=customXml/itemProps4.xml><?xml version="1.0" encoding="utf-8"?>
<ds:datastoreItem xmlns:ds="http://schemas.openxmlformats.org/officeDocument/2006/customXml" ds:itemID="{343D1BEA-A48C-493F-B62D-57E87B4778D2}">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otalTime>6987</TotalTime>
  <Words>1892</Words>
  <Application>Microsoft Office PowerPoint</Application>
  <PresentationFormat>On-screen Show (4:3)</PresentationFormat>
  <Paragraphs>107</Paragraphs>
  <Slides>12</Slides>
  <Notes>4</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12</vt:i4>
      </vt:variant>
    </vt:vector>
  </HeadingPairs>
  <TitlesOfParts>
    <vt:vector size="19" baseType="lpstr">
      <vt:lpstr>MS PGothic</vt:lpstr>
      <vt:lpstr>Arial</vt:lpstr>
      <vt:lpstr>Times New Roman</vt:lpstr>
      <vt:lpstr>FAA_slide_template_whitecover_whitebackground</vt:lpstr>
      <vt:lpstr>3_Custom Design</vt:lpstr>
      <vt:lpstr>1_Custom Design</vt:lpstr>
      <vt:lpstr>4_Custom Design</vt:lpstr>
      <vt:lpstr>E&amp;E Subcommittee Recommendations &amp; FAA Responses</vt:lpstr>
      <vt:lpstr>Outline</vt:lpstr>
      <vt:lpstr>Meeting Dates</vt:lpstr>
      <vt:lpstr>2017-03 REDAC Recommendation - 1</vt:lpstr>
      <vt:lpstr>2017-03 REDAC Recommendation - 2</vt:lpstr>
      <vt:lpstr>2017-03 REDAC Recommendation - 3</vt:lpstr>
      <vt:lpstr>2017-03 REDAC Recommendation - 4</vt:lpstr>
      <vt:lpstr>2017-03 REDAC Recommendation - 5</vt:lpstr>
      <vt:lpstr>2017-03 REDAC Recommendation - 6</vt:lpstr>
      <vt:lpstr>Actions Completed/Underway – from Previous Meetings</vt:lpstr>
      <vt:lpstr>Actions Completed/Underway – from Previous Meetings</vt:lpstr>
      <vt:lpstr>Actions Completed/Underway – from Previous Meetings</vt:lpstr>
    </vt:vector>
  </TitlesOfParts>
  <Manager>Cathy Bigelow</Manager>
  <Company>FAA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 2016 REB PPT Portfolio Briefing Template</dc:title>
  <dc:subject>REB</dc:subject>
  <dc:creator>AJP-62</dc:creator>
  <cp:lastModifiedBy>Clarke, Nancy CTR (FAA)</cp:lastModifiedBy>
  <cp:revision>196</cp:revision>
  <cp:lastPrinted>2017-07-31T13:18:20Z</cp:lastPrinted>
  <dcterms:modified xsi:type="dcterms:W3CDTF">2017-08-23T18:57:11Z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display_urn:schemas-microsoft-com:office:office#Editor">
    <vt:lpwstr>John Reinhardt/AWA/FAA</vt:lpwstr>
  </property>
  <property fmtid="{D5CDD505-2E9C-101B-9397-08002B2CF9AE}" pid="4" name="xd_Signature">
    <vt:lpwstr/>
  </property>
  <property fmtid="{D5CDD505-2E9C-101B-9397-08002B2CF9AE}" pid="5" name="display_urn:schemas-microsoft-com:office:office#Author">
    <vt:lpwstr>Robert J McGuire/ACT/FAA</vt:lpwstr>
  </property>
  <property fmtid="{D5CDD505-2E9C-101B-9397-08002B2CF9AE}" pid="6" name="TemplateUrl">
    <vt:lpwstr/>
  </property>
  <property fmtid="{D5CDD505-2E9C-101B-9397-08002B2CF9AE}" pid="7" name="xd_ProgID">
    <vt:lpwstr/>
  </property>
  <property fmtid="{D5CDD505-2E9C-101B-9397-08002B2CF9AE}" pid="8" name="ContentTypeId">
    <vt:lpwstr>0x0101009DA7335E1805E44495268AE629753871</vt:lpwstr>
  </property>
</Properties>
</file>