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5"/>
  </p:sldMasterIdLst>
  <p:notesMasterIdLst>
    <p:notesMasterId r:id="rId11"/>
  </p:notesMasterIdLst>
  <p:handoutMasterIdLst>
    <p:handoutMasterId r:id="rId12"/>
  </p:handoutMasterIdLst>
  <p:sldIdLst>
    <p:sldId id="256" r:id="rId6"/>
    <p:sldId id="259" r:id="rId7"/>
    <p:sldId id="265" r:id="rId8"/>
    <p:sldId id="260" r:id="rId9"/>
    <p:sldId id="261" r:id="rId10"/>
  </p:sldIdLst>
  <p:sldSz cx="9144000" cy="6858000" type="screen4x3"/>
  <p:notesSz cx="7010400" cy="9236075"/>
  <p:defaultTextStyle>
    <a:defPPr>
      <a:defRPr lang="en-US"/>
    </a:defPPr>
    <a:lvl1pPr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b="1"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262B"/>
    <a:srgbClr val="5F5F5F"/>
    <a:srgbClr val="333333"/>
    <a:srgbClr val="E6E2DE"/>
    <a:srgbClr val="002868"/>
    <a:srgbClr val="DFDAD5"/>
    <a:srgbClr val="D6D0C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39" autoAdjust="0"/>
  </p:normalViewPr>
  <p:slideViewPr>
    <p:cSldViewPr>
      <p:cViewPr>
        <p:scale>
          <a:sx n="70" d="100"/>
          <a:sy n="70" d="100"/>
        </p:scale>
        <p:origin x="-1733" y="-2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eaLnBrk="0" hangingPunct="0">
              <a:defRPr sz="12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1963"/>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lvl1pPr>
          </a:lstStyle>
          <a:p>
            <a:fld id="{4C9624EE-E233-405A-9290-63B488FEF476}" type="datetimeFigureOut">
              <a:rPr lang="en-US" altLang="en-US"/>
              <a:pPr/>
              <a:t>7/28/2017</a:t>
            </a:fld>
            <a:endParaRPr lang="en-US" altLang="en-US"/>
          </a:p>
        </p:txBody>
      </p:sp>
      <p:sp>
        <p:nvSpPr>
          <p:cNvPr id="4" name="Footer Placeholder 3"/>
          <p:cNvSpPr>
            <a:spLocks noGrp="1"/>
          </p:cNvSpPr>
          <p:nvPr>
            <p:ph type="ftr" sz="quarter" idx="2"/>
          </p:nvPr>
        </p:nvSpPr>
        <p:spPr>
          <a:xfrm>
            <a:off x="0" y="8772525"/>
            <a:ext cx="3038475" cy="461963"/>
          </a:xfrm>
          <a:prstGeom prst="rect">
            <a:avLst/>
          </a:prstGeom>
        </p:spPr>
        <p:txBody>
          <a:bodyPr vert="horz" lIns="91440" tIns="45720" rIns="91440" bIns="45720" rtlCol="0" anchor="b"/>
          <a:lstStyle>
            <a:lvl1pPr algn="l" eaLnBrk="0" hangingPunct="0">
              <a:defRPr sz="1200">
                <a:latin typeface="Arial" charset="0"/>
                <a:ea typeface="+mn-ea"/>
                <a:cs typeface="+mn-cs"/>
              </a:defRPr>
            </a:lvl1pPr>
          </a:lstStyle>
          <a:p>
            <a:pPr>
              <a:defRPr/>
            </a:pPr>
            <a:r>
              <a:rPr lang="en-US"/>
              <a:t>Gulfstream Proprietary Information</a:t>
            </a:r>
          </a:p>
        </p:txBody>
      </p:sp>
      <p:sp>
        <p:nvSpPr>
          <p:cNvPr id="5" name="Slide Number Placeholder 4"/>
          <p:cNvSpPr>
            <a:spLocks noGrp="1"/>
          </p:cNvSpPr>
          <p:nvPr>
            <p:ph type="sldNum" sz="quarter" idx="3"/>
          </p:nvPr>
        </p:nvSpPr>
        <p:spPr>
          <a:xfrm>
            <a:off x="3970338" y="8772525"/>
            <a:ext cx="3038475" cy="461963"/>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F5CD575D-3F09-432E-8BEB-1384556E563C}" type="slidenum">
              <a:rPr lang="en-US" altLang="en-US"/>
              <a:pPr/>
              <a:t>‹#›</a:t>
            </a:fld>
            <a:endParaRPr lang="en-US" altLang="en-US"/>
          </a:p>
        </p:txBody>
      </p:sp>
    </p:spTree>
    <p:extLst>
      <p:ext uri="{BB962C8B-B14F-4D97-AF65-F5344CB8AC3E}">
        <p14:creationId xmlns:p14="http://schemas.microsoft.com/office/powerpoint/2010/main" val="149781779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84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b="0">
                <a:latin typeface="Times New Roman" pitchFamily="18" charset="0"/>
                <a:ea typeface="+mn-ea"/>
                <a:cs typeface="+mn-cs"/>
              </a:defRPr>
            </a:lvl1pPr>
          </a:lstStyle>
          <a:p>
            <a:pPr>
              <a:defRPr/>
            </a:pPr>
            <a:endParaRPr lang="en-US"/>
          </a:p>
        </p:txBody>
      </p:sp>
      <p:sp>
        <p:nvSpPr>
          <p:cNvPr id="21507" name="Rectangle 3"/>
          <p:cNvSpPr>
            <a:spLocks noGrp="1" noChangeArrowheads="1"/>
          </p:cNvSpPr>
          <p:nvPr>
            <p:ph type="dt" idx="1"/>
          </p:nvPr>
        </p:nvSpPr>
        <p:spPr bwMode="auto">
          <a:xfrm>
            <a:off x="3970338" y="0"/>
            <a:ext cx="30384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b="0">
                <a:latin typeface="Times New Roman" pitchFamily="18" charset="0"/>
                <a:ea typeface="+mn-ea"/>
                <a:cs typeface="+mn-cs"/>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701675" y="4387850"/>
            <a:ext cx="5607050" cy="415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772525"/>
            <a:ext cx="30384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b="0">
                <a:latin typeface="Times New Roman" pitchFamily="18" charset="0"/>
                <a:ea typeface="+mn-ea"/>
                <a:cs typeface="+mn-cs"/>
              </a:defRPr>
            </a:lvl1pPr>
          </a:lstStyle>
          <a:p>
            <a:pPr>
              <a:defRPr/>
            </a:pPr>
            <a:r>
              <a:rPr lang="en-US"/>
              <a:t>Gulfstream Proprietary Information</a:t>
            </a:r>
          </a:p>
        </p:txBody>
      </p:sp>
      <p:sp>
        <p:nvSpPr>
          <p:cNvPr id="21511" name="Rectangle 7"/>
          <p:cNvSpPr>
            <a:spLocks noGrp="1" noChangeArrowheads="1"/>
          </p:cNvSpPr>
          <p:nvPr>
            <p:ph type="sldNum" sz="quarter" idx="5"/>
          </p:nvPr>
        </p:nvSpPr>
        <p:spPr bwMode="auto">
          <a:xfrm>
            <a:off x="3970338" y="8772525"/>
            <a:ext cx="30384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b="0">
                <a:latin typeface="Times New Roman" pitchFamily="18" charset="0"/>
              </a:defRPr>
            </a:lvl1pPr>
          </a:lstStyle>
          <a:p>
            <a:fld id="{D87A7098-3332-432E-B7B0-62F5F6E54A05}" type="slidenum">
              <a:rPr lang="en-US" altLang="en-US"/>
              <a:pPr/>
              <a:t>‹#›</a:t>
            </a:fld>
            <a:endParaRPr lang="en-US" altLang="en-US"/>
          </a:p>
        </p:txBody>
      </p:sp>
    </p:spTree>
    <p:extLst>
      <p:ext uri="{BB962C8B-B14F-4D97-AF65-F5344CB8AC3E}">
        <p14:creationId xmlns:p14="http://schemas.microsoft.com/office/powerpoint/2010/main" val="151061926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9" name="Picture 8" descr="BGF_16x9_nologo_12-20.wmf"/>
          <p:cNvPicPr>
            <a:picLocks noChangeAspect="1"/>
          </p:cNvPicPr>
          <p:nvPr userDrawn="1"/>
        </p:nvPicPr>
        <p:blipFill rotWithShape="1">
          <a:blip r:embed="rId2" cstate="print">
            <a:extLst>
              <a:ext uri="{28A0092B-C50C-407E-A947-70E740481C1C}">
                <a14:useLocalDpi xmlns:a14="http://schemas.microsoft.com/office/drawing/2010/main" val="0"/>
              </a:ext>
            </a:extLst>
          </a:blip>
          <a:srcRect l="21428"/>
          <a:stretch/>
        </p:blipFill>
        <p:spPr>
          <a:xfrm>
            <a:off x="0" y="5334001"/>
            <a:ext cx="9144000" cy="1524000"/>
          </a:xfrm>
          <a:prstGeom prst="rect">
            <a:avLst/>
          </a:prstGeom>
        </p:spPr>
      </p:pic>
      <p:cxnSp>
        <p:nvCxnSpPr>
          <p:cNvPr id="6" name="Straight Connector 5"/>
          <p:cNvCxnSpPr/>
          <p:nvPr/>
        </p:nvCxnSpPr>
        <p:spPr>
          <a:xfrm>
            <a:off x="531813" y="4899025"/>
            <a:ext cx="8002587" cy="0"/>
          </a:xfrm>
          <a:prstGeom prst="line">
            <a:avLst/>
          </a:prstGeom>
          <a:ln w="9525"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10" name="Rectangle 2"/>
          <p:cNvSpPr>
            <a:spLocks noGrp="1" noChangeArrowheads="1"/>
          </p:cNvSpPr>
          <p:nvPr>
            <p:ph type="ctrTitle"/>
          </p:nvPr>
        </p:nvSpPr>
        <p:spPr>
          <a:xfrm>
            <a:off x="457200" y="4191000"/>
            <a:ext cx="8229600" cy="663574"/>
          </a:xfrm>
        </p:spPr>
        <p:txBody>
          <a:bodyPr/>
          <a:lstStyle>
            <a:lvl1pPr algn="l">
              <a:defRPr sz="2800"/>
            </a:lvl1pPr>
          </a:lstStyle>
          <a:p>
            <a:pPr lvl="0"/>
            <a:r>
              <a:rPr lang="en-US" noProof="0" smtClean="0"/>
              <a:t>Click to edit Master title style</a:t>
            </a:r>
            <a:endParaRPr lang="en-US" noProof="0" dirty="0" smtClean="0"/>
          </a:p>
        </p:txBody>
      </p:sp>
      <p:sp>
        <p:nvSpPr>
          <p:cNvPr id="11" name="Rectangle 3"/>
          <p:cNvSpPr>
            <a:spLocks noGrp="1" noChangeArrowheads="1"/>
          </p:cNvSpPr>
          <p:nvPr>
            <p:ph type="subTitle" idx="1"/>
          </p:nvPr>
        </p:nvSpPr>
        <p:spPr>
          <a:xfrm>
            <a:off x="457200" y="5006974"/>
            <a:ext cx="8077200" cy="479426"/>
          </a:xfrm>
        </p:spPr>
        <p:txBody>
          <a:bodyPr/>
          <a:lstStyle>
            <a:lvl1pPr marL="0" indent="0" algn="l">
              <a:buFontTx/>
              <a:buNone/>
              <a:defRPr b="0" i="1">
                <a:solidFill>
                  <a:srgbClr val="002868"/>
                </a:solidFill>
                <a:latin typeface="Arial"/>
                <a:cs typeface="Arial"/>
              </a:defRPr>
            </a:lvl1pPr>
          </a:lstStyle>
          <a:p>
            <a:pPr lvl="0"/>
            <a:r>
              <a:rPr lang="en-US" noProof="0" smtClean="0"/>
              <a:t>Click to edit Master subtitle style</a:t>
            </a:r>
            <a:endParaRPr lang="en-US" noProof="0" dirty="0" smtClean="0"/>
          </a:p>
        </p:txBody>
      </p:sp>
      <p:sp>
        <p:nvSpPr>
          <p:cNvPr id="12" name="Content Placeholder 11"/>
          <p:cNvSpPr>
            <a:spLocks noGrp="1"/>
          </p:cNvSpPr>
          <p:nvPr>
            <p:ph sz="quarter" idx="10" hasCustomPrompt="1"/>
          </p:nvPr>
        </p:nvSpPr>
        <p:spPr>
          <a:xfrm>
            <a:off x="457200" y="5562600"/>
            <a:ext cx="5943600" cy="533400"/>
          </a:xfrm>
        </p:spPr>
        <p:txBody>
          <a:bodyPr/>
          <a:lstStyle>
            <a:lvl1pPr marL="0" indent="0">
              <a:buNone/>
              <a:defRPr sz="1600" i="1" baseline="0"/>
            </a:lvl1pPr>
          </a:lstStyle>
          <a:p>
            <a:pPr lvl="0"/>
            <a:r>
              <a:rPr lang="en-US" dirty="0" smtClean="0"/>
              <a:t>Click to edit date</a:t>
            </a:r>
          </a:p>
        </p:txBody>
      </p:sp>
      <p:pic>
        <p:nvPicPr>
          <p:cNvPr id="8" name="Picture 7" descr="gulf_gd_wht_tm.wmf"/>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59319" y="6177280"/>
            <a:ext cx="1859281" cy="609600"/>
          </a:xfrm>
          <a:prstGeom prst="rect">
            <a:avLst/>
          </a:prstGeom>
        </p:spPr>
      </p:pic>
    </p:spTree>
    <p:extLst>
      <p:ext uri="{BB962C8B-B14F-4D97-AF65-F5344CB8AC3E}">
        <p14:creationId xmlns:p14="http://schemas.microsoft.com/office/powerpoint/2010/main" val="80595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77200" cy="6096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914400"/>
            <a:ext cx="7924800" cy="4724400"/>
          </a:xfrm>
        </p:spPr>
        <p:txBody>
          <a:bodyPr/>
          <a:lstStyle>
            <a:lvl1pPr marL="201168" indent="-201168">
              <a:buClr>
                <a:schemeClr val="tx1">
                  <a:lumMod val="65000"/>
                  <a:lumOff val="35000"/>
                </a:schemeClr>
              </a:buClr>
              <a:buFont typeface="Arial"/>
              <a:buChar char="•"/>
              <a:defRPr sz="2000">
                <a:solidFill>
                  <a:srgbClr val="002868"/>
                </a:solidFill>
                <a:latin typeface="Arial"/>
                <a:cs typeface="Arial"/>
              </a:defRPr>
            </a:lvl1pPr>
            <a:lvl2pPr marL="466344" indent="-201168">
              <a:buClr>
                <a:schemeClr val="tx1">
                  <a:lumMod val="65000"/>
                  <a:lumOff val="35000"/>
                </a:schemeClr>
              </a:buClr>
              <a:buFont typeface="Lucida Grande"/>
              <a:buChar char="–"/>
              <a:defRPr sz="1800">
                <a:solidFill>
                  <a:srgbClr val="002868"/>
                </a:solidFill>
                <a:latin typeface="Arial"/>
                <a:cs typeface="Arial"/>
              </a:defRPr>
            </a:lvl2pPr>
            <a:lvl3pPr marL="685800" indent="-201168">
              <a:buClr>
                <a:schemeClr val="tx1">
                  <a:lumMod val="65000"/>
                  <a:lumOff val="35000"/>
                </a:schemeClr>
              </a:buClr>
              <a:buFont typeface="Arial"/>
              <a:buChar char="•"/>
              <a:defRPr sz="1800">
                <a:solidFill>
                  <a:srgbClr val="002868"/>
                </a:solidFill>
                <a:latin typeface="Arial"/>
                <a:cs typeface="Arial"/>
              </a:defRPr>
            </a:lvl3pPr>
            <a:lvl4pPr marL="1714500" indent="-342900">
              <a:buClr>
                <a:schemeClr val="tx1">
                  <a:lumMod val="65000"/>
                  <a:lumOff val="35000"/>
                </a:schemeClr>
              </a:buClr>
              <a:buFont typeface="Lucida Grande"/>
              <a:buChar char="–"/>
              <a:defRPr sz="1800">
                <a:solidFill>
                  <a:srgbClr val="002868"/>
                </a:solidFill>
                <a:latin typeface="Arial"/>
                <a:cs typeface="Arial"/>
              </a:defRPr>
            </a:lvl4pPr>
            <a:lvl5pPr marL="2171700" indent="-342900">
              <a:buClr>
                <a:schemeClr val="tx1">
                  <a:lumMod val="65000"/>
                  <a:lumOff val="35000"/>
                </a:schemeClr>
              </a:buClr>
              <a:buFont typeface="Lucida Grande"/>
              <a:buChar char="–"/>
              <a:defRPr sz="1800">
                <a:solidFill>
                  <a:srgbClr val="002868"/>
                </a:solidFill>
                <a:latin typeface="Arial"/>
                <a:cs typeface="Arial"/>
              </a:defRPr>
            </a:lvl5p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4" name="Footer Placeholder 4"/>
          <p:cNvSpPr>
            <a:spLocks noGrp="1"/>
          </p:cNvSpPr>
          <p:nvPr>
            <p:ph type="ftr" sz="quarter" idx="10"/>
          </p:nvPr>
        </p:nvSpPr>
        <p:spPr/>
        <p:txBody>
          <a:bodyPr/>
          <a:lstStyle>
            <a:lvl2pPr lvl="1">
              <a:defRPr>
                <a:latin typeface="Arial"/>
                <a:cs typeface="Arial"/>
              </a:defRPr>
            </a:lvl2pPr>
          </a:lstStyle>
          <a:p>
            <a:pPr lvl="1">
              <a:defRPr/>
            </a:pPr>
            <a:r>
              <a:rPr lang="en-US" dirty="0"/>
              <a:t>Gulfstream Proprietary Information</a:t>
            </a:r>
          </a:p>
        </p:txBody>
      </p:sp>
    </p:spTree>
    <p:extLst>
      <p:ext uri="{BB962C8B-B14F-4D97-AF65-F5344CB8AC3E}">
        <p14:creationId xmlns:p14="http://schemas.microsoft.com/office/powerpoint/2010/main" val="204246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33400" y="1219200"/>
            <a:ext cx="3276600" cy="41148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191000" y="1219200"/>
            <a:ext cx="4343400" cy="4191000"/>
          </a:xfrm>
        </p:spPr>
        <p:txBody>
          <a:bodyPr/>
          <a:lstStyle>
            <a:lvl1pPr marL="164592" indent="-201168">
              <a:buFont typeface="Arial"/>
              <a:buChar char="•"/>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Title 1"/>
          <p:cNvSpPr>
            <a:spLocks noGrp="1"/>
          </p:cNvSpPr>
          <p:nvPr>
            <p:ph type="title"/>
          </p:nvPr>
        </p:nvSpPr>
        <p:spPr>
          <a:xfrm>
            <a:off x="457200" y="152400"/>
            <a:ext cx="7848600" cy="762000"/>
          </a:xfrm>
        </p:spPr>
        <p:txBody>
          <a:bodyPr/>
          <a:lstStyle/>
          <a:p>
            <a:r>
              <a:rPr lang="en-US" smtClean="0"/>
              <a:t>Click to edit Master title style</a:t>
            </a:r>
            <a:endParaRPr lang="en-US" dirty="0"/>
          </a:p>
        </p:txBody>
      </p:sp>
      <p:sp>
        <p:nvSpPr>
          <p:cNvPr id="5" name="Footer Placeholder 4"/>
          <p:cNvSpPr>
            <a:spLocks noGrp="1"/>
          </p:cNvSpPr>
          <p:nvPr>
            <p:ph type="ftr" sz="quarter" idx="10"/>
          </p:nvPr>
        </p:nvSpPr>
        <p:spPr/>
        <p:txBody>
          <a:bodyPr/>
          <a:lstStyle>
            <a:lvl2pPr lvl="1">
              <a:defRPr>
                <a:latin typeface="Arial"/>
                <a:cs typeface="Arial"/>
              </a:defRPr>
            </a:lvl2pPr>
          </a:lstStyle>
          <a:p>
            <a:pPr lvl="1">
              <a:defRPr/>
            </a:pPr>
            <a:r>
              <a:rPr lang="en-US"/>
              <a:t>Gulfstream Proprietary Information</a:t>
            </a:r>
          </a:p>
        </p:txBody>
      </p:sp>
    </p:spTree>
    <p:extLst>
      <p:ext uri="{BB962C8B-B14F-4D97-AF65-F5344CB8AC3E}">
        <p14:creationId xmlns:p14="http://schemas.microsoft.com/office/powerpoint/2010/main" val="2945805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lvl="1">
              <a:defRPr/>
            </a:pPr>
            <a:r>
              <a:rPr lang="en-US" smtClean="0"/>
              <a:t>Gulfstream Proprietary Information</a:t>
            </a:r>
            <a:endParaRPr lang="en-US" dirty="0"/>
          </a:p>
        </p:txBody>
      </p:sp>
      <p:sp>
        <p:nvSpPr>
          <p:cNvPr id="5" name="Content Placeholder 2"/>
          <p:cNvSpPr>
            <a:spLocks noGrp="1"/>
          </p:cNvSpPr>
          <p:nvPr>
            <p:ph idx="1"/>
          </p:nvPr>
        </p:nvSpPr>
        <p:spPr>
          <a:xfrm>
            <a:off x="457200" y="914400"/>
            <a:ext cx="3886200" cy="4724400"/>
          </a:xfrm>
        </p:spPr>
        <p:txBody>
          <a:bodyPr/>
          <a:lstStyle>
            <a:lvl1pPr marL="201168" indent="-201168">
              <a:buClr>
                <a:schemeClr val="tx1">
                  <a:lumMod val="65000"/>
                  <a:lumOff val="35000"/>
                </a:schemeClr>
              </a:buClr>
              <a:buFont typeface="Arial"/>
              <a:buChar char="•"/>
              <a:defRPr sz="2000">
                <a:solidFill>
                  <a:srgbClr val="002868"/>
                </a:solidFill>
                <a:latin typeface="Arial"/>
                <a:cs typeface="Arial"/>
              </a:defRPr>
            </a:lvl1pPr>
            <a:lvl2pPr marL="466344" indent="-201168">
              <a:buClr>
                <a:schemeClr val="tx1">
                  <a:lumMod val="65000"/>
                  <a:lumOff val="35000"/>
                </a:schemeClr>
              </a:buClr>
              <a:buFont typeface="Lucida Grande"/>
              <a:buChar char="–"/>
              <a:defRPr sz="1800">
                <a:solidFill>
                  <a:srgbClr val="002868"/>
                </a:solidFill>
                <a:latin typeface="Arial"/>
                <a:cs typeface="Arial"/>
              </a:defRPr>
            </a:lvl2pPr>
            <a:lvl3pPr marL="685800" indent="-201168">
              <a:buClr>
                <a:schemeClr val="tx1">
                  <a:lumMod val="65000"/>
                  <a:lumOff val="35000"/>
                </a:schemeClr>
              </a:buClr>
              <a:buFont typeface="Arial"/>
              <a:buChar char="•"/>
              <a:defRPr sz="1800">
                <a:solidFill>
                  <a:srgbClr val="002868"/>
                </a:solidFill>
                <a:latin typeface="Arial"/>
                <a:cs typeface="Arial"/>
              </a:defRPr>
            </a:lvl3pPr>
            <a:lvl4pPr marL="1714500" indent="-342900">
              <a:buClr>
                <a:schemeClr val="tx1">
                  <a:lumMod val="65000"/>
                  <a:lumOff val="35000"/>
                </a:schemeClr>
              </a:buClr>
              <a:buFont typeface="Lucida Grande"/>
              <a:buChar char="–"/>
              <a:defRPr sz="1800">
                <a:solidFill>
                  <a:srgbClr val="002868"/>
                </a:solidFill>
                <a:latin typeface="Arial"/>
                <a:cs typeface="Arial"/>
              </a:defRPr>
            </a:lvl4pPr>
            <a:lvl5pPr marL="2171700" indent="-342900">
              <a:buClr>
                <a:schemeClr val="tx1">
                  <a:lumMod val="65000"/>
                  <a:lumOff val="35000"/>
                </a:schemeClr>
              </a:buClr>
              <a:buFont typeface="Lucida Grande"/>
              <a:buChar char="–"/>
              <a:defRPr sz="1800">
                <a:solidFill>
                  <a:srgbClr val="002868"/>
                </a:solidFill>
                <a:latin typeface="Arial"/>
                <a:cs typeface="Arial"/>
              </a:defRPr>
            </a:lvl5p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6" name="Content Placeholder 2"/>
          <p:cNvSpPr>
            <a:spLocks noGrp="1"/>
          </p:cNvSpPr>
          <p:nvPr>
            <p:ph idx="11"/>
          </p:nvPr>
        </p:nvSpPr>
        <p:spPr>
          <a:xfrm>
            <a:off x="4495800" y="914400"/>
            <a:ext cx="4038600" cy="4724400"/>
          </a:xfrm>
        </p:spPr>
        <p:txBody>
          <a:bodyPr/>
          <a:lstStyle>
            <a:lvl1pPr marL="164592" indent="-201168">
              <a:buClr>
                <a:schemeClr val="tx1">
                  <a:lumMod val="65000"/>
                  <a:lumOff val="35000"/>
                </a:schemeClr>
              </a:buClr>
              <a:buFont typeface="Arial"/>
              <a:buChar char="•"/>
              <a:defRPr sz="2000">
                <a:solidFill>
                  <a:srgbClr val="002868"/>
                </a:solidFill>
                <a:latin typeface="Arial"/>
                <a:cs typeface="Arial"/>
              </a:defRPr>
            </a:lvl1pPr>
            <a:lvl2pPr marL="466344" indent="-201168">
              <a:buClr>
                <a:schemeClr val="tx1">
                  <a:lumMod val="65000"/>
                  <a:lumOff val="35000"/>
                </a:schemeClr>
              </a:buClr>
              <a:buFont typeface="Lucida Grande"/>
              <a:buChar char="–"/>
              <a:defRPr sz="1800">
                <a:solidFill>
                  <a:srgbClr val="002868"/>
                </a:solidFill>
                <a:latin typeface="Arial"/>
                <a:cs typeface="Arial"/>
              </a:defRPr>
            </a:lvl2pPr>
            <a:lvl3pPr marL="685800" indent="-201168">
              <a:buClr>
                <a:schemeClr val="tx1">
                  <a:lumMod val="65000"/>
                  <a:lumOff val="35000"/>
                </a:schemeClr>
              </a:buClr>
              <a:buFont typeface="Arial"/>
              <a:buChar char="•"/>
              <a:defRPr sz="1800">
                <a:solidFill>
                  <a:srgbClr val="002868"/>
                </a:solidFill>
                <a:latin typeface="Arial"/>
                <a:cs typeface="Arial"/>
              </a:defRPr>
            </a:lvl3pPr>
            <a:lvl4pPr marL="1714500" indent="-342900">
              <a:buClr>
                <a:schemeClr val="tx1">
                  <a:lumMod val="65000"/>
                  <a:lumOff val="35000"/>
                </a:schemeClr>
              </a:buClr>
              <a:buFont typeface="Lucida Grande"/>
              <a:buChar char="–"/>
              <a:defRPr sz="1800">
                <a:solidFill>
                  <a:srgbClr val="002868"/>
                </a:solidFill>
                <a:latin typeface="Arial"/>
                <a:cs typeface="Arial"/>
              </a:defRPr>
            </a:lvl4pPr>
            <a:lvl5pPr marL="2171700" indent="-342900">
              <a:buClr>
                <a:schemeClr val="tx1">
                  <a:lumMod val="65000"/>
                  <a:lumOff val="35000"/>
                </a:schemeClr>
              </a:buClr>
              <a:buFont typeface="Lucida Grande"/>
              <a:buChar char="–"/>
              <a:defRPr sz="1800">
                <a:solidFill>
                  <a:srgbClr val="002868"/>
                </a:solidFill>
                <a:latin typeface="Arial"/>
                <a:cs typeface="Arial"/>
              </a:defRPr>
            </a:lvl5pPr>
          </a:lstStyle>
          <a:p>
            <a:pPr lvl="0"/>
            <a:r>
              <a:rPr lang="en-US" altLang="en-US" smtClean="0"/>
              <a:t>Click to edit Master text styles</a:t>
            </a:r>
          </a:p>
          <a:p>
            <a:pPr lvl="1"/>
            <a:r>
              <a:rPr lang="en-US" altLang="en-US" smtClean="0"/>
              <a:t>Second level</a:t>
            </a:r>
          </a:p>
          <a:p>
            <a:pPr lvl="2"/>
            <a:r>
              <a:rPr lang="en-US" altLang="en-US" smtClean="0"/>
              <a:t>Third level</a:t>
            </a:r>
          </a:p>
        </p:txBody>
      </p:sp>
    </p:spTree>
    <p:extLst>
      <p:ext uri="{BB962C8B-B14F-4D97-AF65-F5344CB8AC3E}">
        <p14:creationId xmlns:p14="http://schemas.microsoft.com/office/powerpoint/2010/main" val="204669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Ending format">
    <p:spTree>
      <p:nvGrpSpPr>
        <p:cNvPr id="1" name=""/>
        <p:cNvGrpSpPr/>
        <p:nvPr/>
      </p:nvGrpSpPr>
      <p:grpSpPr>
        <a:xfrm>
          <a:off x="0" y="0"/>
          <a:ext cx="0" cy="0"/>
          <a:chOff x="0" y="0"/>
          <a:chExt cx="0" cy="0"/>
        </a:xfrm>
      </p:grpSpPr>
      <p:pic>
        <p:nvPicPr>
          <p:cNvPr id="8" name="Picture 7" descr="BGF_16x9_nologo_12-20.wmf"/>
          <p:cNvPicPr>
            <a:picLocks noChangeAspect="1"/>
          </p:cNvPicPr>
          <p:nvPr userDrawn="1"/>
        </p:nvPicPr>
        <p:blipFill rotWithShape="1">
          <a:blip r:embed="rId2" cstate="print">
            <a:extLst>
              <a:ext uri="{28A0092B-C50C-407E-A947-70E740481C1C}">
                <a14:useLocalDpi xmlns:a14="http://schemas.microsoft.com/office/drawing/2010/main" val="0"/>
              </a:ext>
            </a:extLst>
          </a:blip>
          <a:srcRect l="21428"/>
          <a:stretch/>
        </p:blipFill>
        <p:spPr>
          <a:xfrm>
            <a:off x="0" y="5334001"/>
            <a:ext cx="9144000" cy="1524000"/>
          </a:xfrm>
          <a:prstGeom prst="rect">
            <a:avLst/>
          </a:prstGeom>
        </p:spPr>
      </p:pic>
      <p:sp>
        <p:nvSpPr>
          <p:cNvPr id="4" name="TextBox 18"/>
          <p:cNvSpPr txBox="1">
            <a:spLocks noChangeArrowheads="1"/>
          </p:cNvSpPr>
          <p:nvPr/>
        </p:nvSpPr>
        <p:spPr bwMode="auto">
          <a:xfrm>
            <a:off x="476250" y="5715000"/>
            <a:ext cx="6096000" cy="592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ea typeface="ＭＳ Ｐゴシック" pitchFamily="34" charset="-128"/>
              </a:defRPr>
            </a:lvl1pPr>
            <a:lvl2pPr marL="742950" indent="-285750" eaLnBrk="0" hangingPunct="0">
              <a:defRPr sz="2400" b="1">
                <a:solidFill>
                  <a:schemeClr val="tx1"/>
                </a:solidFill>
                <a:latin typeface="Arial" pitchFamily="34" charset="0"/>
                <a:ea typeface="ＭＳ Ｐゴシック" pitchFamily="34" charset="-128"/>
              </a:defRPr>
            </a:lvl2pPr>
            <a:lvl3pPr marL="1143000" indent="-228600" eaLnBrk="0" hangingPunct="0">
              <a:defRPr sz="2400" b="1">
                <a:solidFill>
                  <a:schemeClr val="tx1"/>
                </a:solidFill>
                <a:latin typeface="Arial" pitchFamily="34" charset="0"/>
                <a:ea typeface="ＭＳ Ｐゴシック" pitchFamily="34" charset="-128"/>
              </a:defRPr>
            </a:lvl3pPr>
            <a:lvl4pPr marL="1600200" indent="-228600" eaLnBrk="0" hangingPunct="0">
              <a:defRPr sz="2400" b="1">
                <a:solidFill>
                  <a:schemeClr val="tx1"/>
                </a:solidFill>
                <a:latin typeface="Arial" pitchFamily="34" charset="0"/>
                <a:ea typeface="ＭＳ Ｐゴシック" pitchFamily="34" charset="-128"/>
              </a:defRPr>
            </a:lvl4pPr>
            <a:lvl5pPr marL="2057400" indent="-228600" eaLnBrk="0" hangingPunct="0">
              <a:defRPr sz="24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9pPr>
          </a:lstStyle>
          <a:p>
            <a:pPr>
              <a:spcAft>
                <a:spcPts val="200"/>
              </a:spcAft>
            </a:pPr>
            <a:r>
              <a:rPr lang="en-US" altLang="en-US" sz="900" b="0" dirty="0">
                <a:solidFill>
                  <a:srgbClr val="002868"/>
                </a:solidFill>
                <a:cs typeface="Arial" pitchFamily="34" charset="0"/>
              </a:rPr>
              <a:t>PROPRIETARY NOTICE</a:t>
            </a:r>
          </a:p>
          <a:p>
            <a:r>
              <a:rPr lang="en-US" altLang="en-US" sz="700" b="0" dirty="0">
                <a:solidFill>
                  <a:srgbClr val="002868"/>
                </a:solidFill>
                <a:cs typeface="Arial" pitchFamily="34" charset="0"/>
              </a:rPr>
              <a:t>THIS DATA AND INFORMATION CONTAINED HEREIN IS PROPRIETARY DATA OF GULFSTREAM AEROSPACE CORPORATION. </a:t>
            </a:r>
            <a:br>
              <a:rPr lang="en-US" altLang="en-US" sz="700" b="0" dirty="0">
                <a:solidFill>
                  <a:srgbClr val="002868"/>
                </a:solidFill>
                <a:cs typeface="Arial" pitchFamily="34" charset="0"/>
              </a:rPr>
            </a:br>
            <a:r>
              <a:rPr lang="en-US" altLang="en-US" sz="700" b="0" dirty="0">
                <a:solidFill>
                  <a:srgbClr val="002868"/>
                </a:solidFill>
                <a:cs typeface="Arial" pitchFamily="34" charset="0"/>
              </a:rPr>
              <a:t>NEITHER THIS DATA NOR THE DATA CONTAINED HEREIN SHALL BE REPRODUCED, USED, OR DISCLOSED TO OTHERS </a:t>
            </a:r>
            <a:endParaRPr lang="en-US" altLang="en-US" sz="700" b="0" dirty="0" smtClean="0">
              <a:solidFill>
                <a:srgbClr val="002868"/>
              </a:solidFill>
              <a:cs typeface="Arial" pitchFamily="34" charset="0"/>
            </a:endParaRPr>
          </a:p>
          <a:p>
            <a:pPr>
              <a:spcBef>
                <a:spcPts val="100"/>
              </a:spcBef>
            </a:pPr>
            <a:r>
              <a:rPr lang="en-US" altLang="en-US" sz="700" b="0" dirty="0" smtClean="0">
                <a:solidFill>
                  <a:srgbClr val="002868"/>
                </a:solidFill>
                <a:cs typeface="Arial" pitchFamily="34" charset="0"/>
              </a:rPr>
              <a:t>WITHOUT </a:t>
            </a:r>
            <a:r>
              <a:rPr lang="en-US" altLang="en-US" sz="700" b="0" dirty="0">
                <a:solidFill>
                  <a:srgbClr val="002868"/>
                </a:solidFill>
                <a:cs typeface="Arial" pitchFamily="34" charset="0"/>
              </a:rPr>
              <a:t>THE EXPRESS WRITTEN AUTHORIZATION OF GULFSTREAM AEROSPACE CORPORATION.</a:t>
            </a:r>
          </a:p>
        </p:txBody>
      </p:sp>
      <p:sp>
        <p:nvSpPr>
          <p:cNvPr id="10" name="Rectangle 2"/>
          <p:cNvSpPr>
            <a:spLocks noGrp="1" noChangeArrowheads="1"/>
          </p:cNvSpPr>
          <p:nvPr>
            <p:ph type="ctrTitle" hasCustomPrompt="1"/>
          </p:nvPr>
        </p:nvSpPr>
        <p:spPr>
          <a:xfrm>
            <a:off x="457200" y="2438400"/>
            <a:ext cx="8229600" cy="1143000"/>
          </a:xfrm>
        </p:spPr>
        <p:txBody>
          <a:bodyPr/>
          <a:lstStyle>
            <a:lvl1pPr algn="ctr">
              <a:defRPr sz="3200" baseline="0"/>
            </a:lvl1pPr>
          </a:lstStyle>
          <a:p>
            <a:pPr lvl="0"/>
            <a:r>
              <a:rPr lang="en-US" noProof="0" dirty="0" smtClean="0"/>
              <a:t>Click to add conclusion (questions, </a:t>
            </a:r>
            <a:br>
              <a:rPr lang="en-US" noProof="0" dirty="0" smtClean="0"/>
            </a:br>
            <a:r>
              <a:rPr lang="en-US" noProof="0" dirty="0" smtClean="0"/>
              <a:t>thank you, etc.)</a:t>
            </a:r>
          </a:p>
        </p:txBody>
      </p:sp>
      <p:pic>
        <p:nvPicPr>
          <p:cNvPr id="6" name="Picture 5" descr="gulf_gd_wht_tm.wmf"/>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59319" y="6177280"/>
            <a:ext cx="1859281" cy="609600"/>
          </a:xfrm>
          <a:prstGeom prst="rect">
            <a:avLst/>
          </a:prstGeom>
        </p:spPr>
      </p:pic>
    </p:spTree>
    <p:extLst>
      <p:ext uri="{BB962C8B-B14F-4D97-AF65-F5344CB8AC3E}">
        <p14:creationId xmlns:p14="http://schemas.microsoft.com/office/powerpoint/2010/main" val="1511910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slideLayout" Target="../slideLayouts/slideLayout3.xml"/><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BGF_16x9_nologo_12-20.wmf"/>
          <p:cNvPicPr>
            <a:picLocks noChangeAspect="1"/>
          </p:cNvPicPr>
          <p:nvPr/>
        </p:nvPicPr>
        <p:blipFill rotWithShape="1">
          <a:blip r:embed="rId7" cstate="print">
            <a:extLst>
              <a:ext uri="{28A0092B-C50C-407E-A947-70E740481C1C}">
                <a14:useLocalDpi xmlns:a14="http://schemas.microsoft.com/office/drawing/2010/main" val="0"/>
              </a:ext>
            </a:extLst>
          </a:blip>
          <a:srcRect l="21428"/>
          <a:stretch/>
        </p:blipFill>
        <p:spPr>
          <a:xfrm>
            <a:off x="0" y="5334001"/>
            <a:ext cx="9144000" cy="1524000"/>
          </a:xfrm>
          <a:prstGeom prst="rect">
            <a:avLst/>
          </a:prstGeom>
        </p:spPr>
      </p:pic>
      <p:cxnSp>
        <p:nvCxnSpPr>
          <p:cNvPr id="15" name="Straight Connector 14"/>
          <p:cNvCxnSpPr/>
          <p:nvPr/>
        </p:nvCxnSpPr>
        <p:spPr>
          <a:xfrm>
            <a:off x="531813" y="819150"/>
            <a:ext cx="8002587" cy="0"/>
          </a:xfrm>
          <a:prstGeom prst="line">
            <a:avLst/>
          </a:prstGeom>
          <a:ln w="9525"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1028" name="Rectangle 2"/>
          <p:cNvSpPr>
            <a:spLocks noGrp="1" noChangeArrowheads="1"/>
          </p:cNvSpPr>
          <p:nvPr>
            <p:ph type="title"/>
          </p:nvPr>
        </p:nvSpPr>
        <p:spPr bwMode="auto">
          <a:xfrm>
            <a:off x="457200" y="228600"/>
            <a:ext cx="8077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914400"/>
            <a:ext cx="80772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p:txBody>
      </p:sp>
      <p:sp>
        <p:nvSpPr>
          <p:cNvPr id="9" name="Footer Placeholder 4"/>
          <p:cNvSpPr>
            <a:spLocks noGrp="1"/>
          </p:cNvSpPr>
          <p:nvPr>
            <p:ph type="ftr" sz="quarter" idx="3"/>
          </p:nvPr>
        </p:nvSpPr>
        <p:spPr>
          <a:xfrm>
            <a:off x="762000" y="6684963"/>
            <a:ext cx="2895600" cy="136525"/>
          </a:xfrm>
          <a:prstGeom prst="rect">
            <a:avLst/>
          </a:prstGeom>
          <a:ln>
            <a:noFill/>
          </a:ln>
        </p:spPr>
        <p:txBody>
          <a:bodyPr vert="horz" lIns="91440" tIns="45720" rIns="91440" bIns="45720" rtlCol="0" anchor="ctr"/>
          <a:lstStyle>
            <a:lvl1pPr algn="l">
              <a:defRPr sz="800" b="0">
                <a:solidFill>
                  <a:srgbClr val="FFFFFF"/>
                </a:solidFill>
                <a:latin typeface="Helvetica"/>
                <a:cs typeface="Helvetica"/>
              </a:defRPr>
            </a:lvl1pPr>
            <a:lvl2pPr marL="0" lvl="1" eaLnBrk="0" hangingPunct="0">
              <a:defRPr sz="700" b="0">
                <a:solidFill>
                  <a:schemeClr val="bg1"/>
                </a:solidFill>
                <a:latin typeface="Arial"/>
                <a:ea typeface="+mn-ea"/>
                <a:cs typeface="Arial"/>
              </a:defRPr>
            </a:lvl2pPr>
          </a:lstStyle>
          <a:p>
            <a:pPr lvl="1">
              <a:defRPr/>
            </a:pPr>
            <a:r>
              <a:rPr lang="en-US"/>
              <a:t>Gulfstream Proprietary Information</a:t>
            </a:r>
            <a:endParaRPr lang="en-US" dirty="0"/>
          </a:p>
        </p:txBody>
      </p:sp>
      <p:sp>
        <p:nvSpPr>
          <p:cNvPr id="11" name="Slide Number Placeholder 5"/>
          <p:cNvSpPr txBox="1">
            <a:spLocks/>
          </p:cNvSpPr>
          <p:nvPr/>
        </p:nvSpPr>
        <p:spPr>
          <a:xfrm>
            <a:off x="457200" y="6689725"/>
            <a:ext cx="609600" cy="127000"/>
          </a:xfrm>
          <a:prstGeom prst="rect">
            <a:avLst/>
          </a:prstGeom>
        </p:spPr>
        <p:txBody>
          <a:bodyPr anchor="ctr"/>
          <a:lstStyle>
            <a:lvl1pPr eaLnBrk="0" hangingPunct="0">
              <a:defRPr sz="2400" b="1">
                <a:solidFill>
                  <a:schemeClr val="tx1"/>
                </a:solidFill>
                <a:latin typeface="Arial" pitchFamily="34" charset="0"/>
                <a:ea typeface="ＭＳ Ｐゴシック" pitchFamily="34" charset="-128"/>
              </a:defRPr>
            </a:lvl1pPr>
            <a:lvl2pPr marL="742950" indent="-285750" eaLnBrk="0" hangingPunct="0">
              <a:defRPr sz="2400" b="1">
                <a:solidFill>
                  <a:schemeClr val="tx1"/>
                </a:solidFill>
                <a:latin typeface="Arial" pitchFamily="34" charset="0"/>
                <a:ea typeface="ＭＳ Ｐゴシック" pitchFamily="34" charset="-128"/>
              </a:defRPr>
            </a:lvl2pPr>
            <a:lvl3pPr marL="1143000" indent="-228600" eaLnBrk="0" hangingPunct="0">
              <a:defRPr sz="2400" b="1">
                <a:solidFill>
                  <a:schemeClr val="tx1"/>
                </a:solidFill>
                <a:latin typeface="Arial" pitchFamily="34" charset="0"/>
                <a:ea typeface="ＭＳ Ｐゴシック" pitchFamily="34" charset="-128"/>
              </a:defRPr>
            </a:lvl3pPr>
            <a:lvl4pPr marL="1600200" indent="-228600" eaLnBrk="0" hangingPunct="0">
              <a:defRPr sz="2400" b="1">
                <a:solidFill>
                  <a:schemeClr val="tx1"/>
                </a:solidFill>
                <a:latin typeface="Arial" pitchFamily="34" charset="0"/>
                <a:ea typeface="ＭＳ Ｐゴシック" pitchFamily="34" charset="-128"/>
              </a:defRPr>
            </a:lvl4pPr>
            <a:lvl5pPr marL="2057400" indent="-228600" eaLnBrk="0" hangingPunct="0">
              <a:defRPr sz="24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9pPr>
          </a:lstStyle>
          <a:p>
            <a:fld id="{333EE28C-F8EF-49F6-885E-8E420A22AA47}" type="slidenum">
              <a:rPr lang="en-US" altLang="en-US" sz="700" b="0">
                <a:solidFill>
                  <a:schemeClr val="bg1"/>
                </a:solidFill>
                <a:cs typeface="Arial" pitchFamily="34" charset="0"/>
              </a:rPr>
              <a:pPr/>
              <a:t>‹#›</a:t>
            </a:fld>
            <a:endParaRPr lang="en-US" altLang="en-US" sz="700" b="0">
              <a:solidFill>
                <a:schemeClr val="bg1"/>
              </a:solidFill>
              <a:cs typeface="Arial" pitchFamily="34" charset="0"/>
            </a:endParaRPr>
          </a:p>
        </p:txBody>
      </p:sp>
      <p:pic>
        <p:nvPicPr>
          <p:cNvPr id="10" name="Picture 9" descr="gulf_gd_wht_tm.wmf"/>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59319" y="6177280"/>
            <a:ext cx="1859281" cy="609600"/>
          </a:xfrm>
          <a:prstGeom prst="rect">
            <a:avLst/>
          </a:prstGeom>
        </p:spPr>
      </p:pic>
    </p:spTree>
  </p:cSld>
  <p:clrMap bg1="lt1" tx1="dk1" bg2="lt2" tx2="dk2" accent1="accent1" accent2="accent2" accent3="accent3" accent4="accent4" accent5="accent5" accent6="accent6" hlink="hlink" folHlink="folHlink"/>
  <p:sldLayoutIdLst>
    <p:sldLayoutId id="2147483689" r:id="rId1"/>
    <p:sldLayoutId id="2147483691" r:id="rId2"/>
    <p:sldLayoutId id="2147483692" r:id="rId3"/>
    <p:sldLayoutId id="2147483693" r:id="rId4"/>
    <p:sldLayoutId id="2147483690" r:id="rId5"/>
  </p:sldLayoutIdLst>
  <p:hf sldNum="0" hdr="0" dt="0"/>
  <p:txStyles>
    <p:titleStyle>
      <a:lvl1pPr algn="l" rtl="0" eaLnBrk="1" fontAlgn="base" hangingPunct="1">
        <a:spcBef>
          <a:spcPct val="0"/>
        </a:spcBef>
        <a:spcAft>
          <a:spcPct val="0"/>
        </a:spcAft>
        <a:defRPr sz="2400">
          <a:solidFill>
            <a:srgbClr val="002868"/>
          </a:solidFill>
          <a:latin typeface="Arial"/>
          <a:ea typeface="ＭＳ Ｐゴシック" charset="0"/>
          <a:cs typeface="Arial"/>
        </a:defRPr>
      </a:lvl1pPr>
      <a:lvl2pPr algn="l" rtl="0" eaLnBrk="1" fontAlgn="base" hangingPunct="1">
        <a:spcBef>
          <a:spcPct val="0"/>
        </a:spcBef>
        <a:spcAft>
          <a:spcPct val="0"/>
        </a:spcAft>
        <a:defRPr sz="2400">
          <a:solidFill>
            <a:srgbClr val="002868"/>
          </a:solidFill>
          <a:latin typeface="Arial" charset="0"/>
          <a:ea typeface="ＭＳ Ｐゴシック" charset="0"/>
          <a:cs typeface="ＭＳ Ｐゴシック" charset="0"/>
        </a:defRPr>
      </a:lvl2pPr>
      <a:lvl3pPr algn="l" rtl="0" eaLnBrk="1" fontAlgn="base" hangingPunct="1">
        <a:spcBef>
          <a:spcPct val="0"/>
        </a:spcBef>
        <a:spcAft>
          <a:spcPct val="0"/>
        </a:spcAft>
        <a:defRPr sz="2400">
          <a:solidFill>
            <a:srgbClr val="002868"/>
          </a:solidFill>
          <a:latin typeface="Arial" charset="0"/>
          <a:ea typeface="ＭＳ Ｐゴシック" charset="0"/>
          <a:cs typeface="ＭＳ Ｐゴシック" charset="0"/>
        </a:defRPr>
      </a:lvl3pPr>
      <a:lvl4pPr algn="l" rtl="0" eaLnBrk="1" fontAlgn="base" hangingPunct="1">
        <a:spcBef>
          <a:spcPct val="0"/>
        </a:spcBef>
        <a:spcAft>
          <a:spcPct val="0"/>
        </a:spcAft>
        <a:defRPr sz="2400">
          <a:solidFill>
            <a:srgbClr val="002868"/>
          </a:solidFill>
          <a:latin typeface="Arial" charset="0"/>
          <a:ea typeface="ＭＳ Ｐゴシック" charset="0"/>
          <a:cs typeface="ＭＳ Ｐゴシック" charset="0"/>
        </a:defRPr>
      </a:lvl4pPr>
      <a:lvl5pPr algn="l" rtl="0" eaLnBrk="1" fontAlgn="base" hangingPunct="1">
        <a:spcBef>
          <a:spcPct val="0"/>
        </a:spcBef>
        <a:spcAft>
          <a:spcPct val="0"/>
        </a:spcAft>
        <a:defRPr sz="2400">
          <a:solidFill>
            <a:srgbClr val="002868"/>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800" b="1">
          <a:solidFill>
            <a:schemeClr val="accent1"/>
          </a:solidFill>
          <a:latin typeface="Arial" charset="0"/>
        </a:defRPr>
      </a:lvl6pPr>
      <a:lvl7pPr marL="914400" algn="l" rtl="0" eaLnBrk="1" fontAlgn="base" hangingPunct="1">
        <a:spcBef>
          <a:spcPct val="0"/>
        </a:spcBef>
        <a:spcAft>
          <a:spcPct val="0"/>
        </a:spcAft>
        <a:defRPr sz="2800" b="1">
          <a:solidFill>
            <a:schemeClr val="accent1"/>
          </a:solidFill>
          <a:latin typeface="Arial" charset="0"/>
        </a:defRPr>
      </a:lvl7pPr>
      <a:lvl8pPr marL="1371600" algn="l" rtl="0" eaLnBrk="1" fontAlgn="base" hangingPunct="1">
        <a:spcBef>
          <a:spcPct val="0"/>
        </a:spcBef>
        <a:spcAft>
          <a:spcPct val="0"/>
        </a:spcAft>
        <a:defRPr sz="2800" b="1">
          <a:solidFill>
            <a:schemeClr val="accent1"/>
          </a:solidFill>
          <a:latin typeface="Arial" charset="0"/>
        </a:defRPr>
      </a:lvl8pPr>
      <a:lvl9pPr marL="1828800" algn="l" rtl="0" eaLnBrk="1" fontAlgn="base" hangingPunct="1">
        <a:spcBef>
          <a:spcPct val="0"/>
        </a:spcBef>
        <a:spcAft>
          <a:spcPct val="0"/>
        </a:spcAft>
        <a:defRPr sz="2800" b="1">
          <a:solidFill>
            <a:schemeClr val="accent1"/>
          </a:solidFill>
          <a:latin typeface="Arial" charset="0"/>
        </a:defRPr>
      </a:lvl9pPr>
    </p:titleStyle>
    <p:bodyStyle>
      <a:lvl1pPr marL="201168" indent="-201168" algn="l" rtl="0" eaLnBrk="1" fontAlgn="base" hangingPunct="1">
        <a:spcBef>
          <a:spcPct val="50000"/>
        </a:spcBef>
        <a:spcAft>
          <a:spcPct val="0"/>
        </a:spcAft>
        <a:buClr>
          <a:srgbClr val="595959"/>
        </a:buClr>
        <a:buFont typeface="Arial" pitchFamily="34" charset="0"/>
        <a:buChar char="•"/>
        <a:defRPr sz="2000">
          <a:solidFill>
            <a:srgbClr val="002868"/>
          </a:solidFill>
          <a:latin typeface="+mn-lt"/>
          <a:ea typeface="ＭＳ Ｐゴシック" charset="0"/>
          <a:cs typeface="ＭＳ Ｐゴシック" charset="0"/>
        </a:defRPr>
      </a:lvl1pPr>
      <a:lvl2pPr marL="466344" indent="-201168" algn="l" rtl="0" eaLnBrk="1" fontAlgn="base" hangingPunct="1">
        <a:lnSpc>
          <a:spcPct val="95000"/>
        </a:lnSpc>
        <a:spcBef>
          <a:spcPct val="35000"/>
        </a:spcBef>
        <a:spcAft>
          <a:spcPct val="0"/>
        </a:spcAft>
        <a:buClr>
          <a:srgbClr val="595959"/>
        </a:buClr>
        <a:buFont typeface="Lucida Grande" charset="0"/>
        <a:buChar char="–"/>
        <a:defRPr>
          <a:solidFill>
            <a:srgbClr val="002868"/>
          </a:solidFill>
          <a:latin typeface="+mn-lt"/>
          <a:ea typeface="ＭＳ Ｐゴシック" charset="0"/>
        </a:defRPr>
      </a:lvl2pPr>
      <a:lvl3pPr marL="685800" indent="-201168" algn="l" rtl="0" eaLnBrk="1" fontAlgn="base" hangingPunct="1">
        <a:lnSpc>
          <a:spcPct val="95000"/>
        </a:lnSpc>
        <a:spcBef>
          <a:spcPct val="35000"/>
        </a:spcBef>
        <a:spcAft>
          <a:spcPct val="0"/>
        </a:spcAft>
        <a:buClr>
          <a:srgbClr val="595959"/>
        </a:buClr>
        <a:buFont typeface="Arial"/>
        <a:buChar char="•"/>
        <a:defRPr>
          <a:solidFill>
            <a:srgbClr val="002868"/>
          </a:solidFill>
          <a:latin typeface="+mn-lt"/>
          <a:ea typeface="ＭＳ Ｐゴシック" charset="0"/>
        </a:defRPr>
      </a:lvl3pPr>
      <a:lvl4pPr marL="1600200" indent="-228600" algn="l" rtl="0" eaLnBrk="1" fontAlgn="base" hangingPunct="1">
        <a:lnSpc>
          <a:spcPct val="95000"/>
        </a:lnSpc>
        <a:spcBef>
          <a:spcPct val="35000"/>
        </a:spcBef>
        <a:spcAft>
          <a:spcPct val="0"/>
        </a:spcAft>
        <a:buClr>
          <a:srgbClr val="595959"/>
        </a:buClr>
        <a:buFont typeface="Lucida Grande" charset="0"/>
        <a:buChar char="–"/>
        <a:defRPr>
          <a:solidFill>
            <a:srgbClr val="002868"/>
          </a:solidFill>
          <a:latin typeface="+mn-lt"/>
          <a:ea typeface="ＭＳ Ｐゴシック" charset="0"/>
        </a:defRPr>
      </a:lvl4pPr>
      <a:lvl5pPr marL="2057400" indent="-228600" algn="l" rtl="0" eaLnBrk="1" fontAlgn="base" hangingPunct="1">
        <a:lnSpc>
          <a:spcPct val="95000"/>
        </a:lnSpc>
        <a:spcBef>
          <a:spcPct val="35000"/>
        </a:spcBef>
        <a:spcAft>
          <a:spcPct val="0"/>
        </a:spcAft>
        <a:buClr>
          <a:srgbClr val="595959"/>
        </a:buClr>
        <a:buFont typeface="Lucida Grande" charset="0"/>
        <a:buChar char="–"/>
        <a:defRPr>
          <a:solidFill>
            <a:srgbClr val="002868"/>
          </a:solidFill>
          <a:latin typeface="+mn-lt"/>
          <a:ea typeface="ＭＳ Ｐゴシック" charset="0"/>
        </a:defRPr>
      </a:lvl5pPr>
      <a:lvl6pPr marL="2514600" indent="-228600" algn="l" rtl="0" eaLnBrk="1" fontAlgn="base" hangingPunct="1">
        <a:lnSpc>
          <a:spcPct val="95000"/>
        </a:lnSpc>
        <a:spcBef>
          <a:spcPct val="35000"/>
        </a:spcBef>
        <a:spcAft>
          <a:spcPct val="0"/>
        </a:spcAft>
        <a:buClr>
          <a:srgbClr val="002868"/>
        </a:buClr>
        <a:buChar char="»"/>
        <a:defRPr sz="2000">
          <a:solidFill>
            <a:schemeClr val="tx1"/>
          </a:solidFill>
          <a:latin typeface="+mn-lt"/>
        </a:defRPr>
      </a:lvl6pPr>
      <a:lvl7pPr marL="2971800" indent="-228600" algn="l" rtl="0" eaLnBrk="1" fontAlgn="base" hangingPunct="1">
        <a:lnSpc>
          <a:spcPct val="95000"/>
        </a:lnSpc>
        <a:spcBef>
          <a:spcPct val="35000"/>
        </a:spcBef>
        <a:spcAft>
          <a:spcPct val="0"/>
        </a:spcAft>
        <a:buClr>
          <a:srgbClr val="002868"/>
        </a:buClr>
        <a:buChar char="»"/>
        <a:defRPr sz="2000">
          <a:solidFill>
            <a:schemeClr val="tx1"/>
          </a:solidFill>
          <a:latin typeface="+mn-lt"/>
        </a:defRPr>
      </a:lvl7pPr>
      <a:lvl8pPr marL="3429000" indent="-228600" algn="l" rtl="0" eaLnBrk="1" fontAlgn="base" hangingPunct="1">
        <a:lnSpc>
          <a:spcPct val="95000"/>
        </a:lnSpc>
        <a:spcBef>
          <a:spcPct val="35000"/>
        </a:spcBef>
        <a:spcAft>
          <a:spcPct val="0"/>
        </a:spcAft>
        <a:buClr>
          <a:srgbClr val="002868"/>
        </a:buClr>
        <a:buChar char="»"/>
        <a:defRPr sz="2000">
          <a:solidFill>
            <a:schemeClr val="tx1"/>
          </a:solidFill>
          <a:latin typeface="+mn-lt"/>
        </a:defRPr>
      </a:lvl8pPr>
      <a:lvl9pPr marL="3886200" indent="-228600" algn="l" rtl="0" eaLnBrk="1" fontAlgn="base" hangingPunct="1">
        <a:lnSpc>
          <a:spcPct val="95000"/>
        </a:lnSpc>
        <a:spcBef>
          <a:spcPct val="35000"/>
        </a:spcBef>
        <a:spcAft>
          <a:spcPct val="0"/>
        </a:spcAft>
        <a:buClr>
          <a:srgbClr val="002868"/>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191000"/>
            <a:ext cx="8534400" cy="663574"/>
          </a:xfrm>
        </p:spPr>
        <p:txBody>
          <a:bodyPr/>
          <a:lstStyle/>
          <a:p>
            <a:r>
              <a:rPr lang="en-US" dirty="0" smtClean="0"/>
              <a:t>REDAC E&amp;E Subcommittee – August 1</a:t>
            </a:r>
            <a:r>
              <a:rPr lang="en-US" baseline="30000" dirty="0" smtClean="0"/>
              <a:t>st</a:t>
            </a:r>
            <a:r>
              <a:rPr lang="en-US" dirty="0" smtClean="0"/>
              <a:t> - 2</a:t>
            </a:r>
            <a:r>
              <a:rPr lang="en-US" baseline="30000" dirty="0" smtClean="0"/>
              <a:t>nd</a:t>
            </a:r>
            <a:r>
              <a:rPr lang="en-US" dirty="0" smtClean="0"/>
              <a:t> 2017</a:t>
            </a:r>
            <a:endParaRPr lang="en-US" dirty="0"/>
          </a:p>
        </p:txBody>
      </p:sp>
      <p:sp>
        <p:nvSpPr>
          <p:cNvPr id="3" name="Subtitle 2"/>
          <p:cNvSpPr>
            <a:spLocks noGrp="1"/>
          </p:cNvSpPr>
          <p:nvPr>
            <p:ph type="subTitle" idx="1"/>
          </p:nvPr>
        </p:nvSpPr>
        <p:spPr/>
        <p:txBody>
          <a:bodyPr/>
          <a:lstStyle/>
          <a:p>
            <a:r>
              <a:rPr lang="en-US" b="1" dirty="0"/>
              <a:t>Supersonics &amp; Sonic Boom Recommendations</a:t>
            </a:r>
            <a:endParaRPr lang="en-US" dirty="0"/>
          </a:p>
        </p:txBody>
      </p:sp>
      <p:sp>
        <p:nvSpPr>
          <p:cNvPr id="4" name="Content Placeholder 3"/>
          <p:cNvSpPr>
            <a:spLocks noGrp="1"/>
          </p:cNvSpPr>
          <p:nvPr>
            <p:ph sz="quarter" idx="10"/>
          </p:nvPr>
        </p:nvSpPr>
        <p:spPr>
          <a:xfrm>
            <a:off x="457200" y="5638800"/>
            <a:ext cx="5943600" cy="533400"/>
          </a:xfrm>
        </p:spPr>
        <p:txBody>
          <a:bodyPr/>
          <a:lstStyle/>
          <a:p>
            <a:r>
              <a:rPr lang="en-US" dirty="0" smtClean="0"/>
              <a:t>Provided by: Charles L. </a:t>
            </a:r>
            <a:r>
              <a:rPr lang="en-US" dirty="0" err="1" smtClean="0"/>
              <a:t>Etter</a:t>
            </a:r>
            <a:endParaRPr lang="en-US" dirty="0"/>
          </a:p>
        </p:txBody>
      </p:sp>
    </p:spTree>
    <p:extLst>
      <p:ext uri="{BB962C8B-B14F-4D97-AF65-F5344CB8AC3E}">
        <p14:creationId xmlns:p14="http://schemas.microsoft.com/office/powerpoint/2010/main" val="2115093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
            </a:r>
            <a:br>
              <a:rPr lang="en-US" sz="2800" dirty="0" smtClean="0"/>
            </a:br>
            <a:r>
              <a:rPr lang="en-US" sz="2800" dirty="0" smtClean="0"/>
              <a:t>Introduction</a:t>
            </a:r>
            <a:r>
              <a:rPr lang="en-US" dirty="0"/>
              <a:t/>
            </a:r>
            <a:br>
              <a:rPr lang="en-US" dirty="0"/>
            </a:br>
            <a:endParaRPr lang="en-US" dirty="0"/>
          </a:p>
        </p:txBody>
      </p:sp>
      <p:sp>
        <p:nvSpPr>
          <p:cNvPr id="3" name="Content Placeholder 2"/>
          <p:cNvSpPr>
            <a:spLocks noGrp="1"/>
          </p:cNvSpPr>
          <p:nvPr>
            <p:ph idx="1"/>
          </p:nvPr>
        </p:nvSpPr>
        <p:spPr>
          <a:xfrm>
            <a:off x="457200" y="914400"/>
            <a:ext cx="7924800" cy="5029200"/>
          </a:xfrm>
        </p:spPr>
        <p:txBody>
          <a:bodyPr/>
          <a:lstStyle/>
          <a:p>
            <a:r>
              <a:rPr lang="en-US" dirty="0" smtClean="0"/>
              <a:t>The </a:t>
            </a:r>
            <a:r>
              <a:rPr lang="en-US" dirty="0"/>
              <a:t>timing is right for the FAA to increase their level of </a:t>
            </a:r>
            <a:r>
              <a:rPr lang="en-US" dirty="0" smtClean="0"/>
              <a:t>involvement in civil supersonics</a:t>
            </a:r>
          </a:p>
          <a:p>
            <a:pPr lvl="1"/>
            <a:r>
              <a:rPr lang="en-US" dirty="0"/>
              <a:t>Design for a U.S. led low-boom flight demonstration experimental aircraft is currently underway and funding for detailed design and fabrication is included in the FY18 US President’s Budget request</a:t>
            </a:r>
            <a:r>
              <a:rPr lang="en-US" dirty="0" smtClean="0"/>
              <a:t>.</a:t>
            </a:r>
          </a:p>
          <a:p>
            <a:pPr lvl="0"/>
            <a:r>
              <a:rPr lang="en-US" dirty="0" smtClean="0"/>
              <a:t>U.S. </a:t>
            </a:r>
            <a:r>
              <a:rPr lang="en-US" dirty="0"/>
              <a:t>House </a:t>
            </a:r>
            <a:r>
              <a:rPr lang="en-US" dirty="0" smtClean="0"/>
              <a:t>and </a:t>
            </a:r>
            <a:r>
              <a:rPr lang="en-US" dirty="0"/>
              <a:t>Senate interest </a:t>
            </a:r>
            <a:r>
              <a:rPr lang="en-US" dirty="0" smtClean="0"/>
              <a:t>with </a:t>
            </a:r>
            <a:r>
              <a:rPr lang="en-US" dirty="0"/>
              <a:t>associated legislative actions under consideration within </a:t>
            </a:r>
            <a:r>
              <a:rPr lang="en-US" dirty="0" smtClean="0"/>
              <a:t>the FAA Reauthorization Bill</a:t>
            </a:r>
          </a:p>
          <a:p>
            <a:pPr lvl="1"/>
            <a:r>
              <a:rPr lang="en-US" dirty="0" smtClean="0"/>
              <a:t>H.R.2997 – 21</a:t>
            </a:r>
            <a:r>
              <a:rPr lang="en-US" baseline="30000" dirty="0" smtClean="0"/>
              <a:t>st</a:t>
            </a:r>
            <a:r>
              <a:rPr lang="en-US" dirty="0" smtClean="0"/>
              <a:t> Century AIRR* Act (Section 629)</a:t>
            </a:r>
          </a:p>
          <a:p>
            <a:pPr lvl="1"/>
            <a:r>
              <a:rPr lang="en-US" dirty="0" smtClean="0"/>
              <a:t>S.1405 – FAA Reauthorization Act of 2017 (Section 5017) </a:t>
            </a:r>
            <a:endParaRPr lang="en-US" dirty="0"/>
          </a:p>
          <a:p>
            <a:pPr lvl="0"/>
            <a:r>
              <a:rPr lang="en-US" dirty="0" smtClean="0"/>
              <a:t>CAEP actively engaged in developing sonic </a:t>
            </a:r>
            <a:r>
              <a:rPr lang="en-US" dirty="0"/>
              <a:t>boom </a:t>
            </a:r>
            <a:r>
              <a:rPr lang="en-US" dirty="0" smtClean="0"/>
              <a:t>and </a:t>
            </a:r>
            <a:r>
              <a:rPr lang="en-US" dirty="0"/>
              <a:t>supersonic LTO </a:t>
            </a:r>
            <a:r>
              <a:rPr lang="en-US" dirty="0" smtClean="0"/>
              <a:t>noise and emissions standards</a:t>
            </a:r>
          </a:p>
          <a:p>
            <a:pPr lvl="0"/>
            <a:r>
              <a:rPr lang="en-US" dirty="0" smtClean="0"/>
              <a:t>Recent </a:t>
            </a:r>
            <a:r>
              <a:rPr lang="en-US" dirty="0"/>
              <a:t>i</a:t>
            </a:r>
            <a:r>
              <a:rPr lang="en-US" dirty="0" smtClean="0"/>
              <a:t>ndustry announcements for prototype aircraft test programs and potential TC applications appear imminent</a:t>
            </a:r>
            <a:endParaRPr lang="en-US" dirty="0"/>
          </a:p>
          <a:p>
            <a:pPr marL="0" indent="0">
              <a:buNone/>
            </a:pPr>
            <a:endParaRPr lang="en-US" dirty="0"/>
          </a:p>
        </p:txBody>
      </p:sp>
      <p:sp>
        <p:nvSpPr>
          <p:cNvPr id="4" name="Footer Placeholder 3"/>
          <p:cNvSpPr>
            <a:spLocks noGrp="1"/>
          </p:cNvSpPr>
          <p:nvPr>
            <p:ph type="ftr" sz="quarter" idx="10"/>
          </p:nvPr>
        </p:nvSpPr>
        <p:spPr/>
        <p:txBody>
          <a:bodyPr/>
          <a:lstStyle/>
          <a:p>
            <a:pPr lvl="1">
              <a:defRPr/>
            </a:pPr>
            <a:r>
              <a:rPr lang="en-US" smtClean="0"/>
              <a:t>Gulfstream Proprietary Information</a:t>
            </a:r>
            <a:endParaRPr lang="en-US"/>
          </a:p>
        </p:txBody>
      </p:sp>
      <p:sp>
        <p:nvSpPr>
          <p:cNvPr id="5" name="Rectangle 4"/>
          <p:cNvSpPr/>
          <p:nvPr/>
        </p:nvSpPr>
        <p:spPr>
          <a:xfrm>
            <a:off x="1066800" y="5836206"/>
            <a:ext cx="4876799" cy="307777"/>
          </a:xfrm>
          <a:prstGeom prst="rect">
            <a:avLst/>
          </a:prstGeom>
        </p:spPr>
        <p:txBody>
          <a:bodyPr wrap="square">
            <a:spAutoFit/>
          </a:bodyPr>
          <a:lstStyle/>
          <a:p>
            <a:pPr lvl="0"/>
            <a:r>
              <a:rPr lang="en-US" sz="1400" dirty="0" smtClean="0">
                <a:solidFill>
                  <a:srgbClr val="002060"/>
                </a:solidFill>
              </a:rPr>
              <a:t>* </a:t>
            </a:r>
            <a:r>
              <a:rPr lang="en-US" sz="1200" dirty="0" smtClean="0">
                <a:solidFill>
                  <a:srgbClr val="002060"/>
                </a:solidFill>
              </a:rPr>
              <a:t>Aviation </a:t>
            </a:r>
            <a:r>
              <a:rPr lang="en-US" sz="1200" dirty="0">
                <a:solidFill>
                  <a:srgbClr val="002060"/>
                </a:solidFill>
              </a:rPr>
              <a:t>Innovation, Reform and </a:t>
            </a:r>
            <a:r>
              <a:rPr lang="en-US" sz="1200" dirty="0" smtClean="0">
                <a:solidFill>
                  <a:srgbClr val="002060"/>
                </a:solidFill>
              </a:rPr>
              <a:t>Reauthorization</a:t>
            </a:r>
            <a:endParaRPr lang="en-US" sz="1400" dirty="0">
              <a:solidFill>
                <a:srgbClr val="002060"/>
              </a:solidFill>
            </a:endParaRPr>
          </a:p>
        </p:txBody>
      </p:sp>
    </p:spTree>
    <p:extLst>
      <p:ext uri="{BB962C8B-B14F-4D97-AF65-F5344CB8AC3E}">
        <p14:creationId xmlns:p14="http://schemas.microsoft.com/office/powerpoint/2010/main" val="920002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u305036\Desktop\US.png"/>
          <p:cNvPicPr>
            <a:picLocks noChangeAspect="1" noChangeArrowheads="1"/>
          </p:cNvPicPr>
          <p:nvPr/>
        </p:nvPicPr>
        <p:blipFill rotWithShape="1">
          <a:blip r:embed="rId2">
            <a:extLst>
              <a:ext uri="{28A0092B-C50C-407E-A947-70E740481C1C}">
                <a14:useLocalDpi xmlns:a14="http://schemas.microsoft.com/office/drawing/2010/main" val="0"/>
              </a:ext>
            </a:extLst>
          </a:blip>
          <a:srcRect t="6089"/>
          <a:stretch/>
        </p:blipFill>
        <p:spPr bwMode="auto">
          <a:xfrm>
            <a:off x="807108" y="1993777"/>
            <a:ext cx="2450894" cy="2133773"/>
          </a:xfrm>
          <a:prstGeom prst="rect">
            <a:avLst/>
          </a:prstGeom>
          <a:noFill/>
          <a:extLst>
            <a:ext uri="{909E8E84-426E-40DD-AFC4-6F175D3DCCD1}">
              <a14:hiddenFill xmlns:a14="http://schemas.microsoft.com/office/drawing/2010/main">
                <a:solidFill>
                  <a:srgbClr val="FFFFFF"/>
                </a:solidFill>
              </a14:hiddenFill>
            </a:ext>
          </a:extLst>
        </p:spPr>
      </p:pic>
      <p:sp>
        <p:nvSpPr>
          <p:cNvPr id="58" name="Line 23"/>
          <p:cNvSpPr>
            <a:spLocks noChangeShapeType="1"/>
          </p:cNvSpPr>
          <p:nvPr/>
        </p:nvSpPr>
        <p:spPr bwMode="auto">
          <a:xfrm flipV="1">
            <a:off x="773489" y="3051643"/>
            <a:ext cx="282473" cy="1192250"/>
          </a:xfrm>
          <a:prstGeom prst="line">
            <a:avLst/>
          </a:prstGeom>
          <a:noFill/>
          <a:ln w="19050">
            <a:solidFill>
              <a:srgbClr val="C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lstStyle/>
          <a:p>
            <a:endParaRPr lang="en-US"/>
          </a:p>
        </p:txBody>
      </p:sp>
      <p:sp>
        <p:nvSpPr>
          <p:cNvPr id="806915" name="Rectangle 3"/>
          <p:cNvSpPr>
            <a:spLocks noGrp="1" noChangeArrowheads="1"/>
          </p:cNvSpPr>
          <p:nvPr>
            <p:ph type="title"/>
          </p:nvPr>
        </p:nvSpPr>
        <p:spPr/>
        <p:txBody>
          <a:bodyPr/>
          <a:lstStyle/>
          <a:p>
            <a:r>
              <a:rPr lang="en-US" sz="2700" dirty="0"/>
              <a:t>Perspective </a:t>
            </a:r>
            <a:r>
              <a:rPr lang="en-US" sz="2700" dirty="0" smtClean="0"/>
              <a:t>from </a:t>
            </a:r>
            <a:r>
              <a:rPr lang="en-US" sz="2700" dirty="0"/>
              <a:t>U.S. Industry</a:t>
            </a:r>
            <a:endParaRPr lang="en-US" altLang="en-US" dirty="0"/>
          </a:p>
        </p:txBody>
      </p:sp>
      <p:sp>
        <p:nvSpPr>
          <p:cNvPr id="806921" name="Line 9"/>
          <p:cNvSpPr>
            <a:spLocks noChangeShapeType="1"/>
          </p:cNvSpPr>
          <p:nvPr/>
        </p:nvSpPr>
        <p:spPr bwMode="auto">
          <a:xfrm flipH="1">
            <a:off x="1089580" y="1484555"/>
            <a:ext cx="1623225" cy="1311924"/>
          </a:xfrm>
          <a:prstGeom prst="line">
            <a:avLst/>
          </a:prstGeom>
          <a:noFill/>
          <a:ln w="19050">
            <a:solidFill>
              <a:srgbClr val="C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lstStyle/>
          <a:p>
            <a:endParaRPr lang="en-US"/>
          </a:p>
        </p:txBody>
      </p:sp>
      <p:sp>
        <p:nvSpPr>
          <p:cNvPr id="806922" name="Line 10"/>
          <p:cNvSpPr>
            <a:spLocks noChangeShapeType="1"/>
          </p:cNvSpPr>
          <p:nvPr/>
        </p:nvSpPr>
        <p:spPr bwMode="auto">
          <a:xfrm flipH="1" flipV="1">
            <a:off x="773490" y="1673766"/>
            <a:ext cx="316091" cy="623779"/>
          </a:xfrm>
          <a:prstGeom prst="line">
            <a:avLst/>
          </a:prstGeom>
          <a:noFill/>
          <a:ln w="19050">
            <a:solidFill>
              <a:srgbClr val="C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lstStyle/>
          <a:p>
            <a:endParaRPr lang="en-US"/>
          </a:p>
        </p:txBody>
      </p:sp>
      <p:sp>
        <p:nvSpPr>
          <p:cNvPr id="806923" name="Line 11"/>
          <p:cNvSpPr>
            <a:spLocks noChangeShapeType="1"/>
          </p:cNvSpPr>
          <p:nvPr/>
        </p:nvSpPr>
        <p:spPr bwMode="auto">
          <a:xfrm flipH="1" flipV="1">
            <a:off x="6014196" y="2409574"/>
            <a:ext cx="598489" cy="1219592"/>
          </a:xfrm>
          <a:prstGeom prst="line">
            <a:avLst/>
          </a:prstGeom>
          <a:noFill/>
          <a:ln w="12700">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lstStyle/>
          <a:p>
            <a:endParaRPr lang="en-US"/>
          </a:p>
        </p:txBody>
      </p:sp>
      <p:sp>
        <p:nvSpPr>
          <p:cNvPr id="806924" name="Line 12"/>
          <p:cNvSpPr>
            <a:spLocks noChangeShapeType="1"/>
          </p:cNvSpPr>
          <p:nvPr/>
        </p:nvSpPr>
        <p:spPr bwMode="auto">
          <a:xfrm>
            <a:off x="2712805" y="3332181"/>
            <a:ext cx="3798368" cy="1303251"/>
          </a:xfrm>
          <a:prstGeom prst="line">
            <a:avLst/>
          </a:prstGeom>
          <a:noFill/>
          <a:ln w="19050">
            <a:solidFill>
              <a:srgbClr val="C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lstStyle/>
          <a:p>
            <a:endParaRPr lang="en-US"/>
          </a:p>
        </p:txBody>
      </p:sp>
      <p:pic>
        <p:nvPicPr>
          <p:cNvPr id="57" name="Picture 3" descr="C:\Users\u305036\Desktop\AS2-Aerial-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864" t="21473" r="13605" b="21101"/>
          <a:stretch/>
        </p:blipFill>
        <p:spPr bwMode="auto">
          <a:xfrm>
            <a:off x="2438400" y="922594"/>
            <a:ext cx="1885950" cy="1134806"/>
          </a:xfrm>
          <a:prstGeom prst="rect">
            <a:avLst/>
          </a:prstGeom>
          <a:noFill/>
          <a:ln w="6350">
            <a:solidFill>
              <a:srgbClr val="969696"/>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pic>
      <p:sp>
        <p:nvSpPr>
          <p:cNvPr id="806936" name="Text Box 24"/>
          <p:cNvSpPr txBox="1">
            <a:spLocks noChangeArrowheads="1"/>
          </p:cNvSpPr>
          <p:nvPr/>
        </p:nvSpPr>
        <p:spPr bwMode="auto">
          <a:xfrm>
            <a:off x="2475754" y="1732488"/>
            <a:ext cx="1368993" cy="229294"/>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lgn="ctr">
                <a:solidFill>
                  <a:schemeClr val="tx1"/>
                </a:solidFill>
                <a:miter lim="800000"/>
                <a:headEnd/>
                <a:tailEnd/>
              </a14:hiddenLine>
            </a:ext>
          </a:extLst>
        </p:spPr>
        <p:txBody>
          <a:bodyPr lIns="91428" tIns="45714" rIns="91428" bIns="45714"/>
          <a:lstStyle/>
          <a:p>
            <a:pPr algn="l">
              <a:lnSpc>
                <a:spcPct val="80000"/>
              </a:lnSpc>
              <a:spcBef>
                <a:spcPct val="50000"/>
              </a:spcBef>
              <a:buClr>
                <a:srgbClr val="002868"/>
              </a:buClr>
            </a:pPr>
            <a:r>
              <a:rPr lang="en-US" altLang="en-US" sz="1200" dirty="0">
                <a:solidFill>
                  <a:schemeClr val="bg1"/>
                </a:solidFill>
                <a:effectLst>
                  <a:glow rad="101600">
                    <a:schemeClr val="accent4">
                      <a:satMod val="175000"/>
                      <a:alpha val="40000"/>
                    </a:schemeClr>
                  </a:glow>
                </a:effectLst>
              </a:rPr>
              <a:t>Aerion / Airbus</a:t>
            </a:r>
          </a:p>
        </p:txBody>
      </p:sp>
      <p:sp>
        <p:nvSpPr>
          <p:cNvPr id="806942" name="Line 30"/>
          <p:cNvSpPr>
            <a:spLocks noChangeShapeType="1"/>
          </p:cNvSpPr>
          <p:nvPr/>
        </p:nvSpPr>
        <p:spPr bwMode="auto">
          <a:xfrm>
            <a:off x="1532966" y="2796479"/>
            <a:ext cx="2107646" cy="1907302"/>
          </a:xfrm>
          <a:prstGeom prst="line">
            <a:avLst/>
          </a:prstGeom>
          <a:noFill/>
          <a:ln w="19050">
            <a:solidFill>
              <a:srgbClr val="C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lstStyle/>
          <a:p>
            <a:endParaRPr lang="en-US"/>
          </a:p>
        </p:txBody>
      </p:sp>
      <p:pic>
        <p:nvPicPr>
          <p:cNvPr id="17412" name="Picture 4" descr="C:\Users\u305036\Downloads\supersonic_hi-alt_green_ex.jpg"/>
          <p:cNvPicPr>
            <a:picLocks noChangeAspect="1" noChangeArrowheads="1"/>
          </p:cNvPicPr>
          <p:nvPr/>
        </p:nvPicPr>
        <p:blipFill rotWithShape="1">
          <a:blip r:embed="rId4" cstate="print">
            <a:extLst>
              <a:ext uri="{28A0092B-C50C-407E-A947-70E740481C1C}">
                <a14:useLocalDpi xmlns:a14="http://schemas.microsoft.com/office/drawing/2010/main"/>
              </a:ext>
            </a:extLst>
          </a:blip>
          <a:srcRect/>
          <a:stretch/>
        </p:blipFill>
        <p:spPr bwMode="auto">
          <a:xfrm>
            <a:off x="432355" y="919755"/>
            <a:ext cx="1600200" cy="1061445"/>
          </a:xfrm>
          <a:prstGeom prst="rect">
            <a:avLst/>
          </a:prstGeom>
          <a:noFill/>
          <a:ln w="6350">
            <a:solidFill>
              <a:srgbClr val="969696"/>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pic>
      <p:pic>
        <p:nvPicPr>
          <p:cNvPr id="17413" name="Picture 5" descr="C:\Users\u305036\Downloads\Lockheed_supersonic_passenger_aircraft_concept.jpg"/>
          <p:cNvPicPr>
            <a:picLocks noChangeAspect="1" noChangeArrowheads="1"/>
          </p:cNvPicPr>
          <p:nvPr/>
        </p:nvPicPr>
        <p:blipFill rotWithShape="1">
          <a:blip r:embed="rId5" cstate="print">
            <a:extLst>
              <a:ext uri="{28A0092B-C50C-407E-A947-70E740481C1C}">
                <a14:useLocalDpi xmlns:a14="http://schemas.microsoft.com/office/drawing/2010/main"/>
              </a:ext>
            </a:extLst>
          </a:blip>
          <a:srcRect l="341" t="6781" r="-341" b="4585"/>
          <a:stretch/>
        </p:blipFill>
        <p:spPr bwMode="auto">
          <a:xfrm>
            <a:off x="634335" y="4012266"/>
            <a:ext cx="1885950" cy="1181759"/>
          </a:xfrm>
          <a:prstGeom prst="rect">
            <a:avLst/>
          </a:prstGeom>
          <a:noFill/>
          <a:ln w="6350">
            <a:solidFill>
              <a:srgbClr val="969696"/>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pic>
      <p:sp>
        <p:nvSpPr>
          <p:cNvPr id="806947" name="Text Box 35"/>
          <p:cNvSpPr txBox="1">
            <a:spLocks noChangeArrowheads="1"/>
          </p:cNvSpPr>
          <p:nvPr/>
        </p:nvSpPr>
        <p:spPr bwMode="auto">
          <a:xfrm>
            <a:off x="618368" y="4929840"/>
            <a:ext cx="1225550" cy="264185"/>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lgn="ctr">
                <a:solidFill>
                  <a:schemeClr val="tx1"/>
                </a:solidFill>
                <a:miter lim="800000"/>
                <a:headEnd/>
                <a:tailEnd/>
              </a14:hiddenLine>
            </a:ext>
          </a:extLst>
        </p:spPr>
        <p:txBody>
          <a:bodyPr lIns="91428" tIns="45714" rIns="91428" bIns="45714"/>
          <a:lstStyle>
            <a:defPPr>
              <a:defRPr lang="en-US"/>
            </a:defPPr>
            <a:lvl1pPr algn="l">
              <a:lnSpc>
                <a:spcPct val="80000"/>
              </a:lnSpc>
              <a:spcBef>
                <a:spcPct val="50000"/>
              </a:spcBef>
              <a:buClr>
                <a:srgbClr val="002868"/>
              </a:buClr>
              <a:defRPr sz="1500">
                <a:solidFill>
                  <a:schemeClr val="bg1"/>
                </a:solidFill>
                <a:effectLst>
                  <a:glow rad="101600">
                    <a:schemeClr val="accent4">
                      <a:satMod val="175000"/>
                      <a:alpha val="40000"/>
                    </a:schemeClr>
                  </a:glow>
                </a:effectLst>
              </a:defRPr>
            </a:lvl1pPr>
          </a:lstStyle>
          <a:p>
            <a:r>
              <a:rPr lang="en-US" altLang="en-US" sz="1100" dirty="0"/>
              <a:t>Lockheed Martin</a:t>
            </a:r>
          </a:p>
        </p:txBody>
      </p:sp>
      <p:sp>
        <p:nvSpPr>
          <p:cNvPr id="806948" name="Text Box 36"/>
          <p:cNvSpPr txBox="1">
            <a:spLocks noChangeArrowheads="1"/>
          </p:cNvSpPr>
          <p:nvPr/>
        </p:nvSpPr>
        <p:spPr bwMode="auto">
          <a:xfrm>
            <a:off x="416388" y="1677732"/>
            <a:ext cx="1371600" cy="217139"/>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lgn="ctr">
                <a:solidFill>
                  <a:schemeClr val="tx1"/>
                </a:solidFill>
                <a:miter lim="800000"/>
                <a:headEnd/>
                <a:tailEnd/>
              </a14:hiddenLine>
            </a:ext>
          </a:extLst>
        </p:spPr>
        <p:txBody>
          <a:bodyPr lIns="91428" tIns="45714" rIns="91428" bIns="45714"/>
          <a:lstStyle/>
          <a:p>
            <a:pPr algn="l">
              <a:lnSpc>
                <a:spcPct val="80000"/>
              </a:lnSpc>
              <a:spcBef>
                <a:spcPct val="50000"/>
              </a:spcBef>
              <a:buClr>
                <a:srgbClr val="002868"/>
              </a:buClr>
            </a:pPr>
            <a:r>
              <a:rPr lang="en-US" altLang="en-US" sz="1100" dirty="0">
                <a:solidFill>
                  <a:schemeClr val="bg1"/>
                </a:solidFill>
                <a:effectLst>
                  <a:glow rad="101600">
                    <a:schemeClr val="accent4">
                      <a:satMod val="175000"/>
                      <a:alpha val="40000"/>
                    </a:schemeClr>
                  </a:glow>
                </a:effectLst>
              </a:rPr>
              <a:t>Boeing</a:t>
            </a:r>
          </a:p>
        </p:txBody>
      </p:sp>
      <p:sp>
        <p:nvSpPr>
          <p:cNvPr id="806957" name="Text Box 45"/>
          <p:cNvSpPr txBox="1">
            <a:spLocks noChangeArrowheads="1"/>
          </p:cNvSpPr>
          <p:nvPr/>
        </p:nvSpPr>
        <p:spPr bwMode="auto">
          <a:xfrm>
            <a:off x="152400" y="5791200"/>
            <a:ext cx="6817062" cy="461653"/>
          </a:xfrm>
          <a:prstGeom prst="rect">
            <a:avLst/>
          </a:prstGeom>
        </p:spPr>
        <p:style>
          <a:lnRef idx="1">
            <a:schemeClr val="accent1"/>
          </a:lnRef>
          <a:fillRef idx="3">
            <a:schemeClr val="accent1"/>
          </a:fillRef>
          <a:effectRef idx="2">
            <a:schemeClr val="accent1"/>
          </a:effectRef>
          <a:fontRef idx="minor">
            <a:schemeClr val="lt1"/>
          </a:fontRef>
        </p:style>
        <p:txBody>
          <a:bodyPr wrap="square" lIns="91428" tIns="45714" rIns="91428" bIns="45714" rtlCol="0">
            <a:spAutoFit/>
          </a:bodyPr>
          <a:lstStyle>
            <a:defPPr>
              <a:defRPr lang="en-US"/>
            </a:defPPr>
            <a:lvl1pPr>
              <a:defRPr sz="3200" b="0">
                <a:solidFill>
                  <a:schemeClr val="lt1"/>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en-US" altLang="en-US" sz="2400" dirty="0"/>
              <a:t>Significant Industry Interest In Supersonic Travel</a:t>
            </a:r>
          </a:p>
        </p:txBody>
      </p:sp>
      <p:sp>
        <p:nvSpPr>
          <p:cNvPr id="49" name="Line 11"/>
          <p:cNvSpPr>
            <a:spLocks noChangeShapeType="1"/>
          </p:cNvSpPr>
          <p:nvPr/>
        </p:nvSpPr>
        <p:spPr bwMode="auto">
          <a:xfrm flipV="1">
            <a:off x="6722519" y="2039680"/>
            <a:ext cx="588754" cy="651453"/>
          </a:xfrm>
          <a:prstGeom prst="line">
            <a:avLst/>
          </a:prstGeom>
          <a:noFill/>
          <a:ln w="12700">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lstStyle/>
          <a:p>
            <a:endParaRPr lang="en-US"/>
          </a:p>
        </p:txBody>
      </p:sp>
      <p:pic>
        <p:nvPicPr>
          <p:cNvPr id="2051" name="Picture 3" descr="C:\Users\u305036\Desktop\3A681E6900000578-3938764-image-a-20_1479230280476.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42186" y="4313701"/>
            <a:ext cx="1885950" cy="1272721"/>
          </a:xfrm>
          <a:prstGeom prst="rect">
            <a:avLst/>
          </a:prstGeom>
          <a:noFill/>
          <a:ln w="6350">
            <a:solidFill>
              <a:srgbClr val="969696"/>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pic>
      <p:sp>
        <p:nvSpPr>
          <p:cNvPr id="62" name="Text Box 35"/>
          <p:cNvSpPr txBox="1">
            <a:spLocks noChangeArrowheads="1"/>
          </p:cNvSpPr>
          <p:nvPr/>
        </p:nvSpPr>
        <p:spPr bwMode="auto">
          <a:xfrm>
            <a:off x="3543245" y="5181600"/>
            <a:ext cx="1456266" cy="264185"/>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lgn="ctr">
                <a:solidFill>
                  <a:schemeClr val="tx1"/>
                </a:solidFill>
                <a:miter lim="800000"/>
                <a:headEnd/>
                <a:tailEnd/>
              </a14:hiddenLine>
            </a:ext>
          </a:extLst>
        </p:spPr>
        <p:txBody>
          <a:bodyPr lIns="91428" tIns="45714" rIns="91428" bIns="45714"/>
          <a:lstStyle>
            <a:defPPr>
              <a:defRPr lang="en-US"/>
            </a:defPPr>
            <a:lvl1pPr algn="l">
              <a:lnSpc>
                <a:spcPct val="80000"/>
              </a:lnSpc>
              <a:spcBef>
                <a:spcPct val="50000"/>
              </a:spcBef>
              <a:buClr>
                <a:srgbClr val="002868"/>
              </a:buClr>
              <a:defRPr sz="1600">
                <a:solidFill>
                  <a:schemeClr val="bg1"/>
                </a:solidFill>
                <a:effectLst>
                  <a:glow rad="101600">
                    <a:schemeClr val="accent4">
                      <a:satMod val="175000"/>
                      <a:alpha val="40000"/>
                    </a:schemeClr>
                  </a:glow>
                </a:effectLst>
              </a:defRPr>
            </a:lvl1pPr>
          </a:lstStyle>
          <a:p>
            <a:r>
              <a:rPr lang="en-US" altLang="en-US" dirty="0"/>
              <a:t>Boom Technology</a:t>
            </a:r>
          </a:p>
        </p:txBody>
      </p:sp>
      <p:sp>
        <p:nvSpPr>
          <p:cNvPr id="63" name="Line 12"/>
          <p:cNvSpPr>
            <a:spLocks noChangeShapeType="1"/>
          </p:cNvSpPr>
          <p:nvPr/>
        </p:nvSpPr>
        <p:spPr bwMode="auto">
          <a:xfrm>
            <a:off x="2848992" y="3060663"/>
            <a:ext cx="2872739" cy="457088"/>
          </a:xfrm>
          <a:prstGeom prst="line">
            <a:avLst/>
          </a:prstGeom>
          <a:noFill/>
          <a:ln w="19050">
            <a:solidFill>
              <a:srgbClr val="C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lstStyle/>
          <a:p>
            <a:endParaRPr lang="en-US"/>
          </a:p>
        </p:txBody>
      </p:sp>
      <p:sp>
        <p:nvSpPr>
          <p:cNvPr id="64" name="Line 12"/>
          <p:cNvSpPr>
            <a:spLocks noChangeShapeType="1"/>
          </p:cNvSpPr>
          <p:nvPr/>
        </p:nvSpPr>
        <p:spPr bwMode="auto">
          <a:xfrm flipV="1">
            <a:off x="2975530" y="1551975"/>
            <a:ext cx="2746201" cy="1054065"/>
          </a:xfrm>
          <a:prstGeom prst="line">
            <a:avLst/>
          </a:prstGeom>
          <a:noFill/>
          <a:ln w="19050">
            <a:solidFill>
              <a:srgbClr val="C000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lstStyle/>
          <a:p>
            <a:endParaRPr lang="en-US"/>
          </a:p>
        </p:txBody>
      </p:sp>
      <p:pic>
        <p:nvPicPr>
          <p:cNvPr id="2053" name="Picture 5"/>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7700"/>
          <a:stretch/>
        </p:blipFill>
        <p:spPr bwMode="auto">
          <a:xfrm>
            <a:off x="5233164" y="1904982"/>
            <a:ext cx="3540138" cy="2096446"/>
          </a:xfrm>
          <a:prstGeom prst="rect">
            <a:avLst/>
          </a:prstGeom>
          <a:noFill/>
          <a:ln w="6350">
            <a:solidFill>
              <a:srgbClr val="969696"/>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pic>
      <p:sp>
        <p:nvSpPr>
          <p:cNvPr id="806937" name="Text Box 25"/>
          <p:cNvSpPr txBox="1">
            <a:spLocks noChangeArrowheads="1"/>
          </p:cNvSpPr>
          <p:nvPr/>
        </p:nvSpPr>
        <p:spPr bwMode="auto">
          <a:xfrm>
            <a:off x="5236685" y="1905949"/>
            <a:ext cx="1613398" cy="282764"/>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lgn="ctr">
                <a:solidFill>
                  <a:schemeClr val="tx1"/>
                </a:solidFill>
                <a:miter lim="800000"/>
                <a:headEnd/>
                <a:tailEnd/>
              </a14:hiddenLine>
            </a:ext>
          </a:extLst>
        </p:spPr>
        <p:txBody>
          <a:bodyPr lIns="91428" tIns="45714" rIns="91428" bIns="45714"/>
          <a:lstStyle/>
          <a:p>
            <a:pPr algn="l">
              <a:lnSpc>
                <a:spcPct val="80000"/>
              </a:lnSpc>
              <a:spcBef>
                <a:spcPct val="50000"/>
              </a:spcBef>
              <a:buClr>
                <a:srgbClr val="002868"/>
              </a:buClr>
            </a:pPr>
            <a:r>
              <a:rPr lang="en-US" altLang="en-US" sz="1600" dirty="0">
                <a:solidFill>
                  <a:schemeClr val="bg1"/>
                </a:solidFill>
                <a:effectLst>
                  <a:glow rad="101600">
                    <a:schemeClr val="accent4">
                      <a:satMod val="175000"/>
                      <a:alpha val="40000"/>
                    </a:schemeClr>
                  </a:glow>
                </a:effectLst>
              </a:rPr>
              <a:t>NASA QueSST</a:t>
            </a:r>
          </a:p>
          <a:p>
            <a:pPr algn="l">
              <a:lnSpc>
                <a:spcPct val="80000"/>
              </a:lnSpc>
              <a:spcBef>
                <a:spcPct val="50000"/>
              </a:spcBef>
              <a:buClr>
                <a:srgbClr val="002868"/>
              </a:buClr>
            </a:pPr>
            <a:endParaRPr lang="en-US" altLang="en-US" sz="1600" dirty="0">
              <a:solidFill>
                <a:schemeClr val="bg1"/>
              </a:solidFill>
              <a:effectLst>
                <a:glow rad="101600">
                  <a:schemeClr val="accent4">
                    <a:satMod val="175000"/>
                    <a:alpha val="40000"/>
                  </a:schemeClr>
                </a:glow>
              </a:effectLst>
            </a:endParaRPr>
          </a:p>
        </p:txBody>
      </p:sp>
      <p:pic>
        <p:nvPicPr>
          <p:cNvPr id="16386" name="Picture 2" descr="C:\Users\u305036\Pictures\Supersonics\QSJ_over mountains.jp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12583" b="12081"/>
          <a:stretch/>
        </p:blipFill>
        <p:spPr bwMode="auto">
          <a:xfrm>
            <a:off x="6313441" y="4416425"/>
            <a:ext cx="1885950" cy="1067272"/>
          </a:xfrm>
          <a:prstGeom prst="rect">
            <a:avLst/>
          </a:prstGeom>
          <a:noFill/>
          <a:ln w="6350">
            <a:solidFill>
              <a:srgbClr val="969696"/>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pic>
      <p:sp>
        <p:nvSpPr>
          <p:cNvPr id="806955" name="Text Box 43"/>
          <p:cNvSpPr txBox="1">
            <a:spLocks noChangeArrowheads="1"/>
          </p:cNvSpPr>
          <p:nvPr/>
        </p:nvSpPr>
        <p:spPr bwMode="auto">
          <a:xfrm>
            <a:off x="6313441" y="5300744"/>
            <a:ext cx="950913" cy="164663"/>
          </a:xfrm>
          <a:prstGeom prst="rect">
            <a:avLst/>
          </a:prstGeom>
          <a:noFill/>
          <a:ln>
            <a:noFill/>
          </a:ln>
          <a:effectLst>
            <a:outerShdw dist="17961" dir="2700000" algn="ctr" rotWithShape="0">
              <a:schemeClr val="tx1">
                <a:alpha val="50000"/>
              </a:schemeClr>
            </a:outerShdw>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lgn="ctr">
                <a:solidFill>
                  <a:schemeClr val="tx1"/>
                </a:solidFill>
                <a:miter lim="800000"/>
                <a:headEnd/>
                <a:tailEnd/>
              </a14:hiddenLine>
            </a:ext>
          </a:extLst>
        </p:spPr>
        <p:txBody>
          <a:bodyPr lIns="91428" tIns="45714" rIns="91428" bIns="45714"/>
          <a:lstStyle/>
          <a:p>
            <a:pPr algn="l">
              <a:lnSpc>
                <a:spcPct val="80000"/>
              </a:lnSpc>
              <a:spcBef>
                <a:spcPct val="50000"/>
              </a:spcBef>
              <a:buClr>
                <a:srgbClr val="002868"/>
              </a:buClr>
            </a:pPr>
            <a:r>
              <a:rPr lang="en-US" altLang="en-US" sz="1100" dirty="0">
                <a:solidFill>
                  <a:schemeClr val="bg1"/>
                </a:solidFill>
              </a:rPr>
              <a:t>Gulfstream</a:t>
            </a:r>
          </a:p>
        </p:txBody>
      </p:sp>
      <p:pic>
        <p:nvPicPr>
          <p:cNvPr id="50" name="Picture 4" descr="C:\Users\u305036\Desktop\Spike-S-512-NYC-2048.jpg"/>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b="29957"/>
          <a:stretch/>
        </p:blipFill>
        <p:spPr bwMode="auto">
          <a:xfrm>
            <a:off x="4964214" y="899839"/>
            <a:ext cx="1600200" cy="776135"/>
          </a:xfrm>
          <a:prstGeom prst="rect">
            <a:avLst/>
          </a:prstGeom>
          <a:noFill/>
          <a:ln w="6350">
            <a:solidFill>
              <a:srgbClr val="969696"/>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pic>
      <p:sp>
        <p:nvSpPr>
          <p:cNvPr id="51" name="TextBox 50"/>
          <p:cNvSpPr txBox="1"/>
          <p:nvPr/>
        </p:nvSpPr>
        <p:spPr>
          <a:xfrm>
            <a:off x="4963631" y="1295400"/>
            <a:ext cx="1242339" cy="400695"/>
          </a:xfrm>
          <a:prstGeom prst="rect">
            <a:avLst/>
          </a:prstGeom>
          <a:noFill/>
        </p:spPr>
        <p:txBody>
          <a:bodyPr wrap="square" lIns="61539" tIns="30770" rIns="61539" bIns="30770" rtlCol="0">
            <a:spAutoFit/>
          </a:bodyPr>
          <a:lstStyle/>
          <a:p>
            <a:pPr algn="l"/>
            <a:r>
              <a:rPr lang="en-US" sz="1100" dirty="0">
                <a:solidFill>
                  <a:schemeClr val="bg1"/>
                </a:solidFill>
                <a:effectLst>
                  <a:glow rad="101600">
                    <a:schemeClr val="accent4">
                      <a:satMod val="175000"/>
                      <a:alpha val="40000"/>
                    </a:schemeClr>
                  </a:glow>
                </a:effectLst>
              </a:rPr>
              <a:t>Spike Aerospace</a:t>
            </a:r>
          </a:p>
        </p:txBody>
      </p:sp>
    </p:spTree>
    <p:extLst>
      <p:ext uri="{BB962C8B-B14F-4D97-AF65-F5344CB8AC3E}">
        <p14:creationId xmlns:p14="http://schemas.microsoft.com/office/powerpoint/2010/main" val="302011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 1 – Sonic Boom Certification Tools</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The </a:t>
            </a:r>
            <a:r>
              <a:rPr lang="en-US" dirty="0"/>
              <a:t>FAA should continue its leadership role within </a:t>
            </a:r>
            <a:r>
              <a:rPr lang="en-US" dirty="0" smtClean="0"/>
              <a:t>ICAO/CAEP for the reentry of civil supersonic operations.  </a:t>
            </a:r>
          </a:p>
          <a:p>
            <a:r>
              <a:rPr lang="en-US" dirty="0" smtClean="0"/>
              <a:t>In </a:t>
            </a:r>
            <a:r>
              <a:rPr lang="en-US" dirty="0"/>
              <a:t>doing so, the FAA should </a:t>
            </a:r>
            <a:r>
              <a:rPr lang="en-US" dirty="0" smtClean="0"/>
              <a:t>coordinate </a:t>
            </a:r>
            <a:r>
              <a:rPr lang="en-US" dirty="0"/>
              <a:t>closely </a:t>
            </a:r>
            <a:r>
              <a:rPr lang="en-US" dirty="0" smtClean="0"/>
              <a:t>with NASA </a:t>
            </a:r>
            <a:r>
              <a:rPr lang="en-US" dirty="0"/>
              <a:t>and other Government Agencies </a:t>
            </a:r>
            <a:r>
              <a:rPr lang="en-US" dirty="0" smtClean="0"/>
              <a:t>on active research programs to ensure these programs provide sufficient </a:t>
            </a:r>
            <a:r>
              <a:rPr lang="en-US" dirty="0"/>
              <a:t>and necessary data, modeling development and validation for certification and regulatory needs.  </a:t>
            </a:r>
            <a:endParaRPr lang="en-US" dirty="0" smtClean="0"/>
          </a:p>
          <a:p>
            <a:r>
              <a:rPr lang="en-US" dirty="0" smtClean="0"/>
              <a:t>Specifically, the FAA should establish a presence in the definition and validation of sonic boom propagation software, i.e. the “Gold Standard” certification code.  This would be analogous to Volpe’s role of validating software and instrumentation for CFR Part 36 compliance.</a:t>
            </a:r>
          </a:p>
          <a:p>
            <a:endParaRPr lang="en-US" dirty="0"/>
          </a:p>
        </p:txBody>
      </p:sp>
      <p:sp>
        <p:nvSpPr>
          <p:cNvPr id="4" name="Footer Placeholder 3"/>
          <p:cNvSpPr>
            <a:spLocks noGrp="1"/>
          </p:cNvSpPr>
          <p:nvPr>
            <p:ph type="ftr" sz="quarter" idx="10"/>
          </p:nvPr>
        </p:nvSpPr>
        <p:spPr/>
        <p:txBody>
          <a:bodyPr/>
          <a:lstStyle/>
          <a:p>
            <a:pPr lvl="1">
              <a:defRPr/>
            </a:pPr>
            <a:r>
              <a:rPr lang="en-US" smtClean="0"/>
              <a:t>Gulfstream Proprietary Information</a:t>
            </a:r>
            <a:endParaRPr lang="en-US" dirty="0"/>
          </a:p>
        </p:txBody>
      </p:sp>
      <p:sp>
        <p:nvSpPr>
          <p:cNvPr id="5" name="TextBox 4"/>
          <p:cNvSpPr txBox="1"/>
          <p:nvPr/>
        </p:nvSpPr>
        <p:spPr>
          <a:xfrm>
            <a:off x="3124200" y="5562600"/>
            <a:ext cx="2743200" cy="461665"/>
          </a:xfrm>
          <a:prstGeom prst="rect">
            <a:avLst/>
          </a:prstGeom>
          <a:noFill/>
        </p:spPr>
        <p:txBody>
          <a:bodyPr wrap="square" rtlCol="0">
            <a:spAutoFit/>
          </a:bodyPr>
          <a:lstStyle/>
          <a:p>
            <a:pPr algn="ctr"/>
            <a:r>
              <a:rPr lang="en-US" dirty="0" smtClean="0">
                <a:solidFill>
                  <a:srgbClr val="FF0000"/>
                </a:solidFill>
              </a:rPr>
              <a:t>High Priority</a:t>
            </a:r>
            <a:endParaRPr lang="en-US" dirty="0">
              <a:solidFill>
                <a:srgbClr val="FF0000"/>
              </a:solidFill>
            </a:endParaRPr>
          </a:p>
        </p:txBody>
      </p:sp>
    </p:spTree>
    <p:extLst>
      <p:ext uri="{BB962C8B-B14F-4D97-AF65-F5344CB8AC3E}">
        <p14:creationId xmlns:p14="http://schemas.microsoft.com/office/powerpoint/2010/main" val="3469478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 </a:t>
            </a:r>
            <a:r>
              <a:rPr lang="en-US" dirty="0" smtClean="0"/>
              <a:t>2 – Operational Analysis</a:t>
            </a:r>
            <a:endParaRPr lang="en-US" dirty="0"/>
          </a:p>
        </p:txBody>
      </p:sp>
      <p:sp>
        <p:nvSpPr>
          <p:cNvPr id="3" name="Content Placeholder 2"/>
          <p:cNvSpPr>
            <a:spLocks noGrp="1"/>
          </p:cNvSpPr>
          <p:nvPr>
            <p:ph idx="1"/>
          </p:nvPr>
        </p:nvSpPr>
        <p:spPr/>
        <p:txBody>
          <a:bodyPr/>
          <a:lstStyle/>
          <a:p>
            <a:endParaRPr lang="en-US" dirty="0" smtClean="0"/>
          </a:p>
          <a:p>
            <a:r>
              <a:rPr lang="en-US" dirty="0"/>
              <a:t>T</a:t>
            </a:r>
            <a:r>
              <a:rPr lang="en-US" dirty="0" smtClean="0"/>
              <a:t>he FAA </a:t>
            </a:r>
            <a:r>
              <a:rPr lang="en-US" dirty="0"/>
              <a:t>should proactively begin preparations for a </a:t>
            </a:r>
            <a:r>
              <a:rPr lang="en-US" dirty="0" smtClean="0"/>
              <a:t>National scale civil </a:t>
            </a:r>
            <a:r>
              <a:rPr lang="en-US" dirty="0"/>
              <a:t>supersonic </a:t>
            </a:r>
            <a:r>
              <a:rPr lang="en-US" dirty="0" smtClean="0"/>
              <a:t>operational analysis </a:t>
            </a:r>
          </a:p>
          <a:p>
            <a:r>
              <a:rPr lang="en-US" dirty="0"/>
              <a:t>A</a:t>
            </a:r>
            <a:r>
              <a:rPr lang="en-US" dirty="0" smtClean="0"/>
              <a:t>ctivities might include model development for inclusion within the FAA’s environmental tool suite </a:t>
            </a:r>
          </a:p>
          <a:p>
            <a:pPr lvl="1"/>
            <a:r>
              <a:rPr lang="en-US" dirty="0"/>
              <a:t>S</a:t>
            </a:r>
            <a:r>
              <a:rPr lang="en-US" dirty="0" smtClean="0"/>
              <a:t>upersonic </a:t>
            </a:r>
            <a:r>
              <a:rPr lang="en-US" dirty="0" err="1" smtClean="0"/>
              <a:t>en</a:t>
            </a:r>
            <a:r>
              <a:rPr lang="en-US" dirty="0" smtClean="0"/>
              <a:t> route noise (conventional and low sonic boom including acceleration and lateral cutoff)</a:t>
            </a:r>
            <a:endParaRPr lang="en-US" dirty="0"/>
          </a:p>
          <a:p>
            <a:pPr lvl="1"/>
            <a:r>
              <a:rPr lang="en-US" dirty="0"/>
              <a:t>H</a:t>
            </a:r>
            <a:r>
              <a:rPr lang="en-US" dirty="0" smtClean="0"/>
              <a:t>igh </a:t>
            </a:r>
            <a:r>
              <a:rPr lang="en-US" dirty="0"/>
              <a:t>altitude </a:t>
            </a:r>
            <a:r>
              <a:rPr lang="en-US" dirty="0" smtClean="0"/>
              <a:t>emissions</a:t>
            </a:r>
          </a:p>
          <a:p>
            <a:pPr lvl="1"/>
            <a:r>
              <a:rPr lang="en-US" dirty="0"/>
              <a:t>L</a:t>
            </a:r>
            <a:r>
              <a:rPr lang="en-US" dirty="0" smtClean="0"/>
              <a:t>ocal air quality</a:t>
            </a:r>
          </a:p>
          <a:p>
            <a:pPr lvl="1"/>
            <a:r>
              <a:rPr lang="en-US" dirty="0"/>
              <a:t>A</a:t>
            </a:r>
            <a:r>
              <a:rPr lang="en-US" dirty="0" smtClean="0"/>
              <a:t>irport/community noise</a:t>
            </a:r>
          </a:p>
          <a:p>
            <a:r>
              <a:rPr lang="en-US" dirty="0" smtClean="0"/>
              <a:t>Other activities </a:t>
            </a:r>
            <a:r>
              <a:rPr lang="en-US" dirty="0"/>
              <a:t>may </a:t>
            </a:r>
            <a:r>
              <a:rPr lang="en-US" dirty="0" smtClean="0"/>
              <a:t>also include </a:t>
            </a:r>
            <a:r>
              <a:rPr lang="en-US" dirty="0"/>
              <a:t>NEPA-related analyses   </a:t>
            </a:r>
          </a:p>
          <a:p>
            <a:r>
              <a:rPr lang="en-US" dirty="0" smtClean="0"/>
              <a:t>Consideration should be given to additional actions associated with ATC procedures and routing </a:t>
            </a:r>
          </a:p>
        </p:txBody>
      </p:sp>
      <p:sp>
        <p:nvSpPr>
          <p:cNvPr id="4" name="Footer Placeholder 3"/>
          <p:cNvSpPr>
            <a:spLocks noGrp="1"/>
          </p:cNvSpPr>
          <p:nvPr>
            <p:ph type="ftr" sz="quarter" idx="10"/>
          </p:nvPr>
        </p:nvSpPr>
        <p:spPr/>
        <p:txBody>
          <a:bodyPr/>
          <a:lstStyle/>
          <a:p>
            <a:pPr lvl="1">
              <a:defRPr/>
            </a:pPr>
            <a:r>
              <a:rPr lang="en-US" smtClean="0"/>
              <a:t>Gulfstream Proprietary Information</a:t>
            </a:r>
            <a:endParaRPr lang="en-US" dirty="0"/>
          </a:p>
        </p:txBody>
      </p:sp>
    </p:spTree>
    <p:extLst>
      <p:ext uri="{BB962C8B-B14F-4D97-AF65-F5344CB8AC3E}">
        <p14:creationId xmlns:p14="http://schemas.microsoft.com/office/powerpoint/2010/main" val="16738435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gac_ppt_template 1">
      <a:dk1>
        <a:srgbClr val="000000"/>
      </a:dk1>
      <a:lt1>
        <a:srgbClr val="FFFFFF"/>
      </a:lt1>
      <a:dk2>
        <a:srgbClr val="003767"/>
      </a:dk2>
      <a:lt2>
        <a:srgbClr val="808080"/>
      </a:lt2>
      <a:accent1>
        <a:srgbClr val="003767"/>
      </a:accent1>
      <a:accent2>
        <a:srgbClr val="808080"/>
      </a:accent2>
      <a:accent3>
        <a:srgbClr val="FFFFFF"/>
      </a:accent3>
      <a:accent4>
        <a:srgbClr val="000000"/>
      </a:accent4>
      <a:accent5>
        <a:srgbClr val="AAAEB8"/>
      </a:accent5>
      <a:accent6>
        <a:srgbClr val="737373"/>
      </a:accent6>
      <a:hlink>
        <a:srgbClr val="3C3C3C"/>
      </a:hlink>
      <a:folHlink>
        <a:srgbClr val="3C3C3C"/>
      </a:folHlink>
    </a:clrScheme>
    <a:fontScheme name="gac_ppt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gac_ppt_template 1">
        <a:dk1>
          <a:srgbClr val="000000"/>
        </a:dk1>
        <a:lt1>
          <a:srgbClr val="FFFFFF"/>
        </a:lt1>
        <a:dk2>
          <a:srgbClr val="003767"/>
        </a:dk2>
        <a:lt2>
          <a:srgbClr val="808080"/>
        </a:lt2>
        <a:accent1>
          <a:srgbClr val="003767"/>
        </a:accent1>
        <a:accent2>
          <a:srgbClr val="808080"/>
        </a:accent2>
        <a:accent3>
          <a:srgbClr val="FFFFFF"/>
        </a:accent3>
        <a:accent4>
          <a:srgbClr val="000000"/>
        </a:accent4>
        <a:accent5>
          <a:srgbClr val="AAAEB8"/>
        </a:accent5>
        <a:accent6>
          <a:srgbClr val="737373"/>
        </a:accent6>
        <a:hlink>
          <a:srgbClr val="3C3C3C"/>
        </a:hlink>
        <a:folHlink>
          <a:srgbClr val="3C3C3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61ac0628-c0b8-4648-8582-b400e4025c80" ContentTypeId="0x0101006568496B11F143DD88AEE1476080338B00BA829ADA323A4B1690C60D880A5E81A5"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E7CC7E-B1EC-4D7C-9F59-61893BCF6A04}">
  <ds:schemaRefs>
    <ds:schemaRef ds:uri="http://schemas.microsoft.com/sharepoint/v3/contenttype/forms"/>
  </ds:schemaRefs>
</ds:datastoreItem>
</file>

<file path=customXml/itemProps2.xml><?xml version="1.0" encoding="utf-8"?>
<ds:datastoreItem xmlns:ds="http://schemas.openxmlformats.org/officeDocument/2006/customXml" ds:itemID="{D60AD13A-BE01-4FB5-B66A-E10F587D419A}">
  <ds:schemaRefs>
    <ds:schemaRef ds:uri="Microsoft.SharePoint.Taxonomy.ContentTypeSync"/>
  </ds:schemaRefs>
</ds:datastoreItem>
</file>

<file path=customXml/itemProps3.xml><?xml version="1.0" encoding="utf-8"?>
<ds:datastoreItem xmlns:ds="http://schemas.openxmlformats.org/officeDocument/2006/customXml" ds:itemID="{6F69C0C4-97E2-4F13-A72D-9CB20E3E2B26}"/>
</file>

<file path=customXml/itemProps4.xml><?xml version="1.0" encoding="utf-8"?>
<ds:datastoreItem xmlns:ds="http://schemas.openxmlformats.org/officeDocument/2006/customXml" ds:itemID="{278215A8-5C4A-4E90-970E-F29BF23078DF}">
  <ds:schemaRefs>
    <ds:schemaRef ds:uri="http://schemas.microsoft.com/office/2006/metadata/properties"/>
    <ds:schemaRef ds:uri="http://purl.org/dc/dcmitype/"/>
    <ds:schemaRef ds:uri="http://schemas.microsoft.com/office/2006/documentManagement/types"/>
    <ds:schemaRef ds:uri="http://schemas.microsoft.com/office/infopath/2007/PartnerControls"/>
    <ds:schemaRef ds:uri="16e77321-5bc8-49ff-a75c-cdb6fcba3f63"/>
    <ds:schemaRef ds:uri="http://purl.org/dc/elements/1.1/"/>
    <ds:schemaRef ds:uri="http://schemas.openxmlformats.org/package/2006/metadata/core-properties"/>
    <ds:schemaRef ds:uri="162706ff-eddf-464a-9007-6635c94042be"/>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Default Theme</Template>
  <TotalTime>466</TotalTime>
  <Words>363</Words>
  <Application>Microsoft Office PowerPoint</Application>
  <PresentationFormat>On-screen Show (4:3)</PresentationFormat>
  <Paragraphs>40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Theme</vt:lpstr>
      <vt:lpstr>REDAC E&amp;E Subcommittee – August 1st - 2nd 2017</vt:lpstr>
      <vt:lpstr> Introduction </vt:lpstr>
      <vt:lpstr>Perspective from U.S. Industry</vt:lpstr>
      <vt:lpstr>Recommendation 1 – Sonic Boom Certification Tools</vt:lpstr>
      <vt:lpstr>Recommendation 2 – Operational Analysis</vt:lpstr>
    </vt:vector>
  </TitlesOfParts>
  <Company>GAC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REDAC E&amp;E Subcommittee – August 1st - 2nd 2017</dc:title>
  <dc:creator>Etter, Charles</dc:creator>
  <cp:lastModifiedBy>Jim Hileman</cp:lastModifiedBy>
  <cp:revision>25</cp:revision>
  <cp:lastPrinted>2016-11-16T16:06:19Z</cp:lastPrinted>
  <dcterms:created xsi:type="dcterms:W3CDTF">2017-07-24T14:42:12Z</dcterms:created>
  <dcterms:modified xsi:type="dcterms:W3CDTF">2017-07-28T20:26:33Z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y fmtid="{D5CDD505-2E9C-101B-9397-08002B2CF9AE}" pid="3" name="SecClass">
    <vt:lpwstr>1;#Unrestricted|3b6f325f-b91f-45ab-b54d-ebf326d7fde4</vt:lpwstr>
  </property>
  <property fmtid="{D5CDD505-2E9C-101B-9397-08002B2CF9AE}" pid="4" name="GACDepartment">
    <vt:lpwstr>13;#Interactive Brand Marketing - J0481|27537454-3194-4b92-adfa-d4829acea8d1</vt:lpwstr>
  </property>
  <property fmtid="{D5CDD505-2E9C-101B-9397-08002B2CF9AE}" pid="5" name="GACLocation">
    <vt:lpwstr>12;#Savannah|7b0cca0d-eff9-4ca2-965d-365c4789e773</vt:lpwstr>
  </property>
  <property fmtid="{D5CDD505-2E9C-101B-9397-08002B2CF9AE}" pid="6" name="GACClass">
    <vt:lpwstr>2;#No Classification|86b6c679-87eb-4bdb-be78-dde5cea5f43e</vt:lpwstr>
  </property>
</Properties>
</file>