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77" r:id="rId13"/>
    <p:sldId id="280" r:id="rId14"/>
    <p:sldId id="276" r:id="rId15"/>
    <p:sldId id="266" r:id="rId16"/>
    <p:sldId id="267" r:id="rId17"/>
    <p:sldId id="278" r:id="rId18"/>
    <p:sldId id="268" r:id="rId19"/>
    <p:sldId id="281" r:id="rId20"/>
    <p:sldId id="282" r:id="rId21"/>
    <p:sldId id="27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142"/>
    <a:srgbClr val="339933"/>
    <a:srgbClr val="1D2F68"/>
    <a:srgbClr val="FF0000"/>
    <a:srgbClr val="FFFF99"/>
    <a:srgbClr val="FFCC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87911" autoAdjust="0"/>
  </p:normalViewPr>
  <p:slideViewPr>
    <p:cSldViewPr snapToGrid="0">
      <p:cViewPr>
        <p:scale>
          <a:sx n="80" d="100"/>
          <a:sy n="80" d="100"/>
        </p:scale>
        <p:origin x="-1608" y="-2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0860A-8888-4584-9CD8-82812A61259E}" type="doc">
      <dgm:prSet loTypeId="urn:microsoft.com/office/officeart/2005/8/layout/matrix1" loCatId="matrix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819768D-6CBE-45F6-ACAB-C83F4A75F6D1}">
      <dgm:prSet phldrT="[Text]"/>
      <dgm:spPr/>
      <dgm:t>
        <a:bodyPr/>
        <a:lstStyle/>
        <a:p>
          <a:r>
            <a:rPr lang="en-US" dirty="0"/>
            <a:t>Fleet Workshop #1</a:t>
          </a:r>
        </a:p>
      </dgm:t>
    </dgm:pt>
    <dgm:pt modelId="{B616E554-921F-43E6-94C1-ACA97EA02E7F}" type="parTrans" cxnId="{56F228EE-9A23-41F8-BE85-1824538CEE1B}">
      <dgm:prSet/>
      <dgm:spPr/>
      <dgm:t>
        <a:bodyPr/>
        <a:lstStyle/>
        <a:p>
          <a:endParaRPr lang="en-US"/>
        </a:p>
      </dgm:t>
    </dgm:pt>
    <dgm:pt modelId="{01DF7F87-AAF3-4027-B90C-8918D6609683}" type="sibTrans" cxnId="{56F228EE-9A23-41F8-BE85-1824538CEE1B}">
      <dgm:prSet/>
      <dgm:spPr/>
      <dgm:t>
        <a:bodyPr/>
        <a:lstStyle/>
        <a:p>
          <a:endParaRPr lang="en-US"/>
        </a:p>
      </dgm:t>
    </dgm:pt>
    <dgm:pt modelId="{3909113B-B002-4D79-B9BB-F171CF8D019A}">
      <dgm:prSet phldrT="[Text]"/>
      <dgm:spPr/>
      <dgm:t>
        <a:bodyPr/>
        <a:lstStyle/>
        <a:p>
          <a:r>
            <a:rPr lang="en-US" dirty="0"/>
            <a:t>Fleet Workshop #2</a:t>
          </a:r>
        </a:p>
      </dgm:t>
    </dgm:pt>
    <dgm:pt modelId="{15FC3432-3F14-4EBB-A10A-594F61B70E0C}" type="parTrans" cxnId="{26305344-5931-43E2-B293-51755ED9812D}">
      <dgm:prSet/>
      <dgm:spPr/>
      <dgm:t>
        <a:bodyPr/>
        <a:lstStyle/>
        <a:p>
          <a:endParaRPr lang="en-US"/>
        </a:p>
      </dgm:t>
    </dgm:pt>
    <dgm:pt modelId="{46814269-6CB2-467B-9EE2-7CBC6E4F71FA}" type="sibTrans" cxnId="{26305344-5931-43E2-B293-51755ED9812D}">
      <dgm:prSet/>
      <dgm:spPr/>
      <dgm:t>
        <a:bodyPr/>
        <a:lstStyle/>
        <a:p>
          <a:endParaRPr lang="en-US"/>
        </a:p>
      </dgm:t>
    </dgm:pt>
    <dgm:pt modelId="{36C2C0E3-2F28-4DB6-A377-7C362C95B350}">
      <dgm:prSet phldrT="[Text]"/>
      <dgm:spPr/>
      <dgm:t>
        <a:bodyPr/>
        <a:lstStyle/>
        <a:p>
          <a:r>
            <a:rPr lang="en-US" dirty="0"/>
            <a:t>Tech Workshop #1</a:t>
          </a:r>
        </a:p>
      </dgm:t>
    </dgm:pt>
    <dgm:pt modelId="{4D8A3094-C3B3-4056-9F70-F911242D2DE9}" type="parTrans" cxnId="{EA27D1D5-A2F9-4DF0-A734-D817F4B1DA46}">
      <dgm:prSet/>
      <dgm:spPr/>
      <dgm:t>
        <a:bodyPr/>
        <a:lstStyle/>
        <a:p>
          <a:endParaRPr lang="en-US"/>
        </a:p>
      </dgm:t>
    </dgm:pt>
    <dgm:pt modelId="{7B8F9DAA-BA05-4BF8-90AC-D36D52BBFC30}" type="sibTrans" cxnId="{EA27D1D5-A2F9-4DF0-A734-D817F4B1DA46}">
      <dgm:prSet/>
      <dgm:spPr/>
      <dgm:t>
        <a:bodyPr/>
        <a:lstStyle/>
        <a:p>
          <a:endParaRPr lang="en-US"/>
        </a:p>
      </dgm:t>
    </dgm:pt>
    <dgm:pt modelId="{8FE198C1-5653-418F-B3D8-4393B13F971E}">
      <dgm:prSet phldrT="[Text]"/>
      <dgm:spPr/>
      <dgm:t>
        <a:bodyPr/>
        <a:lstStyle/>
        <a:p>
          <a:r>
            <a:rPr lang="en-US" dirty="0"/>
            <a:t>Tech Workshop #2</a:t>
          </a:r>
        </a:p>
      </dgm:t>
    </dgm:pt>
    <dgm:pt modelId="{363D7D88-1163-4870-AC2F-21966CD025CA}" type="parTrans" cxnId="{22DC61AC-80DA-418A-903D-391B192DFAE0}">
      <dgm:prSet/>
      <dgm:spPr/>
      <dgm:t>
        <a:bodyPr/>
        <a:lstStyle/>
        <a:p>
          <a:endParaRPr lang="en-US"/>
        </a:p>
      </dgm:t>
    </dgm:pt>
    <dgm:pt modelId="{6F5C4F52-270A-44AC-B250-D990C69B2F85}" type="sibTrans" cxnId="{22DC61AC-80DA-418A-903D-391B192DFAE0}">
      <dgm:prSet/>
      <dgm:spPr/>
      <dgm:t>
        <a:bodyPr/>
        <a:lstStyle/>
        <a:p>
          <a:endParaRPr lang="en-US"/>
        </a:p>
      </dgm:t>
    </dgm:pt>
    <dgm:pt modelId="{64C244D6-772F-48B0-989F-3DE0F90602F5}">
      <dgm:prSet phldrT="[Text]"/>
      <dgm:spPr/>
      <dgm:t>
        <a:bodyPr/>
        <a:lstStyle/>
        <a:p>
          <a:r>
            <a:rPr lang="en-US" dirty="0"/>
            <a:t>Fleet Scenario Definitions Setting</a:t>
          </a:r>
        </a:p>
      </dgm:t>
    </dgm:pt>
    <dgm:pt modelId="{7DA164C4-1D22-4746-B77E-90B93AAEE372}" type="parTrans" cxnId="{24D00B4D-D8C5-48BB-A9BD-5B9DA4CF1A7C}">
      <dgm:prSet/>
      <dgm:spPr/>
      <dgm:t>
        <a:bodyPr/>
        <a:lstStyle/>
        <a:p>
          <a:endParaRPr lang="en-US"/>
        </a:p>
      </dgm:t>
    </dgm:pt>
    <dgm:pt modelId="{24B0C850-1F3E-4E0D-866F-1363E8E235AE}" type="sibTrans" cxnId="{24D00B4D-D8C5-48BB-A9BD-5B9DA4CF1A7C}">
      <dgm:prSet/>
      <dgm:spPr/>
      <dgm:t>
        <a:bodyPr/>
        <a:lstStyle/>
        <a:p>
          <a:endParaRPr lang="en-US"/>
        </a:p>
      </dgm:t>
    </dgm:pt>
    <dgm:pt modelId="{432A4200-2B8A-4063-A8E0-C5E5B75A67B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Goal: Determine what defines a world view or scenario </a:t>
          </a:r>
          <a:endParaRPr lang="en-US" b="1" dirty="0"/>
        </a:p>
      </dgm:t>
    </dgm:pt>
    <dgm:pt modelId="{4AAC2F48-7C83-445C-B8E0-68ED82911264}" type="parTrans" cxnId="{205347E9-9DBF-4113-A3C0-D4FE1C299EF6}">
      <dgm:prSet/>
      <dgm:spPr/>
      <dgm:t>
        <a:bodyPr/>
        <a:lstStyle/>
        <a:p>
          <a:endParaRPr lang="en-US"/>
        </a:p>
      </dgm:t>
    </dgm:pt>
    <dgm:pt modelId="{140D9491-220B-4DF2-87BC-CA548DAC1594}" type="sibTrans" cxnId="{205347E9-9DBF-4113-A3C0-D4FE1C299EF6}">
      <dgm:prSet/>
      <dgm:spPr/>
      <dgm:t>
        <a:bodyPr/>
        <a:lstStyle/>
        <a:p>
          <a:endParaRPr lang="en-US"/>
        </a:p>
      </dgm:t>
    </dgm:pt>
    <dgm:pt modelId="{A6663D40-031C-4E95-9FAB-DBCAAA9A24D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Feedback on descriptors (variables, ranges, and importance)</a:t>
          </a:r>
        </a:p>
      </dgm:t>
    </dgm:pt>
    <dgm:pt modelId="{E18A94E6-8EAB-408B-A8F8-282E67342648}" type="parTrans" cxnId="{5FF786AA-DFE8-48B2-B2D0-4BD95B8321C4}">
      <dgm:prSet/>
      <dgm:spPr/>
      <dgm:t>
        <a:bodyPr/>
        <a:lstStyle/>
        <a:p>
          <a:endParaRPr lang="en-US"/>
        </a:p>
      </dgm:t>
    </dgm:pt>
    <dgm:pt modelId="{C3E5F7BC-040C-420E-A20C-9679E03EA989}" type="sibTrans" cxnId="{5FF786AA-DFE8-48B2-B2D0-4BD95B8321C4}">
      <dgm:prSet/>
      <dgm:spPr/>
      <dgm:t>
        <a:bodyPr/>
        <a:lstStyle/>
        <a:p>
          <a:endParaRPr lang="en-US"/>
        </a:p>
      </dgm:t>
    </dgm:pt>
    <dgm:pt modelId="{F474410A-A8D3-4ABF-8518-C42BDDD80CA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Bring forward initial worldviews for comment</a:t>
          </a:r>
        </a:p>
      </dgm:t>
    </dgm:pt>
    <dgm:pt modelId="{5D4A940E-F6A9-4540-B61A-BD8D3DBCCAAE}" type="parTrans" cxnId="{85179CB5-BEF8-4C85-807A-0C53C2E0CC5A}">
      <dgm:prSet/>
      <dgm:spPr/>
      <dgm:t>
        <a:bodyPr/>
        <a:lstStyle/>
        <a:p>
          <a:endParaRPr lang="en-US"/>
        </a:p>
      </dgm:t>
    </dgm:pt>
    <dgm:pt modelId="{AEF34439-B00B-4340-BB64-A79A68572FBB}" type="sibTrans" cxnId="{85179CB5-BEF8-4C85-807A-0C53C2E0CC5A}">
      <dgm:prSet/>
      <dgm:spPr/>
      <dgm:t>
        <a:bodyPr/>
        <a:lstStyle/>
        <a:p>
          <a:endParaRPr lang="en-US"/>
        </a:p>
      </dgm:t>
    </dgm:pt>
    <dgm:pt modelId="{566DE0A4-08DF-4D0E-9634-FBEEC2125C0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Goal: Select specific worldviews/scenarios of interest</a:t>
          </a:r>
          <a:endParaRPr lang="en-US" b="1" dirty="0"/>
        </a:p>
      </dgm:t>
    </dgm:pt>
    <dgm:pt modelId="{72E672AB-1D30-46A3-9751-3A4B4A3D3FB6}" type="parTrans" cxnId="{C3C021C6-906C-49E5-A441-A48F4AC6B0B0}">
      <dgm:prSet/>
      <dgm:spPr/>
      <dgm:t>
        <a:bodyPr/>
        <a:lstStyle/>
        <a:p>
          <a:endParaRPr lang="en-US"/>
        </a:p>
      </dgm:t>
    </dgm:pt>
    <dgm:pt modelId="{0146F817-9CD7-4D59-A8FE-3844837A07C1}" type="sibTrans" cxnId="{C3C021C6-906C-49E5-A441-A48F4AC6B0B0}">
      <dgm:prSet/>
      <dgm:spPr/>
      <dgm:t>
        <a:bodyPr/>
        <a:lstStyle/>
        <a:p>
          <a:endParaRPr lang="en-US"/>
        </a:p>
      </dgm:t>
    </dgm:pt>
    <dgm:pt modelId="{713407DF-22D2-48D6-9C74-BB710987F18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Feedback on technology insertion opportunities and their timing</a:t>
          </a:r>
          <a:endParaRPr lang="en-US" dirty="0">
            <a:solidFill>
              <a:schemeClr val="tx1"/>
            </a:solidFill>
          </a:endParaRPr>
        </a:p>
      </dgm:t>
    </dgm:pt>
    <dgm:pt modelId="{140E6789-76DC-4D08-8823-3BAEEE42D390}" type="parTrans" cxnId="{C7FF533F-D13A-4DB2-B7FD-52E1C5504AA2}">
      <dgm:prSet/>
      <dgm:spPr/>
      <dgm:t>
        <a:bodyPr/>
        <a:lstStyle/>
        <a:p>
          <a:endParaRPr lang="en-US"/>
        </a:p>
      </dgm:t>
    </dgm:pt>
    <dgm:pt modelId="{83546DC8-3912-4A6E-BFB1-225E9E12AD4F}" type="sibTrans" cxnId="{C7FF533F-D13A-4DB2-B7FD-52E1C5504AA2}">
      <dgm:prSet/>
      <dgm:spPr/>
      <dgm:t>
        <a:bodyPr/>
        <a:lstStyle/>
        <a:p>
          <a:endParaRPr lang="en-US"/>
        </a:p>
      </dgm:t>
    </dgm:pt>
    <dgm:pt modelId="{81EA78A5-5175-4975-9B78-2DD4D6EB3DC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Feedback on worldviews and scenarios</a:t>
          </a:r>
          <a:endParaRPr lang="en-US" dirty="0">
            <a:solidFill>
              <a:schemeClr val="tx1"/>
            </a:solidFill>
          </a:endParaRPr>
        </a:p>
      </dgm:t>
    </dgm:pt>
    <dgm:pt modelId="{F1560B6C-162C-43FF-B555-E9C9B0489541}" type="parTrans" cxnId="{6888B989-A533-438A-AA80-537D68565E91}">
      <dgm:prSet/>
      <dgm:spPr/>
      <dgm:t>
        <a:bodyPr/>
        <a:lstStyle/>
        <a:p>
          <a:endParaRPr lang="en-US"/>
        </a:p>
      </dgm:t>
    </dgm:pt>
    <dgm:pt modelId="{3F5A490E-3782-4FC8-8276-7E7F3F28E721}" type="sibTrans" cxnId="{6888B989-A533-438A-AA80-537D68565E91}">
      <dgm:prSet/>
      <dgm:spPr/>
      <dgm:t>
        <a:bodyPr/>
        <a:lstStyle/>
        <a:p>
          <a:endParaRPr lang="en-US"/>
        </a:p>
      </dgm:t>
    </dgm:pt>
    <dgm:pt modelId="{EAA3E596-057C-403A-9614-5DA75685F2C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Goal: Identify technology maturation and availability for a broad range of technology areas</a:t>
          </a:r>
          <a:endParaRPr lang="en-US" b="1" dirty="0"/>
        </a:p>
      </dgm:t>
    </dgm:pt>
    <dgm:pt modelId="{AC16CD9D-D889-45D4-B912-DE2D5065A444}" type="parTrans" cxnId="{FCB7A4CA-8B20-4762-B9B7-4E80615A1C08}">
      <dgm:prSet/>
      <dgm:spPr/>
      <dgm:t>
        <a:bodyPr/>
        <a:lstStyle/>
        <a:p>
          <a:endParaRPr lang="en-US"/>
        </a:p>
      </dgm:t>
    </dgm:pt>
    <dgm:pt modelId="{C609C38D-EEA3-46FB-BD3C-1E6EEF1F90B3}" type="sibTrans" cxnId="{FCB7A4CA-8B20-4762-B9B7-4E80615A1C08}">
      <dgm:prSet/>
      <dgm:spPr/>
      <dgm:t>
        <a:bodyPr/>
        <a:lstStyle/>
        <a:p>
          <a:endParaRPr lang="en-US"/>
        </a:p>
      </dgm:t>
    </dgm:pt>
    <dgm:pt modelId="{D6FA66B5-C8AD-40D5-8BEF-9A4588AAB53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Feedback on examples of 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/2</a:t>
          </a:r>
          <a:r>
            <a:rPr lang="en-US" baseline="30000" dirty="0">
              <a:solidFill>
                <a:schemeClr val="tx1"/>
              </a:solidFill>
            </a:rPr>
            <a:t>nd</a:t>
          </a:r>
          <a:r>
            <a:rPr lang="en-US" dirty="0">
              <a:solidFill>
                <a:schemeClr val="tx1"/>
              </a:solidFill>
            </a:rPr>
            <a:t>/3</a:t>
          </a:r>
          <a:r>
            <a:rPr lang="en-US" baseline="30000" dirty="0">
              <a:solidFill>
                <a:schemeClr val="tx1"/>
              </a:solidFill>
            </a:rPr>
            <a:t>rd</a:t>
          </a:r>
          <a:r>
            <a:rPr lang="en-US" dirty="0">
              <a:solidFill>
                <a:schemeClr val="tx1"/>
              </a:solidFill>
            </a:rPr>
            <a:t> generation technologies</a:t>
          </a:r>
        </a:p>
      </dgm:t>
    </dgm:pt>
    <dgm:pt modelId="{999FA391-E80C-4C08-9F37-385ED9CC5B7D}" type="parTrans" cxnId="{A56209DE-6135-4003-93E6-1AAE6C1ACC44}">
      <dgm:prSet/>
      <dgm:spPr/>
      <dgm:t>
        <a:bodyPr/>
        <a:lstStyle/>
        <a:p>
          <a:endParaRPr lang="en-US"/>
        </a:p>
      </dgm:t>
    </dgm:pt>
    <dgm:pt modelId="{F763AF97-902B-4F46-8C52-0535D2ECD237}" type="sibTrans" cxnId="{A56209DE-6135-4003-93E6-1AAE6C1ACC44}">
      <dgm:prSet/>
      <dgm:spPr/>
      <dgm:t>
        <a:bodyPr/>
        <a:lstStyle/>
        <a:p>
          <a:endParaRPr lang="en-US"/>
        </a:p>
      </dgm:t>
    </dgm:pt>
    <dgm:pt modelId="{05477602-AB3F-4CDC-9587-D7591D57DA3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Goal: Consensus on technology evolution scenarios</a:t>
          </a:r>
          <a:endParaRPr lang="en-US" b="1" dirty="0"/>
        </a:p>
      </dgm:t>
    </dgm:pt>
    <dgm:pt modelId="{9022C00C-CB23-4434-8B0E-49EF52F4678E}" type="parTrans" cxnId="{4467FADD-DD52-4E37-813B-D68CBAD34ED5}">
      <dgm:prSet/>
      <dgm:spPr/>
      <dgm:t>
        <a:bodyPr/>
        <a:lstStyle/>
        <a:p>
          <a:endParaRPr lang="en-US"/>
        </a:p>
      </dgm:t>
    </dgm:pt>
    <dgm:pt modelId="{A8136E86-5746-4D9E-99E1-788C6A655B39}" type="sibTrans" cxnId="{4467FADD-DD52-4E37-813B-D68CBAD34ED5}">
      <dgm:prSet/>
      <dgm:spPr/>
      <dgm:t>
        <a:bodyPr/>
        <a:lstStyle/>
        <a:p>
          <a:endParaRPr lang="en-US"/>
        </a:p>
      </dgm:t>
    </dgm:pt>
    <dgm:pt modelId="{00B71282-7E13-42D8-99E6-D2D5D81AE5F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Feedback on specific technology impacts and maturation rates</a:t>
          </a:r>
          <a:endParaRPr lang="en-US" dirty="0">
            <a:solidFill>
              <a:schemeClr val="tx1"/>
            </a:solidFill>
          </a:endParaRPr>
        </a:p>
      </dgm:t>
    </dgm:pt>
    <dgm:pt modelId="{1D6FD217-1178-4DD9-BCD6-6203A52ED7CF}" type="parTrans" cxnId="{36F673FF-5278-4CCE-9788-9D17381EF353}">
      <dgm:prSet/>
      <dgm:spPr/>
      <dgm:t>
        <a:bodyPr/>
        <a:lstStyle/>
        <a:p>
          <a:endParaRPr lang="en-US"/>
        </a:p>
      </dgm:t>
    </dgm:pt>
    <dgm:pt modelId="{3EED1F1D-651B-4DAB-99E5-44D06AA98088}" type="sibTrans" cxnId="{36F673FF-5278-4CCE-9788-9D17381EF353}">
      <dgm:prSet/>
      <dgm:spPr/>
      <dgm:t>
        <a:bodyPr/>
        <a:lstStyle/>
        <a:p>
          <a:endParaRPr lang="en-US"/>
        </a:p>
      </dgm:t>
    </dgm:pt>
    <dgm:pt modelId="{2FAF2063-8378-4CAB-9040-B599F0C37660}" type="pres">
      <dgm:prSet presAssocID="{FA70860A-8888-4584-9CD8-82812A6125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D6E0B-3BE1-4835-B8AF-04DD31869D06}" type="pres">
      <dgm:prSet presAssocID="{FA70860A-8888-4584-9CD8-82812A61259E}" presName="matrix" presStyleCnt="0"/>
      <dgm:spPr/>
    </dgm:pt>
    <dgm:pt modelId="{C1FEC773-7381-4BE8-993B-72139C8C54E7}" type="pres">
      <dgm:prSet presAssocID="{FA70860A-8888-4584-9CD8-82812A61259E}" presName="tile1" presStyleLbl="node1" presStyleIdx="0" presStyleCnt="4" custLinFactNeighborX="-306"/>
      <dgm:spPr/>
      <dgm:t>
        <a:bodyPr/>
        <a:lstStyle/>
        <a:p>
          <a:endParaRPr lang="en-US"/>
        </a:p>
      </dgm:t>
    </dgm:pt>
    <dgm:pt modelId="{BD411C44-5794-4C44-A04A-F855D2DF7DB5}" type="pres">
      <dgm:prSet presAssocID="{FA70860A-8888-4584-9CD8-82812A6125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168BE-BC80-42A4-83C4-CFFE1DDB433D}" type="pres">
      <dgm:prSet presAssocID="{FA70860A-8888-4584-9CD8-82812A61259E}" presName="tile2" presStyleLbl="node1" presStyleIdx="1" presStyleCnt="4"/>
      <dgm:spPr/>
      <dgm:t>
        <a:bodyPr/>
        <a:lstStyle/>
        <a:p>
          <a:endParaRPr lang="en-US"/>
        </a:p>
      </dgm:t>
    </dgm:pt>
    <dgm:pt modelId="{40C3763C-9DF2-41EB-A81B-6FBF2A0F9D93}" type="pres">
      <dgm:prSet presAssocID="{FA70860A-8888-4584-9CD8-82812A6125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51BA4-07BC-4285-B3BC-52C77891763A}" type="pres">
      <dgm:prSet presAssocID="{FA70860A-8888-4584-9CD8-82812A61259E}" presName="tile3" presStyleLbl="node1" presStyleIdx="2" presStyleCnt="4"/>
      <dgm:spPr/>
      <dgm:t>
        <a:bodyPr/>
        <a:lstStyle/>
        <a:p>
          <a:endParaRPr lang="en-US"/>
        </a:p>
      </dgm:t>
    </dgm:pt>
    <dgm:pt modelId="{9C848BF4-AAE5-4EDF-A75C-919CF05E714E}" type="pres">
      <dgm:prSet presAssocID="{FA70860A-8888-4584-9CD8-82812A6125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3BA5-B596-48E7-BBF6-A89724418524}" type="pres">
      <dgm:prSet presAssocID="{FA70860A-8888-4584-9CD8-82812A61259E}" presName="tile4" presStyleLbl="node1" presStyleIdx="3" presStyleCnt="4"/>
      <dgm:spPr/>
      <dgm:t>
        <a:bodyPr/>
        <a:lstStyle/>
        <a:p>
          <a:endParaRPr lang="en-US"/>
        </a:p>
      </dgm:t>
    </dgm:pt>
    <dgm:pt modelId="{C1E5D500-3508-4979-9315-400E60833697}" type="pres">
      <dgm:prSet presAssocID="{FA70860A-8888-4584-9CD8-82812A6125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A0E45-F739-469B-B8A7-1BDBCF281A39}" type="pres">
      <dgm:prSet presAssocID="{FA70860A-8888-4584-9CD8-82812A61259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3786EEB-4411-4B9B-B488-D888AC8A875C}" type="presOf" srcId="{05477602-AB3F-4CDC-9587-D7591D57DA3E}" destId="{F7623BA5-B596-48E7-BBF6-A89724418524}" srcOrd="0" destOrd="1" presId="urn:microsoft.com/office/officeart/2005/8/layout/matrix1"/>
    <dgm:cxn modelId="{6CD36A77-35CA-4FB5-88E0-3450CC94B595}" type="presOf" srcId="{3819768D-6CBE-45F6-ACAB-C83F4A75F6D1}" destId="{C1FEC773-7381-4BE8-993B-72139C8C54E7}" srcOrd="0" destOrd="0" presId="urn:microsoft.com/office/officeart/2005/8/layout/matrix1"/>
    <dgm:cxn modelId="{56F228EE-9A23-41F8-BE85-1824538CEE1B}" srcId="{64C244D6-772F-48B0-989F-3DE0F90602F5}" destId="{3819768D-6CBE-45F6-ACAB-C83F4A75F6D1}" srcOrd="0" destOrd="0" parTransId="{B616E554-921F-43E6-94C1-ACA97EA02E7F}" sibTransId="{01DF7F87-AAF3-4027-B90C-8918D6609683}"/>
    <dgm:cxn modelId="{622A8A7B-9639-4687-A490-C861E2946244}" type="presOf" srcId="{566DE0A4-08DF-4D0E-9634-FBEEC2125C07}" destId="{F2D168BE-BC80-42A4-83C4-CFFE1DDB433D}" srcOrd="0" destOrd="1" presId="urn:microsoft.com/office/officeart/2005/8/layout/matrix1"/>
    <dgm:cxn modelId="{1864CC7D-EEE7-4C2F-A45B-8CF07CB8905A}" type="presOf" srcId="{36C2C0E3-2F28-4DB6-A377-7C362C95B350}" destId="{A2851BA4-07BC-4285-B3BC-52C77891763A}" srcOrd="0" destOrd="0" presId="urn:microsoft.com/office/officeart/2005/8/layout/matrix1"/>
    <dgm:cxn modelId="{875EC49B-2418-4B66-941D-F0486C52051A}" type="presOf" srcId="{432A4200-2B8A-4063-A8E0-C5E5B75A67B9}" destId="{BD411C44-5794-4C44-A04A-F855D2DF7DB5}" srcOrd="1" destOrd="1" presId="urn:microsoft.com/office/officeart/2005/8/layout/matrix1"/>
    <dgm:cxn modelId="{C3C021C6-906C-49E5-A441-A48F4AC6B0B0}" srcId="{3909113B-B002-4D79-B9BB-F171CF8D019A}" destId="{566DE0A4-08DF-4D0E-9634-FBEEC2125C07}" srcOrd="0" destOrd="0" parTransId="{72E672AB-1D30-46A3-9751-3A4B4A3D3FB6}" sibTransId="{0146F817-9CD7-4D59-A8FE-3844837A07C1}"/>
    <dgm:cxn modelId="{D6B6B0DD-A099-47CE-B672-E9DD6F84C0A8}" type="presOf" srcId="{432A4200-2B8A-4063-A8E0-C5E5B75A67B9}" destId="{C1FEC773-7381-4BE8-993B-72139C8C54E7}" srcOrd="0" destOrd="1" presId="urn:microsoft.com/office/officeart/2005/8/layout/matrix1"/>
    <dgm:cxn modelId="{4015F911-6EDE-40F3-BDEE-8F3AF6FD89FD}" type="presOf" srcId="{64C244D6-772F-48B0-989F-3DE0F90602F5}" destId="{E38A0E45-F739-469B-B8A7-1BDBCF281A39}" srcOrd="0" destOrd="0" presId="urn:microsoft.com/office/officeart/2005/8/layout/matrix1"/>
    <dgm:cxn modelId="{22DC61AC-80DA-418A-903D-391B192DFAE0}" srcId="{64C244D6-772F-48B0-989F-3DE0F90602F5}" destId="{8FE198C1-5653-418F-B3D8-4393B13F971E}" srcOrd="3" destOrd="0" parTransId="{363D7D88-1163-4870-AC2F-21966CD025CA}" sibTransId="{6F5C4F52-270A-44AC-B250-D990C69B2F85}"/>
    <dgm:cxn modelId="{1BB519F3-2C65-4534-881E-54C8DD56B015}" type="presOf" srcId="{81EA78A5-5175-4975-9B78-2DD4D6EB3DCF}" destId="{40C3763C-9DF2-41EB-A81B-6FBF2A0F9D93}" srcOrd="1" destOrd="3" presId="urn:microsoft.com/office/officeart/2005/8/layout/matrix1"/>
    <dgm:cxn modelId="{DDFE87E6-BBD4-48A4-B2B2-2D24424928A5}" type="presOf" srcId="{EAA3E596-057C-403A-9614-5DA75685F2CF}" destId="{9C848BF4-AAE5-4EDF-A75C-919CF05E714E}" srcOrd="1" destOrd="1" presId="urn:microsoft.com/office/officeart/2005/8/layout/matrix1"/>
    <dgm:cxn modelId="{26305344-5931-43E2-B293-51755ED9812D}" srcId="{64C244D6-772F-48B0-989F-3DE0F90602F5}" destId="{3909113B-B002-4D79-B9BB-F171CF8D019A}" srcOrd="1" destOrd="0" parTransId="{15FC3432-3F14-4EBB-A10A-594F61B70E0C}" sibTransId="{46814269-6CB2-467B-9EE2-7CBC6E4F71FA}"/>
    <dgm:cxn modelId="{BB9A2A71-76C1-4FED-99D6-A50C99E4F517}" type="presOf" srcId="{F474410A-A8D3-4ABF-8518-C42BDDD80CA1}" destId="{C1FEC773-7381-4BE8-993B-72139C8C54E7}" srcOrd="0" destOrd="3" presId="urn:microsoft.com/office/officeart/2005/8/layout/matrix1"/>
    <dgm:cxn modelId="{41235702-4105-418C-AD9C-2FFC221D81FD}" type="presOf" srcId="{A6663D40-031C-4E95-9FAB-DBCAAA9A24DB}" destId="{BD411C44-5794-4C44-A04A-F855D2DF7DB5}" srcOrd="1" destOrd="2" presId="urn:microsoft.com/office/officeart/2005/8/layout/matrix1"/>
    <dgm:cxn modelId="{57BBA185-ABF3-4C04-ADD6-DF1D55EE77D2}" type="presOf" srcId="{D6FA66B5-C8AD-40D5-8BEF-9A4588AAB535}" destId="{9C848BF4-AAE5-4EDF-A75C-919CF05E714E}" srcOrd="1" destOrd="2" presId="urn:microsoft.com/office/officeart/2005/8/layout/matrix1"/>
    <dgm:cxn modelId="{B384776A-ACEB-4820-909C-87D6945640AC}" type="presOf" srcId="{05477602-AB3F-4CDC-9587-D7591D57DA3E}" destId="{C1E5D500-3508-4979-9315-400E60833697}" srcOrd="1" destOrd="1" presId="urn:microsoft.com/office/officeart/2005/8/layout/matrix1"/>
    <dgm:cxn modelId="{EA27D1D5-A2F9-4DF0-A734-D817F4B1DA46}" srcId="{64C244D6-772F-48B0-989F-3DE0F90602F5}" destId="{36C2C0E3-2F28-4DB6-A377-7C362C95B350}" srcOrd="2" destOrd="0" parTransId="{4D8A3094-C3B3-4056-9F70-F911242D2DE9}" sibTransId="{7B8F9DAA-BA05-4BF8-90AC-D36D52BBFC30}"/>
    <dgm:cxn modelId="{4467FADD-DD52-4E37-813B-D68CBAD34ED5}" srcId="{8FE198C1-5653-418F-B3D8-4393B13F971E}" destId="{05477602-AB3F-4CDC-9587-D7591D57DA3E}" srcOrd="0" destOrd="0" parTransId="{9022C00C-CB23-4434-8B0E-49EF52F4678E}" sibTransId="{A8136E86-5746-4D9E-99E1-788C6A655B39}"/>
    <dgm:cxn modelId="{DF59E5C7-A16B-4E7D-92A5-D81C176F8D50}" type="presOf" srcId="{36C2C0E3-2F28-4DB6-A377-7C362C95B350}" destId="{9C848BF4-AAE5-4EDF-A75C-919CF05E714E}" srcOrd="1" destOrd="0" presId="urn:microsoft.com/office/officeart/2005/8/layout/matrix1"/>
    <dgm:cxn modelId="{D89EDC92-28C7-49B3-806E-33A19A0DCF7A}" type="presOf" srcId="{EAA3E596-057C-403A-9614-5DA75685F2CF}" destId="{A2851BA4-07BC-4285-B3BC-52C77891763A}" srcOrd="0" destOrd="1" presId="urn:microsoft.com/office/officeart/2005/8/layout/matrix1"/>
    <dgm:cxn modelId="{2DEE8622-253B-42B5-8110-9C1786740EE9}" type="presOf" srcId="{FA70860A-8888-4584-9CD8-82812A61259E}" destId="{2FAF2063-8378-4CAB-9040-B599F0C37660}" srcOrd="0" destOrd="0" presId="urn:microsoft.com/office/officeart/2005/8/layout/matrix1"/>
    <dgm:cxn modelId="{59E2ECA2-21D0-470E-99D9-58B2F5EE0206}" type="presOf" srcId="{00B71282-7E13-42D8-99E6-D2D5D81AE5F7}" destId="{C1E5D500-3508-4979-9315-400E60833697}" srcOrd="1" destOrd="2" presId="urn:microsoft.com/office/officeart/2005/8/layout/matrix1"/>
    <dgm:cxn modelId="{C7FF533F-D13A-4DB2-B7FD-52E1C5504AA2}" srcId="{3909113B-B002-4D79-B9BB-F171CF8D019A}" destId="{713407DF-22D2-48D6-9C74-BB710987F183}" srcOrd="1" destOrd="0" parTransId="{140E6789-76DC-4D08-8823-3BAEEE42D390}" sibTransId="{83546DC8-3912-4A6E-BFB1-225E9E12AD4F}"/>
    <dgm:cxn modelId="{8B229820-3AD7-42AB-A4DB-D49B0D0BC269}" type="presOf" srcId="{A6663D40-031C-4E95-9FAB-DBCAAA9A24DB}" destId="{C1FEC773-7381-4BE8-993B-72139C8C54E7}" srcOrd="0" destOrd="2" presId="urn:microsoft.com/office/officeart/2005/8/layout/matrix1"/>
    <dgm:cxn modelId="{A56209DE-6135-4003-93E6-1AAE6C1ACC44}" srcId="{36C2C0E3-2F28-4DB6-A377-7C362C95B350}" destId="{D6FA66B5-C8AD-40D5-8BEF-9A4588AAB535}" srcOrd="1" destOrd="0" parTransId="{999FA391-E80C-4C08-9F37-385ED9CC5B7D}" sibTransId="{F763AF97-902B-4F46-8C52-0535D2ECD237}"/>
    <dgm:cxn modelId="{D21D408E-B1F2-4366-879F-B4AFE980154B}" type="presOf" srcId="{713407DF-22D2-48D6-9C74-BB710987F183}" destId="{40C3763C-9DF2-41EB-A81B-6FBF2A0F9D93}" srcOrd="1" destOrd="2" presId="urn:microsoft.com/office/officeart/2005/8/layout/matrix1"/>
    <dgm:cxn modelId="{FEDA4811-7352-4C70-8C5A-9401DE15CAF2}" type="presOf" srcId="{3909113B-B002-4D79-B9BB-F171CF8D019A}" destId="{40C3763C-9DF2-41EB-A81B-6FBF2A0F9D93}" srcOrd="1" destOrd="0" presId="urn:microsoft.com/office/officeart/2005/8/layout/matrix1"/>
    <dgm:cxn modelId="{67B4E434-69D0-4F33-B7E8-F60C0275FACB}" type="presOf" srcId="{3909113B-B002-4D79-B9BB-F171CF8D019A}" destId="{F2D168BE-BC80-42A4-83C4-CFFE1DDB433D}" srcOrd="0" destOrd="0" presId="urn:microsoft.com/office/officeart/2005/8/layout/matrix1"/>
    <dgm:cxn modelId="{5FF786AA-DFE8-48B2-B2D0-4BD95B8321C4}" srcId="{3819768D-6CBE-45F6-ACAB-C83F4A75F6D1}" destId="{A6663D40-031C-4E95-9FAB-DBCAAA9A24DB}" srcOrd="1" destOrd="0" parTransId="{E18A94E6-8EAB-408B-A8F8-282E67342648}" sibTransId="{C3E5F7BC-040C-420E-A20C-9679E03EA989}"/>
    <dgm:cxn modelId="{BAB04403-A772-4BAC-BAF3-8D33DEB5630A}" type="presOf" srcId="{8FE198C1-5653-418F-B3D8-4393B13F971E}" destId="{C1E5D500-3508-4979-9315-400E60833697}" srcOrd="1" destOrd="0" presId="urn:microsoft.com/office/officeart/2005/8/layout/matrix1"/>
    <dgm:cxn modelId="{4410336B-C570-4AF2-AA20-CED24481A202}" type="presOf" srcId="{566DE0A4-08DF-4D0E-9634-FBEEC2125C07}" destId="{40C3763C-9DF2-41EB-A81B-6FBF2A0F9D93}" srcOrd="1" destOrd="1" presId="urn:microsoft.com/office/officeart/2005/8/layout/matrix1"/>
    <dgm:cxn modelId="{85179CB5-BEF8-4C85-807A-0C53C2E0CC5A}" srcId="{3819768D-6CBE-45F6-ACAB-C83F4A75F6D1}" destId="{F474410A-A8D3-4ABF-8518-C42BDDD80CA1}" srcOrd="2" destOrd="0" parTransId="{5D4A940E-F6A9-4540-B61A-BD8D3DBCCAAE}" sibTransId="{AEF34439-B00B-4340-BB64-A79A68572FBB}"/>
    <dgm:cxn modelId="{E50843BF-65A2-4857-AD15-37BBAAE70629}" type="presOf" srcId="{3819768D-6CBE-45F6-ACAB-C83F4A75F6D1}" destId="{BD411C44-5794-4C44-A04A-F855D2DF7DB5}" srcOrd="1" destOrd="0" presId="urn:microsoft.com/office/officeart/2005/8/layout/matrix1"/>
    <dgm:cxn modelId="{6888B989-A533-438A-AA80-537D68565E91}" srcId="{3909113B-B002-4D79-B9BB-F171CF8D019A}" destId="{81EA78A5-5175-4975-9B78-2DD4D6EB3DCF}" srcOrd="2" destOrd="0" parTransId="{F1560B6C-162C-43FF-B555-E9C9B0489541}" sibTransId="{3F5A490E-3782-4FC8-8276-7E7F3F28E721}"/>
    <dgm:cxn modelId="{7F720598-E328-4624-925B-074C09358666}" type="presOf" srcId="{00B71282-7E13-42D8-99E6-D2D5D81AE5F7}" destId="{F7623BA5-B596-48E7-BBF6-A89724418524}" srcOrd="0" destOrd="2" presId="urn:microsoft.com/office/officeart/2005/8/layout/matrix1"/>
    <dgm:cxn modelId="{36F673FF-5278-4CCE-9788-9D17381EF353}" srcId="{8FE198C1-5653-418F-B3D8-4393B13F971E}" destId="{00B71282-7E13-42D8-99E6-D2D5D81AE5F7}" srcOrd="1" destOrd="0" parTransId="{1D6FD217-1178-4DD9-BCD6-6203A52ED7CF}" sibTransId="{3EED1F1D-651B-4DAB-99E5-44D06AA98088}"/>
    <dgm:cxn modelId="{FCB7A4CA-8B20-4762-B9B7-4E80615A1C08}" srcId="{36C2C0E3-2F28-4DB6-A377-7C362C95B350}" destId="{EAA3E596-057C-403A-9614-5DA75685F2CF}" srcOrd="0" destOrd="0" parTransId="{AC16CD9D-D889-45D4-B912-DE2D5065A444}" sibTransId="{C609C38D-EEA3-46FB-BD3C-1E6EEF1F90B3}"/>
    <dgm:cxn modelId="{9E526F8F-0EC0-4897-9A9A-8CC628CE86D3}" type="presOf" srcId="{713407DF-22D2-48D6-9C74-BB710987F183}" destId="{F2D168BE-BC80-42A4-83C4-CFFE1DDB433D}" srcOrd="0" destOrd="2" presId="urn:microsoft.com/office/officeart/2005/8/layout/matrix1"/>
    <dgm:cxn modelId="{28DAEA58-BF18-496E-A374-1CAC4D6C78E5}" type="presOf" srcId="{F474410A-A8D3-4ABF-8518-C42BDDD80CA1}" destId="{BD411C44-5794-4C44-A04A-F855D2DF7DB5}" srcOrd="1" destOrd="3" presId="urn:microsoft.com/office/officeart/2005/8/layout/matrix1"/>
    <dgm:cxn modelId="{205347E9-9DBF-4113-A3C0-D4FE1C299EF6}" srcId="{3819768D-6CBE-45F6-ACAB-C83F4A75F6D1}" destId="{432A4200-2B8A-4063-A8E0-C5E5B75A67B9}" srcOrd="0" destOrd="0" parTransId="{4AAC2F48-7C83-445C-B8E0-68ED82911264}" sibTransId="{140D9491-220B-4DF2-87BC-CA548DAC1594}"/>
    <dgm:cxn modelId="{24D00B4D-D8C5-48BB-A9BD-5B9DA4CF1A7C}" srcId="{FA70860A-8888-4584-9CD8-82812A61259E}" destId="{64C244D6-772F-48B0-989F-3DE0F90602F5}" srcOrd="0" destOrd="0" parTransId="{7DA164C4-1D22-4746-B77E-90B93AAEE372}" sibTransId="{24B0C850-1F3E-4E0D-866F-1363E8E235AE}"/>
    <dgm:cxn modelId="{0DB59330-8357-4A66-B9EB-7DA49C6A87EE}" type="presOf" srcId="{D6FA66B5-C8AD-40D5-8BEF-9A4588AAB535}" destId="{A2851BA4-07BC-4285-B3BC-52C77891763A}" srcOrd="0" destOrd="2" presId="urn:microsoft.com/office/officeart/2005/8/layout/matrix1"/>
    <dgm:cxn modelId="{9AF603D2-67E9-4918-9DA7-10F88EF147F3}" type="presOf" srcId="{81EA78A5-5175-4975-9B78-2DD4D6EB3DCF}" destId="{F2D168BE-BC80-42A4-83C4-CFFE1DDB433D}" srcOrd="0" destOrd="3" presId="urn:microsoft.com/office/officeart/2005/8/layout/matrix1"/>
    <dgm:cxn modelId="{FF3A6811-7CFC-4EC2-A34B-12BAC86ACD93}" type="presOf" srcId="{8FE198C1-5653-418F-B3D8-4393B13F971E}" destId="{F7623BA5-B596-48E7-BBF6-A89724418524}" srcOrd="0" destOrd="0" presId="urn:microsoft.com/office/officeart/2005/8/layout/matrix1"/>
    <dgm:cxn modelId="{9F9784AD-EEEB-4C27-9AC1-D869490FCC3B}" type="presParOf" srcId="{2FAF2063-8378-4CAB-9040-B599F0C37660}" destId="{BE3D6E0B-3BE1-4835-B8AF-04DD31869D06}" srcOrd="0" destOrd="0" presId="urn:microsoft.com/office/officeart/2005/8/layout/matrix1"/>
    <dgm:cxn modelId="{FD0166EC-49F5-43E0-BC91-12388E25C690}" type="presParOf" srcId="{BE3D6E0B-3BE1-4835-B8AF-04DD31869D06}" destId="{C1FEC773-7381-4BE8-993B-72139C8C54E7}" srcOrd="0" destOrd="0" presId="urn:microsoft.com/office/officeart/2005/8/layout/matrix1"/>
    <dgm:cxn modelId="{D83298C0-1941-4037-9758-D15C52693139}" type="presParOf" srcId="{BE3D6E0B-3BE1-4835-B8AF-04DD31869D06}" destId="{BD411C44-5794-4C44-A04A-F855D2DF7DB5}" srcOrd="1" destOrd="0" presId="urn:microsoft.com/office/officeart/2005/8/layout/matrix1"/>
    <dgm:cxn modelId="{9872B9FB-D7D0-4B17-9FAF-E8D39C3AFCCB}" type="presParOf" srcId="{BE3D6E0B-3BE1-4835-B8AF-04DD31869D06}" destId="{F2D168BE-BC80-42A4-83C4-CFFE1DDB433D}" srcOrd="2" destOrd="0" presId="urn:microsoft.com/office/officeart/2005/8/layout/matrix1"/>
    <dgm:cxn modelId="{3669398E-AE73-43C6-A267-B87F9CD3291E}" type="presParOf" srcId="{BE3D6E0B-3BE1-4835-B8AF-04DD31869D06}" destId="{40C3763C-9DF2-41EB-A81B-6FBF2A0F9D93}" srcOrd="3" destOrd="0" presId="urn:microsoft.com/office/officeart/2005/8/layout/matrix1"/>
    <dgm:cxn modelId="{5524CD49-CB2E-4A27-AC84-E10F4A5CD0E9}" type="presParOf" srcId="{BE3D6E0B-3BE1-4835-B8AF-04DD31869D06}" destId="{A2851BA4-07BC-4285-B3BC-52C77891763A}" srcOrd="4" destOrd="0" presId="urn:microsoft.com/office/officeart/2005/8/layout/matrix1"/>
    <dgm:cxn modelId="{F8BB7BAC-DC09-4FC2-B273-708C57B4EF1B}" type="presParOf" srcId="{BE3D6E0B-3BE1-4835-B8AF-04DD31869D06}" destId="{9C848BF4-AAE5-4EDF-A75C-919CF05E714E}" srcOrd="5" destOrd="0" presId="urn:microsoft.com/office/officeart/2005/8/layout/matrix1"/>
    <dgm:cxn modelId="{0289A223-C8BD-457B-916C-2A6910461525}" type="presParOf" srcId="{BE3D6E0B-3BE1-4835-B8AF-04DD31869D06}" destId="{F7623BA5-B596-48E7-BBF6-A89724418524}" srcOrd="6" destOrd="0" presId="urn:microsoft.com/office/officeart/2005/8/layout/matrix1"/>
    <dgm:cxn modelId="{A840440B-9D0A-43CE-AAD2-6ABAF9C8AE70}" type="presParOf" srcId="{BE3D6E0B-3BE1-4835-B8AF-04DD31869D06}" destId="{C1E5D500-3508-4979-9315-400E60833697}" srcOrd="7" destOrd="0" presId="urn:microsoft.com/office/officeart/2005/8/layout/matrix1"/>
    <dgm:cxn modelId="{2A23CD29-FE68-43F4-A0A8-ACC24A2A029A}" type="presParOf" srcId="{2FAF2063-8378-4CAB-9040-B599F0C37660}" destId="{E38A0E45-F739-469B-B8A7-1BDBCF281A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B7121-6602-4335-B20B-32C3AB78FD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8EE30A-33C2-46A0-8B23-246C9BABD566}">
      <dgm:prSet phldrT="[Text]"/>
      <dgm:spPr/>
      <dgm:t>
        <a:bodyPr/>
        <a:lstStyle/>
        <a:p>
          <a:r>
            <a:rPr lang="en-US" dirty="0"/>
            <a:t>Scenarios</a:t>
          </a:r>
        </a:p>
      </dgm:t>
    </dgm:pt>
    <dgm:pt modelId="{8D4D48A8-1FB8-40F1-989A-AAD454207E21}" type="parTrans" cxnId="{7C1947CB-2128-46DE-8EE7-1DDBF0B0DA31}">
      <dgm:prSet/>
      <dgm:spPr/>
      <dgm:t>
        <a:bodyPr/>
        <a:lstStyle/>
        <a:p>
          <a:endParaRPr lang="en-US"/>
        </a:p>
      </dgm:t>
    </dgm:pt>
    <dgm:pt modelId="{A04FA0D4-056D-48BE-8D14-86699C700B4C}" type="sibTrans" cxnId="{7C1947CB-2128-46DE-8EE7-1DDBF0B0DA31}">
      <dgm:prSet/>
      <dgm:spPr/>
      <dgm:t>
        <a:bodyPr/>
        <a:lstStyle/>
        <a:p>
          <a:endParaRPr lang="en-US"/>
        </a:p>
      </dgm:t>
    </dgm:pt>
    <dgm:pt modelId="{646538AA-A29E-45EB-B0C5-F9772398DDC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E04C436B-FC75-4825-9490-830257A56E94}" type="parTrans" cxnId="{45535FE0-7E66-4CC9-B2CD-953E4FABF8F6}">
      <dgm:prSet/>
      <dgm:spPr/>
      <dgm:t>
        <a:bodyPr/>
        <a:lstStyle/>
        <a:p>
          <a:endParaRPr lang="en-US"/>
        </a:p>
      </dgm:t>
    </dgm:pt>
    <dgm:pt modelId="{17C2A494-A0B3-4400-85D0-FD4C664A1487}" type="sibTrans" cxnId="{45535FE0-7E66-4CC9-B2CD-953E4FABF8F6}">
      <dgm:prSet/>
      <dgm:spPr/>
      <dgm:t>
        <a:bodyPr/>
        <a:lstStyle/>
        <a:p>
          <a:endParaRPr lang="en-US"/>
        </a:p>
      </dgm:t>
    </dgm:pt>
    <dgm:pt modelId="{FA4E0322-6E9D-4A4A-A573-FF24814C99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A95ADB50-6FF0-43AB-A103-B70DF0D02CE5}" type="parTrans" cxnId="{B17F7BE9-F8DC-4AE9-B7B1-90F6FD88E0FD}">
      <dgm:prSet/>
      <dgm:spPr/>
      <dgm:t>
        <a:bodyPr/>
        <a:lstStyle/>
        <a:p>
          <a:endParaRPr lang="en-US"/>
        </a:p>
      </dgm:t>
    </dgm:pt>
    <dgm:pt modelId="{F5049827-BD14-4E4F-AD7C-44FE612B6230}" type="sibTrans" cxnId="{B17F7BE9-F8DC-4AE9-B7B1-90F6FD88E0FD}">
      <dgm:prSet/>
      <dgm:spPr/>
      <dgm:t>
        <a:bodyPr/>
        <a:lstStyle/>
        <a:p>
          <a:endParaRPr lang="en-US"/>
        </a:p>
      </dgm:t>
    </dgm:pt>
    <dgm:pt modelId="{456A9706-0797-400B-A7DD-AFFEE90BA39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A16CA165-E1C7-4231-86CD-A75B4A66BB54}" type="parTrans" cxnId="{AF0ED2F3-0346-4F2E-9BA5-4920F59C191B}">
      <dgm:prSet/>
      <dgm:spPr/>
      <dgm:t>
        <a:bodyPr/>
        <a:lstStyle/>
        <a:p>
          <a:endParaRPr lang="en-US"/>
        </a:p>
      </dgm:t>
    </dgm:pt>
    <dgm:pt modelId="{A2E40BAC-9BC9-4898-A4AE-62EB6F6D9E2D}" type="sibTrans" cxnId="{AF0ED2F3-0346-4F2E-9BA5-4920F59C191B}">
      <dgm:prSet/>
      <dgm:spPr/>
      <dgm:t>
        <a:bodyPr/>
        <a:lstStyle/>
        <a:p>
          <a:endParaRPr lang="en-US"/>
        </a:p>
      </dgm:t>
    </dgm:pt>
    <dgm:pt modelId="{B53A8EE2-E301-42E3-8419-FAD8E3B1246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Current Trends “Best Guess”</a:t>
          </a:r>
        </a:p>
      </dgm:t>
    </dgm:pt>
    <dgm:pt modelId="{A858740A-7E3D-458F-9B03-29AFF00DFE1A}" type="parTrans" cxnId="{DE21ECC5-7E73-4977-BF07-ADCA425CF6AF}">
      <dgm:prSet/>
      <dgm:spPr/>
      <dgm:t>
        <a:bodyPr/>
        <a:lstStyle/>
        <a:p>
          <a:endParaRPr lang="en-US"/>
        </a:p>
      </dgm:t>
    </dgm:pt>
    <dgm:pt modelId="{5105CD88-0C86-4D1F-9F0B-7D38D5242CD6}" type="sibTrans" cxnId="{DE21ECC5-7E73-4977-BF07-ADCA425CF6AF}">
      <dgm:prSet/>
      <dgm:spPr/>
      <dgm:t>
        <a:bodyPr/>
        <a:lstStyle/>
        <a:p>
          <a:endParaRPr lang="en-US"/>
        </a:p>
      </dgm:t>
    </dgm:pt>
    <dgm:pt modelId="{32F2A9B1-38B7-4456-B6FC-031D3EE4B0F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High</a:t>
          </a:r>
        </a:p>
      </dgm:t>
    </dgm:pt>
    <dgm:pt modelId="{4DC1D344-9B8B-4B52-A938-EAB16FF4C180}" type="parTrans" cxnId="{AB9BF682-8ECF-427B-8DC7-F467ADC584D3}">
      <dgm:prSet/>
      <dgm:spPr/>
      <dgm:t>
        <a:bodyPr/>
        <a:lstStyle/>
        <a:p>
          <a:endParaRPr lang="en-US"/>
        </a:p>
      </dgm:t>
    </dgm:pt>
    <dgm:pt modelId="{97988D94-DD19-4D93-8F09-9F8046304A8A}" type="sibTrans" cxnId="{AB9BF682-8ECF-427B-8DC7-F467ADC584D3}">
      <dgm:prSet/>
      <dgm:spPr/>
      <dgm:t>
        <a:bodyPr/>
        <a:lstStyle/>
        <a:p>
          <a:endParaRPr lang="en-US"/>
        </a:p>
      </dgm:t>
    </dgm:pt>
    <dgm:pt modelId="{5FCD92A9-7E42-4A4A-9370-F36386F38A5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22C8762B-E82F-4458-9E69-6A0CF38D3ACA}" type="parTrans" cxnId="{8D2A1C71-E54B-4994-B329-BB7C982F249E}">
      <dgm:prSet/>
      <dgm:spPr/>
      <dgm:t>
        <a:bodyPr/>
        <a:lstStyle/>
        <a:p>
          <a:endParaRPr lang="en-US"/>
        </a:p>
      </dgm:t>
    </dgm:pt>
    <dgm:pt modelId="{F84C7C30-184A-43E2-93C5-F992F04DD877}" type="sibTrans" cxnId="{8D2A1C71-E54B-4994-B329-BB7C982F249E}">
      <dgm:prSet/>
      <dgm:spPr/>
      <dgm:t>
        <a:bodyPr/>
        <a:lstStyle/>
        <a:p>
          <a:endParaRPr lang="en-US"/>
        </a:p>
      </dgm:t>
    </dgm:pt>
    <dgm:pt modelId="{A271EC02-CCB4-4BF9-AB9A-768AF1401D2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B8F4D966-2D4C-47CC-AFBE-EA542DF25CF8}" type="parTrans" cxnId="{8849F2ED-B3C8-4B5C-9998-C2A15DB3A7C4}">
      <dgm:prSet/>
      <dgm:spPr/>
      <dgm:t>
        <a:bodyPr/>
        <a:lstStyle/>
        <a:p>
          <a:endParaRPr lang="en-US"/>
        </a:p>
      </dgm:t>
    </dgm:pt>
    <dgm:pt modelId="{E4E92D7B-27E7-41BE-B505-951AF33767AF}" type="sibTrans" cxnId="{8849F2ED-B3C8-4B5C-9998-C2A15DB3A7C4}">
      <dgm:prSet/>
      <dgm:spPr/>
      <dgm:t>
        <a:bodyPr/>
        <a:lstStyle/>
        <a:p>
          <a:endParaRPr lang="en-US"/>
        </a:p>
      </dgm:t>
    </dgm:pt>
    <dgm:pt modelId="{052FC9C4-F8D2-4CC7-8BAB-4BFB9A883C5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Current Trends + High R&amp;D</a:t>
          </a:r>
        </a:p>
      </dgm:t>
    </dgm:pt>
    <dgm:pt modelId="{F87B502D-DACC-4AD8-934F-C9B67D9767D2}" type="parTrans" cxnId="{FA2D694B-2145-423E-8474-4A27D6921E88}">
      <dgm:prSet/>
      <dgm:spPr/>
      <dgm:t>
        <a:bodyPr/>
        <a:lstStyle/>
        <a:p>
          <a:endParaRPr lang="en-US"/>
        </a:p>
      </dgm:t>
    </dgm:pt>
    <dgm:pt modelId="{D3ACAB98-6E4D-4823-AE8C-E62843C4F957}" type="sibTrans" cxnId="{FA2D694B-2145-423E-8474-4A27D6921E88}">
      <dgm:prSet/>
      <dgm:spPr/>
      <dgm:t>
        <a:bodyPr/>
        <a:lstStyle/>
        <a:p>
          <a:endParaRPr lang="en-US"/>
        </a:p>
      </dgm:t>
    </dgm:pt>
    <dgm:pt modelId="{43E3C6DB-E3C2-4949-8A5E-FE6EC53FE69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Low</a:t>
          </a:r>
        </a:p>
      </dgm:t>
    </dgm:pt>
    <dgm:pt modelId="{E4313202-2FD1-410F-BE6C-B979778F9BDC}" type="parTrans" cxnId="{B4883B9B-AF04-4FEF-9364-3582D9EDF954}">
      <dgm:prSet/>
      <dgm:spPr/>
      <dgm:t>
        <a:bodyPr/>
        <a:lstStyle/>
        <a:p>
          <a:endParaRPr lang="en-US"/>
        </a:p>
      </dgm:t>
    </dgm:pt>
    <dgm:pt modelId="{463C895F-31E3-4E90-947D-B65AFB62AADF}" type="sibTrans" cxnId="{B4883B9B-AF04-4FEF-9364-3582D9EDF954}">
      <dgm:prSet/>
      <dgm:spPr/>
      <dgm:t>
        <a:bodyPr/>
        <a:lstStyle/>
        <a:p>
          <a:endParaRPr lang="en-US"/>
        </a:p>
      </dgm:t>
    </dgm:pt>
    <dgm:pt modelId="{95AA873A-E20F-4E62-9029-68A0BBE4908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High</a:t>
          </a:r>
        </a:p>
      </dgm:t>
    </dgm:pt>
    <dgm:pt modelId="{040E5836-2AA2-40E2-9697-EEC7F8D1E203}" type="parTrans" cxnId="{13A1699B-F3AC-4965-A132-3CE3C4B5520C}">
      <dgm:prSet/>
      <dgm:spPr/>
      <dgm:t>
        <a:bodyPr/>
        <a:lstStyle/>
        <a:p>
          <a:endParaRPr lang="en-US"/>
        </a:p>
      </dgm:t>
    </dgm:pt>
    <dgm:pt modelId="{EAE7D92D-5A60-4A65-B41D-08C6018D6D60}" type="sibTrans" cxnId="{13A1699B-F3AC-4965-A132-3CE3C4B5520C}">
      <dgm:prSet/>
      <dgm:spPr/>
      <dgm:t>
        <a:bodyPr/>
        <a:lstStyle/>
        <a:p>
          <a:endParaRPr lang="en-US"/>
        </a:p>
      </dgm:t>
    </dgm:pt>
    <dgm:pt modelId="{119B1F68-FBC3-48C9-9D4C-6B09BF01AA6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Environmental Bounds “Low”</a:t>
          </a:r>
        </a:p>
      </dgm:t>
    </dgm:pt>
    <dgm:pt modelId="{A4931796-7D10-4F1D-A980-40D247929F18}" type="parTrans" cxnId="{72154D8B-5EB8-46AC-8751-9A8399E0D8FA}">
      <dgm:prSet/>
      <dgm:spPr/>
      <dgm:t>
        <a:bodyPr/>
        <a:lstStyle/>
        <a:p>
          <a:endParaRPr lang="en-US"/>
        </a:p>
      </dgm:t>
    </dgm:pt>
    <dgm:pt modelId="{5168192A-859D-4509-9109-B96CBEB6FCD9}" type="sibTrans" cxnId="{72154D8B-5EB8-46AC-8751-9A8399E0D8FA}">
      <dgm:prSet/>
      <dgm:spPr/>
      <dgm:t>
        <a:bodyPr/>
        <a:lstStyle/>
        <a:p>
          <a:endParaRPr lang="en-US"/>
        </a:p>
      </dgm:t>
    </dgm:pt>
    <dgm:pt modelId="{8D42DA33-A3F0-42B8-A7EB-288A3D906CB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Low</a:t>
          </a:r>
        </a:p>
      </dgm:t>
    </dgm:pt>
    <dgm:pt modelId="{91F16DD8-4635-43E9-B373-1E0E6A1429D6}" type="parTrans" cxnId="{897434BA-4E7F-4CEA-9623-8E776AD34847}">
      <dgm:prSet/>
      <dgm:spPr/>
      <dgm:t>
        <a:bodyPr/>
        <a:lstStyle/>
        <a:p>
          <a:endParaRPr lang="en-US"/>
        </a:p>
      </dgm:t>
    </dgm:pt>
    <dgm:pt modelId="{2924B168-C273-4D21-833C-4563FA723086}" type="sibTrans" cxnId="{897434BA-4E7F-4CEA-9623-8E776AD34847}">
      <dgm:prSet/>
      <dgm:spPr/>
      <dgm:t>
        <a:bodyPr/>
        <a:lstStyle/>
        <a:p>
          <a:endParaRPr lang="en-US"/>
        </a:p>
      </dgm:t>
    </dgm:pt>
    <dgm:pt modelId="{8F46EEE8-BDFB-4AA5-B49E-DB31F68A96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High</a:t>
          </a:r>
        </a:p>
      </dgm:t>
    </dgm:pt>
    <dgm:pt modelId="{3C9E3357-242B-4456-87C0-5401F6B8F6DE}" type="parTrans" cxnId="{970E7CEE-48AD-4879-9F7A-7E3EAF1EDC75}">
      <dgm:prSet/>
      <dgm:spPr/>
      <dgm:t>
        <a:bodyPr/>
        <a:lstStyle/>
        <a:p>
          <a:endParaRPr lang="en-US"/>
        </a:p>
      </dgm:t>
    </dgm:pt>
    <dgm:pt modelId="{7D94B0F3-D628-49F5-BCB2-39876250E4C5}" type="sibTrans" cxnId="{970E7CEE-48AD-4879-9F7A-7E3EAF1EDC75}">
      <dgm:prSet/>
      <dgm:spPr/>
      <dgm:t>
        <a:bodyPr/>
        <a:lstStyle/>
        <a:p>
          <a:endParaRPr lang="en-US"/>
        </a:p>
      </dgm:t>
    </dgm:pt>
    <dgm:pt modelId="{B3AD9D6B-EF63-4AFA-9BBF-014D39DC12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Low</a:t>
          </a:r>
        </a:p>
      </dgm:t>
    </dgm:pt>
    <dgm:pt modelId="{E03FF97F-3ED5-4D2D-9CB9-1CB95F62956F}" type="parTrans" cxnId="{534876B8-95D9-4763-BD58-EB7B84B23946}">
      <dgm:prSet/>
      <dgm:spPr/>
      <dgm:t>
        <a:bodyPr/>
        <a:lstStyle/>
        <a:p>
          <a:endParaRPr lang="en-US"/>
        </a:p>
      </dgm:t>
    </dgm:pt>
    <dgm:pt modelId="{60C28EC7-B8FD-4502-AFC1-AF8813A54267}" type="sibTrans" cxnId="{534876B8-95D9-4763-BD58-EB7B84B23946}">
      <dgm:prSet/>
      <dgm:spPr/>
      <dgm:t>
        <a:bodyPr/>
        <a:lstStyle/>
        <a:p>
          <a:endParaRPr lang="en-US"/>
        </a:p>
      </dgm:t>
    </dgm:pt>
    <dgm:pt modelId="{A54A4F07-F440-47C9-AA42-143A84BC7D1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Environmental Bounds “High”</a:t>
          </a:r>
        </a:p>
      </dgm:t>
    </dgm:pt>
    <dgm:pt modelId="{4B1A8533-DDAD-483E-AF69-99C1DE49204F}" type="parTrans" cxnId="{8FEB9EE4-4E83-4D76-BB3C-0241E14C4753}">
      <dgm:prSet/>
      <dgm:spPr/>
      <dgm:t>
        <a:bodyPr/>
        <a:lstStyle/>
        <a:p>
          <a:endParaRPr lang="en-US"/>
        </a:p>
      </dgm:t>
    </dgm:pt>
    <dgm:pt modelId="{A2940F53-0CE3-4566-B26F-A52F0C517673}" type="sibTrans" cxnId="{8FEB9EE4-4E83-4D76-BB3C-0241E14C4753}">
      <dgm:prSet/>
      <dgm:spPr/>
      <dgm:t>
        <a:bodyPr/>
        <a:lstStyle/>
        <a:p>
          <a:endParaRPr lang="en-US"/>
        </a:p>
      </dgm:t>
    </dgm:pt>
    <dgm:pt modelId="{622C8486-40C8-4D36-983B-D0BA5FEB9BE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High</a:t>
          </a:r>
        </a:p>
      </dgm:t>
    </dgm:pt>
    <dgm:pt modelId="{8EE5F72D-690E-4E50-BE3B-90882CE8DA65}" type="parTrans" cxnId="{295D2733-5B36-4CD7-9692-57DD0E4DE5FE}">
      <dgm:prSet/>
      <dgm:spPr/>
      <dgm:t>
        <a:bodyPr/>
        <a:lstStyle/>
        <a:p>
          <a:endParaRPr lang="en-US"/>
        </a:p>
      </dgm:t>
    </dgm:pt>
    <dgm:pt modelId="{55033D82-F65B-493B-9A45-05902587ECDD}" type="sibTrans" cxnId="{295D2733-5B36-4CD7-9692-57DD0E4DE5FE}">
      <dgm:prSet/>
      <dgm:spPr/>
      <dgm:t>
        <a:bodyPr/>
        <a:lstStyle/>
        <a:p>
          <a:endParaRPr lang="en-US"/>
        </a:p>
      </dgm:t>
    </dgm:pt>
    <dgm:pt modelId="{018424AE-FDA5-4C3A-A764-A31A2F38B3A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12F7DFC3-ABDD-4BE2-8CBB-FFB0057BAEBE}" type="parTrans" cxnId="{858C6F0F-A15F-445B-8955-171AFF1E3308}">
      <dgm:prSet/>
      <dgm:spPr/>
      <dgm:t>
        <a:bodyPr/>
        <a:lstStyle/>
        <a:p>
          <a:endParaRPr lang="en-US"/>
        </a:p>
      </dgm:t>
    </dgm:pt>
    <dgm:pt modelId="{4D80A6B2-D980-420B-8AE9-689B9192CD2D}" type="sibTrans" cxnId="{858C6F0F-A15F-445B-8955-171AFF1E3308}">
      <dgm:prSet/>
      <dgm:spPr/>
      <dgm:t>
        <a:bodyPr/>
        <a:lstStyle/>
        <a:p>
          <a:endParaRPr lang="en-US"/>
        </a:p>
      </dgm:t>
    </dgm:pt>
    <dgm:pt modelId="{D8977048-8094-4DAF-AC75-24D35F19517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High Demand + High R&amp;D</a:t>
          </a:r>
        </a:p>
      </dgm:t>
    </dgm:pt>
    <dgm:pt modelId="{E763C33A-96D6-4848-82B5-97E46381CB2E}" type="parTrans" cxnId="{F0D7E1E2-C780-4F1C-AEAF-A5F3C2B06CC8}">
      <dgm:prSet/>
      <dgm:spPr/>
      <dgm:t>
        <a:bodyPr/>
        <a:lstStyle/>
        <a:p>
          <a:endParaRPr lang="en-US"/>
        </a:p>
      </dgm:t>
    </dgm:pt>
    <dgm:pt modelId="{D76D4027-6FB9-4D74-985C-97138D252DC6}" type="sibTrans" cxnId="{F0D7E1E2-C780-4F1C-AEAF-A5F3C2B06CC8}">
      <dgm:prSet/>
      <dgm:spPr/>
      <dgm:t>
        <a:bodyPr/>
        <a:lstStyle/>
        <a:p>
          <a:endParaRPr lang="en-US"/>
        </a:p>
      </dgm:t>
    </dgm:pt>
    <dgm:pt modelId="{8CF5D743-76DB-479E-804F-B7C97C4A7D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BFCA644D-013D-4C86-AE4C-C75F46E13BE2}" type="parTrans" cxnId="{D91B1171-FC8E-4FAE-88F0-1B42A4733A36}">
      <dgm:prSet/>
      <dgm:spPr/>
      <dgm:t>
        <a:bodyPr/>
        <a:lstStyle/>
        <a:p>
          <a:endParaRPr lang="en-US"/>
        </a:p>
      </dgm:t>
    </dgm:pt>
    <dgm:pt modelId="{C55C45F6-2426-402F-BEBF-AE994565ABB2}" type="sibTrans" cxnId="{D91B1171-FC8E-4FAE-88F0-1B42A4733A36}">
      <dgm:prSet/>
      <dgm:spPr/>
      <dgm:t>
        <a:bodyPr/>
        <a:lstStyle/>
        <a:p>
          <a:endParaRPr lang="en-US"/>
        </a:p>
      </dgm:t>
    </dgm:pt>
    <dgm:pt modelId="{23D387B0-62BF-462C-8C07-CC9384A77F6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High Demand + Low R&amp;D</a:t>
          </a:r>
        </a:p>
      </dgm:t>
    </dgm:pt>
    <dgm:pt modelId="{A83B40FA-4B5F-47E5-AF96-392F571C6B3E}" type="parTrans" cxnId="{6FBDDC00-B84A-436F-8009-EA4BBA676146}">
      <dgm:prSet/>
      <dgm:spPr/>
      <dgm:t>
        <a:bodyPr/>
        <a:lstStyle/>
        <a:p>
          <a:endParaRPr lang="en-US"/>
        </a:p>
      </dgm:t>
    </dgm:pt>
    <dgm:pt modelId="{53F5AF01-E6F0-421C-BF34-9C4D2324D4A9}" type="sibTrans" cxnId="{6FBDDC00-B84A-436F-8009-EA4BBA676146}">
      <dgm:prSet/>
      <dgm:spPr/>
      <dgm:t>
        <a:bodyPr/>
        <a:lstStyle/>
        <a:p>
          <a:endParaRPr lang="en-US"/>
        </a:p>
      </dgm:t>
    </dgm:pt>
    <dgm:pt modelId="{038A05D8-C3F9-45D9-9C8F-5749DF52725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E6AEFF96-1959-43A4-A190-211A38FF69C5}" type="parTrans" cxnId="{627829F4-F965-419A-A18B-79B1C4BDA69F}">
      <dgm:prSet/>
      <dgm:spPr/>
      <dgm:t>
        <a:bodyPr/>
        <a:lstStyle/>
        <a:p>
          <a:endParaRPr lang="en-US"/>
        </a:p>
      </dgm:t>
    </dgm:pt>
    <dgm:pt modelId="{350179E9-2CA3-4D3C-A7ED-56214C5B58F3}" type="sibTrans" cxnId="{627829F4-F965-419A-A18B-79B1C4BDA69F}">
      <dgm:prSet/>
      <dgm:spPr/>
      <dgm:t>
        <a:bodyPr/>
        <a:lstStyle/>
        <a:p>
          <a:endParaRPr lang="en-US"/>
        </a:p>
      </dgm:t>
    </dgm:pt>
    <dgm:pt modelId="{81A68883-D11B-4F7D-BA9F-11075A0E2BB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Low Demand + High R&amp;D</a:t>
          </a:r>
        </a:p>
      </dgm:t>
    </dgm:pt>
    <dgm:pt modelId="{6E1A4BA9-9B89-4BC0-BA23-696DF48E20B6}" type="parTrans" cxnId="{6A142D24-20D9-45D8-8E86-7A2B5E4AF3F8}">
      <dgm:prSet/>
      <dgm:spPr/>
      <dgm:t>
        <a:bodyPr/>
        <a:lstStyle/>
        <a:p>
          <a:endParaRPr lang="en-US"/>
        </a:p>
      </dgm:t>
    </dgm:pt>
    <dgm:pt modelId="{E55F917E-B1A2-4FA1-8A1B-66FCADECBC75}" type="sibTrans" cxnId="{6A142D24-20D9-45D8-8E86-7A2B5E4AF3F8}">
      <dgm:prSet/>
      <dgm:spPr/>
      <dgm:t>
        <a:bodyPr/>
        <a:lstStyle/>
        <a:p>
          <a:endParaRPr lang="en-US"/>
        </a:p>
      </dgm:t>
    </dgm:pt>
    <dgm:pt modelId="{C3423452-91C1-4ECB-A7E3-7B2BC50E7B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Low</a:t>
          </a:r>
        </a:p>
      </dgm:t>
    </dgm:pt>
    <dgm:pt modelId="{D7C82314-792F-43EA-80E3-351439CF2C7E}" type="parTrans" cxnId="{217343B1-5BE0-43D3-84FE-57C04B64B638}">
      <dgm:prSet/>
      <dgm:spPr/>
      <dgm:t>
        <a:bodyPr/>
        <a:lstStyle/>
        <a:p>
          <a:endParaRPr lang="en-US"/>
        </a:p>
      </dgm:t>
    </dgm:pt>
    <dgm:pt modelId="{0256025E-FC58-4961-91CC-D90CC14F047F}" type="sibTrans" cxnId="{217343B1-5BE0-43D3-84FE-57C04B64B638}">
      <dgm:prSet/>
      <dgm:spPr/>
      <dgm:t>
        <a:bodyPr/>
        <a:lstStyle/>
        <a:p>
          <a:endParaRPr lang="en-US"/>
        </a:p>
      </dgm:t>
    </dgm:pt>
    <dgm:pt modelId="{3E84B3AE-D69A-4F48-B981-46B3FA8798E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Nominal</a:t>
          </a:r>
        </a:p>
      </dgm:t>
    </dgm:pt>
    <dgm:pt modelId="{5E8BBB5A-5EB5-4625-B824-A434469E004F}" type="parTrans" cxnId="{5D8E6631-2D00-4B47-BC0F-150916351D93}">
      <dgm:prSet/>
      <dgm:spPr/>
      <dgm:t>
        <a:bodyPr/>
        <a:lstStyle/>
        <a:p>
          <a:endParaRPr lang="en-US"/>
        </a:p>
      </dgm:t>
    </dgm:pt>
    <dgm:pt modelId="{E6B68907-9D18-4254-9B24-8B79AA60C73E}" type="sibTrans" cxnId="{5D8E6631-2D00-4B47-BC0F-150916351D93}">
      <dgm:prSet/>
      <dgm:spPr/>
      <dgm:t>
        <a:bodyPr/>
        <a:lstStyle/>
        <a:p>
          <a:endParaRPr lang="en-US"/>
        </a:p>
      </dgm:t>
    </dgm:pt>
    <dgm:pt modelId="{E4E24F3E-EFB8-4736-B75F-D41A15F4F1C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dirty="0"/>
            <a:t>Low Demand +</a:t>
          </a:r>
          <a:br>
            <a:rPr lang="en-US" sz="1400" dirty="0"/>
          </a:br>
          <a:r>
            <a:rPr lang="en-US" sz="1400" dirty="0"/>
            <a:t>Low R&amp;D</a:t>
          </a:r>
        </a:p>
      </dgm:t>
    </dgm:pt>
    <dgm:pt modelId="{0AD89345-E8B3-4E14-875C-CB503B39395C}" type="parTrans" cxnId="{E232E88C-B229-4559-8A60-3257EB2E1AEB}">
      <dgm:prSet/>
      <dgm:spPr/>
      <dgm:t>
        <a:bodyPr/>
        <a:lstStyle/>
        <a:p>
          <a:endParaRPr lang="en-US"/>
        </a:p>
      </dgm:t>
    </dgm:pt>
    <dgm:pt modelId="{42955FA9-5605-4597-87C9-CC856F529697}" type="sibTrans" cxnId="{E232E88C-B229-4559-8A60-3257EB2E1AEB}">
      <dgm:prSet/>
      <dgm:spPr/>
      <dgm:t>
        <a:bodyPr/>
        <a:lstStyle/>
        <a:p>
          <a:endParaRPr lang="en-US"/>
        </a:p>
      </dgm:t>
    </dgm:pt>
    <dgm:pt modelId="{D2BCE5E5-4F60-42EA-8A5C-C3952562A5D8}" type="pres">
      <dgm:prSet presAssocID="{FA9B7121-6602-4335-B20B-32C3AB78FD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CB492-607B-45BE-8F35-A3DE99D3842C}" type="pres">
      <dgm:prSet presAssocID="{708EE30A-33C2-46A0-8B23-246C9BABD566}" presName="root1" presStyleCnt="0"/>
      <dgm:spPr/>
    </dgm:pt>
    <dgm:pt modelId="{9E299271-5334-4701-B02C-CD47C22AC7E9}" type="pres">
      <dgm:prSet presAssocID="{708EE30A-33C2-46A0-8B23-246C9BABD5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5847E-3537-4655-B6F7-C76EBBAAA103}" type="pres">
      <dgm:prSet presAssocID="{708EE30A-33C2-46A0-8B23-246C9BABD566}" presName="level2hierChild" presStyleCnt="0"/>
      <dgm:spPr/>
    </dgm:pt>
    <dgm:pt modelId="{7C5623DB-06CC-4AB8-9302-7DFFF8B668DF}" type="pres">
      <dgm:prSet presAssocID="{91F16DD8-4635-43E9-B373-1E0E6A1429D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5FCFCBE-522D-4105-8E98-F2D4C198B10E}" type="pres">
      <dgm:prSet presAssocID="{91F16DD8-4635-43E9-B373-1E0E6A1429D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58ABDFE-F49E-45AD-B52B-0F63566D8832}" type="pres">
      <dgm:prSet presAssocID="{8D42DA33-A3F0-42B8-A7EB-288A3D906CB5}" presName="root2" presStyleCnt="0"/>
      <dgm:spPr/>
    </dgm:pt>
    <dgm:pt modelId="{308FA5A1-2673-4294-B290-D450993F5FF5}" type="pres">
      <dgm:prSet presAssocID="{8D42DA33-A3F0-42B8-A7EB-288A3D906CB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9154C-5C6F-4E31-848F-B01BACB27DA8}" type="pres">
      <dgm:prSet presAssocID="{8D42DA33-A3F0-42B8-A7EB-288A3D906CB5}" presName="level3hierChild" presStyleCnt="0"/>
      <dgm:spPr/>
    </dgm:pt>
    <dgm:pt modelId="{009867B5-BFDC-4739-BF76-CD6B668CEEE1}" type="pres">
      <dgm:prSet presAssocID="{D7C82314-792F-43EA-80E3-351439CF2C7E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502770A7-A9F6-4B5E-9BEA-20E7E11833F8}" type="pres">
      <dgm:prSet presAssocID="{D7C82314-792F-43EA-80E3-351439CF2C7E}" presName="connTx" presStyleLbl="parChTrans1D3" presStyleIdx="0" presStyleCnt="6"/>
      <dgm:spPr/>
      <dgm:t>
        <a:bodyPr/>
        <a:lstStyle/>
        <a:p>
          <a:endParaRPr lang="en-US"/>
        </a:p>
      </dgm:t>
    </dgm:pt>
    <dgm:pt modelId="{56D5569C-00EF-4CCD-9448-AA1AE944C7D3}" type="pres">
      <dgm:prSet presAssocID="{C3423452-91C1-4ECB-A7E3-7B2BC50E7B3C}" presName="root2" presStyleCnt="0"/>
      <dgm:spPr/>
    </dgm:pt>
    <dgm:pt modelId="{54317F72-1CB5-4EDA-99E0-AD8E7CA84E6C}" type="pres">
      <dgm:prSet presAssocID="{C3423452-91C1-4ECB-A7E3-7B2BC50E7B3C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A4536-237F-45C3-B149-3762DC6E362F}" type="pres">
      <dgm:prSet presAssocID="{C3423452-91C1-4ECB-A7E3-7B2BC50E7B3C}" presName="level3hierChild" presStyleCnt="0"/>
      <dgm:spPr/>
    </dgm:pt>
    <dgm:pt modelId="{04707FD8-3191-4676-A026-B890C8FB3686}" type="pres">
      <dgm:prSet presAssocID="{5E8BBB5A-5EB5-4625-B824-A434469E004F}" presName="conn2-1" presStyleLbl="parChTrans1D4" presStyleIdx="0" presStyleCnt="16"/>
      <dgm:spPr/>
      <dgm:t>
        <a:bodyPr/>
        <a:lstStyle/>
        <a:p>
          <a:endParaRPr lang="en-US"/>
        </a:p>
      </dgm:t>
    </dgm:pt>
    <dgm:pt modelId="{721BB69F-5A60-4503-8AEB-42D9CE28A1BA}" type="pres">
      <dgm:prSet presAssocID="{5E8BBB5A-5EB5-4625-B824-A434469E004F}" presName="connTx" presStyleLbl="parChTrans1D4" presStyleIdx="0" presStyleCnt="16"/>
      <dgm:spPr/>
      <dgm:t>
        <a:bodyPr/>
        <a:lstStyle/>
        <a:p>
          <a:endParaRPr lang="en-US"/>
        </a:p>
      </dgm:t>
    </dgm:pt>
    <dgm:pt modelId="{F706D6A5-E46E-4179-99CA-CB9922580F11}" type="pres">
      <dgm:prSet presAssocID="{3E84B3AE-D69A-4F48-B981-46B3FA8798EC}" presName="root2" presStyleCnt="0"/>
      <dgm:spPr/>
    </dgm:pt>
    <dgm:pt modelId="{1EB6CA65-5233-4997-B925-4964030627B6}" type="pres">
      <dgm:prSet presAssocID="{3E84B3AE-D69A-4F48-B981-46B3FA8798EC}" presName="LevelTwoTextNode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2FE60-D4C5-47CC-B088-7157C9BF1D38}" type="pres">
      <dgm:prSet presAssocID="{3E84B3AE-D69A-4F48-B981-46B3FA8798EC}" presName="level3hierChild" presStyleCnt="0"/>
      <dgm:spPr/>
    </dgm:pt>
    <dgm:pt modelId="{915E8C87-98FC-471D-A6EB-AECA33E4C61B}" type="pres">
      <dgm:prSet presAssocID="{0AD89345-E8B3-4E14-875C-CB503B39395C}" presName="conn2-1" presStyleLbl="parChTrans1D4" presStyleIdx="1" presStyleCnt="16"/>
      <dgm:spPr/>
      <dgm:t>
        <a:bodyPr/>
        <a:lstStyle/>
        <a:p>
          <a:endParaRPr lang="en-US"/>
        </a:p>
      </dgm:t>
    </dgm:pt>
    <dgm:pt modelId="{B09D8076-D6B3-4B72-8C99-FD75AA7AD072}" type="pres">
      <dgm:prSet presAssocID="{0AD89345-E8B3-4E14-875C-CB503B39395C}" presName="connTx" presStyleLbl="parChTrans1D4" presStyleIdx="1" presStyleCnt="16"/>
      <dgm:spPr/>
      <dgm:t>
        <a:bodyPr/>
        <a:lstStyle/>
        <a:p>
          <a:endParaRPr lang="en-US"/>
        </a:p>
      </dgm:t>
    </dgm:pt>
    <dgm:pt modelId="{97F75116-4EC7-44D3-A6D4-9D8F8857669A}" type="pres">
      <dgm:prSet presAssocID="{E4E24F3E-EFB8-4736-B75F-D41A15F4F1C0}" presName="root2" presStyleCnt="0"/>
      <dgm:spPr/>
    </dgm:pt>
    <dgm:pt modelId="{82CCD7C6-12E6-4B92-861E-DE071F9DDB8E}" type="pres">
      <dgm:prSet presAssocID="{E4E24F3E-EFB8-4736-B75F-D41A15F4F1C0}" presName="LevelTwoTextNode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D25B53-19F0-4349-A464-A270AEA03DA0}" type="pres">
      <dgm:prSet presAssocID="{E4E24F3E-EFB8-4736-B75F-D41A15F4F1C0}" presName="level3hierChild" presStyleCnt="0"/>
      <dgm:spPr/>
    </dgm:pt>
    <dgm:pt modelId="{738EB328-BC54-490E-9844-FB1C2426AD2C}" type="pres">
      <dgm:prSet presAssocID="{3C9E3357-242B-4456-87C0-5401F6B8F6DE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AEBF58D5-D65F-4DC3-AB3A-5C0F9BF1527C}" type="pres">
      <dgm:prSet presAssocID="{3C9E3357-242B-4456-87C0-5401F6B8F6DE}" presName="connTx" presStyleLbl="parChTrans1D3" presStyleIdx="1" presStyleCnt="6"/>
      <dgm:spPr/>
      <dgm:t>
        <a:bodyPr/>
        <a:lstStyle/>
        <a:p>
          <a:endParaRPr lang="en-US"/>
        </a:p>
      </dgm:t>
    </dgm:pt>
    <dgm:pt modelId="{1390AA45-4D59-4720-BB28-1F6E8002AF6D}" type="pres">
      <dgm:prSet presAssocID="{8F46EEE8-BDFB-4AA5-B49E-DB31F68A96D4}" presName="root2" presStyleCnt="0"/>
      <dgm:spPr/>
    </dgm:pt>
    <dgm:pt modelId="{816C798C-A5EC-449A-8EB3-92F0376B5642}" type="pres">
      <dgm:prSet presAssocID="{8F46EEE8-BDFB-4AA5-B49E-DB31F68A96D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093D2-A77D-43BC-A09E-969862A482C6}" type="pres">
      <dgm:prSet presAssocID="{8F46EEE8-BDFB-4AA5-B49E-DB31F68A96D4}" presName="level3hierChild" presStyleCnt="0"/>
      <dgm:spPr/>
    </dgm:pt>
    <dgm:pt modelId="{668D7961-F63D-4318-9258-CF5376E15C19}" type="pres">
      <dgm:prSet presAssocID="{E03FF97F-3ED5-4D2D-9CB9-1CB95F62956F}" presName="conn2-1" presStyleLbl="parChTrans1D4" presStyleIdx="2" presStyleCnt="16"/>
      <dgm:spPr/>
      <dgm:t>
        <a:bodyPr/>
        <a:lstStyle/>
        <a:p>
          <a:endParaRPr lang="en-US"/>
        </a:p>
      </dgm:t>
    </dgm:pt>
    <dgm:pt modelId="{893337DC-DF4A-4C3D-BFD6-8373E55BA750}" type="pres">
      <dgm:prSet presAssocID="{E03FF97F-3ED5-4D2D-9CB9-1CB95F62956F}" presName="connTx" presStyleLbl="parChTrans1D4" presStyleIdx="2" presStyleCnt="16"/>
      <dgm:spPr/>
      <dgm:t>
        <a:bodyPr/>
        <a:lstStyle/>
        <a:p>
          <a:endParaRPr lang="en-US"/>
        </a:p>
      </dgm:t>
    </dgm:pt>
    <dgm:pt modelId="{4E4B5A0A-292A-4F2C-9998-9ED6F62BA9C1}" type="pres">
      <dgm:prSet presAssocID="{B3AD9D6B-EF63-4AFA-9BBF-014D39DC126F}" presName="root2" presStyleCnt="0"/>
      <dgm:spPr/>
    </dgm:pt>
    <dgm:pt modelId="{D7135DE6-CD7E-434C-8F19-DD7E6586B91F}" type="pres">
      <dgm:prSet presAssocID="{B3AD9D6B-EF63-4AFA-9BBF-014D39DC126F}" presName="LevelTwoTextNode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1EAD5-6691-4A78-BAE5-36D0F3624577}" type="pres">
      <dgm:prSet presAssocID="{B3AD9D6B-EF63-4AFA-9BBF-014D39DC126F}" presName="level3hierChild" presStyleCnt="0"/>
      <dgm:spPr/>
    </dgm:pt>
    <dgm:pt modelId="{C2919ECE-45E1-4F99-99C9-B4F15D165B78}" type="pres">
      <dgm:prSet presAssocID="{4B1A8533-DDAD-483E-AF69-99C1DE49204F}" presName="conn2-1" presStyleLbl="parChTrans1D4" presStyleIdx="3" presStyleCnt="16"/>
      <dgm:spPr/>
      <dgm:t>
        <a:bodyPr/>
        <a:lstStyle/>
        <a:p>
          <a:endParaRPr lang="en-US"/>
        </a:p>
      </dgm:t>
    </dgm:pt>
    <dgm:pt modelId="{BA851C3D-1FEF-48A8-8610-94BC83224051}" type="pres">
      <dgm:prSet presAssocID="{4B1A8533-DDAD-483E-AF69-99C1DE49204F}" presName="connTx" presStyleLbl="parChTrans1D4" presStyleIdx="3" presStyleCnt="16"/>
      <dgm:spPr/>
      <dgm:t>
        <a:bodyPr/>
        <a:lstStyle/>
        <a:p>
          <a:endParaRPr lang="en-US"/>
        </a:p>
      </dgm:t>
    </dgm:pt>
    <dgm:pt modelId="{9B7CD647-0B59-44C4-B855-E860DAFB3BBA}" type="pres">
      <dgm:prSet presAssocID="{A54A4F07-F440-47C9-AA42-143A84BC7D13}" presName="root2" presStyleCnt="0"/>
      <dgm:spPr/>
    </dgm:pt>
    <dgm:pt modelId="{80D94B68-AAC9-4543-98BD-8EB51DB3D38D}" type="pres">
      <dgm:prSet presAssocID="{A54A4F07-F440-47C9-AA42-143A84BC7D13}" presName="LevelTwoTextNode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B9E94-4779-41CD-B499-72FFF81A90E5}" type="pres">
      <dgm:prSet presAssocID="{A54A4F07-F440-47C9-AA42-143A84BC7D13}" presName="level3hierChild" presStyleCnt="0"/>
      <dgm:spPr/>
    </dgm:pt>
    <dgm:pt modelId="{A2FD0961-843F-4166-91E8-E6D6CF8E64BD}" type="pres">
      <dgm:prSet presAssocID="{BFCA644D-013D-4C86-AE4C-C75F46E13BE2}" presName="conn2-1" presStyleLbl="parChTrans1D4" presStyleIdx="4" presStyleCnt="16"/>
      <dgm:spPr/>
      <dgm:t>
        <a:bodyPr/>
        <a:lstStyle/>
        <a:p>
          <a:endParaRPr lang="en-US"/>
        </a:p>
      </dgm:t>
    </dgm:pt>
    <dgm:pt modelId="{6C4F3EB4-5648-4BCE-9E99-A00CCFBE3E43}" type="pres">
      <dgm:prSet presAssocID="{BFCA644D-013D-4C86-AE4C-C75F46E13BE2}" presName="connTx" presStyleLbl="parChTrans1D4" presStyleIdx="4" presStyleCnt="16"/>
      <dgm:spPr/>
      <dgm:t>
        <a:bodyPr/>
        <a:lstStyle/>
        <a:p>
          <a:endParaRPr lang="en-US"/>
        </a:p>
      </dgm:t>
    </dgm:pt>
    <dgm:pt modelId="{3DBF2D50-E283-4DAF-B52A-313100BEED09}" type="pres">
      <dgm:prSet presAssocID="{8CF5D743-76DB-479E-804F-B7C97C4A7D56}" presName="root2" presStyleCnt="0"/>
      <dgm:spPr/>
    </dgm:pt>
    <dgm:pt modelId="{EEFCF5D8-7B7A-4349-96F7-4714D02D86F7}" type="pres">
      <dgm:prSet presAssocID="{8CF5D743-76DB-479E-804F-B7C97C4A7D56}" presName="LevelTwoTextNode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E59BC-8CC9-4F62-973D-7815353B471E}" type="pres">
      <dgm:prSet presAssocID="{8CF5D743-76DB-479E-804F-B7C97C4A7D56}" presName="level3hierChild" presStyleCnt="0"/>
      <dgm:spPr/>
    </dgm:pt>
    <dgm:pt modelId="{5E921FDC-2056-46E1-B49E-1B848C54FC19}" type="pres">
      <dgm:prSet presAssocID="{A83B40FA-4B5F-47E5-AF96-392F571C6B3E}" presName="conn2-1" presStyleLbl="parChTrans1D4" presStyleIdx="5" presStyleCnt="16"/>
      <dgm:spPr/>
      <dgm:t>
        <a:bodyPr/>
        <a:lstStyle/>
        <a:p>
          <a:endParaRPr lang="en-US"/>
        </a:p>
      </dgm:t>
    </dgm:pt>
    <dgm:pt modelId="{669AA387-0088-4774-B158-F79867DF6878}" type="pres">
      <dgm:prSet presAssocID="{A83B40FA-4B5F-47E5-AF96-392F571C6B3E}" presName="connTx" presStyleLbl="parChTrans1D4" presStyleIdx="5" presStyleCnt="16"/>
      <dgm:spPr/>
      <dgm:t>
        <a:bodyPr/>
        <a:lstStyle/>
        <a:p>
          <a:endParaRPr lang="en-US"/>
        </a:p>
      </dgm:t>
    </dgm:pt>
    <dgm:pt modelId="{697F6B29-3763-4415-8B93-347ED7097B47}" type="pres">
      <dgm:prSet presAssocID="{23D387B0-62BF-462C-8C07-CC9384A77F67}" presName="root2" presStyleCnt="0"/>
      <dgm:spPr/>
    </dgm:pt>
    <dgm:pt modelId="{B408C3A7-34BA-403D-BC63-BDC1BF0CE7BC}" type="pres">
      <dgm:prSet presAssocID="{23D387B0-62BF-462C-8C07-CC9384A77F67}" presName="LevelTwoTextNode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33C64-CA19-40DB-A29D-2CEBAF6A5DF6}" type="pres">
      <dgm:prSet presAssocID="{23D387B0-62BF-462C-8C07-CC9384A77F67}" presName="level3hierChild" presStyleCnt="0"/>
      <dgm:spPr/>
    </dgm:pt>
    <dgm:pt modelId="{C4C3E631-33EB-4323-BB7B-9FF515D6FE64}" type="pres">
      <dgm:prSet presAssocID="{E04C436B-FC75-4825-9490-830257A56E9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215DC21-1437-4AA9-AD9C-A4BA45E30797}" type="pres">
      <dgm:prSet presAssocID="{E04C436B-FC75-4825-9490-830257A56E9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6B77561-D06E-47AB-B54F-C51464A7BCB8}" type="pres">
      <dgm:prSet presAssocID="{646538AA-A29E-45EB-B0C5-F9772398DDC7}" presName="root2" presStyleCnt="0"/>
      <dgm:spPr/>
    </dgm:pt>
    <dgm:pt modelId="{F6262205-9F40-4BB2-B9A7-AD4AA4D57077}" type="pres">
      <dgm:prSet presAssocID="{646538AA-A29E-45EB-B0C5-F9772398DDC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FC9C1-8F85-4C2C-8767-5F7E231B62A4}" type="pres">
      <dgm:prSet presAssocID="{646538AA-A29E-45EB-B0C5-F9772398DDC7}" presName="level3hierChild" presStyleCnt="0"/>
      <dgm:spPr/>
    </dgm:pt>
    <dgm:pt modelId="{8DA029C7-C1A8-4AE4-B729-139768642E5B}" type="pres">
      <dgm:prSet presAssocID="{A95ADB50-6FF0-43AB-A103-B70DF0D02CE5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9D0E5F93-673D-4D80-BE44-FF7E596360A0}" type="pres">
      <dgm:prSet presAssocID="{A95ADB50-6FF0-43AB-A103-B70DF0D02CE5}" presName="connTx" presStyleLbl="parChTrans1D3" presStyleIdx="2" presStyleCnt="6"/>
      <dgm:spPr/>
      <dgm:t>
        <a:bodyPr/>
        <a:lstStyle/>
        <a:p>
          <a:endParaRPr lang="en-US"/>
        </a:p>
      </dgm:t>
    </dgm:pt>
    <dgm:pt modelId="{020AD18F-4C9E-42B4-8C21-840A293110EC}" type="pres">
      <dgm:prSet presAssocID="{FA4E0322-6E9D-4A4A-A573-FF24814C9963}" presName="root2" presStyleCnt="0"/>
      <dgm:spPr/>
    </dgm:pt>
    <dgm:pt modelId="{8856AAA6-DB52-40C0-AEE1-3C555E1A7D85}" type="pres">
      <dgm:prSet presAssocID="{FA4E0322-6E9D-4A4A-A573-FF24814C996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16450-6445-44CF-A887-6F91E5C80D5C}" type="pres">
      <dgm:prSet presAssocID="{FA4E0322-6E9D-4A4A-A573-FF24814C9963}" presName="level3hierChild" presStyleCnt="0"/>
      <dgm:spPr/>
    </dgm:pt>
    <dgm:pt modelId="{3B7317E2-FC71-4B19-9A56-7F3A4C57699C}" type="pres">
      <dgm:prSet presAssocID="{A16CA165-E1C7-4231-86CD-A75B4A66BB54}" presName="conn2-1" presStyleLbl="parChTrans1D4" presStyleIdx="6" presStyleCnt="16"/>
      <dgm:spPr/>
      <dgm:t>
        <a:bodyPr/>
        <a:lstStyle/>
        <a:p>
          <a:endParaRPr lang="en-US"/>
        </a:p>
      </dgm:t>
    </dgm:pt>
    <dgm:pt modelId="{E78F21E8-AEC3-44EF-8636-81519304F76E}" type="pres">
      <dgm:prSet presAssocID="{A16CA165-E1C7-4231-86CD-A75B4A66BB54}" presName="connTx" presStyleLbl="parChTrans1D4" presStyleIdx="6" presStyleCnt="16"/>
      <dgm:spPr/>
      <dgm:t>
        <a:bodyPr/>
        <a:lstStyle/>
        <a:p>
          <a:endParaRPr lang="en-US"/>
        </a:p>
      </dgm:t>
    </dgm:pt>
    <dgm:pt modelId="{5F8D2C78-86A8-4030-96FE-30BF0D31751B}" type="pres">
      <dgm:prSet presAssocID="{456A9706-0797-400B-A7DD-AFFEE90BA397}" presName="root2" presStyleCnt="0"/>
      <dgm:spPr/>
    </dgm:pt>
    <dgm:pt modelId="{0A0AAE17-020B-4743-AEB2-8B276129BF8F}" type="pres">
      <dgm:prSet presAssocID="{456A9706-0797-400B-A7DD-AFFEE90BA397}" presName="LevelTwoTextNode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CD6F32-7619-418F-9713-3BBBC3350E84}" type="pres">
      <dgm:prSet presAssocID="{456A9706-0797-400B-A7DD-AFFEE90BA397}" presName="level3hierChild" presStyleCnt="0"/>
      <dgm:spPr/>
    </dgm:pt>
    <dgm:pt modelId="{CD00EBE4-2DF8-4D9C-9078-F3A56D9D24EB}" type="pres">
      <dgm:prSet presAssocID="{A858740A-7E3D-458F-9B03-29AFF00DFE1A}" presName="conn2-1" presStyleLbl="parChTrans1D4" presStyleIdx="7" presStyleCnt="16"/>
      <dgm:spPr/>
      <dgm:t>
        <a:bodyPr/>
        <a:lstStyle/>
        <a:p>
          <a:endParaRPr lang="en-US"/>
        </a:p>
      </dgm:t>
    </dgm:pt>
    <dgm:pt modelId="{BD9EEB7A-98A7-4513-84CC-F5FD0E48F1F1}" type="pres">
      <dgm:prSet presAssocID="{A858740A-7E3D-458F-9B03-29AFF00DFE1A}" presName="connTx" presStyleLbl="parChTrans1D4" presStyleIdx="7" presStyleCnt="16"/>
      <dgm:spPr/>
      <dgm:t>
        <a:bodyPr/>
        <a:lstStyle/>
        <a:p>
          <a:endParaRPr lang="en-US"/>
        </a:p>
      </dgm:t>
    </dgm:pt>
    <dgm:pt modelId="{BD0198A4-DD63-45F4-A392-D858AACE508B}" type="pres">
      <dgm:prSet presAssocID="{B53A8EE2-E301-42E3-8419-FAD8E3B12461}" presName="root2" presStyleCnt="0"/>
      <dgm:spPr/>
    </dgm:pt>
    <dgm:pt modelId="{A6AA6295-BB14-475B-A474-3B26DE31EB9D}" type="pres">
      <dgm:prSet presAssocID="{B53A8EE2-E301-42E3-8419-FAD8E3B12461}" presName="LevelTwoTextNode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1696D-579C-4219-8182-3B8DFD6F855F}" type="pres">
      <dgm:prSet presAssocID="{B53A8EE2-E301-42E3-8419-FAD8E3B12461}" presName="level3hierChild" presStyleCnt="0"/>
      <dgm:spPr/>
    </dgm:pt>
    <dgm:pt modelId="{7704D776-930B-41D6-ABE5-6E1387A3981E}" type="pres">
      <dgm:prSet presAssocID="{4DC1D344-9B8B-4B52-A938-EAB16FF4C18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0B2CAD5-20C2-4AC2-A5FC-18BF30D5D611}" type="pres">
      <dgm:prSet presAssocID="{4DC1D344-9B8B-4B52-A938-EAB16FF4C18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DBF8F66-4751-4EB0-AF98-36F91D09862A}" type="pres">
      <dgm:prSet presAssocID="{32F2A9B1-38B7-4456-B6FC-031D3EE4B0F0}" presName="root2" presStyleCnt="0"/>
      <dgm:spPr/>
    </dgm:pt>
    <dgm:pt modelId="{23726FE7-84FE-4596-83A3-D9E0E10C3C71}" type="pres">
      <dgm:prSet presAssocID="{32F2A9B1-38B7-4456-B6FC-031D3EE4B0F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E4CF5-CB44-4AC1-B35A-F3818458D726}" type="pres">
      <dgm:prSet presAssocID="{32F2A9B1-38B7-4456-B6FC-031D3EE4B0F0}" presName="level3hierChild" presStyleCnt="0"/>
      <dgm:spPr/>
    </dgm:pt>
    <dgm:pt modelId="{4304D867-B905-4EE8-B3F5-D5C3E8618B04}" type="pres">
      <dgm:prSet presAssocID="{E4313202-2FD1-410F-BE6C-B979778F9BDC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314923B2-23AF-41BF-8522-8FF9CB6CA1D1}" type="pres">
      <dgm:prSet presAssocID="{E4313202-2FD1-410F-BE6C-B979778F9BDC}" presName="connTx" presStyleLbl="parChTrans1D3" presStyleIdx="3" presStyleCnt="6"/>
      <dgm:spPr/>
      <dgm:t>
        <a:bodyPr/>
        <a:lstStyle/>
        <a:p>
          <a:endParaRPr lang="en-US"/>
        </a:p>
      </dgm:t>
    </dgm:pt>
    <dgm:pt modelId="{ABBD72EB-898C-4350-AB8A-FC737AAF185E}" type="pres">
      <dgm:prSet presAssocID="{43E3C6DB-E3C2-4949-8A5E-FE6EC53FE692}" presName="root2" presStyleCnt="0"/>
      <dgm:spPr/>
    </dgm:pt>
    <dgm:pt modelId="{9A7A41CE-7FF6-46F5-91E3-B48A37749CE1}" type="pres">
      <dgm:prSet presAssocID="{43E3C6DB-E3C2-4949-8A5E-FE6EC53FE692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B7903-27E0-482F-92AA-A248E4903342}" type="pres">
      <dgm:prSet presAssocID="{43E3C6DB-E3C2-4949-8A5E-FE6EC53FE692}" presName="level3hierChild" presStyleCnt="0"/>
      <dgm:spPr/>
    </dgm:pt>
    <dgm:pt modelId="{8BD508F8-5549-4761-9833-F4273B4E2855}" type="pres">
      <dgm:prSet presAssocID="{E6AEFF96-1959-43A4-A190-211A38FF69C5}" presName="conn2-1" presStyleLbl="parChTrans1D4" presStyleIdx="8" presStyleCnt="16"/>
      <dgm:spPr/>
      <dgm:t>
        <a:bodyPr/>
        <a:lstStyle/>
        <a:p>
          <a:endParaRPr lang="en-US"/>
        </a:p>
      </dgm:t>
    </dgm:pt>
    <dgm:pt modelId="{699E6BE5-9DE3-453A-9FE9-4878E5ED0B01}" type="pres">
      <dgm:prSet presAssocID="{E6AEFF96-1959-43A4-A190-211A38FF69C5}" presName="connTx" presStyleLbl="parChTrans1D4" presStyleIdx="8" presStyleCnt="16"/>
      <dgm:spPr/>
      <dgm:t>
        <a:bodyPr/>
        <a:lstStyle/>
        <a:p>
          <a:endParaRPr lang="en-US"/>
        </a:p>
      </dgm:t>
    </dgm:pt>
    <dgm:pt modelId="{DDD15349-A4F2-40A7-A462-2AAC218A6A17}" type="pres">
      <dgm:prSet presAssocID="{038A05D8-C3F9-45D9-9C8F-5749DF527259}" presName="root2" presStyleCnt="0"/>
      <dgm:spPr/>
    </dgm:pt>
    <dgm:pt modelId="{1990BA3C-F8C0-4E28-AD44-867A7663DC05}" type="pres">
      <dgm:prSet presAssocID="{038A05D8-C3F9-45D9-9C8F-5749DF527259}" presName="LevelTwoTextNode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7B7EE0-CF03-4943-B9C4-8980D271E79F}" type="pres">
      <dgm:prSet presAssocID="{038A05D8-C3F9-45D9-9C8F-5749DF527259}" presName="level3hierChild" presStyleCnt="0"/>
      <dgm:spPr/>
    </dgm:pt>
    <dgm:pt modelId="{EAE19CC3-15FC-43B0-831F-C365340AB5B0}" type="pres">
      <dgm:prSet presAssocID="{6E1A4BA9-9B89-4BC0-BA23-696DF48E20B6}" presName="conn2-1" presStyleLbl="parChTrans1D4" presStyleIdx="9" presStyleCnt="16"/>
      <dgm:spPr/>
      <dgm:t>
        <a:bodyPr/>
        <a:lstStyle/>
        <a:p>
          <a:endParaRPr lang="en-US"/>
        </a:p>
      </dgm:t>
    </dgm:pt>
    <dgm:pt modelId="{A2E76363-CEA9-4C11-84D3-C335E9055F90}" type="pres">
      <dgm:prSet presAssocID="{6E1A4BA9-9B89-4BC0-BA23-696DF48E20B6}" presName="connTx" presStyleLbl="parChTrans1D4" presStyleIdx="9" presStyleCnt="16"/>
      <dgm:spPr/>
      <dgm:t>
        <a:bodyPr/>
        <a:lstStyle/>
        <a:p>
          <a:endParaRPr lang="en-US"/>
        </a:p>
      </dgm:t>
    </dgm:pt>
    <dgm:pt modelId="{CD6A76F9-BE03-4899-83E2-95FE60E1050D}" type="pres">
      <dgm:prSet presAssocID="{81A68883-D11B-4F7D-BA9F-11075A0E2BBE}" presName="root2" presStyleCnt="0"/>
      <dgm:spPr/>
    </dgm:pt>
    <dgm:pt modelId="{70317351-4B00-449E-9F48-EAEBCC201FDC}" type="pres">
      <dgm:prSet presAssocID="{81A68883-D11B-4F7D-BA9F-11075A0E2BBE}" presName="LevelTwoTextNode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00A72-4E32-46DA-A4AF-6F2CA568657E}" type="pres">
      <dgm:prSet presAssocID="{81A68883-D11B-4F7D-BA9F-11075A0E2BBE}" presName="level3hierChild" presStyleCnt="0"/>
      <dgm:spPr/>
    </dgm:pt>
    <dgm:pt modelId="{3EFA5C2F-F6DA-4E9D-B35C-9781A33D4B9F}" type="pres">
      <dgm:prSet presAssocID="{040E5836-2AA2-40E2-9697-EEC7F8D1E203}" presName="conn2-1" presStyleLbl="parChTrans1D4" presStyleIdx="10" presStyleCnt="16"/>
      <dgm:spPr/>
      <dgm:t>
        <a:bodyPr/>
        <a:lstStyle/>
        <a:p>
          <a:endParaRPr lang="en-US"/>
        </a:p>
      </dgm:t>
    </dgm:pt>
    <dgm:pt modelId="{5E6EFA64-870C-48C7-B952-E1E8E62C5F57}" type="pres">
      <dgm:prSet presAssocID="{040E5836-2AA2-40E2-9697-EEC7F8D1E203}" presName="connTx" presStyleLbl="parChTrans1D4" presStyleIdx="10" presStyleCnt="16"/>
      <dgm:spPr/>
      <dgm:t>
        <a:bodyPr/>
        <a:lstStyle/>
        <a:p>
          <a:endParaRPr lang="en-US"/>
        </a:p>
      </dgm:t>
    </dgm:pt>
    <dgm:pt modelId="{083487F1-98C6-4405-B527-E473016D0875}" type="pres">
      <dgm:prSet presAssocID="{95AA873A-E20F-4E62-9029-68A0BBE4908C}" presName="root2" presStyleCnt="0"/>
      <dgm:spPr/>
    </dgm:pt>
    <dgm:pt modelId="{4611B9DB-7E48-4819-89C3-387D4CA77561}" type="pres">
      <dgm:prSet presAssocID="{95AA873A-E20F-4E62-9029-68A0BBE4908C}" presName="LevelTwoTextNode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678FA-24CF-405A-8B23-D40BE8CE7CB5}" type="pres">
      <dgm:prSet presAssocID="{95AA873A-E20F-4E62-9029-68A0BBE4908C}" presName="level3hierChild" presStyleCnt="0"/>
      <dgm:spPr/>
    </dgm:pt>
    <dgm:pt modelId="{11B989F4-31B2-4E0F-B34B-CD29531F1D3A}" type="pres">
      <dgm:prSet presAssocID="{A4931796-7D10-4F1D-A980-40D247929F18}" presName="conn2-1" presStyleLbl="parChTrans1D4" presStyleIdx="11" presStyleCnt="16"/>
      <dgm:spPr/>
      <dgm:t>
        <a:bodyPr/>
        <a:lstStyle/>
        <a:p>
          <a:endParaRPr lang="en-US"/>
        </a:p>
      </dgm:t>
    </dgm:pt>
    <dgm:pt modelId="{8C51E250-4A7D-497A-9682-63B444359A39}" type="pres">
      <dgm:prSet presAssocID="{A4931796-7D10-4F1D-A980-40D247929F18}" presName="connTx" presStyleLbl="parChTrans1D4" presStyleIdx="11" presStyleCnt="16"/>
      <dgm:spPr/>
      <dgm:t>
        <a:bodyPr/>
        <a:lstStyle/>
        <a:p>
          <a:endParaRPr lang="en-US"/>
        </a:p>
      </dgm:t>
    </dgm:pt>
    <dgm:pt modelId="{742C5E7E-8BD6-4CDA-ACBC-F10D63FA2B4A}" type="pres">
      <dgm:prSet presAssocID="{119B1F68-FBC3-48C9-9D4C-6B09BF01AA6D}" presName="root2" presStyleCnt="0"/>
      <dgm:spPr/>
    </dgm:pt>
    <dgm:pt modelId="{374E5A3A-727A-41C3-B356-32E85B155010}" type="pres">
      <dgm:prSet presAssocID="{119B1F68-FBC3-48C9-9D4C-6B09BF01AA6D}" presName="LevelTwoTextNode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60FFCF-C14E-41FB-8A66-A97D195F4D72}" type="pres">
      <dgm:prSet presAssocID="{119B1F68-FBC3-48C9-9D4C-6B09BF01AA6D}" presName="level3hierChild" presStyleCnt="0"/>
      <dgm:spPr/>
    </dgm:pt>
    <dgm:pt modelId="{E15A36AB-EFA7-410A-B87A-6D58F0134949}" type="pres">
      <dgm:prSet presAssocID="{22C8762B-E82F-4458-9E69-6A0CF38D3AC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E366B271-D6D1-4831-BA1E-48391B109148}" type="pres">
      <dgm:prSet presAssocID="{22C8762B-E82F-4458-9E69-6A0CF38D3AC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1AAFC27E-2600-4DE6-8322-67FE485E52BE}" type="pres">
      <dgm:prSet presAssocID="{5FCD92A9-7E42-4A4A-9370-F36386F38A54}" presName="root2" presStyleCnt="0"/>
      <dgm:spPr/>
    </dgm:pt>
    <dgm:pt modelId="{BC81AC1F-26F3-4A70-8BEF-453551B063D4}" type="pres">
      <dgm:prSet presAssocID="{5FCD92A9-7E42-4A4A-9370-F36386F38A5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D3FCC-1CE1-498F-A4A9-8F6A2F3DF99E}" type="pres">
      <dgm:prSet presAssocID="{5FCD92A9-7E42-4A4A-9370-F36386F38A54}" presName="level3hierChild" presStyleCnt="0"/>
      <dgm:spPr/>
    </dgm:pt>
    <dgm:pt modelId="{411C59AF-D594-4796-9578-1AF8B077E445}" type="pres">
      <dgm:prSet presAssocID="{B8F4D966-2D4C-47CC-AFBE-EA542DF25CF8}" presName="conn2-1" presStyleLbl="parChTrans1D4" presStyleIdx="12" presStyleCnt="16"/>
      <dgm:spPr/>
      <dgm:t>
        <a:bodyPr/>
        <a:lstStyle/>
        <a:p>
          <a:endParaRPr lang="en-US"/>
        </a:p>
      </dgm:t>
    </dgm:pt>
    <dgm:pt modelId="{946646D9-8A41-44D6-9CE0-DFA5493B08AE}" type="pres">
      <dgm:prSet presAssocID="{B8F4D966-2D4C-47CC-AFBE-EA542DF25CF8}" presName="connTx" presStyleLbl="parChTrans1D4" presStyleIdx="12" presStyleCnt="16"/>
      <dgm:spPr/>
      <dgm:t>
        <a:bodyPr/>
        <a:lstStyle/>
        <a:p>
          <a:endParaRPr lang="en-US"/>
        </a:p>
      </dgm:t>
    </dgm:pt>
    <dgm:pt modelId="{E416723A-F90C-4FD3-ACD7-9F0FA6CC8CDC}" type="pres">
      <dgm:prSet presAssocID="{A271EC02-CCB4-4BF9-AB9A-768AF1401D2C}" presName="root2" presStyleCnt="0"/>
      <dgm:spPr/>
    </dgm:pt>
    <dgm:pt modelId="{C44DFD9E-1593-4A8C-B060-C534216DD163}" type="pres">
      <dgm:prSet presAssocID="{A271EC02-CCB4-4BF9-AB9A-768AF1401D2C}" presName="LevelTwoTextNode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6007F-4C71-4282-8884-F156CDF24D89}" type="pres">
      <dgm:prSet presAssocID="{A271EC02-CCB4-4BF9-AB9A-768AF1401D2C}" presName="level3hierChild" presStyleCnt="0"/>
      <dgm:spPr/>
    </dgm:pt>
    <dgm:pt modelId="{365EA43F-925C-411E-A949-7DAB9EBAF9FC}" type="pres">
      <dgm:prSet presAssocID="{F87B502D-DACC-4AD8-934F-C9B67D9767D2}" presName="conn2-1" presStyleLbl="parChTrans1D4" presStyleIdx="13" presStyleCnt="16"/>
      <dgm:spPr/>
      <dgm:t>
        <a:bodyPr/>
        <a:lstStyle/>
        <a:p>
          <a:endParaRPr lang="en-US"/>
        </a:p>
      </dgm:t>
    </dgm:pt>
    <dgm:pt modelId="{D39EE284-FC8D-4FD5-8A7E-2A4425B6F1A4}" type="pres">
      <dgm:prSet presAssocID="{F87B502D-DACC-4AD8-934F-C9B67D9767D2}" presName="connTx" presStyleLbl="parChTrans1D4" presStyleIdx="13" presStyleCnt="16"/>
      <dgm:spPr/>
      <dgm:t>
        <a:bodyPr/>
        <a:lstStyle/>
        <a:p>
          <a:endParaRPr lang="en-US"/>
        </a:p>
      </dgm:t>
    </dgm:pt>
    <dgm:pt modelId="{767B50A8-9F2D-4779-BFE8-386B202BCBCB}" type="pres">
      <dgm:prSet presAssocID="{052FC9C4-F8D2-4CC7-8BAB-4BFB9A883C50}" presName="root2" presStyleCnt="0"/>
      <dgm:spPr/>
    </dgm:pt>
    <dgm:pt modelId="{545A08C5-4951-4BB6-8EBE-9AFC70BB0B26}" type="pres">
      <dgm:prSet presAssocID="{052FC9C4-F8D2-4CC7-8BAB-4BFB9A883C50}" presName="LevelTwoTextNode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FD627E-1F8E-41FD-AC01-D020D087C4C3}" type="pres">
      <dgm:prSet presAssocID="{052FC9C4-F8D2-4CC7-8BAB-4BFB9A883C50}" presName="level3hierChild" presStyleCnt="0"/>
      <dgm:spPr/>
    </dgm:pt>
    <dgm:pt modelId="{AEA49A7E-6938-43AD-9615-17EAED9F1EED}" type="pres">
      <dgm:prSet presAssocID="{8EE5F72D-690E-4E50-BE3B-90882CE8DA65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3133B852-5D6B-481B-B19F-10D3E52583AB}" type="pres">
      <dgm:prSet presAssocID="{8EE5F72D-690E-4E50-BE3B-90882CE8DA65}" presName="connTx" presStyleLbl="parChTrans1D3" presStyleIdx="5" presStyleCnt="6"/>
      <dgm:spPr/>
      <dgm:t>
        <a:bodyPr/>
        <a:lstStyle/>
        <a:p>
          <a:endParaRPr lang="en-US"/>
        </a:p>
      </dgm:t>
    </dgm:pt>
    <dgm:pt modelId="{8F832026-C323-4504-BA73-0DB0C9910929}" type="pres">
      <dgm:prSet presAssocID="{622C8486-40C8-4D36-983B-D0BA5FEB9BE8}" presName="root2" presStyleCnt="0"/>
      <dgm:spPr/>
    </dgm:pt>
    <dgm:pt modelId="{5508C584-2DCC-4669-B9B8-52639F8D4D79}" type="pres">
      <dgm:prSet presAssocID="{622C8486-40C8-4D36-983B-D0BA5FEB9BE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91823-A83B-4899-B62A-2BD7B009A458}" type="pres">
      <dgm:prSet presAssocID="{622C8486-40C8-4D36-983B-D0BA5FEB9BE8}" presName="level3hierChild" presStyleCnt="0"/>
      <dgm:spPr/>
    </dgm:pt>
    <dgm:pt modelId="{F783D63B-F4F2-417F-A55E-11123DA83BBC}" type="pres">
      <dgm:prSet presAssocID="{12F7DFC3-ABDD-4BE2-8CBB-FFB0057BAEBE}" presName="conn2-1" presStyleLbl="parChTrans1D4" presStyleIdx="14" presStyleCnt="16"/>
      <dgm:spPr/>
      <dgm:t>
        <a:bodyPr/>
        <a:lstStyle/>
        <a:p>
          <a:endParaRPr lang="en-US"/>
        </a:p>
      </dgm:t>
    </dgm:pt>
    <dgm:pt modelId="{F233BAE2-0741-48B6-9BF7-25E9A64B3526}" type="pres">
      <dgm:prSet presAssocID="{12F7DFC3-ABDD-4BE2-8CBB-FFB0057BAEBE}" presName="connTx" presStyleLbl="parChTrans1D4" presStyleIdx="14" presStyleCnt="16"/>
      <dgm:spPr/>
      <dgm:t>
        <a:bodyPr/>
        <a:lstStyle/>
        <a:p>
          <a:endParaRPr lang="en-US"/>
        </a:p>
      </dgm:t>
    </dgm:pt>
    <dgm:pt modelId="{6883A9E8-7B42-4B70-BE31-7B2EFE97CD8D}" type="pres">
      <dgm:prSet presAssocID="{018424AE-FDA5-4C3A-A764-A31A2F38B3AD}" presName="root2" presStyleCnt="0"/>
      <dgm:spPr/>
    </dgm:pt>
    <dgm:pt modelId="{258F8E00-DF4E-422F-9C06-F5EA63DA8C98}" type="pres">
      <dgm:prSet presAssocID="{018424AE-FDA5-4C3A-A764-A31A2F38B3AD}" presName="LevelTwoTextNode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4F9CE-F72D-465A-80EE-0206C9CC072C}" type="pres">
      <dgm:prSet presAssocID="{018424AE-FDA5-4C3A-A764-A31A2F38B3AD}" presName="level3hierChild" presStyleCnt="0"/>
      <dgm:spPr/>
    </dgm:pt>
    <dgm:pt modelId="{90A9A0C1-4720-4B2B-876A-4A36C3B449D5}" type="pres">
      <dgm:prSet presAssocID="{E763C33A-96D6-4848-82B5-97E46381CB2E}" presName="conn2-1" presStyleLbl="parChTrans1D4" presStyleIdx="15" presStyleCnt="16"/>
      <dgm:spPr/>
      <dgm:t>
        <a:bodyPr/>
        <a:lstStyle/>
        <a:p>
          <a:endParaRPr lang="en-US"/>
        </a:p>
      </dgm:t>
    </dgm:pt>
    <dgm:pt modelId="{54369BD0-1C14-4E9A-8AA5-DAD2EB40D44F}" type="pres">
      <dgm:prSet presAssocID="{E763C33A-96D6-4848-82B5-97E46381CB2E}" presName="connTx" presStyleLbl="parChTrans1D4" presStyleIdx="15" presStyleCnt="16"/>
      <dgm:spPr/>
      <dgm:t>
        <a:bodyPr/>
        <a:lstStyle/>
        <a:p>
          <a:endParaRPr lang="en-US"/>
        </a:p>
      </dgm:t>
    </dgm:pt>
    <dgm:pt modelId="{177A019D-2901-4078-8BE3-F3CE713310D9}" type="pres">
      <dgm:prSet presAssocID="{D8977048-8094-4DAF-AC75-24D35F195178}" presName="root2" presStyleCnt="0"/>
      <dgm:spPr/>
    </dgm:pt>
    <dgm:pt modelId="{CC48E8CA-ECE4-4348-AADA-159F7C2FC7CD}" type="pres">
      <dgm:prSet presAssocID="{D8977048-8094-4DAF-AC75-24D35F195178}" presName="LevelTwoTextNode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2A5A5-1BF6-4660-AADE-1D16CC35E0C5}" type="pres">
      <dgm:prSet presAssocID="{D8977048-8094-4DAF-AC75-24D35F195178}" presName="level3hierChild" presStyleCnt="0"/>
      <dgm:spPr/>
    </dgm:pt>
  </dgm:ptLst>
  <dgm:cxnLst>
    <dgm:cxn modelId="{0CAEDB4F-D41D-404B-9015-44EF1FB47F1E}" type="presOf" srcId="{A271EC02-CCB4-4BF9-AB9A-768AF1401D2C}" destId="{C44DFD9E-1593-4A8C-B060-C534216DD163}" srcOrd="0" destOrd="0" presId="urn:microsoft.com/office/officeart/2008/layout/HorizontalMultiLevelHierarchy"/>
    <dgm:cxn modelId="{295D2733-5B36-4CD7-9692-57DD0E4DE5FE}" srcId="{32F2A9B1-38B7-4456-B6FC-031D3EE4B0F0}" destId="{622C8486-40C8-4D36-983B-D0BA5FEB9BE8}" srcOrd="2" destOrd="0" parTransId="{8EE5F72D-690E-4E50-BE3B-90882CE8DA65}" sibTransId="{55033D82-F65B-493B-9A45-05902587ECDD}"/>
    <dgm:cxn modelId="{858C6F0F-A15F-445B-8955-171AFF1E3308}" srcId="{622C8486-40C8-4D36-983B-D0BA5FEB9BE8}" destId="{018424AE-FDA5-4C3A-A764-A31A2F38B3AD}" srcOrd="0" destOrd="0" parTransId="{12F7DFC3-ABDD-4BE2-8CBB-FFB0057BAEBE}" sibTransId="{4D80A6B2-D980-420B-8AE9-689B9192CD2D}"/>
    <dgm:cxn modelId="{443661C1-DF59-4EC9-95C1-D0C3B7A18BF0}" type="presOf" srcId="{E4313202-2FD1-410F-BE6C-B979778F9BDC}" destId="{314923B2-23AF-41BF-8522-8FF9CB6CA1D1}" srcOrd="1" destOrd="0" presId="urn:microsoft.com/office/officeart/2008/layout/HorizontalMultiLevelHierarchy"/>
    <dgm:cxn modelId="{627829F4-F965-419A-A18B-79B1C4BDA69F}" srcId="{43E3C6DB-E3C2-4949-8A5E-FE6EC53FE692}" destId="{038A05D8-C3F9-45D9-9C8F-5749DF527259}" srcOrd="0" destOrd="0" parTransId="{E6AEFF96-1959-43A4-A190-211A38FF69C5}" sibTransId="{350179E9-2CA3-4D3C-A7ED-56214C5B58F3}"/>
    <dgm:cxn modelId="{05CB4782-EBDB-4287-B63C-403B35E5DCD3}" type="presOf" srcId="{038A05D8-C3F9-45D9-9C8F-5749DF527259}" destId="{1990BA3C-F8C0-4E28-AD44-867A7663DC05}" srcOrd="0" destOrd="0" presId="urn:microsoft.com/office/officeart/2008/layout/HorizontalMultiLevelHierarchy"/>
    <dgm:cxn modelId="{FA2D694B-2145-423E-8474-4A27D6921E88}" srcId="{A271EC02-CCB4-4BF9-AB9A-768AF1401D2C}" destId="{052FC9C4-F8D2-4CC7-8BAB-4BFB9A883C50}" srcOrd="0" destOrd="0" parTransId="{F87B502D-DACC-4AD8-934F-C9B67D9767D2}" sibTransId="{D3ACAB98-6E4D-4823-AE8C-E62843C4F957}"/>
    <dgm:cxn modelId="{599C436E-D898-44D3-9549-FEF14FDBCEF7}" type="presOf" srcId="{B53A8EE2-E301-42E3-8419-FAD8E3B12461}" destId="{A6AA6295-BB14-475B-A474-3B26DE31EB9D}" srcOrd="0" destOrd="0" presId="urn:microsoft.com/office/officeart/2008/layout/HorizontalMultiLevelHierarchy"/>
    <dgm:cxn modelId="{45535FE0-7E66-4CC9-B2CD-953E4FABF8F6}" srcId="{708EE30A-33C2-46A0-8B23-246C9BABD566}" destId="{646538AA-A29E-45EB-B0C5-F9772398DDC7}" srcOrd="1" destOrd="0" parTransId="{E04C436B-FC75-4825-9490-830257A56E94}" sibTransId="{17C2A494-A0B3-4400-85D0-FD4C664A1487}"/>
    <dgm:cxn modelId="{8849F2ED-B3C8-4B5C-9998-C2A15DB3A7C4}" srcId="{5FCD92A9-7E42-4A4A-9370-F36386F38A54}" destId="{A271EC02-CCB4-4BF9-AB9A-768AF1401D2C}" srcOrd="0" destOrd="0" parTransId="{B8F4D966-2D4C-47CC-AFBE-EA542DF25CF8}" sibTransId="{E4E92D7B-27E7-41BE-B505-951AF33767AF}"/>
    <dgm:cxn modelId="{5D8E6631-2D00-4B47-BC0F-150916351D93}" srcId="{C3423452-91C1-4ECB-A7E3-7B2BC50E7B3C}" destId="{3E84B3AE-D69A-4F48-B981-46B3FA8798EC}" srcOrd="0" destOrd="0" parTransId="{5E8BBB5A-5EB5-4625-B824-A434469E004F}" sibTransId="{E6B68907-9D18-4254-9B24-8B79AA60C73E}"/>
    <dgm:cxn modelId="{B4883B9B-AF04-4FEF-9364-3582D9EDF954}" srcId="{32F2A9B1-38B7-4456-B6FC-031D3EE4B0F0}" destId="{43E3C6DB-E3C2-4949-8A5E-FE6EC53FE692}" srcOrd="0" destOrd="0" parTransId="{E4313202-2FD1-410F-BE6C-B979778F9BDC}" sibTransId="{463C895F-31E3-4E90-947D-B65AFB62AADF}"/>
    <dgm:cxn modelId="{91E15840-5667-4D35-A48C-B843690EA606}" type="presOf" srcId="{32F2A9B1-38B7-4456-B6FC-031D3EE4B0F0}" destId="{23726FE7-84FE-4596-83A3-D9E0E10C3C71}" srcOrd="0" destOrd="0" presId="urn:microsoft.com/office/officeart/2008/layout/HorizontalMultiLevelHierarchy"/>
    <dgm:cxn modelId="{0FE695AB-E1A3-4205-BCB1-D0A2317DA00D}" type="presOf" srcId="{646538AA-A29E-45EB-B0C5-F9772398DDC7}" destId="{F6262205-9F40-4BB2-B9A7-AD4AA4D57077}" srcOrd="0" destOrd="0" presId="urn:microsoft.com/office/officeart/2008/layout/HorizontalMultiLevelHierarchy"/>
    <dgm:cxn modelId="{AF0ED2F3-0346-4F2E-9BA5-4920F59C191B}" srcId="{FA4E0322-6E9D-4A4A-A573-FF24814C9963}" destId="{456A9706-0797-400B-A7DD-AFFEE90BA397}" srcOrd="0" destOrd="0" parTransId="{A16CA165-E1C7-4231-86CD-A75B4A66BB54}" sibTransId="{A2E40BAC-9BC9-4898-A4AE-62EB6F6D9E2D}"/>
    <dgm:cxn modelId="{914E59FE-D50E-4263-B8B6-74ED469B8D92}" type="presOf" srcId="{E763C33A-96D6-4848-82B5-97E46381CB2E}" destId="{90A9A0C1-4720-4B2B-876A-4A36C3B449D5}" srcOrd="0" destOrd="0" presId="urn:microsoft.com/office/officeart/2008/layout/HorizontalMultiLevelHierarchy"/>
    <dgm:cxn modelId="{CA41C750-3AB0-47A1-92C7-11E3F9196D4E}" type="presOf" srcId="{43E3C6DB-E3C2-4949-8A5E-FE6EC53FE692}" destId="{9A7A41CE-7FF6-46F5-91E3-B48A37749CE1}" srcOrd="0" destOrd="0" presId="urn:microsoft.com/office/officeart/2008/layout/HorizontalMultiLevelHierarchy"/>
    <dgm:cxn modelId="{3DCA0283-2CB5-4CC8-AE8E-6570FF97CEC1}" type="presOf" srcId="{040E5836-2AA2-40E2-9697-EEC7F8D1E203}" destId="{5E6EFA64-870C-48C7-B952-E1E8E62C5F57}" srcOrd="1" destOrd="0" presId="urn:microsoft.com/office/officeart/2008/layout/HorizontalMultiLevelHierarchy"/>
    <dgm:cxn modelId="{28021ED6-ABE3-4924-8D53-53D708702ACF}" type="presOf" srcId="{91F16DD8-4635-43E9-B373-1E0E6A1429D6}" destId="{A5FCFCBE-522D-4105-8E98-F2D4C198B10E}" srcOrd="1" destOrd="0" presId="urn:microsoft.com/office/officeart/2008/layout/HorizontalMultiLevelHierarchy"/>
    <dgm:cxn modelId="{2C1EFF40-DCAC-48F3-B3E5-760E98870A09}" type="presOf" srcId="{E6AEFF96-1959-43A4-A190-211A38FF69C5}" destId="{699E6BE5-9DE3-453A-9FE9-4878E5ED0B01}" srcOrd="1" destOrd="0" presId="urn:microsoft.com/office/officeart/2008/layout/HorizontalMultiLevelHierarchy"/>
    <dgm:cxn modelId="{8D2A1C71-E54B-4994-B329-BB7C982F249E}" srcId="{32F2A9B1-38B7-4456-B6FC-031D3EE4B0F0}" destId="{5FCD92A9-7E42-4A4A-9370-F36386F38A54}" srcOrd="1" destOrd="0" parTransId="{22C8762B-E82F-4458-9E69-6A0CF38D3ACA}" sibTransId="{F84C7C30-184A-43E2-93C5-F992F04DD877}"/>
    <dgm:cxn modelId="{A9F7FD77-CB29-4A85-B86D-FCBF5F0A6829}" type="presOf" srcId="{3E84B3AE-D69A-4F48-B981-46B3FA8798EC}" destId="{1EB6CA65-5233-4997-B925-4964030627B6}" srcOrd="0" destOrd="0" presId="urn:microsoft.com/office/officeart/2008/layout/HorizontalMultiLevelHierarchy"/>
    <dgm:cxn modelId="{3C277925-555C-4D01-9971-8DC28B8C1E78}" type="presOf" srcId="{6E1A4BA9-9B89-4BC0-BA23-696DF48E20B6}" destId="{EAE19CC3-15FC-43B0-831F-C365340AB5B0}" srcOrd="0" destOrd="0" presId="urn:microsoft.com/office/officeart/2008/layout/HorizontalMultiLevelHierarchy"/>
    <dgm:cxn modelId="{5BCB38BC-83A5-471C-9DB1-4F16848F7494}" type="presOf" srcId="{A16CA165-E1C7-4231-86CD-A75B4A66BB54}" destId="{E78F21E8-AEC3-44EF-8636-81519304F76E}" srcOrd="1" destOrd="0" presId="urn:microsoft.com/office/officeart/2008/layout/HorizontalMultiLevelHierarchy"/>
    <dgm:cxn modelId="{0124CD69-9249-4B07-85DC-DD4B5E68BA72}" type="presOf" srcId="{4DC1D344-9B8B-4B52-A938-EAB16FF4C180}" destId="{40B2CAD5-20C2-4AC2-A5FC-18BF30D5D611}" srcOrd="1" destOrd="0" presId="urn:microsoft.com/office/officeart/2008/layout/HorizontalMultiLevelHierarchy"/>
    <dgm:cxn modelId="{B70B6277-F356-4793-8DF3-24FD290DC996}" type="presOf" srcId="{8EE5F72D-690E-4E50-BE3B-90882CE8DA65}" destId="{AEA49A7E-6938-43AD-9615-17EAED9F1EED}" srcOrd="0" destOrd="0" presId="urn:microsoft.com/office/officeart/2008/layout/HorizontalMultiLevelHierarchy"/>
    <dgm:cxn modelId="{D91B1171-FC8E-4FAE-88F0-1B42A4733A36}" srcId="{8F46EEE8-BDFB-4AA5-B49E-DB31F68A96D4}" destId="{8CF5D743-76DB-479E-804F-B7C97C4A7D56}" srcOrd="1" destOrd="0" parTransId="{BFCA644D-013D-4C86-AE4C-C75F46E13BE2}" sibTransId="{C55C45F6-2426-402F-BEBF-AE994565ABB2}"/>
    <dgm:cxn modelId="{8F132628-2B77-4190-8382-2C18245D2C59}" type="presOf" srcId="{622C8486-40C8-4D36-983B-D0BA5FEB9BE8}" destId="{5508C584-2DCC-4669-B9B8-52639F8D4D79}" srcOrd="0" destOrd="0" presId="urn:microsoft.com/office/officeart/2008/layout/HorizontalMultiLevelHierarchy"/>
    <dgm:cxn modelId="{5D819A0F-4EFA-4744-BD79-AE19F450F5AA}" type="presOf" srcId="{456A9706-0797-400B-A7DD-AFFEE90BA397}" destId="{0A0AAE17-020B-4743-AEB2-8B276129BF8F}" srcOrd="0" destOrd="0" presId="urn:microsoft.com/office/officeart/2008/layout/HorizontalMultiLevelHierarchy"/>
    <dgm:cxn modelId="{ED644A26-ED4F-491A-B4BE-B58E6BBCBAC9}" type="presOf" srcId="{22C8762B-E82F-4458-9E69-6A0CF38D3ACA}" destId="{E15A36AB-EFA7-410A-B87A-6D58F0134949}" srcOrd="0" destOrd="0" presId="urn:microsoft.com/office/officeart/2008/layout/HorizontalMultiLevelHierarchy"/>
    <dgm:cxn modelId="{4B3143F6-F3A9-4EB9-8915-C584AAC964E0}" type="presOf" srcId="{22C8762B-E82F-4458-9E69-6A0CF38D3ACA}" destId="{E366B271-D6D1-4831-BA1E-48391B109148}" srcOrd="1" destOrd="0" presId="urn:microsoft.com/office/officeart/2008/layout/HorizontalMultiLevelHierarchy"/>
    <dgm:cxn modelId="{6F3E2E6F-21B3-4DDB-A928-87E1FD251996}" type="presOf" srcId="{12F7DFC3-ABDD-4BE2-8CBB-FFB0057BAEBE}" destId="{F783D63B-F4F2-417F-A55E-11123DA83BBC}" srcOrd="0" destOrd="0" presId="urn:microsoft.com/office/officeart/2008/layout/HorizontalMultiLevelHierarchy"/>
    <dgm:cxn modelId="{70F7ECC5-E033-44F7-9CA1-3A2D325B003F}" type="presOf" srcId="{F87B502D-DACC-4AD8-934F-C9B67D9767D2}" destId="{365EA43F-925C-411E-A949-7DAB9EBAF9FC}" srcOrd="0" destOrd="0" presId="urn:microsoft.com/office/officeart/2008/layout/HorizontalMultiLevelHierarchy"/>
    <dgm:cxn modelId="{8DFFD21E-D00E-43E4-A9A4-A58E8F178865}" type="presOf" srcId="{FA4E0322-6E9D-4A4A-A573-FF24814C9963}" destId="{8856AAA6-DB52-40C0-AEE1-3C555E1A7D85}" srcOrd="0" destOrd="0" presId="urn:microsoft.com/office/officeart/2008/layout/HorizontalMultiLevelHierarchy"/>
    <dgm:cxn modelId="{85A1D2F9-1D06-4E92-AD29-BD79DFAF5108}" type="presOf" srcId="{E763C33A-96D6-4848-82B5-97E46381CB2E}" destId="{54369BD0-1C14-4E9A-8AA5-DAD2EB40D44F}" srcOrd="1" destOrd="0" presId="urn:microsoft.com/office/officeart/2008/layout/HorizontalMultiLevelHierarchy"/>
    <dgm:cxn modelId="{4E3ECE19-510D-442D-9435-5F387C61900F}" type="presOf" srcId="{8EE5F72D-690E-4E50-BE3B-90882CE8DA65}" destId="{3133B852-5D6B-481B-B19F-10D3E52583AB}" srcOrd="1" destOrd="0" presId="urn:microsoft.com/office/officeart/2008/layout/HorizontalMultiLevelHierarchy"/>
    <dgm:cxn modelId="{480533E1-766E-4CD9-89E4-D22C6831E372}" type="presOf" srcId="{6E1A4BA9-9B89-4BC0-BA23-696DF48E20B6}" destId="{A2E76363-CEA9-4C11-84D3-C335E9055F90}" srcOrd="1" destOrd="0" presId="urn:microsoft.com/office/officeart/2008/layout/HorizontalMultiLevelHierarchy"/>
    <dgm:cxn modelId="{802FF3DC-2E96-44E7-90FD-06CDE15E6617}" type="presOf" srcId="{B8F4D966-2D4C-47CC-AFBE-EA542DF25CF8}" destId="{411C59AF-D594-4796-9578-1AF8B077E445}" srcOrd="0" destOrd="0" presId="urn:microsoft.com/office/officeart/2008/layout/HorizontalMultiLevelHierarchy"/>
    <dgm:cxn modelId="{F9F750FE-4995-4AF8-938D-51F9B590A0E2}" type="presOf" srcId="{8F46EEE8-BDFB-4AA5-B49E-DB31F68A96D4}" destId="{816C798C-A5EC-449A-8EB3-92F0376B5642}" srcOrd="0" destOrd="0" presId="urn:microsoft.com/office/officeart/2008/layout/HorizontalMultiLevelHierarchy"/>
    <dgm:cxn modelId="{8D48C800-D632-4772-9829-CEBF3AE50EDE}" type="presOf" srcId="{8D42DA33-A3F0-42B8-A7EB-288A3D906CB5}" destId="{308FA5A1-2673-4294-B290-D450993F5FF5}" srcOrd="0" destOrd="0" presId="urn:microsoft.com/office/officeart/2008/layout/HorizontalMultiLevelHierarchy"/>
    <dgm:cxn modelId="{E31A1480-9088-4B4C-B666-5E2D9AD2C357}" type="presOf" srcId="{5FCD92A9-7E42-4A4A-9370-F36386F38A54}" destId="{BC81AC1F-26F3-4A70-8BEF-453551B063D4}" srcOrd="0" destOrd="0" presId="urn:microsoft.com/office/officeart/2008/layout/HorizontalMultiLevelHierarchy"/>
    <dgm:cxn modelId="{B5D29148-A6DC-4059-BB4A-3BC3DE0434F5}" type="presOf" srcId="{018424AE-FDA5-4C3A-A764-A31A2F38B3AD}" destId="{258F8E00-DF4E-422F-9C06-F5EA63DA8C98}" srcOrd="0" destOrd="0" presId="urn:microsoft.com/office/officeart/2008/layout/HorizontalMultiLevelHierarchy"/>
    <dgm:cxn modelId="{CAA19613-D9A7-402F-AD3A-A0CC05E26322}" type="presOf" srcId="{3C9E3357-242B-4456-87C0-5401F6B8F6DE}" destId="{AEBF58D5-D65F-4DC3-AB3A-5C0F9BF1527C}" srcOrd="1" destOrd="0" presId="urn:microsoft.com/office/officeart/2008/layout/HorizontalMultiLevelHierarchy"/>
    <dgm:cxn modelId="{9EA035AA-5D96-43E3-BC57-CCEB2A1A7213}" type="presOf" srcId="{B3AD9D6B-EF63-4AFA-9BBF-014D39DC126F}" destId="{D7135DE6-CD7E-434C-8F19-DD7E6586B91F}" srcOrd="0" destOrd="0" presId="urn:microsoft.com/office/officeart/2008/layout/HorizontalMultiLevelHierarchy"/>
    <dgm:cxn modelId="{C1041035-DD89-4272-8F90-1FAA032E673C}" type="presOf" srcId="{5E8BBB5A-5EB5-4625-B824-A434469E004F}" destId="{04707FD8-3191-4676-A026-B890C8FB3686}" srcOrd="0" destOrd="0" presId="urn:microsoft.com/office/officeart/2008/layout/HorizontalMultiLevelHierarchy"/>
    <dgm:cxn modelId="{13A1699B-F3AC-4965-A132-3CE3C4B5520C}" srcId="{43E3C6DB-E3C2-4949-8A5E-FE6EC53FE692}" destId="{95AA873A-E20F-4E62-9029-68A0BBE4908C}" srcOrd="1" destOrd="0" parTransId="{040E5836-2AA2-40E2-9697-EEC7F8D1E203}" sibTransId="{EAE7D92D-5A60-4A65-B41D-08C6018D6D60}"/>
    <dgm:cxn modelId="{4799294A-D726-4862-9C5D-5A696ACF1BBA}" type="presOf" srcId="{E04C436B-FC75-4825-9490-830257A56E94}" destId="{C4C3E631-33EB-4323-BB7B-9FF515D6FE64}" srcOrd="0" destOrd="0" presId="urn:microsoft.com/office/officeart/2008/layout/HorizontalMultiLevelHierarchy"/>
    <dgm:cxn modelId="{F5A7DE01-73B1-4C29-81D1-5175F5B3F807}" type="presOf" srcId="{F87B502D-DACC-4AD8-934F-C9B67D9767D2}" destId="{D39EE284-FC8D-4FD5-8A7E-2A4425B6F1A4}" srcOrd="1" destOrd="0" presId="urn:microsoft.com/office/officeart/2008/layout/HorizontalMultiLevelHierarchy"/>
    <dgm:cxn modelId="{43A1977B-4AB5-4B60-B041-A889DB9AE674}" type="presOf" srcId="{A858740A-7E3D-458F-9B03-29AFF00DFE1A}" destId="{CD00EBE4-2DF8-4D9C-9078-F3A56D9D24EB}" srcOrd="0" destOrd="0" presId="urn:microsoft.com/office/officeart/2008/layout/HorizontalMultiLevelHierarchy"/>
    <dgm:cxn modelId="{5D14E081-1DE2-465C-ABEF-4DE6CDAC4E2A}" type="presOf" srcId="{4B1A8533-DDAD-483E-AF69-99C1DE49204F}" destId="{BA851C3D-1FEF-48A8-8610-94BC83224051}" srcOrd="1" destOrd="0" presId="urn:microsoft.com/office/officeart/2008/layout/HorizontalMultiLevelHierarchy"/>
    <dgm:cxn modelId="{CB15114D-D7FC-441C-8564-9323ACA7DDCD}" type="presOf" srcId="{A83B40FA-4B5F-47E5-AF96-392F571C6B3E}" destId="{669AA387-0088-4774-B158-F79867DF6878}" srcOrd="1" destOrd="0" presId="urn:microsoft.com/office/officeart/2008/layout/HorizontalMultiLevelHierarchy"/>
    <dgm:cxn modelId="{DE21ECC5-7E73-4977-BF07-ADCA425CF6AF}" srcId="{456A9706-0797-400B-A7DD-AFFEE90BA397}" destId="{B53A8EE2-E301-42E3-8419-FAD8E3B12461}" srcOrd="0" destOrd="0" parTransId="{A858740A-7E3D-458F-9B03-29AFF00DFE1A}" sibTransId="{5105CD88-0C86-4D1F-9F0B-7D38D5242CD6}"/>
    <dgm:cxn modelId="{970E7CEE-48AD-4879-9F7A-7E3EAF1EDC75}" srcId="{8D42DA33-A3F0-42B8-A7EB-288A3D906CB5}" destId="{8F46EEE8-BDFB-4AA5-B49E-DB31F68A96D4}" srcOrd="1" destOrd="0" parTransId="{3C9E3357-242B-4456-87C0-5401F6B8F6DE}" sibTransId="{7D94B0F3-D628-49F5-BCB2-39876250E4C5}"/>
    <dgm:cxn modelId="{24392AEB-43E2-4FE4-9926-47980C83AAEC}" type="presOf" srcId="{A16CA165-E1C7-4231-86CD-A75B4A66BB54}" destId="{3B7317E2-FC71-4B19-9A56-7F3A4C57699C}" srcOrd="0" destOrd="0" presId="urn:microsoft.com/office/officeart/2008/layout/HorizontalMultiLevelHierarchy"/>
    <dgm:cxn modelId="{72154D8B-5EB8-46AC-8751-9A8399E0D8FA}" srcId="{95AA873A-E20F-4E62-9029-68A0BBE4908C}" destId="{119B1F68-FBC3-48C9-9D4C-6B09BF01AA6D}" srcOrd="0" destOrd="0" parTransId="{A4931796-7D10-4F1D-A980-40D247929F18}" sibTransId="{5168192A-859D-4509-9109-B96CBEB6FCD9}"/>
    <dgm:cxn modelId="{7DF31420-6C7A-4956-8A4C-404F4B2850DB}" type="presOf" srcId="{E4313202-2FD1-410F-BE6C-B979778F9BDC}" destId="{4304D867-B905-4EE8-B3F5-D5C3E8618B04}" srcOrd="0" destOrd="0" presId="urn:microsoft.com/office/officeart/2008/layout/HorizontalMultiLevelHierarchy"/>
    <dgm:cxn modelId="{0926E7F2-007D-4442-9741-7F1D2B4D402A}" type="presOf" srcId="{BFCA644D-013D-4C86-AE4C-C75F46E13BE2}" destId="{6C4F3EB4-5648-4BCE-9E99-A00CCFBE3E43}" srcOrd="1" destOrd="0" presId="urn:microsoft.com/office/officeart/2008/layout/HorizontalMultiLevelHierarchy"/>
    <dgm:cxn modelId="{C2A1A3CF-E3FA-4215-8DB6-2F44FDC05CF7}" type="presOf" srcId="{E03FF97F-3ED5-4D2D-9CB9-1CB95F62956F}" destId="{668D7961-F63D-4318-9258-CF5376E15C19}" srcOrd="0" destOrd="0" presId="urn:microsoft.com/office/officeart/2008/layout/HorizontalMultiLevelHierarchy"/>
    <dgm:cxn modelId="{EC9C9B7E-0427-49EA-9C0A-0C6AB69FFD73}" type="presOf" srcId="{052FC9C4-F8D2-4CC7-8BAB-4BFB9A883C50}" destId="{545A08C5-4951-4BB6-8EBE-9AFC70BB0B26}" srcOrd="0" destOrd="0" presId="urn:microsoft.com/office/officeart/2008/layout/HorizontalMultiLevelHierarchy"/>
    <dgm:cxn modelId="{8DFD44F3-C0DB-4755-B7DF-8D2949D4037B}" type="presOf" srcId="{E4E24F3E-EFB8-4736-B75F-D41A15F4F1C0}" destId="{82CCD7C6-12E6-4B92-861E-DE071F9DDB8E}" srcOrd="0" destOrd="0" presId="urn:microsoft.com/office/officeart/2008/layout/HorizontalMultiLevelHierarchy"/>
    <dgm:cxn modelId="{5CC6B67C-382E-4EDB-BBF2-9167DB74F2D1}" type="presOf" srcId="{FA9B7121-6602-4335-B20B-32C3AB78FD16}" destId="{D2BCE5E5-4F60-42EA-8A5C-C3952562A5D8}" srcOrd="0" destOrd="0" presId="urn:microsoft.com/office/officeart/2008/layout/HorizontalMultiLevelHierarchy"/>
    <dgm:cxn modelId="{B7B27B12-D308-4A25-92FA-0D20CF9917E0}" type="presOf" srcId="{D7C82314-792F-43EA-80E3-351439CF2C7E}" destId="{009867B5-BFDC-4739-BF76-CD6B668CEEE1}" srcOrd="0" destOrd="0" presId="urn:microsoft.com/office/officeart/2008/layout/HorizontalMultiLevelHierarchy"/>
    <dgm:cxn modelId="{2A2D83F7-115F-48D5-A9F4-59170CF1EDEC}" type="presOf" srcId="{E6AEFF96-1959-43A4-A190-211A38FF69C5}" destId="{8BD508F8-5549-4761-9833-F4273B4E2855}" srcOrd="0" destOrd="0" presId="urn:microsoft.com/office/officeart/2008/layout/HorizontalMultiLevelHierarchy"/>
    <dgm:cxn modelId="{C78006C7-A9B7-4977-BB65-25BD18C96395}" type="presOf" srcId="{81A68883-D11B-4F7D-BA9F-11075A0E2BBE}" destId="{70317351-4B00-449E-9F48-EAEBCC201FDC}" srcOrd="0" destOrd="0" presId="urn:microsoft.com/office/officeart/2008/layout/HorizontalMultiLevelHierarchy"/>
    <dgm:cxn modelId="{E2DEAD76-7110-499F-84B6-B3602921E131}" type="presOf" srcId="{12F7DFC3-ABDD-4BE2-8CBB-FFB0057BAEBE}" destId="{F233BAE2-0741-48B6-9BF7-25E9A64B3526}" srcOrd="1" destOrd="0" presId="urn:microsoft.com/office/officeart/2008/layout/HorizontalMultiLevelHierarchy"/>
    <dgm:cxn modelId="{CBEACE3A-4C09-4649-923A-36689BD1D781}" type="presOf" srcId="{95AA873A-E20F-4E62-9029-68A0BBE4908C}" destId="{4611B9DB-7E48-4819-89C3-387D4CA77561}" srcOrd="0" destOrd="0" presId="urn:microsoft.com/office/officeart/2008/layout/HorizontalMultiLevelHierarchy"/>
    <dgm:cxn modelId="{3659F511-8FB2-47D9-9D67-03066C5548E0}" type="presOf" srcId="{8CF5D743-76DB-479E-804F-B7C97C4A7D56}" destId="{EEFCF5D8-7B7A-4349-96F7-4714D02D86F7}" srcOrd="0" destOrd="0" presId="urn:microsoft.com/office/officeart/2008/layout/HorizontalMultiLevelHierarchy"/>
    <dgm:cxn modelId="{D65CFE3F-0C11-48F5-9D44-38754E8AFF33}" type="presOf" srcId="{B8F4D966-2D4C-47CC-AFBE-EA542DF25CF8}" destId="{946646D9-8A41-44D6-9CE0-DFA5493B08AE}" srcOrd="1" destOrd="0" presId="urn:microsoft.com/office/officeart/2008/layout/HorizontalMultiLevelHierarchy"/>
    <dgm:cxn modelId="{E232E88C-B229-4559-8A60-3257EB2E1AEB}" srcId="{3E84B3AE-D69A-4F48-B981-46B3FA8798EC}" destId="{E4E24F3E-EFB8-4736-B75F-D41A15F4F1C0}" srcOrd="0" destOrd="0" parTransId="{0AD89345-E8B3-4E14-875C-CB503B39395C}" sibTransId="{42955FA9-5605-4597-87C9-CC856F529697}"/>
    <dgm:cxn modelId="{89C2819D-45BD-4B12-804B-486964BBBEAA}" type="presOf" srcId="{A858740A-7E3D-458F-9B03-29AFF00DFE1A}" destId="{BD9EEB7A-98A7-4513-84CC-F5FD0E48F1F1}" srcOrd="1" destOrd="0" presId="urn:microsoft.com/office/officeart/2008/layout/HorizontalMultiLevelHierarchy"/>
    <dgm:cxn modelId="{F2B399FB-12EA-4472-BC94-89AA9D49FBCD}" type="presOf" srcId="{4DC1D344-9B8B-4B52-A938-EAB16FF4C180}" destId="{7704D776-930B-41D6-ABE5-6E1387A3981E}" srcOrd="0" destOrd="0" presId="urn:microsoft.com/office/officeart/2008/layout/HorizontalMultiLevelHierarchy"/>
    <dgm:cxn modelId="{9E178D2B-7F87-4DE0-AEDC-29CC27591009}" type="presOf" srcId="{5E8BBB5A-5EB5-4625-B824-A434469E004F}" destId="{721BB69F-5A60-4503-8AEB-42D9CE28A1BA}" srcOrd="1" destOrd="0" presId="urn:microsoft.com/office/officeart/2008/layout/HorizontalMultiLevelHierarchy"/>
    <dgm:cxn modelId="{534876B8-95D9-4763-BD58-EB7B84B23946}" srcId="{8F46EEE8-BDFB-4AA5-B49E-DB31F68A96D4}" destId="{B3AD9D6B-EF63-4AFA-9BBF-014D39DC126F}" srcOrd="0" destOrd="0" parTransId="{E03FF97F-3ED5-4D2D-9CB9-1CB95F62956F}" sibTransId="{60C28EC7-B8FD-4502-AFC1-AF8813A54267}"/>
    <dgm:cxn modelId="{897434BA-4E7F-4CEA-9623-8E776AD34847}" srcId="{708EE30A-33C2-46A0-8B23-246C9BABD566}" destId="{8D42DA33-A3F0-42B8-A7EB-288A3D906CB5}" srcOrd="0" destOrd="0" parTransId="{91F16DD8-4635-43E9-B373-1E0E6A1429D6}" sibTransId="{2924B168-C273-4D21-833C-4563FA723086}"/>
    <dgm:cxn modelId="{2B928A90-FDF9-4A93-AAD3-2186AD82555A}" type="presOf" srcId="{0AD89345-E8B3-4E14-875C-CB503B39395C}" destId="{915E8C87-98FC-471D-A6EB-AECA33E4C61B}" srcOrd="0" destOrd="0" presId="urn:microsoft.com/office/officeart/2008/layout/HorizontalMultiLevelHierarchy"/>
    <dgm:cxn modelId="{AB9BF682-8ECF-427B-8DC7-F467ADC584D3}" srcId="{708EE30A-33C2-46A0-8B23-246C9BABD566}" destId="{32F2A9B1-38B7-4456-B6FC-031D3EE4B0F0}" srcOrd="2" destOrd="0" parTransId="{4DC1D344-9B8B-4B52-A938-EAB16FF4C180}" sibTransId="{97988D94-DD19-4D93-8F09-9F8046304A8A}"/>
    <dgm:cxn modelId="{B827AD47-1B81-4DDF-8A51-34806298A6CC}" type="presOf" srcId="{23D387B0-62BF-462C-8C07-CC9384A77F67}" destId="{B408C3A7-34BA-403D-BC63-BDC1BF0CE7BC}" srcOrd="0" destOrd="0" presId="urn:microsoft.com/office/officeart/2008/layout/HorizontalMultiLevelHierarchy"/>
    <dgm:cxn modelId="{6EDDB51D-C005-4267-80E8-4CD820E53B6F}" type="presOf" srcId="{BFCA644D-013D-4C86-AE4C-C75F46E13BE2}" destId="{A2FD0961-843F-4166-91E8-E6D6CF8E64BD}" srcOrd="0" destOrd="0" presId="urn:microsoft.com/office/officeart/2008/layout/HorizontalMultiLevelHierarchy"/>
    <dgm:cxn modelId="{9A06A86D-C2CC-4978-AF74-06F9E9F5D582}" type="presOf" srcId="{A4931796-7D10-4F1D-A980-40D247929F18}" destId="{11B989F4-31B2-4E0F-B34B-CD29531F1D3A}" srcOrd="0" destOrd="0" presId="urn:microsoft.com/office/officeart/2008/layout/HorizontalMultiLevelHierarchy"/>
    <dgm:cxn modelId="{B17F7BE9-F8DC-4AE9-B7B1-90F6FD88E0FD}" srcId="{646538AA-A29E-45EB-B0C5-F9772398DDC7}" destId="{FA4E0322-6E9D-4A4A-A573-FF24814C9963}" srcOrd="0" destOrd="0" parTransId="{A95ADB50-6FF0-43AB-A103-B70DF0D02CE5}" sibTransId="{F5049827-BD14-4E4F-AD7C-44FE612B6230}"/>
    <dgm:cxn modelId="{4ED4DE73-20DA-420D-BA44-6E3862AE87B4}" type="presOf" srcId="{119B1F68-FBC3-48C9-9D4C-6B09BF01AA6D}" destId="{374E5A3A-727A-41C3-B356-32E85B155010}" srcOrd="0" destOrd="0" presId="urn:microsoft.com/office/officeart/2008/layout/HorizontalMultiLevelHierarchy"/>
    <dgm:cxn modelId="{6A142D24-20D9-45D8-8E86-7A2B5E4AF3F8}" srcId="{038A05D8-C3F9-45D9-9C8F-5749DF527259}" destId="{81A68883-D11B-4F7D-BA9F-11075A0E2BBE}" srcOrd="0" destOrd="0" parTransId="{6E1A4BA9-9B89-4BC0-BA23-696DF48E20B6}" sibTransId="{E55F917E-B1A2-4FA1-8A1B-66FCADECBC75}"/>
    <dgm:cxn modelId="{7C1947CB-2128-46DE-8EE7-1DDBF0B0DA31}" srcId="{FA9B7121-6602-4335-B20B-32C3AB78FD16}" destId="{708EE30A-33C2-46A0-8B23-246C9BABD566}" srcOrd="0" destOrd="0" parTransId="{8D4D48A8-1FB8-40F1-989A-AAD454207E21}" sibTransId="{A04FA0D4-056D-48BE-8D14-86699C700B4C}"/>
    <dgm:cxn modelId="{9113EA86-8152-4A75-B800-B41FD0ED396F}" type="presOf" srcId="{A4931796-7D10-4F1D-A980-40D247929F18}" destId="{8C51E250-4A7D-497A-9682-63B444359A39}" srcOrd="1" destOrd="0" presId="urn:microsoft.com/office/officeart/2008/layout/HorizontalMultiLevelHierarchy"/>
    <dgm:cxn modelId="{7244BBE9-413C-431B-AAA3-A42CB99DACB7}" type="presOf" srcId="{E04C436B-FC75-4825-9490-830257A56E94}" destId="{0215DC21-1437-4AA9-AD9C-A4BA45E30797}" srcOrd="1" destOrd="0" presId="urn:microsoft.com/office/officeart/2008/layout/HorizontalMultiLevelHierarchy"/>
    <dgm:cxn modelId="{E7B6BB42-B4CE-4A25-A9EC-73A785CA3677}" type="presOf" srcId="{A95ADB50-6FF0-43AB-A103-B70DF0D02CE5}" destId="{8DA029C7-C1A8-4AE4-B729-139768642E5B}" srcOrd="0" destOrd="0" presId="urn:microsoft.com/office/officeart/2008/layout/HorizontalMultiLevelHierarchy"/>
    <dgm:cxn modelId="{F0D7E1E2-C780-4F1C-AEAF-A5F3C2B06CC8}" srcId="{018424AE-FDA5-4C3A-A764-A31A2F38B3AD}" destId="{D8977048-8094-4DAF-AC75-24D35F195178}" srcOrd="0" destOrd="0" parTransId="{E763C33A-96D6-4848-82B5-97E46381CB2E}" sibTransId="{D76D4027-6FB9-4D74-985C-97138D252DC6}"/>
    <dgm:cxn modelId="{75E183B5-EA1F-4440-B603-055A3AE64AC3}" type="presOf" srcId="{708EE30A-33C2-46A0-8B23-246C9BABD566}" destId="{9E299271-5334-4701-B02C-CD47C22AC7E9}" srcOrd="0" destOrd="0" presId="urn:microsoft.com/office/officeart/2008/layout/HorizontalMultiLevelHierarchy"/>
    <dgm:cxn modelId="{DBA08CEB-1F2D-4578-8BC4-E1B0971D7FBB}" type="presOf" srcId="{E03FF97F-3ED5-4D2D-9CB9-1CB95F62956F}" destId="{893337DC-DF4A-4C3D-BFD6-8373E55BA750}" srcOrd="1" destOrd="0" presId="urn:microsoft.com/office/officeart/2008/layout/HorizontalMultiLevelHierarchy"/>
    <dgm:cxn modelId="{1CF22190-BE1C-484E-B49A-84B50F616A6E}" type="presOf" srcId="{A54A4F07-F440-47C9-AA42-143A84BC7D13}" destId="{80D94B68-AAC9-4543-98BD-8EB51DB3D38D}" srcOrd="0" destOrd="0" presId="urn:microsoft.com/office/officeart/2008/layout/HorizontalMultiLevelHierarchy"/>
    <dgm:cxn modelId="{A0B853F0-6A00-42F3-A906-B01C31FA2FE3}" type="presOf" srcId="{D8977048-8094-4DAF-AC75-24D35F195178}" destId="{CC48E8CA-ECE4-4348-AADA-159F7C2FC7CD}" srcOrd="0" destOrd="0" presId="urn:microsoft.com/office/officeart/2008/layout/HorizontalMultiLevelHierarchy"/>
    <dgm:cxn modelId="{217343B1-5BE0-43D3-84FE-57C04B64B638}" srcId="{8D42DA33-A3F0-42B8-A7EB-288A3D906CB5}" destId="{C3423452-91C1-4ECB-A7E3-7B2BC50E7B3C}" srcOrd="0" destOrd="0" parTransId="{D7C82314-792F-43EA-80E3-351439CF2C7E}" sibTransId="{0256025E-FC58-4961-91CC-D90CC14F047F}"/>
    <dgm:cxn modelId="{EB94657D-9B10-4F37-8157-E2F28474D75B}" type="presOf" srcId="{D7C82314-792F-43EA-80E3-351439CF2C7E}" destId="{502770A7-A9F6-4B5E-9BEA-20E7E11833F8}" srcOrd="1" destOrd="0" presId="urn:microsoft.com/office/officeart/2008/layout/HorizontalMultiLevelHierarchy"/>
    <dgm:cxn modelId="{74EA1EA5-656A-4368-A997-010474F2ADEB}" type="presOf" srcId="{A83B40FA-4B5F-47E5-AF96-392F571C6B3E}" destId="{5E921FDC-2056-46E1-B49E-1B848C54FC19}" srcOrd="0" destOrd="0" presId="urn:microsoft.com/office/officeart/2008/layout/HorizontalMultiLevelHierarchy"/>
    <dgm:cxn modelId="{EC7CCE5C-C635-4DA1-BDCC-B79C35B7584E}" type="presOf" srcId="{A95ADB50-6FF0-43AB-A103-B70DF0D02CE5}" destId="{9D0E5F93-673D-4D80-BE44-FF7E596360A0}" srcOrd="1" destOrd="0" presId="urn:microsoft.com/office/officeart/2008/layout/HorizontalMultiLevelHierarchy"/>
    <dgm:cxn modelId="{81391F8F-24C1-4411-8346-F7057600ECD6}" type="presOf" srcId="{C3423452-91C1-4ECB-A7E3-7B2BC50E7B3C}" destId="{54317F72-1CB5-4EDA-99E0-AD8E7CA84E6C}" srcOrd="0" destOrd="0" presId="urn:microsoft.com/office/officeart/2008/layout/HorizontalMultiLevelHierarchy"/>
    <dgm:cxn modelId="{8FEB9EE4-4E83-4D76-BB3C-0241E14C4753}" srcId="{B3AD9D6B-EF63-4AFA-9BBF-014D39DC126F}" destId="{A54A4F07-F440-47C9-AA42-143A84BC7D13}" srcOrd="0" destOrd="0" parTransId="{4B1A8533-DDAD-483E-AF69-99C1DE49204F}" sibTransId="{A2940F53-0CE3-4566-B26F-A52F0C517673}"/>
    <dgm:cxn modelId="{6F3D0F6E-B1C3-40D9-B57D-2216F3BAC30B}" type="presOf" srcId="{4B1A8533-DDAD-483E-AF69-99C1DE49204F}" destId="{C2919ECE-45E1-4F99-99C9-B4F15D165B78}" srcOrd="0" destOrd="0" presId="urn:microsoft.com/office/officeart/2008/layout/HorizontalMultiLevelHierarchy"/>
    <dgm:cxn modelId="{797344AB-6FBD-4638-A46B-E7104CB3A9A9}" type="presOf" srcId="{0AD89345-E8B3-4E14-875C-CB503B39395C}" destId="{B09D8076-D6B3-4B72-8C99-FD75AA7AD072}" srcOrd="1" destOrd="0" presId="urn:microsoft.com/office/officeart/2008/layout/HorizontalMultiLevelHierarchy"/>
    <dgm:cxn modelId="{6FBDDC00-B84A-436F-8009-EA4BBA676146}" srcId="{8CF5D743-76DB-479E-804F-B7C97C4A7D56}" destId="{23D387B0-62BF-462C-8C07-CC9384A77F67}" srcOrd="0" destOrd="0" parTransId="{A83B40FA-4B5F-47E5-AF96-392F571C6B3E}" sibTransId="{53F5AF01-E6F0-421C-BF34-9C4D2324D4A9}"/>
    <dgm:cxn modelId="{6871E5F3-E86F-4E20-9E3E-0E6861FDE43D}" type="presOf" srcId="{3C9E3357-242B-4456-87C0-5401F6B8F6DE}" destId="{738EB328-BC54-490E-9844-FB1C2426AD2C}" srcOrd="0" destOrd="0" presId="urn:microsoft.com/office/officeart/2008/layout/HorizontalMultiLevelHierarchy"/>
    <dgm:cxn modelId="{8FB1098A-2A05-47A8-9133-52176769B9C6}" type="presOf" srcId="{040E5836-2AA2-40E2-9697-EEC7F8D1E203}" destId="{3EFA5C2F-F6DA-4E9D-B35C-9781A33D4B9F}" srcOrd="0" destOrd="0" presId="urn:microsoft.com/office/officeart/2008/layout/HorizontalMultiLevelHierarchy"/>
    <dgm:cxn modelId="{7FD143B3-CDD9-49B6-83DC-14B55F71CD14}" type="presOf" srcId="{91F16DD8-4635-43E9-B373-1E0E6A1429D6}" destId="{7C5623DB-06CC-4AB8-9302-7DFFF8B668DF}" srcOrd="0" destOrd="0" presId="urn:microsoft.com/office/officeart/2008/layout/HorizontalMultiLevelHierarchy"/>
    <dgm:cxn modelId="{2968C0D0-DF31-4336-98A4-6397DC5F5B9F}" type="presParOf" srcId="{D2BCE5E5-4F60-42EA-8A5C-C3952562A5D8}" destId="{139CB492-607B-45BE-8F35-A3DE99D3842C}" srcOrd="0" destOrd="0" presId="urn:microsoft.com/office/officeart/2008/layout/HorizontalMultiLevelHierarchy"/>
    <dgm:cxn modelId="{C85C6694-472B-400C-96E8-799305C4C910}" type="presParOf" srcId="{139CB492-607B-45BE-8F35-A3DE99D3842C}" destId="{9E299271-5334-4701-B02C-CD47C22AC7E9}" srcOrd="0" destOrd="0" presId="urn:microsoft.com/office/officeart/2008/layout/HorizontalMultiLevelHierarchy"/>
    <dgm:cxn modelId="{45246948-0D27-4B42-B7EC-CA9EE116BB42}" type="presParOf" srcId="{139CB492-607B-45BE-8F35-A3DE99D3842C}" destId="{8955847E-3537-4655-B6F7-C76EBBAAA103}" srcOrd="1" destOrd="0" presId="urn:microsoft.com/office/officeart/2008/layout/HorizontalMultiLevelHierarchy"/>
    <dgm:cxn modelId="{D7BD8F0B-FA76-4227-8D69-734ED2ECCC57}" type="presParOf" srcId="{8955847E-3537-4655-B6F7-C76EBBAAA103}" destId="{7C5623DB-06CC-4AB8-9302-7DFFF8B668DF}" srcOrd="0" destOrd="0" presId="urn:microsoft.com/office/officeart/2008/layout/HorizontalMultiLevelHierarchy"/>
    <dgm:cxn modelId="{9F2DD565-AFB1-4F01-AD93-CC0ECBBF481C}" type="presParOf" srcId="{7C5623DB-06CC-4AB8-9302-7DFFF8B668DF}" destId="{A5FCFCBE-522D-4105-8E98-F2D4C198B10E}" srcOrd="0" destOrd="0" presId="urn:microsoft.com/office/officeart/2008/layout/HorizontalMultiLevelHierarchy"/>
    <dgm:cxn modelId="{B578F355-3760-4269-A32B-6BC33B3B36A5}" type="presParOf" srcId="{8955847E-3537-4655-B6F7-C76EBBAAA103}" destId="{C58ABDFE-F49E-45AD-B52B-0F63566D8832}" srcOrd="1" destOrd="0" presId="urn:microsoft.com/office/officeart/2008/layout/HorizontalMultiLevelHierarchy"/>
    <dgm:cxn modelId="{D7648AE9-7F79-4919-9BFD-1359C059E176}" type="presParOf" srcId="{C58ABDFE-F49E-45AD-B52B-0F63566D8832}" destId="{308FA5A1-2673-4294-B290-D450993F5FF5}" srcOrd="0" destOrd="0" presId="urn:microsoft.com/office/officeart/2008/layout/HorizontalMultiLevelHierarchy"/>
    <dgm:cxn modelId="{D615A20D-C308-4FA6-8A62-13064F969B90}" type="presParOf" srcId="{C58ABDFE-F49E-45AD-B52B-0F63566D8832}" destId="{8629154C-5C6F-4E31-848F-B01BACB27DA8}" srcOrd="1" destOrd="0" presId="urn:microsoft.com/office/officeart/2008/layout/HorizontalMultiLevelHierarchy"/>
    <dgm:cxn modelId="{3B510DF0-B012-4B9B-A772-4FF5ED4949FC}" type="presParOf" srcId="{8629154C-5C6F-4E31-848F-B01BACB27DA8}" destId="{009867B5-BFDC-4739-BF76-CD6B668CEEE1}" srcOrd="0" destOrd="0" presId="urn:microsoft.com/office/officeart/2008/layout/HorizontalMultiLevelHierarchy"/>
    <dgm:cxn modelId="{B7FC53CB-04EF-4976-9DF7-046B56C9BCEF}" type="presParOf" srcId="{009867B5-BFDC-4739-BF76-CD6B668CEEE1}" destId="{502770A7-A9F6-4B5E-9BEA-20E7E11833F8}" srcOrd="0" destOrd="0" presId="urn:microsoft.com/office/officeart/2008/layout/HorizontalMultiLevelHierarchy"/>
    <dgm:cxn modelId="{56CA25EF-5506-48B6-AC65-D5E20FFB2A52}" type="presParOf" srcId="{8629154C-5C6F-4E31-848F-B01BACB27DA8}" destId="{56D5569C-00EF-4CCD-9448-AA1AE944C7D3}" srcOrd="1" destOrd="0" presId="urn:microsoft.com/office/officeart/2008/layout/HorizontalMultiLevelHierarchy"/>
    <dgm:cxn modelId="{09B0DB37-BB05-433D-96BB-D7A46FF7CB5F}" type="presParOf" srcId="{56D5569C-00EF-4CCD-9448-AA1AE944C7D3}" destId="{54317F72-1CB5-4EDA-99E0-AD8E7CA84E6C}" srcOrd="0" destOrd="0" presId="urn:microsoft.com/office/officeart/2008/layout/HorizontalMultiLevelHierarchy"/>
    <dgm:cxn modelId="{521AE154-8FD4-4165-9093-9C3A23105774}" type="presParOf" srcId="{56D5569C-00EF-4CCD-9448-AA1AE944C7D3}" destId="{E52A4536-237F-45C3-B149-3762DC6E362F}" srcOrd="1" destOrd="0" presId="urn:microsoft.com/office/officeart/2008/layout/HorizontalMultiLevelHierarchy"/>
    <dgm:cxn modelId="{AEC96AD7-B947-4780-99F6-E80152F5BA55}" type="presParOf" srcId="{E52A4536-237F-45C3-B149-3762DC6E362F}" destId="{04707FD8-3191-4676-A026-B890C8FB3686}" srcOrd="0" destOrd="0" presId="urn:microsoft.com/office/officeart/2008/layout/HorizontalMultiLevelHierarchy"/>
    <dgm:cxn modelId="{323D6BAF-733E-462D-8EF9-B8B0749F12FC}" type="presParOf" srcId="{04707FD8-3191-4676-A026-B890C8FB3686}" destId="{721BB69F-5A60-4503-8AEB-42D9CE28A1BA}" srcOrd="0" destOrd="0" presId="urn:microsoft.com/office/officeart/2008/layout/HorizontalMultiLevelHierarchy"/>
    <dgm:cxn modelId="{1A301538-22D5-46EA-A522-97182B28E677}" type="presParOf" srcId="{E52A4536-237F-45C3-B149-3762DC6E362F}" destId="{F706D6A5-E46E-4179-99CA-CB9922580F11}" srcOrd="1" destOrd="0" presId="urn:microsoft.com/office/officeart/2008/layout/HorizontalMultiLevelHierarchy"/>
    <dgm:cxn modelId="{6D31C6FF-184F-4D09-8EF6-F5198CAB917B}" type="presParOf" srcId="{F706D6A5-E46E-4179-99CA-CB9922580F11}" destId="{1EB6CA65-5233-4997-B925-4964030627B6}" srcOrd="0" destOrd="0" presId="urn:microsoft.com/office/officeart/2008/layout/HorizontalMultiLevelHierarchy"/>
    <dgm:cxn modelId="{DC474573-33A9-4F63-A6D4-28696EDE56C6}" type="presParOf" srcId="{F706D6A5-E46E-4179-99CA-CB9922580F11}" destId="{C792FE60-D4C5-47CC-B088-7157C9BF1D38}" srcOrd="1" destOrd="0" presId="urn:microsoft.com/office/officeart/2008/layout/HorizontalMultiLevelHierarchy"/>
    <dgm:cxn modelId="{401A459B-9ED4-4D10-9F20-98573D936B25}" type="presParOf" srcId="{C792FE60-D4C5-47CC-B088-7157C9BF1D38}" destId="{915E8C87-98FC-471D-A6EB-AECA33E4C61B}" srcOrd="0" destOrd="0" presId="urn:microsoft.com/office/officeart/2008/layout/HorizontalMultiLevelHierarchy"/>
    <dgm:cxn modelId="{2BE7E729-B773-4284-B97F-D23AB10A59D4}" type="presParOf" srcId="{915E8C87-98FC-471D-A6EB-AECA33E4C61B}" destId="{B09D8076-D6B3-4B72-8C99-FD75AA7AD072}" srcOrd="0" destOrd="0" presId="urn:microsoft.com/office/officeart/2008/layout/HorizontalMultiLevelHierarchy"/>
    <dgm:cxn modelId="{4645C200-60DA-4F99-9DF6-835595A4BABC}" type="presParOf" srcId="{C792FE60-D4C5-47CC-B088-7157C9BF1D38}" destId="{97F75116-4EC7-44D3-A6D4-9D8F8857669A}" srcOrd="1" destOrd="0" presId="urn:microsoft.com/office/officeart/2008/layout/HorizontalMultiLevelHierarchy"/>
    <dgm:cxn modelId="{172FF9B9-0C61-4D11-9F22-5BB9E543399A}" type="presParOf" srcId="{97F75116-4EC7-44D3-A6D4-9D8F8857669A}" destId="{82CCD7C6-12E6-4B92-861E-DE071F9DDB8E}" srcOrd="0" destOrd="0" presId="urn:microsoft.com/office/officeart/2008/layout/HorizontalMultiLevelHierarchy"/>
    <dgm:cxn modelId="{65787103-6FDE-4AED-BEDC-5F80054134F5}" type="presParOf" srcId="{97F75116-4EC7-44D3-A6D4-9D8F8857669A}" destId="{B1D25B53-19F0-4349-A464-A270AEA03DA0}" srcOrd="1" destOrd="0" presId="urn:microsoft.com/office/officeart/2008/layout/HorizontalMultiLevelHierarchy"/>
    <dgm:cxn modelId="{E1D3C717-F98D-40B1-B989-07B6F27AE9E7}" type="presParOf" srcId="{8629154C-5C6F-4E31-848F-B01BACB27DA8}" destId="{738EB328-BC54-490E-9844-FB1C2426AD2C}" srcOrd="2" destOrd="0" presId="urn:microsoft.com/office/officeart/2008/layout/HorizontalMultiLevelHierarchy"/>
    <dgm:cxn modelId="{A4CFD326-A896-4AE5-B7D1-35E305CF11F6}" type="presParOf" srcId="{738EB328-BC54-490E-9844-FB1C2426AD2C}" destId="{AEBF58D5-D65F-4DC3-AB3A-5C0F9BF1527C}" srcOrd="0" destOrd="0" presId="urn:microsoft.com/office/officeart/2008/layout/HorizontalMultiLevelHierarchy"/>
    <dgm:cxn modelId="{49D24565-95E6-4378-9128-C446EE352E9B}" type="presParOf" srcId="{8629154C-5C6F-4E31-848F-B01BACB27DA8}" destId="{1390AA45-4D59-4720-BB28-1F6E8002AF6D}" srcOrd="3" destOrd="0" presId="urn:microsoft.com/office/officeart/2008/layout/HorizontalMultiLevelHierarchy"/>
    <dgm:cxn modelId="{9BDD0D00-DEFB-40C9-A687-D72C64BAADB9}" type="presParOf" srcId="{1390AA45-4D59-4720-BB28-1F6E8002AF6D}" destId="{816C798C-A5EC-449A-8EB3-92F0376B5642}" srcOrd="0" destOrd="0" presId="urn:microsoft.com/office/officeart/2008/layout/HorizontalMultiLevelHierarchy"/>
    <dgm:cxn modelId="{CA6684F1-BD1B-43E8-8AAF-3C7D216EEF1E}" type="presParOf" srcId="{1390AA45-4D59-4720-BB28-1F6E8002AF6D}" destId="{D26093D2-A77D-43BC-A09E-969862A482C6}" srcOrd="1" destOrd="0" presId="urn:microsoft.com/office/officeart/2008/layout/HorizontalMultiLevelHierarchy"/>
    <dgm:cxn modelId="{6125BAAB-E328-4DB0-968D-D41E654A1605}" type="presParOf" srcId="{D26093D2-A77D-43BC-A09E-969862A482C6}" destId="{668D7961-F63D-4318-9258-CF5376E15C19}" srcOrd="0" destOrd="0" presId="urn:microsoft.com/office/officeart/2008/layout/HorizontalMultiLevelHierarchy"/>
    <dgm:cxn modelId="{88140594-B2F5-4731-86B5-511C985A3253}" type="presParOf" srcId="{668D7961-F63D-4318-9258-CF5376E15C19}" destId="{893337DC-DF4A-4C3D-BFD6-8373E55BA750}" srcOrd="0" destOrd="0" presId="urn:microsoft.com/office/officeart/2008/layout/HorizontalMultiLevelHierarchy"/>
    <dgm:cxn modelId="{AB5F3DD1-1DE0-417C-9E53-630C1BB7EF14}" type="presParOf" srcId="{D26093D2-A77D-43BC-A09E-969862A482C6}" destId="{4E4B5A0A-292A-4F2C-9998-9ED6F62BA9C1}" srcOrd="1" destOrd="0" presId="urn:microsoft.com/office/officeart/2008/layout/HorizontalMultiLevelHierarchy"/>
    <dgm:cxn modelId="{3D44306E-C02E-4577-B732-972FAC1D0A23}" type="presParOf" srcId="{4E4B5A0A-292A-4F2C-9998-9ED6F62BA9C1}" destId="{D7135DE6-CD7E-434C-8F19-DD7E6586B91F}" srcOrd="0" destOrd="0" presId="urn:microsoft.com/office/officeart/2008/layout/HorizontalMultiLevelHierarchy"/>
    <dgm:cxn modelId="{14055D5D-1F6D-49E3-BB40-97DD98D7B6AC}" type="presParOf" srcId="{4E4B5A0A-292A-4F2C-9998-9ED6F62BA9C1}" destId="{1281EAD5-6691-4A78-BAE5-36D0F3624577}" srcOrd="1" destOrd="0" presId="urn:microsoft.com/office/officeart/2008/layout/HorizontalMultiLevelHierarchy"/>
    <dgm:cxn modelId="{CCC1160C-4B61-48C2-A059-306B47CB2926}" type="presParOf" srcId="{1281EAD5-6691-4A78-BAE5-36D0F3624577}" destId="{C2919ECE-45E1-4F99-99C9-B4F15D165B78}" srcOrd="0" destOrd="0" presId="urn:microsoft.com/office/officeart/2008/layout/HorizontalMultiLevelHierarchy"/>
    <dgm:cxn modelId="{7054BC7C-D177-4F3B-8B47-027801941E7D}" type="presParOf" srcId="{C2919ECE-45E1-4F99-99C9-B4F15D165B78}" destId="{BA851C3D-1FEF-48A8-8610-94BC83224051}" srcOrd="0" destOrd="0" presId="urn:microsoft.com/office/officeart/2008/layout/HorizontalMultiLevelHierarchy"/>
    <dgm:cxn modelId="{F2E3C642-E4F3-4981-B122-A5A740EDE38B}" type="presParOf" srcId="{1281EAD5-6691-4A78-BAE5-36D0F3624577}" destId="{9B7CD647-0B59-44C4-B855-E860DAFB3BBA}" srcOrd="1" destOrd="0" presId="urn:microsoft.com/office/officeart/2008/layout/HorizontalMultiLevelHierarchy"/>
    <dgm:cxn modelId="{AE562A75-BDAD-4531-BEA0-6605FC26B28C}" type="presParOf" srcId="{9B7CD647-0B59-44C4-B855-E860DAFB3BBA}" destId="{80D94B68-AAC9-4543-98BD-8EB51DB3D38D}" srcOrd="0" destOrd="0" presId="urn:microsoft.com/office/officeart/2008/layout/HorizontalMultiLevelHierarchy"/>
    <dgm:cxn modelId="{ACF4ABC9-3FB4-46AB-8420-0650C0592EC3}" type="presParOf" srcId="{9B7CD647-0B59-44C4-B855-E860DAFB3BBA}" destId="{FF8B9E94-4779-41CD-B499-72FFF81A90E5}" srcOrd="1" destOrd="0" presId="urn:microsoft.com/office/officeart/2008/layout/HorizontalMultiLevelHierarchy"/>
    <dgm:cxn modelId="{57ED3FB1-CDF1-449B-A636-3D48700E88DC}" type="presParOf" srcId="{D26093D2-A77D-43BC-A09E-969862A482C6}" destId="{A2FD0961-843F-4166-91E8-E6D6CF8E64BD}" srcOrd="2" destOrd="0" presId="urn:microsoft.com/office/officeart/2008/layout/HorizontalMultiLevelHierarchy"/>
    <dgm:cxn modelId="{A0FA29D2-B988-46D3-A466-2C6A91BF7BAB}" type="presParOf" srcId="{A2FD0961-843F-4166-91E8-E6D6CF8E64BD}" destId="{6C4F3EB4-5648-4BCE-9E99-A00CCFBE3E43}" srcOrd="0" destOrd="0" presId="urn:microsoft.com/office/officeart/2008/layout/HorizontalMultiLevelHierarchy"/>
    <dgm:cxn modelId="{392DD5A7-AD56-4C01-B319-B2943EAC6E0B}" type="presParOf" srcId="{D26093D2-A77D-43BC-A09E-969862A482C6}" destId="{3DBF2D50-E283-4DAF-B52A-313100BEED09}" srcOrd="3" destOrd="0" presId="urn:microsoft.com/office/officeart/2008/layout/HorizontalMultiLevelHierarchy"/>
    <dgm:cxn modelId="{786BD3BC-3A90-41CC-A94B-B87EA99593C2}" type="presParOf" srcId="{3DBF2D50-E283-4DAF-B52A-313100BEED09}" destId="{EEFCF5D8-7B7A-4349-96F7-4714D02D86F7}" srcOrd="0" destOrd="0" presId="urn:microsoft.com/office/officeart/2008/layout/HorizontalMultiLevelHierarchy"/>
    <dgm:cxn modelId="{0B2615A0-ED7F-4FA2-ABEC-041F19ABC2A9}" type="presParOf" srcId="{3DBF2D50-E283-4DAF-B52A-313100BEED09}" destId="{8DFE59BC-8CC9-4F62-973D-7815353B471E}" srcOrd="1" destOrd="0" presId="urn:microsoft.com/office/officeart/2008/layout/HorizontalMultiLevelHierarchy"/>
    <dgm:cxn modelId="{A9C1384E-A303-492C-9628-96441D7FA09A}" type="presParOf" srcId="{8DFE59BC-8CC9-4F62-973D-7815353B471E}" destId="{5E921FDC-2056-46E1-B49E-1B848C54FC19}" srcOrd="0" destOrd="0" presId="urn:microsoft.com/office/officeart/2008/layout/HorizontalMultiLevelHierarchy"/>
    <dgm:cxn modelId="{4425736B-911E-48CE-A884-5DE76D20B904}" type="presParOf" srcId="{5E921FDC-2056-46E1-B49E-1B848C54FC19}" destId="{669AA387-0088-4774-B158-F79867DF6878}" srcOrd="0" destOrd="0" presId="urn:microsoft.com/office/officeart/2008/layout/HorizontalMultiLevelHierarchy"/>
    <dgm:cxn modelId="{4DE861CD-8BEE-42BC-B5E5-354F98C53758}" type="presParOf" srcId="{8DFE59BC-8CC9-4F62-973D-7815353B471E}" destId="{697F6B29-3763-4415-8B93-347ED7097B47}" srcOrd="1" destOrd="0" presId="urn:microsoft.com/office/officeart/2008/layout/HorizontalMultiLevelHierarchy"/>
    <dgm:cxn modelId="{E2AB5F24-04F7-45FA-9CC6-4673795A46E3}" type="presParOf" srcId="{697F6B29-3763-4415-8B93-347ED7097B47}" destId="{B408C3A7-34BA-403D-BC63-BDC1BF0CE7BC}" srcOrd="0" destOrd="0" presId="urn:microsoft.com/office/officeart/2008/layout/HorizontalMultiLevelHierarchy"/>
    <dgm:cxn modelId="{483C94AD-EA02-42FF-B4F6-22EE0ED84325}" type="presParOf" srcId="{697F6B29-3763-4415-8B93-347ED7097B47}" destId="{CA533C64-CA19-40DB-A29D-2CEBAF6A5DF6}" srcOrd="1" destOrd="0" presId="urn:microsoft.com/office/officeart/2008/layout/HorizontalMultiLevelHierarchy"/>
    <dgm:cxn modelId="{DEFC8A88-6ED5-46C6-9CCB-1F518C446446}" type="presParOf" srcId="{8955847E-3537-4655-B6F7-C76EBBAAA103}" destId="{C4C3E631-33EB-4323-BB7B-9FF515D6FE64}" srcOrd="2" destOrd="0" presId="urn:microsoft.com/office/officeart/2008/layout/HorizontalMultiLevelHierarchy"/>
    <dgm:cxn modelId="{8E41B4DF-CE95-4082-BE1B-C3F5DE660D17}" type="presParOf" srcId="{C4C3E631-33EB-4323-BB7B-9FF515D6FE64}" destId="{0215DC21-1437-4AA9-AD9C-A4BA45E30797}" srcOrd="0" destOrd="0" presId="urn:microsoft.com/office/officeart/2008/layout/HorizontalMultiLevelHierarchy"/>
    <dgm:cxn modelId="{F782B414-1C20-47E4-9182-12585E901213}" type="presParOf" srcId="{8955847E-3537-4655-B6F7-C76EBBAAA103}" destId="{D6B77561-D06E-47AB-B54F-C51464A7BCB8}" srcOrd="3" destOrd="0" presId="urn:microsoft.com/office/officeart/2008/layout/HorizontalMultiLevelHierarchy"/>
    <dgm:cxn modelId="{5EE4682A-769A-425F-AD99-D86836E6D173}" type="presParOf" srcId="{D6B77561-D06E-47AB-B54F-C51464A7BCB8}" destId="{F6262205-9F40-4BB2-B9A7-AD4AA4D57077}" srcOrd="0" destOrd="0" presId="urn:microsoft.com/office/officeart/2008/layout/HorizontalMultiLevelHierarchy"/>
    <dgm:cxn modelId="{D173B265-4790-4A9C-91A4-56CD58107E20}" type="presParOf" srcId="{D6B77561-D06E-47AB-B54F-C51464A7BCB8}" destId="{29AFC9C1-8F85-4C2C-8767-5F7E231B62A4}" srcOrd="1" destOrd="0" presId="urn:microsoft.com/office/officeart/2008/layout/HorizontalMultiLevelHierarchy"/>
    <dgm:cxn modelId="{D3685371-F1B8-4B98-9BDB-D6A32F1A8B59}" type="presParOf" srcId="{29AFC9C1-8F85-4C2C-8767-5F7E231B62A4}" destId="{8DA029C7-C1A8-4AE4-B729-139768642E5B}" srcOrd="0" destOrd="0" presId="urn:microsoft.com/office/officeart/2008/layout/HorizontalMultiLevelHierarchy"/>
    <dgm:cxn modelId="{64F66101-AB95-4050-BED2-624A5392B0CA}" type="presParOf" srcId="{8DA029C7-C1A8-4AE4-B729-139768642E5B}" destId="{9D0E5F93-673D-4D80-BE44-FF7E596360A0}" srcOrd="0" destOrd="0" presId="urn:microsoft.com/office/officeart/2008/layout/HorizontalMultiLevelHierarchy"/>
    <dgm:cxn modelId="{81F08050-64F2-4D7C-85BE-516538A8B810}" type="presParOf" srcId="{29AFC9C1-8F85-4C2C-8767-5F7E231B62A4}" destId="{020AD18F-4C9E-42B4-8C21-840A293110EC}" srcOrd="1" destOrd="0" presId="urn:microsoft.com/office/officeart/2008/layout/HorizontalMultiLevelHierarchy"/>
    <dgm:cxn modelId="{43705122-3873-4E89-B7D1-52BFF71AFBD5}" type="presParOf" srcId="{020AD18F-4C9E-42B4-8C21-840A293110EC}" destId="{8856AAA6-DB52-40C0-AEE1-3C555E1A7D85}" srcOrd="0" destOrd="0" presId="urn:microsoft.com/office/officeart/2008/layout/HorizontalMultiLevelHierarchy"/>
    <dgm:cxn modelId="{BCDDCE8D-820C-4535-9809-A9B61DA159FB}" type="presParOf" srcId="{020AD18F-4C9E-42B4-8C21-840A293110EC}" destId="{86E16450-6445-44CF-A887-6F91E5C80D5C}" srcOrd="1" destOrd="0" presId="urn:microsoft.com/office/officeart/2008/layout/HorizontalMultiLevelHierarchy"/>
    <dgm:cxn modelId="{C2A92E2D-3198-4DC4-8754-498B5E2EB14F}" type="presParOf" srcId="{86E16450-6445-44CF-A887-6F91E5C80D5C}" destId="{3B7317E2-FC71-4B19-9A56-7F3A4C57699C}" srcOrd="0" destOrd="0" presId="urn:microsoft.com/office/officeart/2008/layout/HorizontalMultiLevelHierarchy"/>
    <dgm:cxn modelId="{C453F0FA-C4E1-4745-9FA2-7AC232D4E492}" type="presParOf" srcId="{3B7317E2-FC71-4B19-9A56-7F3A4C57699C}" destId="{E78F21E8-AEC3-44EF-8636-81519304F76E}" srcOrd="0" destOrd="0" presId="urn:microsoft.com/office/officeart/2008/layout/HorizontalMultiLevelHierarchy"/>
    <dgm:cxn modelId="{D4EC32F2-74F7-483C-AEA9-50239FB67D74}" type="presParOf" srcId="{86E16450-6445-44CF-A887-6F91E5C80D5C}" destId="{5F8D2C78-86A8-4030-96FE-30BF0D31751B}" srcOrd="1" destOrd="0" presId="urn:microsoft.com/office/officeart/2008/layout/HorizontalMultiLevelHierarchy"/>
    <dgm:cxn modelId="{AAF194C2-7C4B-4E3D-BFF0-F8921CA86773}" type="presParOf" srcId="{5F8D2C78-86A8-4030-96FE-30BF0D31751B}" destId="{0A0AAE17-020B-4743-AEB2-8B276129BF8F}" srcOrd="0" destOrd="0" presId="urn:microsoft.com/office/officeart/2008/layout/HorizontalMultiLevelHierarchy"/>
    <dgm:cxn modelId="{84AAB7EC-F850-4DA5-AB5D-099DAE4105C0}" type="presParOf" srcId="{5F8D2C78-86A8-4030-96FE-30BF0D31751B}" destId="{A7CD6F32-7619-418F-9713-3BBBC3350E84}" srcOrd="1" destOrd="0" presId="urn:microsoft.com/office/officeart/2008/layout/HorizontalMultiLevelHierarchy"/>
    <dgm:cxn modelId="{DBDA35C9-159F-4587-A48B-D23C55078ACB}" type="presParOf" srcId="{A7CD6F32-7619-418F-9713-3BBBC3350E84}" destId="{CD00EBE4-2DF8-4D9C-9078-F3A56D9D24EB}" srcOrd="0" destOrd="0" presId="urn:microsoft.com/office/officeart/2008/layout/HorizontalMultiLevelHierarchy"/>
    <dgm:cxn modelId="{5CA8FF49-16E4-4D25-95BE-3684DCDCD082}" type="presParOf" srcId="{CD00EBE4-2DF8-4D9C-9078-F3A56D9D24EB}" destId="{BD9EEB7A-98A7-4513-84CC-F5FD0E48F1F1}" srcOrd="0" destOrd="0" presId="urn:microsoft.com/office/officeart/2008/layout/HorizontalMultiLevelHierarchy"/>
    <dgm:cxn modelId="{DB6E6BEA-7014-4655-8CB0-511433EF67C6}" type="presParOf" srcId="{A7CD6F32-7619-418F-9713-3BBBC3350E84}" destId="{BD0198A4-DD63-45F4-A392-D858AACE508B}" srcOrd="1" destOrd="0" presId="urn:microsoft.com/office/officeart/2008/layout/HorizontalMultiLevelHierarchy"/>
    <dgm:cxn modelId="{C9A43D1F-01BD-47B0-B08A-8FE73C0D1FAD}" type="presParOf" srcId="{BD0198A4-DD63-45F4-A392-D858AACE508B}" destId="{A6AA6295-BB14-475B-A474-3B26DE31EB9D}" srcOrd="0" destOrd="0" presId="urn:microsoft.com/office/officeart/2008/layout/HorizontalMultiLevelHierarchy"/>
    <dgm:cxn modelId="{2919DA74-A1D5-4C43-A7D5-FEE85CF1449F}" type="presParOf" srcId="{BD0198A4-DD63-45F4-A392-D858AACE508B}" destId="{6E11696D-579C-4219-8182-3B8DFD6F855F}" srcOrd="1" destOrd="0" presId="urn:microsoft.com/office/officeart/2008/layout/HorizontalMultiLevelHierarchy"/>
    <dgm:cxn modelId="{3401DDCB-10DA-4E20-B1EB-5C5008299C9B}" type="presParOf" srcId="{8955847E-3537-4655-B6F7-C76EBBAAA103}" destId="{7704D776-930B-41D6-ABE5-6E1387A3981E}" srcOrd="4" destOrd="0" presId="urn:microsoft.com/office/officeart/2008/layout/HorizontalMultiLevelHierarchy"/>
    <dgm:cxn modelId="{7B4E05A0-5608-442A-AD19-FC7EECDB1A6F}" type="presParOf" srcId="{7704D776-930B-41D6-ABE5-6E1387A3981E}" destId="{40B2CAD5-20C2-4AC2-A5FC-18BF30D5D611}" srcOrd="0" destOrd="0" presId="urn:microsoft.com/office/officeart/2008/layout/HorizontalMultiLevelHierarchy"/>
    <dgm:cxn modelId="{CDAAE427-EDC2-4FF5-B9F6-248B8C18EBCC}" type="presParOf" srcId="{8955847E-3537-4655-B6F7-C76EBBAAA103}" destId="{CDBF8F66-4751-4EB0-AF98-36F91D09862A}" srcOrd="5" destOrd="0" presId="urn:microsoft.com/office/officeart/2008/layout/HorizontalMultiLevelHierarchy"/>
    <dgm:cxn modelId="{C12F9C3B-66DD-4CD5-B62B-132AE976549F}" type="presParOf" srcId="{CDBF8F66-4751-4EB0-AF98-36F91D09862A}" destId="{23726FE7-84FE-4596-83A3-D9E0E10C3C71}" srcOrd="0" destOrd="0" presId="urn:microsoft.com/office/officeart/2008/layout/HorizontalMultiLevelHierarchy"/>
    <dgm:cxn modelId="{63442A96-9103-4859-B5A7-17BC478B8107}" type="presParOf" srcId="{CDBF8F66-4751-4EB0-AF98-36F91D09862A}" destId="{E06E4CF5-CB44-4AC1-B35A-F3818458D726}" srcOrd="1" destOrd="0" presId="urn:microsoft.com/office/officeart/2008/layout/HorizontalMultiLevelHierarchy"/>
    <dgm:cxn modelId="{911B2009-F4D9-442E-827F-B31E983F74A3}" type="presParOf" srcId="{E06E4CF5-CB44-4AC1-B35A-F3818458D726}" destId="{4304D867-B905-4EE8-B3F5-D5C3E8618B04}" srcOrd="0" destOrd="0" presId="urn:microsoft.com/office/officeart/2008/layout/HorizontalMultiLevelHierarchy"/>
    <dgm:cxn modelId="{18EF914F-A292-43A3-99AC-53368967DD32}" type="presParOf" srcId="{4304D867-B905-4EE8-B3F5-D5C3E8618B04}" destId="{314923B2-23AF-41BF-8522-8FF9CB6CA1D1}" srcOrd="0" destOrd="0" presId="urn:microsoft.com/office/officeart/2008/layout/HorizontalMultiLevelHierarchy"/>
    <dgm:cxn modelId="{73912F19-1507-4067-9EB3-3FAE9097D0D9}" type="presParOf" srcId="{E06E4CF5-CB44-4AC1-B35A-F3818458D726}" destId="{ABBD72EB-898C-4350-AB8A-FC737AAF185E}" srcOrd="1" destOrd="0" presId="urn:microsoft.com/office/officeart/2008/layout/HorizontalMultiLevelHierarchy"/>
    <dgm:cxn modelId="{FE44E9A8-BD4D-41E5-BD66-813F223B6EA3}" type="presParOf" srcId="{ABBD72EB-898C-4350-AB8A-FC737AAF185E}" destId="{9A7A41CE-7FF6-46F5-91E3-B48A37749CE1}" srcOrd="0" destOrd="0" presId="urn:microsoft.com/office/officeart/2008/layout/HorizontalMultiLevelHierarchy"/>
    <dgm:cxn modelId="{3D9532B9-F391-4E63-9FDF-B00ADBDFA6DF}" type="presParOf" srcId="{ABBD72EB-898C-4350-AB8A-FC737AAF185E}" destId="{CFCB7903-27E0-482F-92AA-A248E4903342}" srcOrd="1" destOrd="0" presId="urn:microsoft.com/office/officeart/2008/layout/HorizontalMultiLevelHierarchy"/>
    <dgm:cxn modelId="{F507AF48-2300-4E5F-A141-0F78E5AB13DD}" type="presParOf" srcId="{CFCB7903-27E0-482F-92AA-A248E4903342}" destId="{8BD508F8-5549-4761-9833-F4273B4E2855}" srcOrd="0" destOrd="0" presId="urn:microsoft.com/office/officeart/2008/layout/HorizontalMultiLevelHierarchy"/>
    <dgm:cxn modelId="{BD50EB70-E47D-40E3-8547-91FB0AEA6B82}" type="presParOf" srcId="{8BD508F8-5549-4761-9833-F4273B4E2855}" destId="{699E6BE5-9DE3-453A-9FE9-4878E5ED0B01}" srcOrd="0" destOrd="0" presId="urn:microsoft.com/office/officeart/2008/layout/HorizontalMultiLevelHierarchy"/>
    <dgm:cxn modelId="{3D30D190-0EDA-4534-B111-31A8F552961D}" type="presParOf" srcId="{CFCB7903-27E0-482F-92AA-A248E4903342}" destId="{DDD15349-A4F2-40A7-A462-2AAC218A6A17}" srcOrd="1" destOrd="0" presId="urn:microsoft.com/office/officeart/2008/layout/HorizontalMultiLevelHierarchy"/>
    <dgm:cxn modelId="{52F7D34A-762E-4164-AA81-5AB0D4A49AE7}" type="presParOf" srcId="{DDD15349-A4F2-40A7-A462-2AAC218A6A17}" destId="{1990BA3C-F8C0-4E28-AD44-867A7663DC05}" srcOrd="0" destOrd="0" presId="urn:microsoft.com/office/officeart/2008/layout/HorizontalMultiLevelHierarchy"/>
    <dgm:cxn modelId="{46EB2674-9435-4270-B4B5-130B12E05148}" type="presParOf" srcId="{DDD15349-A4F2-40A7-A462-2AAC218A6A17}" destId="{997B7EE0-CF03-4943-B9C4-8980D271E79F}" srcOrd="1" destOrd="0" presId="urn:microsoft.com/office/officeart/2008/layout/HorizontalMultiLevelHierarchy"/>
    <dgm:cxn modelId="{A8F3E506-14E9-4D07-AE2E-327DD2F1E9B7}" type="presParOf" srcId="{997B7EE0-CF03-4943-B9C4-8980D271E79F}" destId="{EAE19CC3-15FC-43B0-831F-C365340AB5B0}" srcOrd="0" destOrd="0" presId="urn:microsoft.com/office/officeart/2008/layout/HorizontalMultiLevelHierarchy"/>
    <dgm:cxn modelId="{5A27DEA2-BE99-4D5B-B0D7-DE42D836AA24}" type="presParOf" srcId="{EAE19CC3-15FC-43B0-831F-C365340AB5B0}" destId="{A2E76363-CEA9-4C11-84D3-C335E9055F90}" srcOrd="0" destOrd="0" presId="urn:microsoft.com/office/officeart/2008/layout/HorizontalMultiLevelHierarchy"/>
    <dgm:cxn modelId="{BDD64360-6933-451A-B88A-8D2DD1324918}" type="presParOf" srcId="{997B7EE0-CF03-4943-B9C4-8980D271E79F}" destId="{CD6A76F9-BE03-4899-83E2-95FE60E1050D}" srcOrd="1" destOrd="0" presId="urn:microsoft.com/office/officeart/2008/layout/HorizontalMultiLevelHierarchy"/>
    <dgm:cxn modelId="{4809F8D1-50B3-4A7F-90C8-2F59B0A16316}" type="presParOf" srcId="{CD6A76F9-BE03-4899-83E2-95FE60E1050D}" destId="{70317351-4B00-449E-9F48-EAEBCC201FDC}" srcOrd="0" destOrd="0" presId="urn:microsoft.com/office/officeart/2008/layout/HorizontalMultiLevelHierarchy"/>
    <dgm:cxn modelId="{EEE1093B-FDF0-4E3A-A1B7-1B775F3A5096}" type="presParOf" srcId="{CD6A76F9-BE03-4899-83E2-95FE60E1050D}" destId="{43B00A72-4E32-46DA-A4AF-6F2CA568657E}" srcOrd="1" destOrd="0" presId="urn:microsoft.com/office/officeart/2008/layout/HorizontalMultiLevelHierarchy"/>
    <dgm:cxn modelId="{65E03282-A07E-4790-B1F7-99A5511C6FBB}" type="presParOf" srcId="{CFCB7903-27E0-482F-92AA-A248E4903342}" destId="{3EFA5C2F-F6DA-4E9D-B35C-9781A33D4B9F}" srcOrd="2" destOrd="0" presId="urn:microsoft.com/office/officeart/2008/layout/HorizontalMultiLevelHierarchy"/>
    <dgm:cxn modelId="{A061509B-682B-4040-90FB-CFE4F5176FAC}" type="presParOf" srcId="{3EFA5C2F-F6DA-4E9D-B35C-9781A33D4B9F}" destId="{5E6EFA64-870C-48C7-B952-E1E8E62C5F57}" srcOrd="0" destOrd="0" presId="urn:microsoft.com/office/officeart/2008/layout/HorizontalMultiLevelHierarchy"/>
    <dgm:cxn modelId="{6AC7A62A-A876-4D23-B634-4095AC364B88}" type="presParOf" srcId="{CFCB7903-27E0-482F-92AA-A248E4903342}" destId="{083487F1-98C6-4405-B527-E473016D0875}" srcOrd="3" destOrd="0" presId="urn:microsoft.com/office/officeart/2008/layout/HorizontalMultiLevelHierarchy"/>
    <dgm:cxn modelId="{521C8CB9-2496-4442-87B4-07EB03FC7BE9}" type="presParOf" srcId="{083487F1-98C6-4405-B527-E473016D0875}" destId="{4611B9DB-7E48-4819-89C3-387D4CA77561}" srcOrd="0" destOrd="0" presId="urn:microsoft.com/office/officeart/2008/layout/HorizontalMultiLevelHierarchy"/>
    <dgm:cxn modelId="{6E2E073E-09DA-420A-BECB-5E0EF579826B}" type="presParOf" srcId="{083487F1-98C6-4405-B527-E473016D0875}" destId="{A60678FA-24CF-405A-8B23-D40BE8CE7CB5}" srcOrd="1" destOrd="0" presId="urn:microsoft.com/office/officeart/2008/layout/HorizontalMultiLevelHierarchy"/>
    <dgm:cxn modelId="{030010DB-8E1A-49F1-B906-86D321F22DE1}" type="presParOf" srcId="{A60678FA-24CF-405A-8B23-D40BE8CE7CB5}" destId="{11B989F4-31B2-4E0F-B34B-CD29531F1D3A}" srcOrd="0" destOrd="0" presId="urn:microsoft.com/office/officeart/2008/layout/HorizontalMultiLevelHierarchy"/>
    <dgm:cxn modelId="{2D508104-256F-4E77-AFA5-8F5E879E9F94}" type="presParOf" srcId="{11B989F4-31B2-4E0F-B34B-CD29531F1D3A}" destId="{8C51E250-4A7D-497A-9682-63B444359A39}" srcOrd="0" destOrd="0" presId="urn:microsoft.com/office/officeart/2008/layout/HorizontalMultiLevelHierarchy"/>
    <dgm:cxn modelId="{ADE08155-7467-467F-9623-D8F7ADAD7447}" type="presParOf" srcId="{A60678FA-24CF-405A-8B23-D40BE8CE7CB5}" destId="{742C5E7E-8BD6-4CDA-ACBC-F10D63FA2B4A}" srcOrd="1" destOrd="0" presId="urn:microsoft.com/office/officeart/2008/layout/HorizontalMultiLevelHierarchy"/>
    <dgm:cxn modelId="{AFF736C9-6115-429C-BAB8-1F4944FDDC4A}" type="presParOf" srcId="{742C5E7E-8BD6-4CDA-ACBC-F10D63FA2B4A}" destId="{374E5A3A-727A-41C3-B356-32E85B155010}" srcOrd="0" destOrd="0" presId="urn:microsoft.com/office/officeart/2008/layout/HorizontalMultiLevelHierarchy"/>
    <dgm:cxn modelId="{AA2E3F5B-3FC3-49A0-88FA-088614021E09}" type="presParOf" srcId="{742C5E7E-8BD6-4CDA-ACBC-F10D63FA2B4A}" destId="{1C60FFCF-C14E-41FB-8A66-A97D195F4D72}" srcOrd="1" destOrd="0" presId="urn:microsoft.com/office/officeart/2008/layout/HorizontalMultiLevelHierarchy"/>
    <dgm:cxn modelId="{E6615B73-2180-45BE-9449-36660F4E7DDD}" type="presParOf" srcId="{E06E4CF5-CB44-4AC1-B35A-F3818458D726}" destId="{E15A36AB-EFA7-410A-B87A-6D58F0134949}" srcOrd="2" destOrd="0" presId="urn:microsoft.com/office/officeart/2008/layout/HorizontalMultiLevelHierarchy"/>
    <dgm:cxn modelId="{67B74B82-C31A-4A5F-AF4A-A775039FD7F1}" type="presParOf" srcId="{E15A36AB-EFA7-410A-B87A-6D58F0134949}" destId="{E366B271-D6D1-4831-BA1E-48391B109148}" srcOrd="0" destOrd="0" presId="urn:microsoft.com/office/officeart/2008/layout/HorizontalMultiLevelHierarchy"/>
    <dgm:cxn modelId="{98B29AEC-3CFC-466B-BC5A-0BE857807A76}" type="presParOf" srcId="{E06E4CF5-CB44-4AC1-B35A-F3818458D726}" destId="{1AAFC27E-2600-4DE6-8322-67FE485E52BE}" srcOrd="3" destOrd="0" presId="urn:microsoft.com/office/officeart/2008/layout/HorizontalMultiLevelHierarchy"/>
    <dgm:cxn modelId="{5A6B666C-6B2B-4F6C-A09B-0B13885AA9B2}" type="presParOf" srcId="{1AAFC27E-2600-4DE6-8322-67FE485E52BE}" destId="{BC81AC1F-26F3-4A70-8BEF-453551B063D4}" srcOrd="0" destOrd="0" presId="urn:microsoft.com/office/officeart/2008/layout/HorizontalMultiLevelHierarchy"/>
    <dgm:cxn modelId="{1862A4FF-8D45-46A3-995A-D5CA237A1B7F}" type="presParOf" srcId="{1AAFC27E-2600-4DE6-8322-67FE485E52BE}" destId="{FD4D3FCC-1CE1-498F-A4A9-8F6A2F3DF99E}" srcOrd="1" destOrd="0" presId="urn:microsoft.com/office/officeart/2008/layout/HorizontalMultiLevelHierarchy"/>
    <dgm:cxn modelId="{43693CD5-551E-485A-B04E-52C0E2F9C3DE}" type="presParOf" srcId="{FD4D3FCC-1CE1-498F-A4A9-8F6A2F3DF99E}" destId="{411C59AF-D594-4796-9578-1AF8B077E445}" srcOrd="0" destOrd="0" presId="urn:microsoft.com/office/officeart/2008/layout/HorizontalMultiLevelHierarchy"/>
    <dgm:cxn modelId="{EFC1ADAE-261B-47EF-BF01-0573B38473A1}" type="presParOf" srcId="{411C59AF-D594-4796-9578-1AF8B077E445}" destId="{946646D9-8A41-44D6-9CE0-DFA5493B08AE}" srcOrd="0" destOrd="0" presId="urn:microsoft.com/office/officeart/2008/layout/HorizontalMultiLevelHierarchy"/>
    <dgm:cxn modelId="{9FF44E11-D2B4-4953-BAF7-4061FD02C79C}" type="presParOf" srcId="{FD4D3FCC-1CE1-498F-A4A9-8F6A2F3DF99E}" destId="{E416723A-F90C-4FD3-ACD7-9F0FA6CC8CDC}" srcOrd="1" destOrd="0" presId="urn:microsoft.com/office/officeart/2008/layout/HorizontalMultiLevelHierarchy"/>
    <dgm:cxn modelId="{19ADFC22-A216-4106-8BB4-1B206091024C}" type="presParOf" srcId="{E416723A-F90C-4FD3-ACD7-9F0FA6CC8CDC}" destId="{C44DFD9E-1593-4A8C-B060-C534216DD163}" srcOrd="0" destOrd="0" presId="urn:microsoft.com/office/officeart/2008/layout/HorizontalMultiLevelHierarchy"/>
    <dgm:cxn modelId="{95076ABF-8734-4382-B690-A2642546502D}" type="presParOf" srcId="{E416723A-F90C-4FD3-ACD7-9F0FA6CC8CDC}" destId="{8B36007F-4C71-4282-8884-F156CDF24D89}" srcOrd="1" destOrd="0" presId="urn:microsoft.com/office/officeart/2008/layout/HorizontalMultiLevelHierarchy"/>
    <dgm:cxn modelId="{4D39C493-815E-479A-B9B7-1F532D1F6FD6}" type="presParOf" srcId="{8B36007F-4C71-4282-8884-F156CDF24D89}" destId="{365EA43F-925C-411E-A949-7DAB9EBAF9FC}" srcOrd="0" destOrd="0" presId="urn:microsoft.com/office/officeart/2008/layout/HorizontalMultiLevelHierarchy"/>
    <dgm:cxn modelId="{AAAE5865-A20F-4C18-BFEF-3517B6D3A6DC}" type="presParOf" srcId="{365EA43F-925C-411E-A949-7DAB9EBAF9FC}" destId="{D39EE284-FC8D-4FD5-8A7E-2A4425B6F1A4}" srcOrd="0" destOrd="0" presId="urn:microsoft.com/office/officeart/2008/layout/HorizontalMultiLevelHierarchy"/>
    <dgm:cxn modelId="{2C4C3CBB-FDC6-41FC-AE16-AC6DB1EB600F}" type="presParOf" srcId="{8B36007F-4C71-4282-8884-F156CDF24D89}" destId="{767B50A8-9F2D-4779-BFE8-386B202BCBCB}" srcOrd="1" destOrd="0" presId="urn:microsoft.com/office/officeart/2008/layout/HorizontalMultiLevelHierarchy"/>
    <dgm:cxn modelId="{F0722475-F992-4FBA-BF3F-25DC8FD4589D}" type="presParOf" srcId="{767B50A8-9F2D-4779-BFE8-386B202BCBCB}" destId="{545A08C5-4951-4BB6-8EBE-9AFC70BB0B26}" srcOrd="0" destOrd="0" presId="urn:microsoft.com/office/officeart/2008/layout/HorizontalMultiLevelHierarchy"/>
    <dgm:cxn modelId="{232F1C17-6A20-4A8B-8B03-CAE574462679}" type="presParOf" srcId="{767B50A8-9F2D-4779-BFE8-386B202BCBCB}" destId="{D9FD627E-1F8E-41FD-AC01-D020D087C4C3}" srcOrd="1" destOrd="0" presId="urn:microsoft.com/office/officeart/2008/layout/HorizontalMultiLevelHierarchy"/>
    <dgm:cxn modelId="{3DA459C0-D737-488A-9100-8BBC521779C7}" type="presParOf" srcId="{E06E4CF5-CB44-4AC1-B35A-F3818458D726}" destId="{AEA49A7E-6938-43AD-9615-17EAED9F1EED}" srcOrd="4" destOrd="0" presId="urn:microsoft.com/office/officeart/2008/layout/HorizontalMultiLevelHierarchy"/>
    <dgm:cxn modelId="{C9C9478A-089F-4563-9DF9-7F5D5E1324AA}" type="presParOf" srcId="{AEA49A7E-6938-43AD-9615-17EAED9F1EED}" destId="{3133B852-5D6B-481B-B19F-10D3E52583AB}" srcOrd="0" destOrd="0" presId="urn:microsoft.com/office/officeart/2008/layout/HorizontalMultiLevelHierarchy"/>
    <dgm:cxn modelId="{7F960E7D-7AD0-41A8-9A8D-CDCBE7F03F90}" type="presParOf" srcId="{E06E4CF5-CB44-4AC1-B35A-F3818458D726}" destId="{8F832026-C323-4504-BA73-0DB0C9910929}" srcOrd="5" destOrd="0" presId="urn:microsoft.com/office/officeart/2008/layout/HorizontalMultiLevelHierarchy"/>
    <dgm:cxn modelId="{AFA70A3B-D3F1-4793-B8E1-36242FE895C3}" type="presParOf" srcId="{8F832026-C323-4504-BA73-0DB0C9910929}" destId="{5508C584-2DCC-4669-B9B8-52639F8D4D79}" srcOrd="0" destOrd="0" presId="urn:microsoft.com/office/officeart/2008/layout/HorizontalMultiLevelHierarchy"/>
    <dgm:cxn modelId="{FC50005E-170E-48E5-B41A-DDACA8E0A244}" type="presParOf" srcId="{8F832026-C323-4504-BA73-0DB0C9910929}" destId="{72291823-A83B-4899-B62A-2BD7B009A458}" srcOrd="1" destOrd="0" presId="urn:microsoft.com/office/officeart/2008/layout/HorizontalMultiLevelHierarchy"/>
    <dgm:cxn modelId="{CCA19DB1-64D0-4BE4-99DB-F9F6D31695B5}" type="presParOf" srcId="{72291823-A83B-4899-B62A-2BD7B009A458}" destId="{F783D63B-F4F2-417F-A55E-11123DA83BBC}" srcOrd="0" destOrd="0" presId="urn:microsoft.com/office/officeart/2008/layout/HorizontalMultiLevelHierarchy"/>
    <dgm:cxn modelId="{67A8170E-D543-4EF2-8041-B694AF7F3DE7}" type="presParOf" srcId="{F783D63B-F4F2-417F-A55E-11123DA83BBC}" destId="{F233BAE2-0741-48B6-9BF7-25E9A64B3526}" srcOrd="0" destOrd="0" presId="urn:microsoft.com/office/officeart/2008/layout/HorizontalMultiLevelHierarchy"/>
    <dgm:cxn modelId="{824E40EF-F9B4-4A5B-9D9F-EFDE349F880D}" type="presParOf" srcId="{72291823-A83B-4899-B62A-2BD7B009A458}" destId="{6883A9E8-7B42-4B70-BE31-7B2EFE97CD8D}" srcOrd="1" destOrd="0" presId="urn:microsoft.com/office/officeart/2008/layout/HorizontalMultiLevelHierarchy"/>
    <dgm:cxn modelId="{FF0EEE4D-2285-4C22-84AD-F408E12EED2B}" type="presParOf" srcId="{6883A9E8-7B42-4B70-BE31-7B2EFE97CD8D}" destId="{258F8E00-DF4E-422F-9C06-F5EA63DA8C98}" srcOrd="0" destOrd="0" presId="urn:microsoft.com/office/officeart/2008/layout/HorizontalMultiLevelHierarchy"/>
    <dgm:cxn modelId="{57256264-B741-4C1D-93FC-CF864E713777}" type="presParOf" srcId="{6883A9E8-7B42-4B70-BE31-7B2EFE97CD8D}" destId="{DB94F9CE-F72D-465A-80EE-0206C9CC072C}" srcOrd="1" destOrd="0" presId="urn:microsoft.com/office/officeart/2008/layout/HorizontalMultiLevelHierarchy"/>
    <dgm:cxn modelId="{CF04054D-28AD-4492-95FC-6D441F0EA8A4}" type="presParOf" srcId="{DB94F9CE-F72D-465A-80EE-0206C9CC072C}" destId="{90A9A0C1-4720-4B2B-876A-4A36C3B449D5}" srcOrd="0" destOrd="0" presId="urn:microsoft.com/office/officeart/2008/layout/HorizontalMultiLevelHierarchy"/>
    <dgm:cxn modelId="{FA6C147E-B85A-4718-8922-7B046B54CEED}" type="presParOf" srcId="{90A9A0C1-4720-4B2B-876A-4A36C3B449D5}" destId="{54369BD0-1C14-4E9A-8AA5-DAD2EB40D44F}" srcOrd="0" destOrd="0" presId="urn:microsoft.com/office/officeart/2008/layout/HorizontalMultiLevelHierarchy"/>
    <dgm:cxn modelId="{ACFD011F-B315-4988-ABFF-CC138E6194F7}" type="presParOf" srcId="{DB94F9CE-F72D-465A-80EE-0206C9CC072C}" destId="{177A019D-2901-4078-8BE3-F3CE713310D9}" srcOrd="1" destOrd="0" presId="urn:microsoft.com/office/officeart/2008/layout/HorizontalMultiLevelHierarchy"/>
    <dgm:cxn modelId="{E2C86E0E-6D1A-4F27-807E-9511D36FA070}" type="presParOf" srcId="{177A019D-2901-4078-8BE3-F3CE713310D9}" destId="{CC48E8CA-ECE4-4348-AADA-159F7C2FC7CD}" srcOrd="0" destOrd="0" presId="urn:microsoft.com/office/officeart/2008/layout/HorizontalMultiLevelHierarchy"/>
    <dgm:cxn modelId="{6AE488D9-CE8D-4343-B996-37CBC089B2DF}" type="presParOf" srcId="{177A019D-2901-4078-8BE3-F3CE713310D9}" destId="{5252A5A5-1BF6-4660-AADE-1D16CC35E0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EC773-7381-4BE8-993B-72139C8C54E7}">
      <dsp:nvSpPr>
        <dsp:cNvPr id="0" name=""/>
        <dsp:cNvSpPr/>
      </dsp:nvSpPr>
      <dsp:spPr>
        <a:xfrm rot="16200000">
          <a:off x="837446" y="-837446"/>
          <a:ext cx="2473360" cy="414825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Fleet Workshop #1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</a:rPr>
            <a:t>Goal: Determine what defines a world view or scenario 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Feedback on descriptors (variables, ranges, and importance)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Bring forward initial worldviews for comment</a:t>
          </a:r>
        </a:p>
      </dsp:txBody>
      <dsp:txXfrm rot="5400000">
        <a:off x="0" y="0"/>
        <a:ext cx="4148253" cy="1855020"/>
      </dsp:txXfrm>
    </dsp:sp>
    <dsp:sp modelId="{F2D168BE-BC80-42A4-83C4-CFFE1DDB433D}">
      <dsp:nvSpPr>
        <dsp:cNvPr id="0" name=""/>
        <dsp:cNvSpPr/>
      </dsp:nvSpPr>
      <dsp:spPr>
        <a:xfrm>
          <a:off x="4148253" y="0"/>
          <a:ext cx="4148253" cy="247336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Fleet Workshop #2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</a:rPr>
            <a:t>Goal: Select specific worldviews/scenarios of interest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chemeClr val="tx1"/>
              </a:solidFill>
            </a:rPr>
            <a:t>Feedback on technology insertion opportunities and their timing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chemeClr val="tx1"/>
              </a:solidFill>
            </a:rPr>
            <a:t>Feedback on worldviews and scenarios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148253" y="0"/>
        <a:ext cx="4148253" cy="1855020"/>
      </dsp:txXfrm>
    </dsp:sp>
    <dsp:sp modelId="{A2851BA4-07BC-4285-B3BC-52C77891763A}">
      <dsp:nvSpPr>
        <dsp:cNvPr id="0" name=""/>
        <dsp:cNvSpPr/>
      </dsp:nvSpPr>
      <dsp:spPr>
        <a:xfrm rot="10800000">
          <a:off x="0" y="2473360"/>
          <a:ext cx="4148253" cy="247336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Tech Workshop #1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</a:rPr>
            <a:t>Goal: Identify technology maturation and availability for a broad range of technology areas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Feedback on examples of 1</a:t>
          </a:r>
          <a:r>
            <a:rPr lang="en-US" sz="1500" kern="1200" baseline="30000" dirty="0">
              <a:solidFill>
                <a:schemeClr val="tx1"/>
              </a:solidFill>
            </a:rPr>
            <a:t>st</a:t>
          </a:r>
          <a:r>
            <a:rPr lang="en-US" sz="1500" kern="1200" dirty="0">
              <a:solidFill>
                <a:schemeClr val="tx1"/>
              </a:solidFill>
            </a:rPr>
            <a:t>/2</a:t>
          </a:r>
          <a:r>
            <a:rPr lang="en-US" sz="1500" kern="1200" baseline="30000" dirty="0">
              <a:solidFill>
                <a:schemeClr val="tx1"/>
              </a:solidFill>
            </a:rPr>
            <a:t>nd</a:t>
          </a:r>
          <a:r>
            <a:rPr lang="en-US" sz="1500" kern="1200" dirty="0">
              <a:solidFill>
                <a:schemeClr val="tx1"/>
              </a:solidFill>
            </a:rPr>
            <a:t>/3</a:t>
          </a:r>
          <a:r>
            <a:rPr lang="en-US" sz="1500" kern="1200" baseline="30000" dirty="0">
              <a:solidFill>
                <a:schemeClr val="tx1"/>
              </a:solidFill>
            </a:rPr>
            <a:t>rd</a:t>
          </a:r>
          <a:r>
            <a:rPr lang="en-US" sz="1500" kern="1200" dirty="0">
              <a:solidFill>
                <a:schemeClr val="tx1"/>
              </a:solidFill>
            </a:rPr>
            <a:t> generation technologies</a:t>
          </a:r>
        </a:p>
      </dsp:txBody>
      <dsp:txXfrm rot="10800000">
        <a:off x="0" y="3091700"/>
        <a:ext cx="4148253" cy="1855020"/>
      </dsp:txXfrm>
    </dsp:sp>
    <dsp:sp modelId="{F7623BA5-B596-48E7-BBF6-A89724418524}">
      <dsp:nvSpPr>
        <dsp:cNvPr id="0" name=""/>
        <dsp:cNvSpPr/>
      </dsp:nvSpPr>
      <dsp:spPr>
        <a:xfrm rot="5400000">
          <a:off x="4985700" y="1635913"/>
          <a:ext cx="2473360" cy="414825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Tech Workshop #2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</a:rPr>
            <a:t>Goal: Consensus on technology evolution scenarios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chemeClr val="tx1"/>
              </a:solidFill>
            </a:rPr>
            <a:t>Feedback on specific technology impacts and maturation rates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4148254" y="3091699"/>
        <a:ext cx="4148253" cy="1855020"/>
      </dsp:txXfrm>
    </dsp:sp>
    <dsp:sp modelId="{E38A0E45-F739-469B-B8A7-1BDBCF281A39}">
      <dsp:nvSpPr>
        <dsp:cNvPr id="0" name=""/>
        <dsp:cNvSpPr/>
      </dsp:nvSpPr>
      <dsp:spPr>
        <a:xfrm>
          <a:off x="2903777" y="1855020"/>
          <a:ext cx="2488952" cy="123668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Fleet Scenario Definitions Setting</a:t>
          </a:r>
        </a:p>
      </dsp:txBody>
      <dsp:txXfrm>
        <a:off x="2964147" y="1915390"/>
        <a:ext cx="2368212" cy="1115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9A0C1-4720-4B2B-876A-4A36C3B449D5}">
      <dsp:nvSpPr>
        <dsp:cNvPr id="0" name=""/>
        <dsp:cNvSpPr/>
      </dsp:nvSpPr>
      <dsp:spPr>
        <a:xfrm>
          <a:off x="6429690" y="4196708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4234912"/>
        <a:ext cx="15032" cy="15032"/>
      </dsp:txXfrm>
    </dsp:sp>
    <dsp:sp modelId="{F783D63B-F4F2-417F-A55E-11123DA83BBC}">
      <dsp:nvSpPr>
        <dsp:cNvPr id="0" name=""/>
        <dsp:cNvSpPr/>
      </dsp:nvSpPr>
      <dsp:spPr>
        <a:xfrm>
          <a:off x="4625800" y="4196708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608" y="4234912"/>
        <a:ext cx="15032" cy="15032"/>
      </dsp:txXfrm>
    </dsp:sp>
    <dsp:sp modelId="{AEA49A7E-6938-43AD-9615-17EAED9F1EED}">
      <dsp:nvSpPr>
        <dsp:cNvPr id="0" name=""/>
        <dsp:cNvSpPr/>
      </dsp:nvSpPr>
      <dsp:spPr>
        <a:xfrm>
          <a:off x="2821909" y="3526326"/>
          <a:ext cx="300648" cy="71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716102"/>
              </a:lnTo>
              <a:lnTo>
                <a:pt x="300648" y="7161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2817" y="3864961"/>
        <a:ext cx="38832" cy="38832"/>
      </dsp:txXfrm>
    </dsp:sp>
    <dsp:sp modelId="{365EA43F-925C-411E-A949-7DAB9EBAF9FC}">
      <dsp:nvSpPr>
        <dsp:cNvPr id="0" name=""/>
        <dsp:cNvSpPr/>
      </dsp:nvSpPr>
      <dsp:spPr>
        <a:xfrm>
          <a:off x="6429690" y="3623826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3662030"/>
        <a:ext cx="15032" cy="15032"/>
      </dsp:txXfrm>
    </dsp:sp>
    <dsp:sp modelId="{411C59AF-D594-4796-9578-1AF8B077E445}">
      <dsp:nvSpPr>
        <dsp:cNvPr id="0" name=""/>
        <dsp:cNvSpPr/>
      </dsp:nvSpPr>
      <dsp:spPr>
        <a:xfrm>
          <a:off x="4625800" y="3623826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608" y="3662030"/>
        <a:ext cx="15032" cy="15032"/>
      </dsp:txXfrm>
    </dsp:sp>
    <dsp:sp modelId="{E15A36AB-EFA7-410A-B87A-6D58F0134949}">
      <dsp:nvSpPr>
        <dsp:cNvPr id="0" name=""/>
        <dsp:cNvSpPr/>
      </dsp:nvSpPr>
      <dsp:spPr>
        <a:xfrm>
          <a:off x="2821909" y="3526326"/>
          <a:ext cx="300648" cy="14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143220"/>
              </a:lnTo>
              <a:lnTo>
                <a:pt x="300648" y="1432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3908" y="3589611"/>
        <a:ext cx="16650" cy="16650"/>
      </dsp:txXfrm>
    </dsp:sp>
    <dsp:sp modelId="{11B989F4-31B2-4E0F-B34B-CD29531F1D3A}">
      <dsp:nvSpPr>
        <dsp:cNvPr id="0" name=""/>
        <dsp:cNvSpPr/>
      </dsp:nvSpPr>
      <dsp:spPr>
        <a:xfrm>
          <a:off x="6429690" y="3050944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3089148"/>
        <a:ext cx="15032" cy="15032"/>
      </dsp:txXfrm>
    </dsp:sp>
    <dsp:sp modelId="{3EFA5C2F-F6DA-4E9D-B35C-9781A33D4B9F}">
      <dsp:nvSpPr>
        <dsp:cNvPr id="0" name=""/>
        <dsp:cNvSpPr/>
      </dsp:nvSpPr>
      <dsp:spPr>
        <a:xfrm>
          <a:off x="4625800" y="2810223"/>
          <a:ext cx="300648" cy="28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286440"/>
              </a:lnTo>
              <a:lnTo>
                <a:pt x="300648" y="286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5743" y="2943062"/>
        <a:ext cx="20762" cy="20762"/>
      </dsp:txXfrm>
    </dsp:sp>
    <dsp:sp modelId="{EAE19CC3-15FC-43B0-831F-C365340AB5B0}">
      <dsp:nvSpPr>
        <dsp:cNvPr id="0" name=""/>
        <dsp:cNvSpPr/>
      </dsp:nvSpPr>
      <dsp:spPr>
        <a:xfrm>
          <a:off x="6429690" y="2478062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2516266"/>
        <a:ext cx="15032" cy="15032"/>
      </dsp:txXfrm>
    </dsp:sp>
    <dsp:sp modelId="{8BD508F8-5549-4761-9833-F4273B4E2855}">
      <dsp:nvSpPr>
        <dsp:cNvPr id="0" name=""/>
        <dsp:cNvSpPr/>
      </dsp:nvSpPr>
      <dsp:spPr>
        <a:xfrm>
          <a:off x="4625800" y="2523782"/>
          <a:ext cx="300648" cy="286440"/>
        </a:xfrm>
        <a:custGeom>
          <a:avLst/>
          <a:gdLst/>
          <a:ahLst/>
          <a:cxnLst/>
          <a:rect l="0" t="0" r="0" b="0"/>
          <a:pathLst>
            <a:path>
              <a:moveTo>
                <a:pt x="0" y="286440"/>
              </a:moveTo>
              <a:lnTo>
                <a:pt x="150324" y="286440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5743" y="2656622"/>
        <a:ext cx="20762" cy="20762"/>
      </dsp:txXfrm>
    </dsp:sp>
    <dsp:sp modelId="{4304D867-B905-4EE8-B3F5-D5C3E8618B04}">
      <dsp:nvSpPr>
        <dsp:cNvPr id="0" name=""/>
        <dsp:cNvSpPr/>
      </dsp:nvSpPr>
      <dsp:spPr>
        <a:xfrm>
          <a:off x="2821909" y="2810223"/>
          <a:ext cx="300648" cy="716102"/>
        </a:xfrm>
        <a:custGeom>
          <a:avLst/>
          <a:gdLst/>
          <a:ahLst/>
          <a:cxnLst/>
          <a:rect l="0" t="0" r="0" b="0"/>
          <a:pathLst>
            <a:path>
              <a:moveTo>
                <a:pt x="0" y="716102"/>
              </a:moveTo>
              <a:lnTo>
                <a:pt x="150324" y="716102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2817" y="3148858"/>
        <a:ext cx="38832" cy="38832"/>
      </dsp:txXfrm>
    </dsp:sp>
    <dsp:sp modelId="{7704D776-930B-41D6-ABE5-6E1387A3981E}">
      <dsp:nvSpPr>
        <dsp:cNvPr id="0" name=""/>
        <dsp:cNvSpPr/>
      </dsp:nvSpPr>
      <dsp:spPr>
        <a:xfrm>
          <a:off x="1018019" y="2094121"/>
          <a:ext cx="300648" cy="143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1432204"/>
              </a:lnTo>
              <a:lnTo>
                <a:pt x="300648" y="14322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757" y="2773638"/>
        <a:ext cx="73171" cy="73171"/>
      </dsp:txXfrm>
    </dsp:sp>
    <dsp:sp modelId="{CD00EBE4-2DF8-4D9C-9078-F3A56D9D24EB}">
      <dsp:nvSpPr>
        <dsp:cNvPr id="0" name=""/>
        <dsp:cNvSpPr/>
      </dsp:nvSpPr>
      <dsp:spPr>
        <a:xfrm>
          <a:off x="6429690" y="1905181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1943384"/>
        <a:ext cx="15032" cy="15032"/>
      </dsp:txXfrm>
    </dsp:sp>
    <dsp:sp modelId="{3B7317E2-FC71-4B19-9A56-7F3A4C57699C}">
      <dsp:nvSpPr>
        <dsp:cNvPr id="0" name=""/>
        <dsp:cNvSpPr/>
      </dsp:nvSpPr>
      <dsp:spPr>
        <a:xfrm>
          <a:off x="4625800" y="1905181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608" y="1943384"/>
        <a:ext cx="15032" cy="15032"/>
      </dsp:txXfrm>
    </dsp:sp>
    <dsp:sp modelId="{8DA029C7-C1A8-4AE4-B729-139768642E5B}">
      <dsp:nvSpPr>
        <dsp:cNvPr id="0" name=""/>
        <dsp:cNvSpPr/>
      </dsp:nvSpPr>
      <dsp:spPr>
        <a:xfrm>
          <a:off x="2821909" y="1905181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4717" y="1943384"/>
        <a:ext cx="15032" cy="15032"/>
      </dsp:txXfrm>
    </dsp:sp>
    <dsp:sp modelId="{C4C3E631-33EB-4323-BB7B-9FF515D6FE64}">
      <dsp:nvSpPr>
        <dsp:cNvPr id="0" name=""/>
        <dsp:cNvSpPr/>
      </dsp:nvSpPr>
      <dsp:spPr>
        <a:xfrm>
          <a:off x="1018019" y="1950901"/>
          <a:ext cx="300648" cy="143220"/>
        </a:xfrm>
        <a:custGeom>
          <a:avLst/>
          <a:gdLst/>
          <a:ahLst/>
          <a:cxnLst/>
          <a:rect l="0" t="0" r="0" b="0"/>
          <a:pathLst>
            <a:path>
              <a:moveTo>
                <a:pt x="0" y="143220"/>
              </a:moveTo>
              <a:lnTo>
                <a:pt x="150324" y="143220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60017" y="2014185"/>
        <a:ext cx="16650" cy="16650"/>
      </dsp:txXfrm>
    </dsp:sp>
    <dsp:sp modelId="{5E921FDC-2056-46E1-B49E-1B848C54FC19}">
      <dsp:nvSpPr>
        <dsp:cNvPr id="0" name=""/>
        <dsp:cNvSpPr/>
      </dsp:nvSpPr>
      <dsp:spPr>
        <a:xfrm>
          <a:off x="6429690" y="1332299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1370502"/>
        <a:ext cx="15032" cy="15032"/>
      </dsp:txXfrm>
    </dsp:sp>
    <dsp:sp modelId="{A2FD0961-843F-4166-91E8-E6D6CF8E64BD}">
      <dsp:nvSpPr>
        <dsp:cNvPr id="0" name=""/>
        <dsp:cNvSpPr/>
      </dsp:nvSpPr>
      <dsp:spPr>
        <a:xfrm>
          <a:off x="4625800" y="1091578"/>
          <a:ext cx="300648" cy="28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286440"/>
              </a:lnTo>
              <a:lnTo>
                <a:pt x="300648" y="286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5743" y="1224417"/>
        <a:ext cx="20762" cy="20762"/>
      </dsp:txXfrm>
    </dsp:sp>
    <dsp:sp modelId="{C2919ECE-45E1-4F99-99C9-B4F15D165B78}">
      <dsp:nvSpPr>
        <dsp:cNvPr id="0" name=""/>
        <dsp:cNvSpPr/>
      </dsp:nvSpPr>
      <dsp:spPr>
        <a:xfrm>
          <a:off x="6429690" y="759417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797621"/>
        <a:ext cx="15032" cy="15032"/>
      </dsp:txXfrm>
    </dsp:sp>
    <dsp:sp modelId="{668D7961-F63D-4318-9258-CF5376E15C19}">
      <dsp:nvSpPr>
        <dsp:cNvPr id="0" name=""/>
        <dsp:cNvSpPr/>
      </dsp:nvSpPr>
      <dsp:spPr>
        <a:xfrm>
          <a:off x="4625800" y="805137"/>
          <a:ext cx="300648" cy="286440"/>
        </a:xfrm>
        <a:custGeom>
          <a:avLst/>
          <a:gdLst/>
          <a:ahLst/>
          <a:cxnLst/>
          <a:rect l="0" t="0" r="0" b="0"/>
          <a:pathLst>
            <a:path>
              <a:moveTo>
                <a:pt x="0" y="286440"/>
              </a:moveTo>
              <a:lnTo>
                <a:pt x="150324" y="286440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5743" y="937976"/>
        <a:ext cx="20762" cy="20762"/>
      </dsp:txXfrm>
    </dsp:sp>
    <dsp:sp modelId="{738EB328-BC54-490E-9844-FB1C2426AD2C}">
      <dsp:nvSpPr>
        <dsp:cNvPr id="0" name=""/>
        <dsp:cNvSpPr/>
      </dsp:nvSpPr>
      <dsp:spPr>
        <a:xfrm>
          <a:off x="2821909" y="661916"/>
          <a:ext cx="300648" cy="42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24" y="0"/>
              </a:lnTo>
              <a:lnTo>
                <a:pt x="150324" y="429661"/>
              </a:lnTo>
              <a:lnTo>
                <a:pt x="300648" y="42966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9123" y="863637"/>
        <a:ext cx="26220" cy="26220"/>
      </dsp:txXfrm>
    </dsp:sp>
    <dsp:sp modelId="{915E8C87-98FC-471D-A6EB-AECA33E4C61B}">
      <dsp:nvSpPr>
        <dsp:cNvPr id="0" name=""/>
        <dsp:cNvSpPr/>
      </dsp:nvSpPr>
      <dsp:spPr>
        <a:xfrm>
          <a:off x="6429690" y="186535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72498" y="224739"/>
        <a:ext cx="15032" cy="15032"/>
      </dsp:txXfrm>
    </dsp:sp>
    <dsp:sp modelId="{04707FD8-3191-4676-A026-B890C8FB3686}">
      <dsp:nvSpPr>
        <dsp:cNvPr id="0" name=""/>
        <dsp:cNvSpPr/>
      </dsp:nvSpPr>
      <dsp:spPr>
        <a:xfrm>
          <a:off x="4625800" y="186535"/>
          <a:ext cx="300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64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608" y="224739"/>
        <a:ext cx="15032" cy="15032"/>
      </dsp:txXfrm>
    </dsp:sp>
    <dsp:sp modelId="{009867B5-BFDC-4739-BF76-CD6B668CEEE1}">
      <dsp:nvSpPr>
        <dsp:cNvPr id="0" name=""/>
        <dsp:cNvSpPr/>
      </dsp:nvSpPr>
      <dsp:spPr>
        <a:xfrm>
          <a:off x="2821909" y="232255"/>
          <a:ext cx="300648" cy="429661"/>
        </a:xfrm>
        <a:custGeom>
          <a:avLst/>
          <a:gdLst/>
          <a:ahLst/>
          <a:cxnLst/>
          <a:rect l="0" t="0" r="0" b="0"/>
          <a:pathLst>
            <a:path>
              <a:moveTo>
                <a:pt x="0" y="429661"/>
              </a:moveTo>
              <a:lnTo>
                <a:pt x="150324" y="429661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9123" y="433975"/>
        <a:ext cx="26220" cy="26220"/>
      </dsp:txXfrm>
    </dsp:sp>
    <dsp:sp modelId="{7C5623DB-06CC-4AB8-9302-7DFFF8B668DF}">
      <dsp:nvSpPr>
        <dsp:cNvPr id="0" name=""/>
        <dsp:cNvSpPr/>
      </dsp:nvSpPr>
      <dsp:spPr>
        <a:xfrm>
          <a:off x="1018019" y="661916"/>
          <a:ext cx="300648" cy="1432204"/>
        </a:xfrm>
        <a:custGeom>
          <a:avLst/>
          <a:gdLst/>
          <a:ahLst/>
          <a:cxnLst/>
          <a:rect l="0" t="0" r="0" b="0"/>
          <a:pathLst>
            <a:path>
              <a:moveTo>
                <a:pt x="0" y="1432204"/>
              </a:moveTo>
              <a:lnTo>
                <a:pt x="150324" y="1432204"/>
              </a:lnTo>
              <a:lnTo>
                <a:pt x="150324" y="0"/>
              </a:lnTo>
              <a:lnTo>
                <a:pt x="3006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757" y="1341433"/>
        <a:ext cx="73171" cy="73171"/>
      </dsp:txXfrm>
    </dsp:sp>
    <dsp:sp modelId="{9E299271-5334-4701-B02C-CD47C22AC7E9}">
      <dsp:nvSpPr>
        <dsp:cNvPr id="0" name=""/>
        <dsp:cNvSpPr/>
      </dsp:nvSpPr>
      <dsp:spPr>
        <a:xfrm rot="16200000">
          <a:off x="-417200" y="1864968"/>
          <a:ext cx="2412134" cy="458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Scenarios</a:t>
          </a:r>
        </a:p>
      </dsp:txBody>
      <dsp:txXfrm>
        <a:off x="-417200" y="1864968"/>
        <a:ext cx="2412134" cy="458305"/>
      </dsp:txXfrm>
    </dsp:sp>
    <dsp:sp modelId="{308FA5A1-2673-4294-B290-D450993F5FF5}">
      <dsp:nvSpPr>
        <dsp:cNvPr id="0" name=""/>
        <dsp:cNvSpPr/>
      </dsp:nvSpPr>
      <dsp:spPr>
        <a:xfrm>
          <a:off x="1318667" y="432763"/>
          <a:ext cx="1503242" cy="4583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</a:t>
          </a:r>
        </a:p>
      </dsp:txBody>
      <dsp:txXfrm>
        <a:off x="1318667" y="432763"/>
        <a:ext cx="1503242" cy="458305"/>
      </dsp:txXfrm>
    </dsp:sp>
    <dsp:sp modelId="{54317F72-1CB5-4EDA-99E0-AD8E7CA84E6C}">
      <dsp:nvSpPr>
        <dsp:cNvPr id="0" name=""/>
        <dsp:cNvSpPr/>
      </dsp:nvSpPr>
      <dsp:spPr>
        <a:xfrm>
          <a:off x="3122558" y="3102"/>
          <a:ext cx="1503242" cy="4583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</a:t>
          </a:r>
        </a:p>
      </dsp:txBody>
      <dsp:txXfrm>
        <a:off x="3122558" y="3102"/>
        <a:ext cx="1503242" cy="458305"/>
      </dsp:txXfrm>
    </dsp:sp>
    <dsp:sp modelId="{1EB6CA65-5233-4997-B925-4964030627B6}">
      <dsp:nvSpPr>
        <dsp:cNvPr id="0" name=""/>
        <dsp:cNvSpPr/>
      </dsp:nvSpPr>
      <dsp:spPr>
        <a:xfrm>
          <a:off x="4926448" y="3102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3102"/>
        <a:ext cx="1503242" cy="458305"/>
      </dsp:txXfrm>
    </dsp:sp>
    <dsp:sp modelId="{82CCD7C6-12E6-4B92-861E-DE071F9DDB8E}">
      <dsp:nvSpPr>
        <dsp:cNvPr id="0" name=""/>
        <dsp:cNvSpPr/>
      </dsp:nvSpPr>
      <dsp:spPr>
        <a:xfrm>
          <a:off x="6730339" y="3102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 Demand +</a:t>
          </a:r>
          <a:br>
            <a:rPr lang="en-US" sz="1400" kern="1200" dirty="0"/>
          </a:br>
          <a:r>
            <a:rPr lang="en-US" sz="1400" kern="1200" dirty="0"/>
            <a:t>Low R&amp;D</a:t>
          </a:r>
        </a:p>
      </dsp:txBody>
      <dsp:txXfrm>
        <a:off x="6730339" y="3102"/>
        <a:ext cx="1503242" cy="458305"/>
      </dsp:txXfrm>
    </dsp:sp>
    <dsp:sp modelId="{816C798C-A5EC-449A-8EB3-92F0376B5642}">
      <dsp:nvSpPr>
        <dsp:cNvPr id="0" name=""/>
        <dsp:cNvSpPr/>
      </dsp:nvSpPr>
      <dsp:spPr>
        <a:xfrm>
          <a:off x="3122558" y="862425"/>
          <a:ext cx="1503242" cy="4583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</a:t>
          </a:r>
        </a:p>
      </dsp:txBody>
      <dsp:txXfrm>
        <a:off x="3122558" y="862425"/>
        <a:ext cx="1503242" cy="458305"/>
      </dsp:txXfrm>
    </dsp:sp>
    <dsp:sp modelId="{D7135DE6-CD7E-434C-8F19-DD7E6586B91F}">
      <dsp:nvSpPr>
        <dsp:cNvPr id="0" name=""/>
        <dsp:cNvSpPr/>
      </dsp:nvSpPr>
      <dsp:spPr>
        <a:xfrm>
          <a:off x="4926448" y="575984"/>
          <a:ext cx="1503242" cy="4583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</a:t>
          </a:r>
        </a:p>
      </dsp:txBody>
      <dsp:txXfrm>
        <a:off x="4926448" y="575984"/>
        <a:ext cx="1503242" cy="458305"/>
      </dsp:txXfrm>
    </dsp:sp>
    <dsp:sp modelId="{80D94B68-AAC9-4543-98BD-8EB51DB3D38D}">
      <dsp:nvSpPr>
        <dsp:cNvPr id="0" name=""/>
        <dsp:cNvSpPr/>
      </dsp:nvSpPr>
      <dsp:spPr>
        <a:xfrm>
          <a:off x="6730339" y="575984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Environmental Bounds “High”</a:t>
          </a:r>
        </a:p>
      </dsp:txBody>
      <dsp:txXfrm>
        <a:off x="6730339" y="575984"/>
        <a:ext cx="1503242" cy="458305"/>
      </dsp:txXfrm>
    </dsp:sp>
    <dsp:sp modelId="{EEFCF5D8-7B7A-4349-96F7-4714D02D86F7}">
      <dsp:nvSpPr>
        <dsp:cNvPr id="0" name=""/>
        <dsp:cNvSpPr/>
      </dsp:nvSpPr>
      <dsp:spPr>
        <a:xfrm>
          <a:off x="4926448" y="1148866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1148866"/>
        <a:ext cx="1503242" cy="458305"/>
      </dsp:txXfrm>
    </dsp:sp>
    <dsp:sp modelId="{B408C3A7-34BA-403D-BC63-BDC1BF0CE7BC}">
      <dsp:nvSpPr>
        <dsp:cNvPr id="0" name=""/>
        <dsp:cNvSpPr/>
      </dsp:nvSpPr>
      <dsp:spPr>
        <a:xfrm>
          <a:off x="6730339" y="1148866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Demand + Low R&amp;D</a:t>
          </a:r>
        </a:p>
      </dsp:txBody>
      <dsp:txXfrm>
        <a:off x="6730339" y="1148866"/>
        <a:ext cx="1503242" cy="458305"/>
      </dsp:txXfrm>
    </dsp:sp>
    <dsp:sp modelId="{F6262205-9F40-4BB2-B9A7-AD4AA4D57077}">
      <dsp:nvSpPr>
        <dsp:cNvPr id="0" name=""/>
        <dsp:cNvSpPr/>
      </dsp:nvSpPr>
      <dsp:spPr>
        <a:xfrm>
          <a:off x="1318667" y="1721748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1318667" y="1721748"/>
        <a:ext cx="1503242" cy="458305"/>
      </dsp:txXfrm>
    </dsp:sp>
    <dsp:sp modelId="{8856AAA6-DB52-40C0-AEE1-3C555E1A7D85}">
      <dsp:nvSpPr>
        <dsp:cNvPr id="0" name=""/>
        <dsp:cNvSpPr/>
      </dsp:nvSpPr>
      <dsp:spPr>
        <a:xfrm>
          <a:off x="3122558" y="1721748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3122558" y="1721748"/>
        <a:ext cx="1503242" cy="458305"/>
      </dsp:txXfrm>
    </dsp:sp>
    <dsp:sp modelId="{0A0AAE17-020B-4743-AEB2-8B276129BF8F}">
      <dsp:nvSpPr>
        <dsp:cNvPr id="0" name=""/>
        <dsp:cNvSpPr/>
      </dsp:nvSpPr>
      <dsp:spPr>
        <a:xfrm>
          <a:off x="4926448" y="1721748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1721748"/>
        <a:ext cx="1503242" cy="458305"/>
      </dsp:txXfrm>
    </dsp:sp>
    <dsp:sp modelId="{A6AA6295-BB14-475B-A474-3B26DE31EB9D}">
      <dsp:nvSpPr>
        <dsp:cNvPr id="0" name=""/>
        <dsp:cNvSpPr/>
      </dsp:nvSpPr>
      <dsp:spPr>
        <a:xfrm>
          <a:off x="6730339" y="1721748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Current Trends “Best Guess”</a:t>
          </a:r>
        </a:p>
      </dsp:txBody>
      <dsp:txXfrm>
        <a:off x="6730339" y="1721748"/>
        <a:ext cx="1503242" cy="458305"/>
      </dsp:txXfrm>
    </dsp:sp>
    <dsp:sp modelId="{23726FE7-84FE-4596-83A3-D9E0E10C3C71}">
      <dsp:nvSpPr>
        <dsp:cNvPr id="0" name=""/>
        <dsp:cNvSpPr/>
      </dsp:nvSpPr>
      <dsp:spPr>
        <a:xfrm>
          <a:off x="1318667" y="3297173"/>
          <a:ext cx="1503242" cy="4583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</a:t>
          </a:r>
        </a:p>
      </dsp:txBody>
      <dsp:txXfrm>
        <a:off x="1318667" y="3297173"/>
        <a:ext cx="1503242" cy="458305"/>
      </dsp:txXfrm>
    </dsp:sp>
    <dsp:sp modelId="{9A7A41CE-7FF6-46F5-91E3-B48A37749CE1}">
      <dsp:nvSpPr>
        <dsp:cNvPr id="0" name=""/>
        <dsp:cNvSpPr/>
      </dsp:nvSpPr>
      <dsp:spPr>
        <a:xfrm>
          <a:off x="3122558" y="2581071"/>
          <a:ext cx="1503242" cy="4583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</a:t>
          </a:r>
        </a:p>
      </dsp:txBody>
      <dsp:txXfrm>
        <a:off x="3122558" y="2581071"/>
        <a:ext cx="1503242" cy="458305"/>
      </dsp:txXfrm>
    </dsp:sp>
    <dsp:sp modelId="{1990BA3C-F8C0-4E28-AD44-867A7663DC05}">
      <dsp:nvSpPr>
        <dsp:cNvPr id="0" name=""/>
        <dsp:cNvSpPr/>
      </dsp:nvSpPr>
      <dsp:spPr>
        <a:xfrm>
          <a:off x="4926448" y="2294630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2294630"/>
        <a:ext cx="1503242" cy="458305"/>
      </dsp:txXfrm>
    </dsp:sp>
    <dsp:sp modelId="{70317351-4B00-449E-9F48-EAEBCC201FDC}">
      <dsp:nvSpPr>
        <dsp:cNvPr id="0" name=""/>
        <dsp:cNvSpPr/>
      </dsp:nvSpPr>
      <dsp:spPr>
        <a:xfrm>
          <a:off x="6730339" y="2294630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Low Demand + High R&amp;D</a:t>
          </a:r>
        </a:p>
      </dsp:txBody>
      <dsp:txXfrm>
        <a:off x="6730339" y="2294630"/>
        <a:ext cx="1503242" cy="458305"/>
      </dsp:txXfrm>
    </dsp:sp>
    <dsp:sp modelId="{4611B9DB-7E48-4819-89C3-387D4CA77561}">
      <dsp:nvSpPr>
        <dsp:cNvPr id="0" name=""/>
        <dsp:cNvSpPr/>
      </dsp:nvSpPr>
      <dsp:spPr>
        <a:xfrm>
          <a:off x="4926448" y="2867512"/>
          <a:ext cx="1503242" cy="4583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</a:t>
          </a:r>
        </a:p>
      </dsp:txBody>
      <dsp:txXfrm>
        <a:off x="4926448" y="2867512"/>
        <a:ext cx="1503242" cy="458305"/>
      </dsp:txXfrm>
    </dsp:sp>
    <dsp:sp modelId="{374E5A3A-727A-41C3-B356-32E85B155010}">
      <dsp:nvSpPr>
        <dsp:cNvPr id="0" name=""/>
        <dsp:cNvSpPr/>
      </dsp:nvSpPr>
      <dsp:spPr>
        <a:xfrm>
          <a:off x="6730339" y="2867512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Environmental Bounds “Low”</a:t>
          </a:r>
        </a:p>
      </dsp:txBody>
      <dsp:txXfrm>
        <a:off x="6730339" y="2867512"/>
        <a:ext cx="1503242" cy="458305"/>
      </dsp:txXfrm>
    </dsp:sp>
    <dsp:sp modelId="{BC81AC1F-26F3-4A70-8BEF-453551B063D4}">
      <dsp:nvSpPr>
        <dsp:cNvPr id="0" name=""/>
        <dsp:cNvSpPr/>
      </dsp:nvSpPr>
      <dsp:spPr>
        <a:xfrm>
          <a:off x="3122558" y="3440394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3122558" y="3440394"/>
        <a:ext cx="1503242" cy="458305"/>
      </dsp:txXfrm>
    </dsp:sp>
    <dsp:sp modelId="{C44DFD9E-1593-4A8C-B060-C534216DD163}">
      <dsp:nvSpPr>
        <dsp:cNvPr id="0" name=""/>
        <dsp:cNvSpPr/>
      </dsp:nvSpPr>
      <dsp:spPr>
        <a:xfrm>
          <a:off x="4926448" y="3440394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3440394"/>
        <a:ext cx="1503242" cy="458305"/>
      </dsp:txXfrm>
    </dsp:sp>
    <dsp:sp modelId="{545A08C5-4951-4BB6-8EBE-9AFC70BB0B26}">
      <dsp:nvSpPr>
        <dsp:cNvPr id="0" name=""/>
        <dsp:cNvSpPr/>
      </dsp:nvSpPr>
      <dsp:spPr>
        <a:xfrm>
          <a:off x="6730339" y="3440394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Current Trends + High R&amp;D</a:t>
          </a:r>
        </a:p>
      </dsp:txBody>
      <dsp:txXfrm>
        <a:off x="6730339" y="3440394"/>
        <a:ext cx="1503242" cy="458305"/>
      </dsp:txXfrm>
    </dsp:sp>
    <dsp:sp modelId="{5508C584-2DCC-4669-B9B8-52639F8D4D79}">
      <dsp:nvSpPr>
        <dsp:cNvPr id="0" name=""/>
        <dsp:cNvSpPr/>
      </dsp:nvSpPr>
      <dsp:spPr>
        <a:xfrm>
          <a:off x="3122558" y="4013275"/>
          <a:ext cx="1503242" cy="4583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</a:t>
          </a:r>
        </a:p>
      </dsp:txBody>
      <dsp:txXfrm>
        <a:off x="3122558" y="4013275"/>
        <a:ext cx="1503242" cy="458305"/>
      </dsp:txXfrm>
    </dsp:sp>
    <dsp:sp modelId="{258F8E00-DF4E-422F-9C06-F5EA63DA8C98}">
      <dsp:nvSpPr>
        <dsp:cNvPr id="0" name=""/>
        <dsp:cNvSpPr/>
      </dsp:nvSpPr>
      <dsp:spPr>
        <a:xfrm>
          <a:off x="4926448" y="4013275"/>
          <a:ext cx="1503242" cy="458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Nominal</a:t>
          </a:r>
        </a:p>
      </dsp:txBody>
      <dsp:txXfrm>
        <a:off x="4926448" y="4013275"/>
        <a:ext cx="1503242" cy="458305"/>
      </dsp:txXfrm>
    </dsp:sp>
    <dsp:sp modelId="{CC48E8CA-ECE4-4348-AADA-159F7C2FC7CD}">
      <dsp:nvSpPr>
        <dsp:cNvPr id="0" name=""/>
        <dsp:cNvSpPr/>
      </dsp:nvSpPr>
      <dsp:spPr>
        <a:xfrm>
          <a:off x="6730339" y="4013275"/>
          <a:ext cx="1503242" cy="458305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Demand + High R&amp;D</a:t>
          </a:r>
        </a:p>
      </dsp:txBody>
      <dsp:txXfrm>
        <a:off x="6730339" y="4013275"/>
        <a:ext cx="1503242" cy="45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t" anchorCtr="0" compatLnSpc="1">
            <a:prstTxWarp prst="textNoShape">
              <a:avLst/>
            </a:prstTxWarp>
          </a:bodyPr>
          <a:lstStyle>
            <a:lvl1pPr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96" y="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t" anchorCtr="0" compatLnSpc="1">
            <a:prstTxWarp prst="textNoShape">
              <a:avLst/>
            </a:prstTxWarp>
          </a:bodyPr>
          <a:lstStyle>
            <a:lvl1pPr algn="r"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58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b" anchorCtr="0" compatLnSpc="1">
            <a:prstTxWarp prst="textNoShape">
              <a:avLst/>
            </a:prstTxWarp>
          </a:bodyPr>
          <a:lstStyle>
            <a:lvl1pPr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96" y="883058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b" anchorCtr="0" compatLnSpc="1">
            <a:prstTxWarp prst="textNoShape">
              <a:avLst/>
            </a:prstTxWarp>
          </a:bodyPr>
          <a:lstStyle>
            <a:lvl1pPr algn="r"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DF62114-A691-4EF6-A74C-46A54351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t" anchorCtr="0" compatLnSpc="1">
            <a:prstTxWarp prst="textNoShape">
              <a:avLst/>
            </a:prstTxWarp>
          </a:bodyPr>
          <a:lstStyle>
            <a:lvl1pPr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96" y="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t" anchorCtr="0" compatLnSpc="1">
            <a:prstTxWarp prst="textNoShape">
              <a:avLst/>
            </a:prstTxWarp>
          </a:bodyPr>
          <a:lstStyle>
            <a:lvl1pPr algn="r"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15" y="4416829"/>
            <a:ext cx="5141772" cy="4183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8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b" anchorCtr="0" compatLnSpc="1">
            <a:prstTxWarp prst="textNoShape">
              <a:avLst/>
            </a:prstTxWarp>
          </a:bodyPr>
          <a:lstStyle>
            <a:lvl1pPr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96" y="8830581"/>
            <a:ext cx="3038804" cy="465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8" tIns="45499" rIns="90998" bIns="45499" numCol="1" anchor="b" anchorCtr="0" compatLnSpc="1">
            <a:prstTxWarp prst="textNoShape">
              <a:avLst/>
            </a:prstTxWarp>
          </a:bodyPr>
          <a:lstStyle>
            <a:lvl1pPr algn="r" defTabSz="9110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CA9F219-8431-44B8-B077-BEC970FF8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8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3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shows </a:t>
            </a:r>
            <a:r>
              <a:rPr lang="en-US" dirty="0" smtClean="0"/>
              <a:t>the range of actual demand in seat miles across</a:t>
            </a:r>
            <a:r>
              <a:rPr lang="en-US" baseline="0" dirty="0" smtClean="0"/>
              <a:t> all scenarios.</a:t>
            </a:r>
          </a:p>
        </p:txBody>
      </p:sp>
    </p:spTree>
    <p:extLst>
      <p:ext uri="{BB962C8B-B14F-4D97-AF65-F5344CB8AC3E}">
        <p14:creationId xmlns:p14="http://schemas.microsoft.com/office/powerpoint/2010/main" val="49454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shows </a:t>
            </a:r>
            <a:r>
              <a:rPr lang="en-US" dirty="0" smtClean="0"/>
              <a:t>the relative CO2 results for all scenarios</a:t>
            </a:r>
          </a:p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top row shows the variation by technology level – aka how fast and how much better aircraft become</a:t>
            </a:r>
            <a:r>
              <a:rPr lang="en-US" baseline="0" dirty="0" smtClean="0"/>
              <a:t> available</a:t>
            </a:r>
          </a:p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bottom row shows the variation by demand. The very high level is less than high due to other factors reducing emissions, such as noise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top row shows the variation by technology level – aka how fast and how much better aircraft become</a:t>
            </a:r>
            <a:r>
              <a:rPr lang="en-US" baseline="0" dirty="0" smtClean="0"/>
              <a:t> available</a:t>
            </a:r>
          </a:p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bottom row shows the variation by demand. The very high level is less than high due to other factors reducing emissions, such as noise constraints.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6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>
                <a:latin typeface="Helvetica" charset="0"/>
              </a:rPr>
              <a:t>Scope of the project for the coming year</a:t>
            </a:r>
          </a:p>
          <a:p>
            <a:r>
              <a:rPr lang="en-US" baseline="0" dirty="0">
                <a:latin typeface="Helvetica" charset="0"/>
              </a:rPr>
              <a:t>Preliminary analysis of supersonic aircraft impact on environment</a:t>
            </a:r>
          </a:p>
          <a:p>
            <a:r>
              <a:rPr lang="en-US" baseline="0" dirty="0">
                <a:latin typeface="Helvetica" charset="0"/>
              </a:rPr>
              <a:t>Want to leverage prior work </a:t>
            </a:r>
          </a:p>
          <a:p>
            <a:r>
              <a:rPr lang="en-US" baseline="0" dirty="0">
                <a:latin typeface="Helvetica" charset="0"/>
              </a:rPr>
              <a:t>4 major tasks</a:t>
            </a:r>
          </a:p>
        </p:txBody>
      </p:sp>
    </p:spTree>
    <p:extLst>
      <p:ext uri="{BB962C8B-B14F-4D97-AF65-F5344CB8AC3E}">
        <p14:creationId xmlns:p14="http://schemas.microsoft.com/office/powerpoint/2010/main" val="86426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Breakdown of the 4 tasks</a:t>
            </a:r>
            <a:r>
              <a:rPr lang="en-US" baseline="0" dirty="0"/>
              <a:t> by Lead/Support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Planned</a:t>
            </a:r>
            <a:r>
              <a:rPr lang="en-US" baseline="0" dirty="0"/>
              <a:t> schedule of all 4 tasks for the first year</a:t>
            </a:r>
          </a:p>
          <a:p>
            <a:r>
              <a:rPr lang="en-US" baseline="0" dirty="0"/>
              <a:t>Have developed multi year plan for more in-depth analysis and </a:t>
            </a:r>
            <a:r>
              <a:rPr lang="en-US" baseline="0"/>
              <a:t>other aspects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3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Planned</a:t>
            </a:r>
            <a:r>
              <a:rPr lang="en-US" baseline="0" dirty="0"/>
              <a:t> schedule of all 4 tasks for the first year</a:t>
            </a:r>
          </a:p>
          <a:p>
            <a:r>
              <a:rPr lang="en-US" baseline="0" dirty="0"/>
              <a:t>Have developed multi year plan for more in-depth analysis and </a:t>
            </a:r>
            <a:r>
              <a:rPr lang="en-US" baseline="0"/>
              <a:t>other aspects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The ASCENT 37 project is a simulation effort of the benefits of the key technologies that the OEMs are employing.  These key technologies are designed to reduce fuel burn, NOx emissions and aircraft noise generation.  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Steps taken in the 2016-2017 year towards the simulation effort are:</a:t>
            </a:r>
          </a:p>
          <a:p>
            <a:pPr>
              <a:defRPr/>
            </a:pPr>
            <a:endParaRPr lang="en-US" altLang="en-US" dirty="0" smtClean="0"/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Exchanging proprietary data with CLEEN II companies so can simulate their vehicles and fleet benefits accurately</a:t>
            </a:r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Conducting simulations of the key technologies on a single vehicle as well as on a fleet of aircraft</a:t>
            </a:r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FAA is more involved with modeling of the 8 companies.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Additionally the progress achieved are:</a:t>
            </a:r>
          </a:p>
          <a:p>
            <a:pPr>
              <a:defRPr/>
            </a:pPr>
            <a:endParaRPr lang="en-US" altLang="en-US" dirty="0" smtClean="0"/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Georgia Tech almost completed the Aurora modelling and the report is coming soon</a:t>
            </a:r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Georgia Tech is working with GE-MESTANG to get data.</a:t>
            </a:r>
          </a:p>
          <a:p>
            <a:pPr marL="232943" indent="-232943">
              <a:buFontTx/>
              <a:buAutoNum type="arabicPeriod"/>
              <a:defRPr/>
            </a:pPr>
            <a:r>
              <a:rPr lang="en-US" altLang="en-US" dirty="0" smtClean="0"/>
              <a:t>FAA has made significant progress on simulating the key technologies below:</a:t>
            </a:r>
          </a:p>
          <a:p>
            <a:pPr marL="698830" lvl="1" indent="-232943">
              <a:buFontTx/>
              <a:buAutoNum type="arabicPeriod"/>
              <a:defRPr/>
            </a:pPr>
            <a:r>
              <a:rPr lang="en-US" altLang="en-US" dirty="0" smtClean="0"/>
              <a:t>GE-FMS Optimum Cruise</a:t>
            </a:r>
          </a:p>
          <a:p>
            <a:pPr marL="1164717" lvl="2" indent="-232943">
              <a:buFontTx/>
              <a:buAutoNum type="arabicPeriod"/>
              <a:defRPr/>
            </a:pPr>
            <a:r>
              <a:rPr lang="en-US" altLang="en-US" dirty="0" smtClean="0"/>
              <a:t>FAA has completed initial baseline vehicle calculations and sent results to OEM</a:t>
            </a:r>
          </a:p>
          <a:p>
            <a:pPr marL="698830" lvl="1" indent="-232943">
              <a:buFontTx/>
              <a:buAutoNum type="arabicPeriod"/>
              <a:defRPr/>
            </a:pPr>
            <a:r>
              <a:rPr lang="en-US" altLang="en-US" dirty="0" smtClean="0"/>
              <a:t>For the Delta Leading Edge Protective Coating Simulations:</a:t>
            </a:r>
          </a:p>
          <a:p>
            <a:pPr marL="1164717" lvl="2" indent="-232943">
              <a:buFontTx/>
              <a:buAutoNum type="arabicPeriod"/>
              <a:defRPr/>
            </a:pPr>
            <a:r>
              <a:rPr lang="en-US" altLang="en-US" dirty="0" smtClean="0"/>
              <a:t>FAA has, with Georgia Tech assistance, conducted initial fuel burn savings simulations</a:t>
            </a:r>
          </a:p>
          <a:p>
            <a:pPr marL="1164717" lvl="2" indent="-232943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10CF3-159E-4EC2-BEA6-354C80F55DF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slide shows the list of technologies that are being developed under CLEEN II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Aurora, Boeing and Delta are working on structural design improvements and aircraft weight reductions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GE TAPS III, Honeywell, Rolls Royce and Pratt &amp; Whitney have aircraft engine compressor, combustor or turbine design changes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UTAS, FE-FMS and GE-MESTANG are special technologies.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D6F04-E06B-4502-BB1B-C7955D26A58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0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Helvetica" charset="0"/>
              </a:rPr>
              <a:t>Overview of the Scope of the last few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Helvetica" charset="0"/>
              </a:rPr>
              <a:t>Project served initially as follow-on to CLEEN Technology modeling under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Helvetica" charset="0"/>
              </a:rPr>
              <a:t>Main goal was to create set of scenarios for technology assessment that could be applied across tools and analysis needs</a:t>
            </a:r>
          </a:p>
        </p:txBody>
      </p:sp>
    </p:spTree>
    <p:extLst>
      <p:ext uri="{BB962C8B-B14F-4D97-AF65-F5344CB8AC3E}">
        <p14:creationId xmlns:p14="http://schemas.microsoft.com/office/powerpoint/2010/main" val="60010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Helvetica" charset="0"/>
              </a:rPr>
              <a:t>Overview of tasks and distribution of responsibilities to team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Helvetica" charset="0"/>
              </a:rPr>
              <a:t>Want to emphasize team effort</a:t>
            </a:r>
          </a:p>
        </p:txBody>
      </p:sp>
    </p:spTree>
    <p:extLst>
      <p:ext uri="{BB962C8B-B14F-4D97-AF65-F5344CB8AC3E}">
        <p14:creationId xmlns:p14="http://schemas.microsoft.com/office/powerpoint/2010/main" val="97584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go form subsystem technology</a:t>
            </a:r>
            <a:r>
              <a:rPr lang="en-US" baseline="0" dirty="0"/>
              <a:t> impacts to vehicle level to fleet level?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Need to set common assumptions at each level and understand implications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Held 2 workshops each for Fleet and Technology assumptions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Broad</a:t>
            </a:r>
            <a:r>
              <a:rPr lang="en-US" baseline="0" dirty="0"/>
              <a:t> participation from academia, industry, government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Main purpose was to generate input to help setup fleet scenario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an example of the technology workshop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  <a:r>
              <a:rPr lang="en-US" baseline="0" dirty="0"/>
              <a:t> of one specific technology, created much larger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Each technology by area, impact ranges, time line, possible actual examples and what it applies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Fleet Scenario “tree”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column defines one specific setting at low/nominal/high</a:t>
            </a:r>
            <a:r>
              <a:rPr lang="en-US" baseline="0" dirty="0"/>
              <a:t> settings with colors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right most columns shows the resulting scenarios that the team down selected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There are additional scenarios, but they serve as reference scenarios and don’t apply to being able to explore potential outcome range extremes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6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“noise limits”</a:t>
            </a:r>
            <a:r>
              <a:rPr lang="en-US" baseline="0" dirty="0" smtClean="0"/>
              <a:t> is in red because GREAT and FLEET have the largest difference for these scenarios.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result section, I use “noise limits” scenarios to show the different simulation results between FLEET and GREAT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F219-8431-44B8-B077-BEC970FF88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1757465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DE9F-04C7-430C-9E1E-CD921DC1E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55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F50D-0EFE-44EC-BC4C-EA2FD5469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50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990600"/>
            <a:ext cx="85344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9144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1143000"/>
            <a:ext cx="8305800" cy="516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370-CF1D-4CC8-A5F8-CC6EF8628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79" descr="NEW FAA 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14" y="159808"/>
            <a:ext cx="9096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4895875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4648-7967-4B8E-B039-1406165E7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09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D0F9-B85E-4D9E-A489-A8E133FD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61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4DE4-46BE-4C40-8C40-3A2AC7068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94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FE81-FD9B-4D50-B8E7-4C4223B92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71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0C81-3B7B-4995-9759-13423ED7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4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4EF0-74E1-43BE-8651-02304304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90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D4D8-30A9-49B5-B5A0-8C875B30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36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17D7-CE11-4295-B4CB-1B1EA852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54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5EFA-B2E5-4B4D-B595-C0B63BB2F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613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BB93-FFE8-401D-AF96-37D7B7F1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45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1C85-C192-4AD4-92E9-5E483D6C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9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A94F-2F77-41C0-ADDA-DF1CDC650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42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6050-E108-4A44-974C-BDCFE69A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6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B243-9C98-4385-B67F-703E33944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4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29F4-7243-4EE9-AE20-775C7E29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F6D5-8969-4D0F-BBF3-115F23A6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5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03BB-2783-415A-9F22-9EC5599C8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38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E926-4AE0-49FB-A728-D64C8E94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31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67A3E6-479D-447C-B42E-FB215DE3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32273AB-7259-48EC-886B-CEAFD7258D18}" type="slidenum">
              <a:rPr lang="en-US" sz="1200" b="1">
                <a:solidFill>
                  <a:schemeClr val="tx1"/>
                </a:solidFill>
              </a:rPr>
              <a:pPr algn="r"/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41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2767A8-0951-4F25-AF98-0DE29CB39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D158DFF-01A1-4F6F-BB97-7FB7C54A3BD6}" type="slidenum">
              <a:rPr lang="en-US" sz="1200" b="1">
                <a:solidFill>
                  <a:schemeClr val="tx1"/>
                </a:solidFill>
              </a:rPr>
              <a:pPr algn="r"/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057" name="Group 25"/>
          <p:cNvGrpSpPr>
            <a:grpSpLocks/>
          </p:cNvGrpSpPr>
          <p:nvPr userDrawn="1"/>
        </p:nvGrpSpPr>
        <p:grpSpPr bwMode="auto">
          <a:xfrm>
            <a:off x="6319822" y="6124575"/>
            <a:ext cx="2047875" cy="661988"/>
            <a:chOff x="3981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Text Box 27"/>
            <p:cNvSpPr txBox="1">
              <a:spLocks noChangeArrowheads="1"/>
            </p:cNvSpPr>
            <p:nvPr userDrawn="1"/>
          </p:nvSpPr>
          <p:spPr bwMode="auto">
            <a:xfrm>
              <a:off x="4408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1"/>
          <p:cNvSpPr txBox="1">
            <a:spLocks noChangeArrowheads="1"/>
          </p:cNvSpPr>
          <p:nvPr/>
        </p:nvSpPr>
        <p:spPr bwMode="auto">
          <a:xfrm>
            <a:off x="166688" y="4264025"/>
            <a:ext cx="5240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54125" indent="-1254125" defTabSz="966788" fontAlgn="auto">
              <a:spcBef>
                <a:spcPct val="50000"/>
              </a:spcBef>
              <a:spcAft>
                <a:spcPts val="0"/>
              </a:spcAft>
              <a:tabLst>
                <a:tab pos="12541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Presented to: REDAC Subcommittee on Environment</a:t>
            </a:r>
          </a:p>
          <a:p>
            <a:pPr marL="1254125" indent="-1254125" defTabSz="966788" fontAlgn="auto">
              <a:spcBef>
                <a:spcPct val="50000"/>
              </a:spcBef>
              <a:spcAft>
                <a:spcPts val="0"/>
              </a:spcAft>
              <a:tabLst>
                <a:tab pos="12541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By:	Laszlo Windhoffer</a:t>
            </a:r>
            <a:br>
              <a:rPr lang="en-US" sz="1600" dirty="0">
                <a:solidFill>
                  <a:srgbClr val="002060"/>
                </a:solidFill>
                <a:latin typeface="+mn-lt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</a:rPr>
              <a:t>Office of Environment &amp; Energy</a:t>
            </a:r>
            <a:br>
              <a:rPr lang="en-US" sz="1600" dirty="0">
                <a:solidFill>
                  <a:srgbClr val="002060"/>
                </a:solidFill>
                <a:latin typeface="+mn-lt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</a:rPr>
              <a:t>Federal Aviation Administration</a:t>
            </a:r>
            <a:endParaRPr lang="en-US" sz="105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1258888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Date:  	August 2, 2017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49238" y="312738"/>
            <a:ext cx="5254625" cy="22987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1D2F68"/>
                </a:solidFill>
              </a:rPr>
              <a:t>Update on Technology Assessment Efforts </a:t>
            </a:r>
            <a:endParaRPr lang="en-US" altLang="en-US" sz="3600" kern="0" dirty="0" smtClean="0">
              <a:solidFill>
                <a:srgbClr val="1D2F68"/>
              </a:solidFill>
            </a:endParaRPr>
          </a:p>
          <a:p>
            <a:pPr eaLnBrk="1" hangingPunct="1"/>
            <a:endParaRPr lang="en-US" altLang="en-US" sz="2400" kern="0" dirty="0">
              <a:solidFill>
                <a:srgbClr val="1D2F68"/>
              </a:solidFill>
            </a:endParaRPr>
          </a:p>
          <a:p>
            <a:pPr algn="ctr" eaLnBrk="1" hangingPunct="1"/>
            <a:r>
              <a:rPr lang="en-US" altLang="en-US" sz="2000" kern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ASCENT Project 10</a:t>
            </a:r>
          </a:p>
          <a:p>
            <a:pPr algn="ctr" eaLnBrk="1" hangingPunct="1"/>
            <a:r>
              <a:rPr lang="en-US" altLang="en-US" sz="2000" b="0" i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Aircraft Technology Modeling and </a:t>
            </a:r>
            <a:r>
              <a:rPr lang="en-US" altLang="en-US" sz="2000" b="0" i="1" kern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Assessment</a:t>
            </a:r>
            <a:br>
              <a:rPr lang="en-US" altLang="en-US" sz="2000" b="0" i="1" kern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n-US" altLang="en-US" sz="2000" b="0" i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 eaLnBrk="1" hangingPunct="1"/>
            <a:r>
              <a:rPr lang="en-US" altLang="en-US" sz="2000" kern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ASCENT Project 37</a:t>
            </a:r>
          </a:p>
          <a:p>
            <a:pPr algn="ctr" eaLnBrk="1" hangingPunct="1"/>
            <a:r>
              <a:rPr lang="en-US" altLang="en-US" sz="2000" b="0" i="1" kern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CLEEN II Assessment</a:t>
            </a:r>
            <a:endParaRPr lang="en-US" altLang="en-US" sz="2000" b="0" i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4829"/>
            <a:ext cx="8674616" cy="704850"/>
          </a:xfrm>
        </p:spPr>
        <p:txBody>
          <a:bodyPr/>
          <a:lstStyle/>
          <a:p>
            <a:pPr algn="ctr"/>
            <a:r>
              <a:rPr lang="en-US" sz="2400" dirty="0" smtClean="0"/>
              <a:t>Results Across Scenarios: Demand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327"/>
            <a:ext cx="9144000" cy="52291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21405" y="1167319"/>
            <a:ext cx="4883285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Significant </a:t>
            </a:r>
            <a:r>
              <a:rPr lang="en-US" dirty="0"/>
              <a:t>uncertainty in out years is now bounded by comprehensive ASCENT 10 studies</a:t>
            </a:r>
          </a:p>
        </p:txBody>
      </p:sp>
    </p:spTree>
    <p:extLst>
      <p:ext uri="{BB962C8B-B14F-4D97-AF65-F5344CB8AC3E}">
        <p14:creationId xmlns:p14="http://schemas.microsoft.com/office/powerpoint/2010/main" val="94682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-21631"/>
            <a:ext cx="8674616" cy="704850"/>
          </a:xfrm>
        </p:spPr>
        <p:txBody>
          <a:bodyPr/>
          <a:lstStyle/>
          <a:p>
            <a:pPr algn="ctr"/>
            <a:r>
              <a:rPr lang="en-US" sz="2400" dirty="0" smtClean="0"/>
              <a:t>Results Across Scenarios: Relative 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4" y="387692"/>
            <a:ext cx="7086598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5" y="3206769"/>
            <a:ext cx="7077397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6426" y="887824"/>
            <a:ext cx="553998" cy="17944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smtClean="0"/>
              <a:t>Technology</a:t>
            </a:r>
            <a:endParaRPr lang="en-US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66426" y="3970384"/>
            <a:ext cx="553998" cy="13074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Demand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36587" y="884659"/>
            <a:ext cx="5635963" cy="1508345"/>
            <a:chOff x="3336587" y="884659"/>
            <a:chExt cx="5635963" cy="1508345"/>
          </a:xfrm>
        </p:grpSpPr>
        <p:sp>
          <p:nvSpPr>
            <p:cNvPr id="14" name="Freeform 13"/>
            <p:cNvSpPr/>
            <p:nvPr/>
          </p:nvSpPr>
          <p:spPr bwMode="auto">
            <a:xfrm>
              <a:off x="3336587" y="1177047"/>
              <a:ext cx="4766553" cy="1215957"/>
            </a:xfrm>
            <a:custGeom>
              <a:avLst/>
              <a:gdLst>
                <a:gd name="connsiteX0" fmla="*/ 0 w 4766553"/>
                <a:gd name="connsiteY0" fmla="*/ 0 h 1215957"/>
                <a:gd name="connsiteX1" fmla="*/ 1585609 w 4766553"/>
                <a:gd name="connsiteY1" fmla="*/ 223736 h 1215957"/>
                <a:gd name="connsiteX2" fmla="*/ 3190673 w 4766553"/>
                <a:gd name="connsiteY2" fmla="*/ 778213 h 1215957"/>
                <a:gd name="connsiteX3" fmla="*/ 4766553 w 4766553"/>
                <a:gd name="connsiteY3" fmla="*/ 1215957 h 12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6553" h="1215957">
                  <a:moveTo>
                    <a:pt x="0" y="0"/>
                  </a:moveTo>
                  <a:cubicBezTo>
                    <a:pt x="526915" y="47017"/>
                    <a:pt x="1053830" y="94034"/>
                    <a:pt x="1585609" y="223736"/>
                  </a:cubicBezTo>
                  <a:cubicBezTo>
                    <a:pt x="2117388" y="353438"/>
                    <a:pt x="2660516" y="612843"/>
                    <a:pt x="3190673" y="778213"/>
                  </a:cubicBezTo>
                  <a:cubicBezTo>
                    <a:pt x="3720830" y="943583"/>
                    <a:pt x="4434191" y="1136515"/>
                    <a:pt x="4766553" y="1215957"/>
                  </a:cubicBezTo>
                </a:path>
              </a:pathLst>
            </a:custGeom>
            <a:ln w="19050">
              <a:solidFill>
                <a:srgbClr val="35C142"/>
              </a:solidFill>
              <a:tailEnd type="triangle" w="lg" len="lg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9375" y="884659"/>
              <a:ext cx="2543175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dk1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 algn="ctr"/>
              <a:r>
                <a:rPr lang="en-US" sz="1600" dirty="0"/>
                <a:t>Technology improvements lower emission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1511" y="4267200"/>
            <a:ext cx="3386549" cy="1428430"/>
            <a:chOff x="3341511" y="4267200"/>
            <a:chExt cx="3386549" cy="1428430"/>
          </a:xfrm>
        </p:grpSpPr>
        <p:sp>
          <p:nvSpPr>
            <p:cNvPr id="15" name="Freeform 14"/>
            <p:cNvSpPr/>
            <p:nvPr/>
          </p:nvSpPr>
          <p:spPr bwMode="auto">
            <a:xfrm>
              <a:off x="3341511" y="4267200"/>
              <a:ext cx="3183467" cy="1027289"/>
            </a:xfrm>
            <a:custGeom>
              <a:avLst/>
              <a:gdLst>
                <a:gd name="connsiteX0" fmla="*/ 0 w 3183467"/>
                <a:gd name="connsiteY0" fmla="*/ 1027289 h 1027289"/>
                <a:gd name="connsiteX1" fmla="*/ 1591733 w 3183467"/>
                <a:gd name="connsiteY1" fmla="*/ 711200 h 1027289"/>
                <a:gd name="connsiteX2" fmla="*/ 3183467 w 3183467"/>
                <a:gd name="connsiteY2" fmla="*/ 0 h 102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3467" h="1027289">
                  <a:moveTo>
                    <a:pt x="0" y="1027289"/>
                  </a:moveTo>
                  <a:cubicBezTo>
                    <a:pt x="530577" y="954852"/>
                    <a:pt x="1061155" y="882415"/>
                    <a:pt x="1591733" y="711200"/>
                  </a:cubicBezTo>
                  <a:cubicBezTo>
                    <a:pt x="2122311" y="539985"/>
                    <a:pt x="2873023" y="133585"/>
                    <a:pt x="3183467" y="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1263" y="5357076"/>
              <a:ext cx="2816797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dirty="0"/>
                <a:t>Demand drives up emissions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51884" y="3547138"/>
            <a:ext cx="19959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Noise constraint </a:t>
            </a:r>
            <a:br>
              <a:rPr lang="en-US" dirty="0"/>
            </a:br>
            <a:r>
              <a:rPr lang="en-US" dirty="0"/>
              <a:t>limits AC operations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694579" y="4192621"/>
            <a:ext cx="38910" cy="291830"/>
          </a:xfrm>
          <a:prstGeom prst="straightConnector1">
            <a:avLst/>
          </a:prstGeom>
          <a:ln w="127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9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Results Across </a:t>
            </a:r>
            <a:r>
              <a:rPr lang="en-US" sz="2400" dirty="0" smtClean="0"/>
              <a:t>Models: </a:t>
            </a:r>
            <a:r>
              <a:rPr lang="en-US" sz="2400" dirty="0"/>
              <a:t>Relative CO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7103"/>
            <a:ext cx="7315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80303"/>
            <a:ext cx="708942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507469" y="3004314"/>
            <a:ext cx="59032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General trends in both models are similar.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402" y="1011502"/>
            <a:ext cx="553998" cy="17944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smtClean="0"/>
              <a:t>Technology</a:t>
            </a:r>
            <a:endParaRPr lang="en-US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402" y="3998198"/>
            <a:ext cx="553998" cy="13074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Demand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027003"/>
            <a:ext cx="49897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Difference results between models </a:t>
            </a:r>
            <a:br>
              <a:rPr lang="en-US" smtClean="0"/>
            </a:br>
            <a:r>
              <a:rPr lang="en-US" smtClean="0"/>
              <a:t>due </a:t>
            </a:r>
            <a:r>
              <a:rPr lang="en-US" dirty="0" smtClean="0"/>
              <a:t>to </a:t>
            </a:r>
            <a:r>
              <a:rPr lang="en-US" smtClean="0"/>
              <a:t>different assumptions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044470" y="3556292"/>
            <a:ext cx="2591415" cy="1292661"/>
            <a:chOff x="4044470" y="3556292"/>
            <a:chExt cx="2591415" cy="1292661"/>
          </a:xfrm>
        </p:grpSpPr>
        <p:sp>
          <p:nvSpPr>
            <p:cNvPr id="18" name="TextBox 17"/>
            <p:cNvSpPr txBox="1"/>
            <p:nvPr/>
          </p:nvSpPr>
          <p:spPr>
            <a:xfrm>
              <a:off x="4044470" y="3556292"/>
              <a:ext cx="2591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Different ways to model</a:t>
              </a:r>
              <a:br>
                <a:rPr lang="en-US" sz="1800" dirty="0" smtClean="0"/>
              </a:br>
              <a:r>
                <a:rPr lang="en-US" sz="1800" dirty="0" smtClean="0"/>
                <a:t>Noise Limits</a:t>
              </a:r>
              <a:endParaRPr lang="en-US" sz="1800" dirty="0"/>
            </a:p>
          </p:txBody>
        </p:sp>
        <p:cxnSp>
          <p:nvCxnSpPr>
            <p:cNvPr id="29" name="Elbow Connector 28"/>
            <p:cNvCxnSpPr>
              <a:stCxn id="18" idx="2"/>
            </p:cNvCxnSpPr>
            <p:nvPr/>
          </p:nvCxnSpPr>
          <p:spPr bwMode="auto">
            <a:xfrm rot="5400000">
              <a:off x="4539979" y="3907268"/>
              <a:ext cx="504844" cy="1095554"/>
            </a:xfrm>
            <a:prstGeom prst="bentConnector2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lbow Connector 31"/>
            <p:cNvCxnSpPr>
              <a:stCxn id="18" idx="2"/>
            </p:cNvCxnSpPr>
            <p:nvPr/>
          </p:nvCxnSpPr>
          <p:spPr bwMode="auto">
            <a:xfrm rot="16200000" flipH="1">
              <a:off x="5323206" y="4219594"/>
              <a:ext cx="646331" cy="612387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7380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Successfully completed </a:t>
            </a:r>
            <a:r>
              <a:rPr lang="en-US" dirty="0" smtClean="0"/>
              <a:t>Project </a:t>
            </a:r>
            <a:r>
              <a:rPr lang="en-US" dirty="0" smtClean="0"/>
              <a:t>10 initial intent</a:t>
            </a:r>
          </a:p>
          <a:p>
            <a:pPr lvl="1"/>
            <a:r>
              <a:rPr lang="en-US" dirty="0" smtClean="0"/>
              <a:t>Suggested Fleet Scenario inputs for future assessment activities</a:t>
            </a:r>
          </a:p>
          <a:p>
            <a:pPr lvl="1"/>
            <a:r>
              <a:rPr lang="en-US" dirty="0" smtClean="0"/>
              <a:t>Technology evolution scenarios for future assessment activities</a:t>
            </a:r>
          </a:p>
          <a:p>
            <a:pPr lvl="1"/>
            <a:r>
              <a:rPr lang="en-US" dirty="0" smtClean="0"/>
              <a:t>Conducted long term technology assessment for defined fleet and technology scenarios</a:t>
            </a:r>
          </a:p>
          <a:p>
            <a:pPr lvl="1"/>
            <a:r>
              <a:rPr lang="en-US" dirty="0" smtClean="0"/>
              <a:t>Understand bounding of technology and demand on future fleet-wide environmental impacts</a:t>
            </a:r>
          </a:p>
          <a:p>
            <a:pPr lvl="1"/>
            <a:r>
              <a:rPr lang="en-US" dirty="0" smtClean="0"/>
              <a:t>Comparison of similarities and differences using multiple fleet evaluation tools (FLEET and GREAT)</a:t>
            </a:r>
          </a:p>
          <a:p>
            <a:r>
              <a:rPr lang="en-US" dirty="0" smtClean="0"/>
              <a:t>Provided framework for deeper investigation of sensitivities to demand and technology drivers</a:t>
            </a:r>
          </a:p>
          <a:p>
            <a:r>
              <a:rPr lang="en-US" dirty="0" smtClean="0"/>
              <a:t>Final ASCENT 10 Phase I report is being finalized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A10 Overview: Phase II </a:t>
            </a:r>
            <a:br>
              <a:rPr lang="en-US" dirty="0"/>
            </a:br>
            <a:r>
              <a:rPr lang="en-US" sz="2800" dirty="0"/>
              <a:t>Supersonic Aircraft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33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Primary Objectives:</a:t>
            </a:r>
          </a:p>
          <a:p>
            <a:pPr lvl="1"/>
            <a:r>
              <a:rPr lang="en-US" dirty="0"/>
              <a:t>Assess potential environmental impact of supersonic air travel (domestic &amp; global)</a:t>
            </a:r>
          </a:p>
          <a:p>
            <a:pPr lvl="1"/>
            <a:r>
              <a:rPr lang="en-US" dirty="0"/>
              <a:t>Develop demand and forecast through 2050</a:t>
            </a:r>
          </a:p>
          <a:p>
            <a:pPr lvl="1"/>
            <a:r>
              <a:rPr lang="en-US" dirty="0"/>
              <a:t>Analyze existing and future supersonic technologies (e.g. traditional, low sonic boom shaping, etc.)</a:t>
            </a:r>
          </a:p>
          <a:p>
            <a:pPr lvl="1"/>
            <a:r>
              <a:rPr lang="en-US" dirty="0"/>
              <a:t>Provide scenarios with potential changes in fuel burn, CO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O, NO</a:t>
            </a:r>
            <a:r>
              <a:rPr lang="en-US" baseline="-25000" dirty="0"/>
              <a:t>X</a:t>
            </a:r>
            <a:r>
              <a:rPr lang="en-US" dirty="0"/>
              <a:t> and noise exposure</a:t>
            </a:r>
          </a:p>
          <a:p>
            <a:r>
              <a:rPr lang="en-US" dirty="0"/>
              <a:t>Heavily leverage Phase I effort</a:t>
            </a:r>
          </a:p>
        </p:txBody>
      </p:sp>
    </p:spTree>
    <p:extLst>
      <p:ext uri="{BB962C8B-B14F-4D97-AF65-F5344CB8AC3E}">
        <p14:creationId xmlns:p14="http://schemas.microsoft.com/office/powerpoint/2010/main" val="210753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ASCENT 10 Supersonic Work Plan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8038" y="1261873"/>
            <a:ext cx="4131527" cy="17624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600" y="892540"/>
            <a:ext cx="399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Task 1: Fleet Assumptions &amp; Demand Assessment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63511" y="3452845"/>
            <a:ext cx="4131527" cy="21725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75" y="3114291"/>
            <a:ext cx="418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Task 2: Preliminary Vehicle-level Impact Assessment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27356" y="1261872"/>
            <a:ext cx="3842072" cy="29664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5865" y="892540"/>
            <a:ext cx="399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Task 4: Fleet-level Impact Assessment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92835" y="1345097"/>
            <a:ext cx="3902047" cy="418913"/>
            <a:chOff x="592836" y="1436902"/>
            <a:chExt cx="3467100" cy="5486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115568" y="1438164"/>
              <a:ext cx="2944368" cy="5461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Use A10 Scenarios to identify drivers of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supersonic demand for domestic and international (to/from US)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92836" y="1436902"/>
              <a:ext cx="530352" cy="548640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2341" y="1857386"/>
            <a:ext cx="3902047" cy="290349"/>
            <a:chOff x="569447" y="1960500"/>
            <a:chExt cx="3467100" cy="38026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92179" y="1960500"/>
              <a:ext cx="2944368" cy="3802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latent demand for supersonic travel as f(performance,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cost)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69447" y="1960786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0129" y="2235468"/>
            <a:ext cx="3902047" cy="289910"/>
            <a:chOff x="592836" y="2642188"/>
            <a:chExt cx="3467100" cy="37968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15568" y="2643794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User latent demand,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perf, and cost </a:t>
              </a: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to identify airports that could support supersonic travel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92836" y="2642188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1234" y="2641055"/>
            <a:ext cx="3902047" cy="289910"/>
            <a:chOff x="592836" y="3162629"/>
            <a:chExt cx="3467100" cy="37968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115568" y="3164235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daily flight schedules based on bounding scenario,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perf, cost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2836" y="3162629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latin typeface="Helvetica" pitchFamily="-111" charset="0"/>
                </a:rPr>
                <a:t>P</a:t>
              </a:r>
            </a:p>
            <a:p>
              <a:pPr algn="ctr"/>
              <a:r>
                <a:rPr lang="en-US" sz="8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0782" y="4041956"/>
            <a:ext cx="3891393" cy="325053"/>
            <a:chOff x="592836" y="4792300"/>
            <a:chExt cx="3467100" cy="37961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15568" y="4795441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perf and KEI for future technology aircraft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2836" y="4792300"/>
              <a:ext cx="530352" cy="378831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  <a:p>
              <a:pPr algn="ctr"/>
              <a:r>
                <a:rPr lang="en-US" sz="900" b="1" dirty="0">
                  <a:latin typeface="Helvetica" pitchFamily="-111" charset="0"/>
                </a:rPr>
                <a:t>P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2175" y="4435202"/>
            <a:ext cx="3900001" cy="335716"/>
            <a:chOff x="592836" y="5202496"/>
            <a:chExt cx="3467100" cy="3796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15568" y="5204102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multipliers of KEI for aircraft relative to current technology subsonic transports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92836" y="5202496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6008" y="4826424"/>
            <a:ext cx="3891393" cy="360722"/>
            <a:chOff x="592836" y="5628533"/>
            <a:chExt cx="3467100" cy="37968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115568" y="5630139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performance penalties due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to operational restrictions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92836" y="5628533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P</a:t>
              </a:r>
            </a:p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0782" y="5243411"/>
            <a:ext cx="3891393" cy="331906"/>
            <a:chOff x="592836" y="6046052"/>
            <a:chExt cx="3467100" cy="37968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115568" y="6047658"/>
              <a:ext cx="2944368" cy="37647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likely operating altitudes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2836" y="6046052"/>
              <a:ext cx="530352" cy="379688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  <a:p>
              <a:pPr algn="ctr"/>
              <a:r>
                <a:rPr lang="en-US" sz="900" b="1" dirty="0">
                  <a:latin typeface="Helvetica" pitchFamily="-111" charset="0"/>
                </a:rPr>
                <a:t>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94036" y="3284595"/>
            <a:ext cx="3611466" cy="489239"/>
            <a:chOff x="5116068" y="4086916"/>
            <a:chExt cx="3611466" cy="41891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638799" y="4086916"/>
              <a:ext cx="3088735" cy="41891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points of highest # of daily overflights and using estimates of boom overpressure,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predict maximu</a:t>
              </a:r>
              <a:r>
                <a:rPr lang="en-US" sz="900" dirty="0">
                  <a:latin typeface="Helvetica" pitchFamily="-111" charset="0"/>
                </a:rPr>
                <a:t>m daily exposure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16068" y="4086916"/>
              <a:ext cx="556356" cy="418913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0783" y="3546439"/>
            <a:ext cx="3891393" cy="418913"/>
            <a:chOff x="592836" y="4157268"/>
            <a:chExt cx="3467100" cy="54864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15568" y="4157268"/>
              <a:ext cx="2944368" cy="5486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estimates of performance and key environmental indicators (KEI) for current tech aircraft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from prior studies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92836" y="4157268"/>
              <a:ext cx="530352" cy="548640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060985" y="1316510"/>
            <a:ext cx="3611466" cy="297512"/>
            <a:chOff x="5116068" y="1441360"/>
            <a:chExt cx="3611466" cy="29751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638799" y="1444158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Fleet estimates for fleet of supersonic aircraft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116068" y="1441360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072004" y="1682915"/>
            <a:ext cx="3611466" cy="297512"/>
            <a:chOff x="5116068" y="1969353"/>
            <a:chExt cx="3611466" cy="29751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638799" y="197215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Estimate water vapor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at likely cruise altitudes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16068" y="196935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86692" y="2063098"/>
            <a:ext cx="3611466" cy="297512"/>
            <a:chOff x="5116068" y="2503767"/>
            <a:chExt cx="3611466" cy="29751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638799" y="2506565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Estimate LTO NOx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116068" y="2503767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94036" y="2425759"/>
            <a:ext cx="3611466" cy="297512"/>
            <a:chOff x="5116068" y="3024342"/>
            <a:chExt cx="3611466" cy="29751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38799" y="3027140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Estimate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en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-route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NOx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116068" y="3024342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086692" y="2802437"/>
            <a:ext cx="3611466" cy="386480"/>
            <a:chOff x="5116068" y="3558923"/>
            <a:chExt cx="3611466" cy="29751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638799" y="356172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Estimate scaling factors of arrival and departure noise (DNL)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at affected airports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116068" y="355892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  <a:p>
              <a:pPr algn="ctr"/>
              <a:r>
                <a:rPr lang="en-US" sz="900" b="1" dirty="0">
                  <a:latin typeface="Helvetica" pitchFamily="-111" charset="0"/>
                </a:rPr>
                <a:t>P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086692" y="3834176"/>
            <a:ext cx="3611466" cy="297512"/>
            <a:chOff x="5116068" y="4780493"/>
            <a:chExt cx="3611466" cy="29751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638799" y="478329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Estimate relative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impact compared to subsonic for KEI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116068" y="478049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GT/P</a:t>
              </a:r>
            </a:p>
          </p:txBody>
        </p:sp>
      </p:grpSp>
      <p:cxnSp>
        <p:nvCxnSpPr>
          <p:cNvPr id="56" name="Elbow Connector 55"/>
          <p:cNvCxnSpPr>
            <a:stCxn id="4" idx="3"/>
            <a:endCxn id="46" idx="1"/>
          </p:cNvCxnSpPr>
          <p:nvPr/>
        </p:nvCxnSpPr>
        <p:spPr bwMode="auto">
          <a:xfrm flipV="1">
            <a:off x="4609565" y="1465266"/>
            <a:ext cx="451420" cy="67784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8" name="Elbow Connector 57"/>
          <p:cNvCxnSpPr>
            <a:stCxn id="6" idx="3"/>
            <a:endCxn id="47" idx="1"/>
          </p:cNvCxnSpPr>
          <p:nvPr/>
        </p:nvCxnSpPr>
        <p:spPr bwMode="auto">
          <a:xfrm flipV="1">
            <a:off x="4595038" y="1831671"/>
            <a:ext cx="476966" cy="27074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1" name="Elbow Connector 60"/>
          <p:cNvCxnSpPr>
            <a:stCxn id="6" idx="3"/>
            <a:endCxn id="48" idx="1"/>
          </p:cNvCxnSpPr>
          <p:nvPr/>
        </p:nvCxnSpPr>
        <p:spPr bwMode="auto">
          <a:xfrm flipV="1">
            <a:off x="4595038" y="2211854"/>
            <a:ext cx="491654" cy="23272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Elbow Connector 63"/>
          <p:cNvCxnSpPr>
            <a:stCxn id="6" idx="3"/>
            <a:endCxn id="50" idx="1"/>
          </p:cNvCxnSpPr>
          <p:nvPr/>
        </p:nvCxnSpPr>
        <p:spPr bwMode="auto">
          <a:xfrm flipV="1">
            <a:off x="4595038" y="2995677"/>
            <a:ext cx="491654" cy="1543456"/>
          </a:xfrm>
          <a:prstGeom prst="bentConnector3">
            <a:avLst>
              <a:gd name="adj1" fmla="val 47013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7" name="Elbow Connector 66"/>
          <p:cNvCxnSpPr>
            <a:stCxn id="6" idx="3"/>
            <a:endCxn id="35" idx="1"/>
          </p:cNvCxnSpPr>
          <p:nvPr/>
        </p:nvCxnSpPr>
        <p:spPr bwMode="auto">
          <a:xfrm flipV="1">
            <a:off x="4595038" y="3529215"/>
            <a:ext cx="498998" cy="100991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Elbow Connector 70"/>
          <p:cNvCxnSpPr>
            <a:stCxn id="6" idx="3"/>
            <a:endCxn id="51" idx="1"/>
          </p:cNvCxnSpPr>
          <p:nvPr/>
        </p:nvCxnSpPr>
        <p:spPr bwMode="auto">
          <a:xfrm flipV="1">
            <a:off x="4595038" y="3982932"/>
            <a:ext cx="491654" cy="5562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Elbow Connector 73"/>
          <p:cNvCxnSpPr>
            <a:stCxn id="12" idx="3"/>
            <a:endCxn id="29" idx="1"/>
          </p:cNvCxnSpPr>
          <p:nvPr/>
        </p:nvCxnSpPr>
        <p:spPr bwMode="auto">
          <a:xfrm flipH="1">
            <a:off x="590129" y="2002561"/>
            <a:ext cx="3904259" cy="377862"/>
          </a:xfrm>
          <a:prstGeom prst="bentConnector5">
            <a:avLst>
              <a:gd name="adj1" fmla="val -5855"/>
              <a:gd name="adj2" fmla="val 50029"/>
              <a:gd name="adj3" fmla="val 105855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7" name="Elbow Connector 76"/>
          <p:cNvCxnSpPr>
            <a:stCxn id="10" idx="3"/>
            <a:endCxn id="28" idx="1"/>
          </p:cNvCxnSpPr>
          <p:nvPr/>
        </p:nvCxnSpPr>
        <p:spPr bwMode="auto">
          <a:xfrm flipH="1">
            <a:off x="592341" y="1554554"/>
            <a:ext cx="3902541" cy="448006"/>
          </a:xfrm>
          <a:prstGeom prst="bentConnector5">
            <a:avLst>
              <a:gd name="adj1" fmla="val -5858"/>
              <a:gd name="adj2" fmla="val 57091"/>
              <a:gd name="adj3" fmla="val 105858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0" name="Elbow Connector 79"/>
          <p:cNvCxnSpPr>
            <a:stCxn id="13" idx="3"/>
            <a:endCxn id="30" idx="1"/>
          </p:cNvCxnSpPr>
          <p:nvPr/>
        </p:nvCxnSpPr>
        <p:spPr bwMode="auto">
          <a:xfrm flipH="1">
            <a:off x="591234" y="2380423"/>
            <a:ext cx="3900942" cy="405587"/>
          </a:xfrm>
          <a:prstGeom prst="bentConnector5">
            <a:avLst>
              <a:gd name="adj1" fmla="val -5860"/>
              <a:gd name="adj2" fmla="val 49849"/>
              <a:gd name="adj3" fmla="val 10586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3" name="Elbow Connector 82"/>
          <p:cNvCxnSpPr>
            <a:stCxn id="16" idx="3"/>
            <a:endCxn id="30" idx="1"/>
          </p:cNvCxnSpPr>
          <p:nvPr/>
        </p:nvCxnSpPr>
        <p:spPr bwMode="auto">
          <a:xfrm flipH="1" flipV="1">
            <a:off x="591234" y="2786010"/>
            <a:ext cx="3900941" cy="1419818"/>
          </a:xfrm>
          <a:prstGeom prst="bentConnector5">
            <a:avLst>
              <a:gd name="adj1" fmla="val -5860"/>
              <a:gd name="adj2" fmla="val 77987"/>
              <a:gd name="adj3" fmla="val 10586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8" name="Elbow Connector 87"/>
          <p:cNvCxnSpPr>
            <a:stCxn id="17" idx="3"/>
            <a:endCxn id="30" idx="1"/>
          </p:cNvCxnSpPr>
          <p:nvPr/>
        </p:nvCxnSpPr>
        <p:spPr bwMode="auto">
          <a:xfrm flipH="1" flipV="1">
            <a:off x="591234" y="2786010"/>
            <a:ext cx="3900942" cy="1817050"/>
          </a:xfrm>
          <a:prstGeom prst="bentConnector5">
            <a:avLst>
              <a:gd name="adj1" fmla="val -5860"/>
              <a:gd name="adj2" fmla="val 82523"/>
              <a:gd name="adj3" fmla="val 10586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3" name="Elbow Connector 92"/>
          <p:cNvCxnSpPr>
            <a:stCxn id="18" idx="3"/>
            <a:endCxn id="30" idx="1"/>
          </p:cNvCxnSpPr>
          <p:nvPr/>
        </p:nvCxnSpPr>
        <p:spPr bwMode="auto">
          <a:xfrm flipH="1" flipV="1">
            <a:off x="591234" y="2786010"/>
            <a:ext cx="3896167" cy="2220775"/>
          </a:xfrm>
          <a:prstGeom prst="bentConnector5">
            <a:avLst>
              <a:gd name="adj1" fmla="val -5867"/>
              <a:gd name="adj2" fmla="val 85489"/>
              <a:gd name="adj3" fmla="val 105867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3" name="Elbow Connector 102"/>
          <p:cNvCxnSpPr>
            <a:stCxn id="6" idx="3"/>
            <a:endCxn id="28" idx="1"/>
          </p:cNvCxnSpPr>
          <p:nvPr/>
        </p:nvCxnSpPr>
        <p:spPr bwMode="auto">
          <a:xfrm flipH="1" flipV="1">
            <a:off x="592341" y="2002560"/>
            <a:ext cx="4002697" cy="2536573"/>
          </a:xfrm>
          <a:prstGeom prst="bentConnector5">
            <a:avLst>
              <a:gd name="adj1" fmla="val -4426"/>
              <a:gd name="adj2" fmla="val -51897"/>
              <a:gd name="adj3" fmla="val 108647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675145" y="6182095"/>
            <a:ext cx="3637097" cy="418913"/>
            <a:chOff x="592835" y="1436902"/>
            <a:chExt cx="3467100" cy="54864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467394" y="1438164"/>
              <a:ext cx="2592541" cy="5461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Task Description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92835" y="1436902"/>
              <a:ext cx="874560" cy="548640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LEAD</a:t>
              </a:r>
            </a:p>
            <a:p>
              <a:pPr algn="ctr"/>
              <a:r>
                <a:rPr lang="en-US" sz="900" b="1" dirty="0">
                  <a:latin typeface="Helvetica" pitchFamily="-111" charset="0"/>
                </a:rPr>
                <a:t>SUPPORT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30537" y="5218043"/>
            <a:ext cx="175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LEDGEND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4927356" y="4747420"/>
            <a:ext cx="3842072" cy="11783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111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28265" y="4379095"/>
            <a:ext cx="399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Task 3: AEDT &amp; EDS Vehicle Definitions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5086692" y="4787590"/>
            <a:ext cx="3611466" cy="349420"/>
            <a:chOff x="5116068" y="4780493"/>
            <a:chExt cx="3611466" cy="297512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5638799" y="478329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Test current version of AEDT ability to analyze existing supersonic models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116068" y="478049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86692" y="5170311"/>
            <a:ext cx="3611466" cy="349420"/>
            <a:chOff x="5116068" y="4780493"/>
            <a:chExt cx="3611466" cy="297512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638799" y="478329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Test future supersonic vehicle AEDT definitions</a:t>
              </a:r>
              <a:r>
                <a:rPr kumimoji="0" lang="en-US" sz="9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 in AEDT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116068" y="478049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096592" y="5560211"/>
            <a:ext cx="3611466" cy="349420"/>
            <a:chOff x="5116068" y="4780493"/>
            <a:chExt cx="3611466" cy="297512"/>
          </a:xfrm>
        </p:grpSpPr>
        <p:sp>
          <p:nvSpPr>
            <p:cNvPr id="84" name="Rectangle 83"/>
            <p:cNvSpPr/>
            <p:nvPr/>
          </p:nvSpPr>
          <p:spPr bwMode="auto">
            <a:xfrm>
              <a:off x="5638799" y="4783291"/>
              <a:ext cx="3088735" cy="2932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1" charset="0"/>
                </a:rPr>
                <a:t>Develop future supersonic vehicle EDS definitions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116068" y="4780493"/>
              <a:ext cx="556356" cy="297512"/>
            </a:xfrm>
            <a:prstGeom prst="rect">
              <a:avLst/>
            </a:prstGeom>
            <a:solidFill>
              <a:srgbClr val="C8CCE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Helvetica" pitchFamily="-111" charset="0"/>
                </a:rPr>
                <a:t>GT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61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113325"/>
            <a:ext cx="8229600" cy="47393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Year </a:t>
            </a:r>
            <a:r>
              <a:rPr lang="en-US" kern="0" dirty="0" smtClean="0"/>
              <a:t>1 Tasks:</a:t>
            </a:r>
          </a:p>
          <a:p>
            <a:r>
              <a:rPr lang="en-US" b="0" kern="0" dirty="0" smtClean="0"/>
              <a:t>Fleet Assumptions and Demand</a:t>
            </a:r>
          </a:p>
          <a:p>
            <a:pPr lvl="1"/>
            <a:r>
              <a:rPr lang="en-US" kern="0" dirty="0" smtClean="0"/>
              <a:t>Identify drivers of demand</a:t>
            </a:r>
          </a:p>
          <a:p>
            <a:pPr lvl="1"/>
            <a:r>
              <a:rPr lang="en-US" kern="0" dirty="0" smtClean="0"/>
              <a:t>Develop estimates of demand using developed scenarios</a:t>
            </a:r>
          </a:p>
          <a:p>
            <a:pPr lvl="1"/>
            <a:r>
              <a:rPr lang="en-US" kern="0" dirty="0" smtClean="0"/>
              <a:t>Develop flight schedules/route possibilities</a:t>
            </a:r>
          </a:p>
          <a:p>
            <a:r>
              <a:rPr lang="en-US" b="0" kern="0" dirty="0" smtClean="0"/>
              <a:t>Preliminary Vehicle Environmental Impact Prediction</a:t>
            </a:r>
          </a:p>
          <a:p>
            <a:pPr lvl="1"/>
            <a:r>
              <a:rPr lang="en-US" kern="0" dirty="0" smtClean="0"/>
              <a:t>Develop Estimates of </a:t>
            </a:r>
            <a:r>
              <a:rPr lang="en-US" kern="0" dirty="0" smtClean="0"/>
              <a:t>Key Environmental Indicators (KEI) </a:t>
            </a:r>
            <a:r>
              <a:rPr lang="en-US" kern="0" dirty="0" smtClean="0"/>
              <a:t>for future supersonic aircraft</a:t>
            </a:r>
          </a:p>
          <a:p>
            <a:pPr lvl="1"/>
            <a:r>
              <a:rPr lang="en-US" kern="0" dirty="0" smtClean="0"/>
              <a:t>Develop multipliers of KEI for supersonic relative to subsonic</a:t>
            </a:r>
          </a:p>
          <a:p>
            <a:r>
              <a:rPr lang="en-US" b="0" kern="0" dirty="0" smtClean="0"/>
              <a:t>AEDT Vehicle Definition</a:t>
            </a:r>
          </a:p>
          <a:p>
            <a:pPr lvl="1"/>
            <a:r>
              <a:rPr lang="en-US" kern="0" dirty="0" smtClean="0"/>
              <a:t>Test AEDT and provide suggestions</a:t>
            </a:r>
          </a:p>
          <a:p>
            <a:r>
              <a:rPr lang="en-US" b="0" kern="0" dirty="0" smtClean="0"/>
              <a:t>Fleet Impact Assessment</a:t>
            </a:r>
          </a:p>
          <a:p>
            <a:pPr lvl="1"/>
            <a:r>
              <a:rPr lang="en-US" kern="0" dirty="0" smtClean="0"/>
              <a:t>Estimate fuel burn for fleet of supersonic aircraft</a:t>
            </a:r>
          </a:p>
          <a:p>
            <a:pPr lvl="1"/>
            <a:r>
              <a:rPr lang="en-US" kern="0" dirty="0" smtClean="0"/>
              <a:t>Estimate water vapor emissions at likely cruise altitudes</a:t>
            </a:r>
          </a:p>
          <a:p>
            <a:pPr lvl="1"/>
            <a:r>
              <a:rPr lang="en-US" kern="0" dirty="0" smtClean="0"/>
              <a:t>Estimate LTO </a:t>
            </a:r>
            <a:r>
              <a:rPr lang="en-US" kern="0" dirty="0" smtClean="0"/>
              <a:t>NO</a:t>
            </a:r>
            <a:r>
              <a:rPr lang="en-US" kern="0" baseline="-25000" dirty="0" smtClean="0"/>
              <a:t>X</a:t>
            </a:r>
            <a:endParaRPr lang="en-US" kern="0" baseline="-25000" dirty="0" smtClean="0"/>
          </a:p>
          <a:p>
            <a:pPr lvl="2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marL="457200" lvl="1" indent="0">
              <a:buNone/>
            </a:pP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978491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113325"/>
            <a:ext cx="8229600" cy="47393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kern="0" dirty="0" smtClean="0"/>
              <a:t>Year </a:t>
            </a:r>
            <a:r>
              <a:rPr lang="en-US" sz="2200" kern="0" dirty="0"/>
              <a:t>2:</a:t>
            </a:r>
          </a:p>
          <a:p>
            <a:r>
              <a:rPr lang="en-US" sz="2200" b="0" kern="0" dirty="0"/>
              <a:t>International scope version of domestic year 1 </a:t>
            </a:r>
            <a:r>
              <a:rPr lang="en-US" sz="2200" b="0" kern="0" dirty="0" smtClean="0"/>
              <a:t>work</a:t>
            </a:r>
          </a:p>
          <a:p>
            <a:endParaRPr lang="en-US" sz="2200" b="0" kern="0" dirty="0"/>
          </a:p>
          <a:p>
            <a:pPr marL="0" indent="0">
              <a:buNone/>
            </a:pPr>
            <a:r>
              <a:rPr lang="en-US" sz="2200" kern="0" dirty="0"/>
              <a:t>Year 3+:</a:t>
            </a:r>
          </a:p>
          <a:p>
            <a:r>
              <a:rPr lang="en-US" sz="2200" b="0" kern="0" dirty="0"/>
              <a:t>AEDT and EDS development of future supersonic vehicles</a:t>
            </a:r>
          </a:p>
          <a:p>
            <a:r>
              <a:rPr lang="en-US" sz="2200" b="0" kern="0" dirty="0"/>
              <a:t>Detailed fleet-level impacts assessment </a:t>
            </a:r>
          </a:p>
        </p:txBody>
      </p:sp>
    </p:spTree>
    <p:extLst>
      <p:ext uri="{BB962C8B-B14F-4D97-AF65-F5344CB8AC3E}">
        <p14:creationId xmlns:p14="http://schemas.microsoft.com/office/powerpoint/2010/main" val="673534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ASCENT 37 – CLEEN II Assessment</a:t>
            </a:r>
            <a:endParaRPr lang="en-US" altLang="en-US" sz="3200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66725" y="876300"/>
            <a:ext cx="8439150" cy="4525963"/>
          </a:xfrm>
        </p:spPr>
        <p:txBody>
          <a:bodyPr/>
          <a:lstStyle/>
          <a:p>
            <a:pPr marL="0" indent="0">
              <a:buFont typeface="Helvetica CY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Modelling process: </a:t>
            </a:r>
          </a:p>
          <a:p>
            <a:r>
              <a:rPr lang="en-US" altLang="en-US" sz="1800" b="0" dirty="0" smtClean="0">
                <a:ea typeface="ＭＳ Ｐゴシック" pitchFamily="34" charset="-128"/>
              </a:rPr>
              <a:t>Exchange of proprietary data with CLEEN II companies to </a:t>
            </a:r>
            <a:r>
              <a:rPr lang="en-US" altLang="en-US" sz="1800" b="0" dirty="0" smtClean="0">
                <a:ea typeface="ＭＳ Ｐゴシック" pitchFamily="34" charset="-128"/>
              </a:rPr>
              <a:t/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accurately </a:t>
            </a:r>
            <a:r>
              <a:rPr lang="en-US" altLang="en-US" sz="1800" b="0" dirty="0" smtClean="0">
                <a:ea typeface="ＭＳ Ｐゴシック" pitchFamily="34" charset="-128"/>
              </a:rPr>
              <a:t>represent </a:t>
            </a:r>
            <a:r>
              <a:rPr lang="en-US" altLang="en-US" sz="1800" b="0" dirty="0" smtClean="0">
                <a:ea typeface="ＭＳ Ｐゴシック" pitchFamily="34" charset="-128"/>
              </a:rPr>
              <a:t>technologies </a:t>
            </a:r>
            <a:r>
              <a:rPr lang="en-US" altLang="en-US" sz="1800" b="0" dirty="0" smtClean="0">
                <a:ea typeface="ＭＳ Ｐゴシック" pitchFamily="34" charset="-128"/>
              </a:rPr>
              <a:t>at </a:t>
            </a:r>
            <a:r>
              <a:rPr lang="en-US" altLang="en-US" sz="1800" b="0" dirty="0" smtClean="0">
                <a:ea typeface="ＭＳ Ｐゴシック" pitchFamily="34" charset="-128"/>
              </a:rPr>
              <a:t>subsystem and vehicle </a:t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level</a:t>
            </a:r>
            <a:endParaRPr lang="en-US" altLang="en-US" sz="1800" b="0" dirty="0" smtClean="0">
              <a:ea typeface="ＭＳ Ｐゴシック" pitchFamily="34" charset="-128"/>
            </a:endParaRPr>
          </a:p>
          <a:p>
            <a:r>
              <a:rPr lang="en-US" altLang="en-US" sz="1800" b="0" dirty="0" smtClean="0">
                <a:ea typeface="ＭＳ Ｐゴシック" pitchFamily="34" charset="-128"/>
              </a:rPr>
              <a:t>Vehicle and fleet-level assessment of CLEEN II and other </a:t>
            </a:r>
            <a:r>
              <a:rPr lang="en-US" altLang="en-US" sz="1800" b="0" dirty="0" smtClean="0">
                <a:ea typeface="ＭＳ Ｐゴシック" pitchFamily="34" charset="-128"/>
              </a:rPr>
              <a:t/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complementary </a:t>
            </a:r>
            <a:r>
              <a:rPr lang="en-US" altLang="en-US" sz="1800" b="0" dirty="0" smtClean="0">
                <a:ea typeface="ＭＳ Ｐゴシック" pitchFamily="34" charset="-128"/>
              </a:rPr>
              <a:t>technologies impacts to fuel burn, emissions, </a:t>
            </a:r>
            <a:r>
              <a:rPr lang="en-US" altLang="en-US" sz="1800" b="0" dirty="0" smtClean="0">
                <a:ea typeface="ＭＳ Ｐゴシック" pitchFamily="34" charset="-128"/>
              </a:rPr>
              <a:t/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and </a:t>
            </a:r>
            <a:r>
              <a:rPr lang="en-US" altLang="en-US" sz="1800" b="0" dirty="0" smtClean="0">
                <a:ea typeface="ＭＳ Ｐゴシック" pitchFamily="34" charset="-128"/>
              </a:rPr>
              <a:t>noise</a:t>
            </a:r>
          </a:p>
          <a:p>
            <a:r>
              <a:rPr lang="en-US" altLang="en-US" sz="1800" b="0" dirty="0" smtClean="0">
                <a:ea typeface="ＭＳ Ｐゴシック" pitchFamily="34" charset="-128"/>
              </a:rPr>
              <a:t>More involvement by FAA with in-house use of tools. </a:t>
            </a:r>
            <a:r>
              <a:rPr lang="en-US" altLang="en-US" sz="1800" b="0" dirty="0" smtClean="0">
                <a:ea typeface="ＭＳ Ｐゴシック" pitchFamily="34" charset="-128"/>
              </a:rPr>
              <a:t/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Divide </a:t>
            </a:r>
            <a:r>
              <a:rPr lang="en-US" altLang="en-US" sz="1800" b="0" dirty="0" smtClean="0">
                <a:ea typeface="ＭＳ Ｐゴシック" pitchFamily="34" charset="-128"/>
              </a:rPr>
              <a:t>and conquer modeling with GT to cover 8 companies. </a:t>
            </a:r>
          </a:p>
          <a:p>
            <a:pPr marL="0" indent="0">
              <a:buFont typeface="Helvetica CY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Progress to date:</a:t>
            </a:r>
            <a:endParaRPr lang="en-US" altLang="en-US" sz="2000" b="1" dirty="0" smtClean="0">
              <a:ea typeface="ＭＳ Ｐゴシック" pitchFamily="34" charset="-128"/>
            </a:endParaRPr>
          </a:p>
          <a:p>
            <a:r>
              <a:rPr lang="en-US" altLang="en-US" sz="1800" b="0" dirty="0" smtClean="0">
                <a:ea typeface="ＭＳ Ｐゴシック" pitchFamily="34" charset="-128"/>
              </a:rPr>
              <a:t>Georgia Tech has almost completed Aurora modelling, </a:t>
            </a:r>
            <a:r>
              <a:rPr lang="en-US" altLang="en-US" sz="1800" b="0" dirty="0" smtClean="0">
                <a:ea typeface="ＭＳ Ｐゴシック" pitchFamily="34" charset="-128"/>
              </a:rPr>
              <a:t/>
            </a:r>
            <a:br>
              <a:rPr lang="en-US" altLang="en-US" sz="1800" b="0" dirty="0" smtClean="0">
                <a:ea typeface="ＭＳ Ｐゴシック" pitchFamily="34" charset="-128"/>
              </a:rPr>
            </a:br>
            <a:r>
              <a:rPr lang="en-US" altLang="en-US" sz="1800" b="0" dirty="0" smtClean="0">
                <a:ea typeface="ＭＳ Ｐゴシック" pitchFamily="34" charset="-128"/>
              </a:rPr>
              <a:t>report </a:t>
            </a:r>
            <a:r>
              <a:rPr lang="en-US" altLang="en-US" sz="1800" b="0" dirty="0" smtClean="0">
                <a:ea typeface="ＭＳ Ｐゴシック" pitchFamily="34" charset="-128"/>
              </a:rPr>
              <a:t>coming soon</a:t>
            </a:r>
          </a:p>
          <a:p>
            <a:r>
              <a:rPr lang="en-US" altLang="en-US" sz="1800" b="0" dirty="0" smtClean="0">
                <a:ea typeface="ＭＳ Ｐゴシック" pitchFamily="34" charset="-128"/>
              </a:rPr>
              <a:t>Georgia Tech working with GE-MESTANG to obtain initial data for simulations</a:t>
            </a:r>
          </a:p>
          <a:p>
            <a:r>
              <a:rPr lang="en-US" altLang="en-US" sz="1800" b="0" dirty="0" smtClean="0">
                <a:ea typeface="ＭＳ Ｐゴシック" pitchFamily="34" charset="-128"/>
              </a:rPr>
              <a:t>FAA made significant progress on </a:t>
            </a:r>
            <a:r>
              <a:rPr lang="en-US" altLang="en-US" sz="1800" b="0" dirty="0" smtClean="0">
                <a:ea typeface="ＭＳ Ｐゴシック" pitchFamily="34" charset="-128"/>
              </a:rPr>
              <a:t>simulations</a:t>
            </a:r>
            <a:r>
              <a:rPr lang="en-US" altLang="en-US" sz="1800" b="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altLang="en-US" sz="1600" dirty="0" smtClean="0">
                <a:ea typeface="ＭＳ Ｐゴシック" pitchFamily="34" charset="-128"/>
              </a:rPr>
              <a:t>GE-FMS </a:t>
            </a:r>
            <a:r>
              <a:rPr lang="en-US" altLang="en-US" sz="1600" dirty="0" smtClean="0">
                <a:ea typeface="ＭＳ Ｐゴシック" pitchFamily="34" charset="-128"/>
              </a:rPr>
              <a:t>Optimum Cruise:  </a:t>
            </a:r>
            <a:r>
              <a:rPr lang="en-US" altLang="en-US" sz="1600" dirty="0" smtClean="0">
                <a:ea typeface="ＭＳ Ｐゴシック" pitchFamily="34" charset="-128"/>
              </a:rPr>
              <a:t>Completed </a:t>
            </a:r>
            <a:r>
              <a:rPr lang="en-US" altLang="en-US" sz="1600" dirty="0" smtClean="0">
                <a:ea typeface="ＭＳ Ｐゴシック" pitchFamily="34" charset="-128"/>
              </a:rPr>
              <a:t>initial calculations and sent results to GE</a:t>
            </a:r>
          </a:p>
          <a:p>
            <a:pPr lvl="1"/>
            <a:r>
              <a:rPr lang="en-US" altLang="en-US" sz="1600" dirty="0" smtClean="0">
                <a:ea typeface="ＭＳ Ｐゴシック" pitchFamily="34" charset="-128"/>
              </a:rPr>
              <a:t>Delta Leading Edge Protective Coating </a:t>
            </a:r>
            <a:r>
              <a:rPr lang="en-US" altLang="en-US" sz="1600" dirty="0" smtClean="0">
                <a:ea typeface="ＭＳ Ｐゴシック" pitchFamily="34" charset="-128"/>
              </a:rPr>
              <a:t>Simulations: Conducted </a:t>
            </a:r>
            <a:r>
              <a:rPr lang="en-US" altLang="en-US" sz="1600" dirty="0" smtClean="0">
                <a:ea typeface="ＭＳ Ｐゴシック" pitchFamily="34" charset="-128"/>
              </a:rPr>
              <a:t>initial simulations</a:t>
            </a:r>
          </a:p>
        </p:txBody>
      </p:sp>
      <p:pic>
        <p:nvPicPr>
          <p:cNvPr id="2052" name="Picture 2" descr="Image result for aircraf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8605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7162800" y="2320925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>Single vehicle</a:t>
            </a:r>
          </a:p>
        </p:txBody>
      </p:sp>
      <p:pic>
        <p:nvPicPr>
          <p:cNvPr id="2054" name="Picture 4" descr="Image result for aircraft flee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048000"/>
            <a:ext cx="1863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7159625" y="3975100"/>
            <a:ext cx="136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cs typeface="Arial" pitchFamily="34" charset="0"/>
              </a:rPr>
              <a:t>Aircraft fleet</a:t>
            </a:r>
          </a:p>
        </p:txBody>
      </p:sp>
    </p:spTree>
    <p:extLst>
      <p:ext uri="{BB962C8B-B14F-4D97-AF65-F5344CB8AC3E}">
        <p14:creationId xmlns:p14="http://schemas.microsoft.com/office/powerpoint/2010/main" val="4262724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Box 33"/>
          <p:cNvSpPr txBox="1">
            <a:spLocks noChangeArrowheads="1"/>
          </p:cNvSpPr>
          <p:nvPr/>
        </p:nvSpPr>
        <p:spPr bwMode="auto">
          <a:xfrm>
            <a:off x="4876005" y="5491163"/>
            <a:ext cx="16716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solidFill>
                  <a:prstClr val="black"/>
                </a:solidFill>
                <a:cs typeface="Arial" pitchFamily="34" charset="0"/>
              </a:rPr>
              <a:t>UTAS Thrust Reverser</a:t>
            </a:r>
          </a:p>
        </p:txBody>
      </p:sp>
      <p:pic>
        <p:nvPicPr>
          <p:cNvPr id="308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5" y="4800600"/>
            <a:ext cx="762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CLEEN II </a:t>
            </a:r>
            <a:r>
              <a:rPr lang="en-US" altLang="en-US" sz="2800" dirty="0" smtClean="0"/>
              <a:t>Technologies being Modeled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6694488" cy="4406900"/>
          </a:xfrm>
        </p:spPr>
        <p:txBody>
          <a:bodyPr/>
          <a:lstStyle/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Aurora Flight Sciences: D8 Subsonic Transport Aircraft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Boeing: Structurally Efficient Wing (SEW)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Delta Tech Ops/MDS Coating Technologies/America’s </a:t>
            </a:r>
            <a:r>
              <a:rPr lang="en-US" altLang="en-US" sz="1600" b="0" dirty="0" err="1" smtClean="0"/>
              <a:t>Phenix</a:t>
            </a:r>
            <a:r>
              <a:rPr lang="en-US" altLang="en-US" sz="1600" b="0" dirty="0" smtClean="0"/>
              <a:t>:                   </a:t>
            </a:r>
          </a:p>
          <a:p>
            <a:pPr indent="0" eaLnBrk="1" hangingPunct="1">
              <a:buFont typeface="Arial" charset="0"/>
              <a:buNone/>
              <a:defRPr/>
            </a:pPr>
            <a:r>
              <a:rPr lang="en-US" altLang="en-US" sz="1600" b="0" dirty="0" smtClean="0"/>
              <a:t>Leading </a:t>
            </a:r>
            <a:r>
              <a:rPr lang="en-US" altLang="en-US" sz="1600" b="0" dirty="0"/>
              <a:t>E</a:t>
            </a:r>
            <a:r>
              <a:rPr lang="en-US" altLang="en-US" sz="1600" b="0" dirty="0" smtClean="0"/>
              <a:t>dge </a:t>
            </a:r>
            <a:r>
              <a:rPr lang="en-US" altLang="en-US" sz="1600" b="0" dirty="0"/>
              <a:t>P</a:t>
            </a:r>
            <a:r>
              <a:rPr lang="en-US" altLang="en-US" sz="1600" b="0" dirty="0" smtClean="0"/>
              <a:t>rotective Coating for </a:t>
            </a:r>
            <a:r>
              <a:rPr lang="en-US" altLang="en-US" sz="1600" b="0" dirty="0"/>
              <a:t>Turbofan Blades</a:t>
            </a:r>
            <a:endParaRPr lang="en-US" altLang="en-US" sz="1600" b="0" dirty="0" smtClean="0"/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GE: TAPS III Combustor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GE: FMS Technologies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GE: More Electric Systems and Technologies </a:t>
            </a: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1600" b="0" dirty="0" smtClean="0"/>
              <a:t>for </a:t>
            </a:r>
            <a:r>
              <a:rPr lang="en-US" altLang="en-US" sz="1600" b="0" dirty="0"/>
              <a:t>Aircraft in the Next </a:t>
            </a:r>
            <a:r>
              <a:rPr lang="en-US" altLang="en-US" sz="1600" b="0" dirty="0" smtClean="0"/>
              <a:t>Generation (MESTANG) 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Honeywell: Compact </a:t>
            </a:r>
            <a:r>
              <a:rPr lang="en-US" altLang="en-US" sz="1600" b="0" dirty="0"/>
              <a:t>Combustor System</a:t>
            </a:r>
            <a:endParaRPr lang="en-US" altLang="en-US" sz="1600" b="0" dirty="0" smtClean="0"/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Honeywell: </a:t>
            </a:r>
            <a:r>
              <a:rPr lang="en-US" altLang="en-US" sz="1600" b="0" dirty="0"/>
              <a:t>Advanced Turbine Blade Outer Air Seal (BOAS) </a:t>
            </a:r>
            <a:r>
              <a:rPr lang="en-US" altLang="en-US" sz="1600" b="0" dirty="0" smtClean="0"/>
              <a:t>System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Rolls Royce: Advanced </a:t>
            </a:r>
            <a:r>
              <a:rPr lang="en-US" altLang="en-US" sz="1600" b="0" dirty="0"/>
              <a:t>RQL Low NOx Combustion System</a:t>
            </a:r>
            <a:endParaRPr lang="en-US" altLang="en-US" sz="1600" b="0" dirty="0" smtClean="0"/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Pratt &amp; Whitney: High </a:t>
            </a:r>
            <a:r>
              <a:rPr lang="en-US" altLang="en-US" sz="1600" b="0" dirty="0"/>
              <a:t>Pressure </a:t>
            </a:r>
            <a:r>
              <a:rPr lang="en-US" altLang="en-US" sz="1600" b="0" dirty="0" smtClean="0"/>
              <a:t>Compressor Aero-Efficiency </a:t>
            </a:r>
            <a:r>
              <a:rPr lang="en-US" altLang="en-US" sz="1600" b="0" dirty="0"/>
              <a:t>Techs</a:t>
            </a:r>
            <a:endParaRPr lang="en-US" altLang="en-US" sz="1600" b="0" dirty="0" smtClean="0"/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Pratt &amp; Whitney: High </a:t>
            </a:r>
            <a:r>
              <a:rPr lang="en-US" altLang="en-US" sz="1600" b="0" dirty="0"/>
              <a:t>Pressure </a:t>
            </a:r>
            <a:r>
              <a:rPr lang="en-US" altLang="en-US" sz="1600" b="0" dirty="0" smtClean="0"/>
              <a:t>Turbine Aero-Efficiency </a:t>
            </a:r>
            <a:r>
              <a:rPr lang="en-US" altLang="en-US" sz="1600" b="0" dirty="0"/>
              <a:t>&amp; </a:t>
            </a:r>
            <a:r>
              <a:rPr lang="en-US" altLang="en-US" sz="1600" b="0" dirty="0" smtClean="0"/>
              <a:t>Durability Techs</a:t>
            </a:r>
          </a:p>
          <a:p>
            <a:pPr eaLnBrk="1" hangingPunct="1">
              <a:buFont typeface="Arial" charset="0"/>
              <a:buChar char="–"/>
              <a:defRPr/>
            </a:pPr>
            <a:r>
              <a:rPr lang="en-US" altLang="en-US" sz="1600" b="0" dirty="0" smtClean="0"/>
              <a:t>UTAS: Thrust Reverser </a:t>
            </a:r>
            <a:r>
              <a:rPr lang="en-US" altLang="en-US" sz="1600" b="0" dirty="0" smtClean="0"/>
              <a:t>Technology</a:t>
            </a:r>
            <a:endParaRPr lang="en-US" altLang="en-US" sz="1600" b="0" dirty="0" smtClean="0"/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b="21146"/>
          <a:stretch>
            <a:fillRect/>
          </a:stretch>
        </p:blipFill>
        <p:spPr bwMode="auto">
          <a:xfrm>
            <a:off x="5915024" y="785788"/>
            <a:ext cx="1317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478190" y="1214414"/>
            <a:ext cx="1165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  <a:t>Boeing  SEW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398543" y="1048702"/>
            <a:ext cx="1454150" cy="941388"/>
            <a:chOff x="5562600" y="4114800"/>
            <a:chExt cx="2819400" cy="2545500"/>
          </a:xfrm>
        </p:grpSpPr>
        <p:pic>
          <p:nvPicPr>
            <p:cNvPr id="3095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191000"/>
              <a:ext cx="2819400" cy="246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96" name="TextBox 9"/>
            <p:cNvSpPr txBox="1">
              <a:spLocks noChangeArrowheads="1"/>
            </p:cNvSpPr>
            <p:nvPr/>
          </p:nvSpPr>
          <p:spPr bwMode="auto">
            <a:xfrm>
              <a:off x="7162800" y="4114800"/>
              <a:ext cx="1143000" cy="62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smtClean="0">
                  <a:solidFill>
                    <a:srgbClr val="1F497D"/>
                  </a:solidFill>
                  <a:cs typeface="Arial" pitchFamily="34" charset="0"/>
                </a:rPr>
                <a:t>Coated</a:t>
              </a:r>
            </a:p>
          </p:txBody>
        </p:sp>
        <p:sp>
          <p:nvSpPr>
            <p:cNvPr id="3097" name="TextBox 10"/>
            <p:cNvSpPr txBox="1">
              <a:spLocks noChangeArrowheads="1"/>
            </p:cNvSpPr>
            <p:nvPr/>
          </p:nvSpPr>
          <p:spPr bwMode="auto">
            <a:xfrm>
              <a:off x="5657540" y="4114800"/>
              <a:ext cx="1269734" cy="62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smtClean="0">
                  <a:solidFill>
                    <a:srgbClr val="1F497D"/>
                  </a:solidFill>
                  <a:cs typeface="Arial" pitchFamily="34" charset="0"/>
                </a:rPr>
                <a:t>Uncoated</a:t>
              </a:r>
            </a:p>
          </p:txBody>
        </p:sp>
      </p:grp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7353299" y="1998027"/>
            <a:ext cx="164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  <a:t>Delta  Tech </a:t>
            </a:r>
            <a: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  <a:t>Ops / MDS </a:t>
            </a:r>
            <a:b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  <a:t>/ America’s </a:t>
            </a:r>
            <a:r>
              <a:rPr lang="en-US" altLang="en-US" sz="1200" dirty="0" err="1" smtClean="0">
                <a:solidFill>
                  <a:prstClr val="black"/>
                </a:solidFill>
                <a:cs typeface="Arial" pitchFamily="34" charset="0"/>
              </a:rPr>
              <a:t>Phenix</a:t>
            </a:r>
            <a:endParaRPr lang="en-US" altLang="en-US" sz="1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8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4" y="2087563"/>
            <a:ext cx="13350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915024" y="2786063"/>
            <a:ext cx="115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prstClr val="black"/>
                </a:solidFill>
                <a:cs typeface="Arial" pitchFamily="34" charset="0"/>
              </a:rPr>
              <a:t>GE TAPS III</a:t>
            </a:r>
          </a:p>
        </p:txBody>
      </p:sp>
      <p:sp>
        <p:nvSpPr>
          <p:cNvPr id="3083" name="TextBox 29"/>
          <p:cNvSpPr txBox="1">
            <a:spLocks noChangeArrowheads="1"/>
          </p:cNvSpPr>
          <p:nvPr/>
        </p:nvSpPr>
        <p:spPr bwMode="auto">
          <a:xfrm>
            <a:off x="6215856" y="5759450"/>
            <a:ext cx="16716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solidFill>
                  <a:prstClr val="black"/>
                </a:solidFill>
                <a:cs typeface="Arial" pitchFamily="34" charset="0"/>
              </a:rPr>
              <a:t>Rolls Royce – RQL Combustor</a:t>
            </a:r>
          </a:p>
        </p:txBody>
      </p: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621882"/>
            <a:ext cx="13890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Box 31"/>
          <p:cNvSpPr txBox="1">
            <a:spLocks noChangeArrowheads="1"/>
          </p:cNvSpPr>
          <p:nvPr/>
        </p:nvSpPr>
        <p:spPr bwMode="auto">
          <a:xfrm>
            <a:off x="7342188" y="4412457"/>
            <a:ext cx="165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prstClr val="black"/>
                </a:solidFill>
                <a:cs typeface="Arial" pitchFamily="34" charset="0"/>
              </a:rPr>
              <a:t>Pratt &amp; Whitney HPC &amp; HPT</a:t>
            </a:r>
          </a:p>
        </p:txBody>
      </p:sp>
      <p:pic>
        <p:nvPicPr>
          <p:cNvPr id="3087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130353"/>
            <a:ext cx="1228725" cy="6318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89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55" y="4642644"/>
            <a:ext cx="9985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Box 29"/>
          <p:cNvSpPr txBox="1">
            <a:spLocks noChangeArrowheads="1"/>
          </p:cNvSpPr>
          <p:nvPr/>
        </p:nvSpPr>
        <p:spPr bwMode="auto">
          <a:xfrm>
            <a:off x="7473949" y="3300413"/>
            <a:ext cx="9826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solidFill>
                  <a:prstClr val="black"/>
                </a:solidFill>
                <a:cs typeface="Arial" pitchFamily="34" charset="0"/>
              </a:rPr>
              <a:t>Honeywell</a:t>
            </a:r>
          </a:p>
        </p:txBody>
      </p:sp>
      <p:pic>
        <p:nvPicPr>
          <p:cNvPr id="3091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43" y="4800600"/>
            <a:ext cx="1255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2660651"/>
            <a:ext cx="11445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3" name="TextBox 1"/>
          <p:cNvSpPr txBox="1">
            <a:spLocks noChangeArrowheads="1"/>
          </p:cNvSpPr>
          <p:nvPr/>
        </p:nvSpPr>
        <p:spPr bwMode="auto">
          <a:xfrm>
            <a:off x="8358187" y="3168651"/>
            <a:ext cx="758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>
                <a:solidFill>
                  <a:prstClr val="black"/>
                </a:solidFill>
                <a:cs typeface="Arial" pitchFamily="34" charset="0"/>
              </a:rPr>
              <a:t>Advanced Turbine BOAS</a:t>
            </a:r>
          </a:p>
        </p:txBody>
      </p:sp>
      <p:sp>
        <p:nvSpPr>
          <p:cNvPr id="3094" name="TextBox 2"/>
          <p:cNvSpPr txBox="1">
            <a:spLocks noChangeArrowheads="1"/>
          </p:cNvSpPr>
          <p:nvPr/>
        </p:nvSpPr>
        <p:spPr bwMode="auto">
          <a:xfrm>
            <a:off x="8310562" y="2600326"/>
            <a:ext cx="71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>
                <a:solidFill>
                  <a:prstClr val="black"/>
                </a:solidFill>
                <a:cs typeface="Arial" pitchFamily="34" charset="0"/>
              </a:rPr>
              <a:t>Compact Combustor System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7479108" y="771703"/>
            <a:ext cx="144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prstClr val="black"/>
                </a:solidFill>
                <a:cs typeface="Arial" pitchFamily="34" charset="0"/>
              </a:rPr>
              <a:t>Aurora D8 Fuselage</a:t>
            </a:r>
            <a:endParaRPr lang="en-US" altLang="en-US" sz="12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77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717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73528" y="1053207"/>
            <a:ext cx="8229600" cy="4947543"/>
          </a:xfrm>
        </p:spPr>
        <p:txBody>
          <a:bodyPr>
            <a:normAutofit/>
          </a:bodyPr>
          <a:lstStyle/>
          <a:p>
            <a:r>
              <a:rPr lang="en-US" dirty="0"/>
              <a:t>ASCENT Project 10 (A10)</a:t>
            </a:r>
          </a:p>
          <a:p>
            <a:pPr lvl="1"/>
            <a:r>
              <a:rPr lang="en-US" dirty="0"/>
              <a:t>Phase I</a:t>
            </a:r>
          </a:p>
          <a:p>
            <a:pPr lvl="2"/>
            <a:r>
              <a:rPr lang="en-US" dirty="0"/>
              <a:t>Overview, Objectives &amp; Approach</a:t>
            </a:r>
          </a:p>
          <a:p>
            <a:pPr lvl="2"/>
            <a:r>
              <a:rPr lang="en-US" dirty="0"/>
              <a:t>Outcomes of Workshops</a:t>
            </a:r>
          </a:p>
          <a:p>
            <a:pPr lvl="2"/>
            <a:r>
              <a:rPr lang="en-US" dirty="0"/>
              <a:t>Example Results</a:t>
            </a:r>
          </a:p>
          <a:p>
            <a:pPr lvl="1"/>
            <a:r>
              <a:rPr lang="en-US" dirty="0"/>
              <a:t>Phase II</a:t>
            </a:r>
          </a:p>
          <a:p>
            <a:pPr lvl="2"/>
            <a:r>
              <a:rPr lang="en-US" dirty="0"/>
              <a:t>Overview, </a:t>
            </a:r>
            <a:r>
              <a:rPr lang="en-US" dirty="0" err="1"/>
              <a:t>Workplan</a:t>
            </a:r>
            <a:r>
              <a:rPr lang="en-US" dirty="0"/>
              <a:t> &amp; Schedule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ASCENT Project 37 (A37)</a:t>
            </a:r>
          </a:p>
          <a:p>
            <a:pPr lvl="1"/>
            <a:r>
              <a:rPr lang="en-US" dirty="0" smtClean="0"/>
              <a:t>Progress</a:t>
            </a:r>
            <a:endParaRPr lang="en-US" dirty="0"/>
          </a:p>
          <a:p>
            <a:pPr lvl="1"/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1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Nathan Brown\USERDATA1\My Pictures\FAA\FA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" y="2034210"/>
            <a:ext cx="1041068" cy="10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351" y="1755916"/>
            <a:ext cx="61887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Laszlo Windhoffer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Emissions Division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Federal Aviation Administration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Office </a:t>
            </a:r>
            <a:r>
              <a:rPr lang="en-US" sz="2400" b="1" dirty="0">
                <a:solidFill>
                  <a:srgbClr val="000000"/>
                </a:solidFill>
              </a:rPr>
              <a:t>of Environment and Energy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Email: laszlo.windhoffer@faa.gov</a:t>
            </a:r>
          </a:p>
        </p:txBody>
      </p:sp>
    </p:spTree>
    <p:extLst>
      <p:ext uri="{BB962C8B-B14F-4D97-AF65-F5344CB8AC3E}">
        <p14:creationId xmlns:p14="http://schemas.microsoft.com/office/powerpoint/2010/main" val="141862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ASCENT 10 Overview: Phase I</a:t>
            </a:r>
          </a:p>
        </p:txBody>
      </p:sp>
      <p:sp>
        <p:nvSpPr>
          <p:cNvPr id="717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73528" y="1053207"/>
            <a:ext cx="8229600" cy="4947543"/>
          </a:xfrm>
        </p:spPr>
        <p:txBody>
          <a:bodyPr>
            <a:noAutofit/>
          </a:bodyPr>
          <a:lstStyle/>
          <a:p>
            <a:r>
              <a:rPr lang="en-US" sz="2000" dirty="0"/>
              <a:t>Objectives: </a:t>
            </a:r>
          </a:p>
          <a:p>
            <a:pPr lvl="1"/>
            <a:r>
              <a:rPr lang="en-US" sz="1800" dirty="0"/>
              <a:t>Define a broad set of future scenarios, out to 2050, that bound the demand for future aviation activity </a:t>
            </a:r>
          </a:p>
          <a:p>
            <a:pPr lvl="1"/>
            <a:r>
              <a:rPr lang="en-US" sz="1800" dirty="0"/>
              <a:t>Evaluate scenarios to capture effects of technology and mission specification changes on fuel burn, emissions, and noise</a:t>
            </a:r>
          </a:p>
          <a:p>
            <a:pPr lvl="1"/>
            <a:r>
              <a:rPr lang="en-US" sz="1800" dirty="0"/>
              <a:t>Provide modeling and assessment mechanism for aircraft technology</a:t>
            </a:r>
          </a:p>
          <a:p>
            <a:r>
              <a:rPr lang="en-US" sz="2000" dirty="0"/>
              <a:t>Approach:</a:t>
            </a:r>
          </a:p>
          <a:p>
            <a:pPr lvl="1"/>
            <a:r>
              <a:rPr lang="en-US" sz="1800" dirty="0"/>
              <a:t>Develop harmonized fleet assumptions for use in future fleet assessments</a:t>
            </a:r>
          </a:p>
          <a:p>
            <a:pPr lvl="1"/>
            <a:r>
              <a:rPr lang="en-US" sz="1800" dirty="0"/>
              <a:t>Get input from industry, government and academia through workshops</a:t>
            </a:r>
          </a:p>
          <a:p>
            <a:pPr lvl="1"/>
            <a:r>
              <a:rPr lang="en-US" sz="1800" dirty="0"/>
              <a:t>Model vehicles expected to enter fleet through 2050</a:t>
            </a:r>
          </a:p>
          <a:p>
            <a:pPr lvl="1"/>
            <a:r>
              <a:rPr lang="en-US" sz="1800" dirty="0"/>
              <a:t>Leverage previous technology and vehicle modeling work from CLEEN, PARTNER, and NASA programs </a:t>
            </a:r>
          </a:p>
          <a:p>
            <a:pPr lvl="1"/>
            <a:r>
              <a:rPr lang="en-US" sz="1800" dirty="0"/>
              <a:t>Fill gaps as necessary for scenarios developed</a:t>
            </a:r>
          </a:p>
          <a:p>
            <a:pPr lvl="1"/>
            <a:r>
              <a:rPr lang="en-US" sz="1800" dirty="0"/>
              <a:t>Perform vehicle and fleet level assessments</a:t>
            </a:r>
          </a:p>
        </p:txBody>
      </p:sp>
    </p:spTree>
    <p:extLst>
      <p:ext uri="{BB962C8B-B14F-4D97-AF65-F5344CB8AC3E}">
        <p14:creationId xmlns:p14="http://schemas.microsoft.com/office/powerpoint/2010/main" val="2376077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Team Approach to Tasks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47515"/>
              </p:ext>
            </p:extLst>
          </p:nvPr>
        </p:nvGraphicFramePr>
        <p:xfrm>
          <a:off x="423123" y="985424"/>
          <a:ext cx="8406551" cy="5000626"/>
        </p:xfrm>
        <a:graphic>
          <a:graphicData uri="http://schemas.openxmlformats.org/drawingml/2006/table">
            <a:tbl>
              <a:tblPr firstRow="1" firstCol="1" bandRow="1"/>
              <a:tblGrid>
                <a:gridCol w="410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4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5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540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Objectives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Georgia Tech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MS Mincho"/>
                          <a:cs typeface="Calibri"/>
                        </a:rPr>
                        <a:t>Stanford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MS Mincho"/>
                          <a:cs typeface="Calibri"/>
                        </a:rPr>
                        <a:t>Purdue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015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Harmonize Fleet Assumptions</a:t>
                      </a:r>
                      <a:endParaRPr lang="en-US" sz="24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Lead</a:t>
                      </a:r>
                      <a:r>
                        <a:rPr lang="en-US" sz="1600" b="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p</a:t>
                      </a: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rocess, coordinate industry, government participation, provide basis for discussion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Support assumptions definition, provide expert knowledge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Support assumptions definition, provide expert knowledge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2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Advanced Vehicle and Technology Modeling</a:t>
                      </a:r>
                      <a:endParaRPr lang="en-US" sz="24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Use </a:t>
                      </a: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EDS </a:t>
                      </a: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for public domain technology modeling,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Provide tech models to Stanford and Purdue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Input into public domain technology modeling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Develop cost, fuel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 burn, block hour values for aircraft models from Georgia Tech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6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MS Mincho"/>
                          <a:cs typeface="Calibri"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Vehicle and Fleet Assessments</a:t>
                      </a:r>
                      <a:endParaRPr lang="en-US" sz="24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Perform vehicle and fleet level assessments using </a:t>
                      </a: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GREAT</a:t>
                      </a:r>
                      <a:r>
                        <a:rPr lang="en-US" sz="1600" b="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and </a:t>
                      </a:r>
                      <a:r>
                        <a:rPr lang="en-US" sz="1600" b="1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ANGIM</a:t>
                      </a:r>
                      <a:endParaRPr lang="en-US" sz="24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Provide trade factors for mission specification changes using </a:t>
                      </a: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SUAVE</a:t>
                      </a:r>
                      <a:r>
                        <a:rPr lang="en-US" sz="16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.  Provide tech factors for some tech modeled in (2)</a:t>
                      </a:r>
                      <a:endParaRPr lang="en-US" sz="2400" b="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Fleet-level assessments using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FLEET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073170"/>
            <a:ext cx="33522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EDS – Environmental Design Space</a:t>
            </a:r>
          </a:p>
          <a:p>
            <a:r>
              <a:rPr lang="en-US" sz="900" dirty="0"/>
              <a:t>GREAT – Global and Regional Environmental Analysis Tool</a:t>
            </a:r>
          </a:p>
          <a:p>
            <a:r>
              <a:rPr lang="en-US" sz="900" dirty="0"/>
              <a:t>ANGIM –Airport Noise Grid Integration Method</a:t>
            </a:r>
          </a:p>
          <a:p>
            <a:r>
              <a:rPr lang="en-US" sz="900" dirty="0"/>
              <a:t>SUAVE – Stanford University Aerospace Vehicle Environment</a:t>
            </a:r>
          </a:p>
          <a:p>
            <a:r>
              <a:rPr lang="en-US" sz="900" dirty="0"/>
              <a:t>FLEET – Fleet-Level Environmental Evaluation Tool</a:t>
            </a:r>
          </a:p>
        </p:txBody>
      </p:sp>
    </p:spTree>
    <p:extLst>
      <p:ext uri="{BB962C8B-B14F-4D97-AF65-F5344CB8AC3E}">
        <p14:creationId xmlns:p14="http://schemas.microsoft.com/office/powerpoint/2010/main" val="1041987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84" y="2721943"/>
            <a:ext cx="1434478" cy="2045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" y="3668452"/>
            <a:ext cx="1739496" cy="113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7" y="2613498"/>
            <a:ext cx="1303107" cy="9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727" y="174279"/>
            <a:ext cx="8229600" cy="1143000"/>
          </a:xfrm>
        </p:spPr>
        <p:txBody>
          <a:bodyPr/>
          <a:lstStyle/>
          <a:p>
            <a:r>
              <a:rPr lang="en-US" sz="3600" dirty="0"/>
              <a:t>Project Focus Areas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27976" y="1096963"/>
            <a:ext cx="5088047" cy="3891496"/>
            <a:chOff x="2833735" y="2075507"/>
            <a:chExt cx="3476530" cy="2706986"/>
          </a:xfrm>
        </p:grpSpPr>
        <p:sp>
          <p:nvSpPr>
            <p:cNvPr id="3" name="Isosceles Triangle 2"/>
            <p:cNvSpPr/>
            <p:nvPr/>
          </p:nvSpPr>
          <p:spPr bwMode="auto">
            <a:xfrm>
              <a:off x="2833735" y="2075507"/>
              <a:ext cx="3476530" cy="2706986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5506" y="3367254"/>
              <a:ext cx="1712990" cy="32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E5A81"/>
                  </a:solidFill>
                </a:rPr>
                <a:t>Ascent 10 Team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8416" y="779175"/>
            <a:ext cx="42117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2F68"/>
                </a:solidFill>
              </a:rPr>
              <a:t>Fleet Benefits Assessment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Use each university’s analysis tools to understand fleet level implications of advanced technology/mission spec. changes on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Fuel Burn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Emissions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Noise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5321" y="777085"/>
            <a:ext cx="3993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2F68"/>
                </a:solidFill>
              </a:rPr>
              <a:t>Technology Assessment Assumptions Setting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Work with broader community to define a standardized set of technology and fleet modeling assumptions for future benefits assessments</a:t>
            </a:r>
          </a:p>
        </p:txBody>
      </p:sp>
      <p:pic>
        <p:nvPicPr>
          <p:cNvPr id="1026" name="Picture 2" descr="official logos of Georgia Te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5792" y="3415610"/>
            <a:ext cx="2952418" cy="7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82" y="4176654"/>
            <a:ext cx="1748790" cy="5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4" y="2853520"/>
            <a:ext cx="1373393" cy="8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AutoShape 5"/>
          <p:cNvSpPr>
            <a:spLocks noChangeArrowheads="1"/>
          </p:cNvSpPr>
          <p:nvPr/>
        </p:nvSpPr>
        <p:spPr bwMode="auto">
          <a:xfrm>
            <a:off x="1339677" y="5067549"/>
            <a:ext cx="2146300" cy="850900"/>
          </a:xfrm>
          <a:prstGeom prst="chevron">
            <a:avLst>
              <a:gd name="adj" fmla="val 503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Subsystem Technology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Impacts</a:t>
            </a: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3562177" y="5067549"/>
            <a:ext cx="2146300" cy="850900"/>
          </a:xfrm>
          <a:prstGeom prst="chevron">
            <a:avLst>
              <a:gd name="adj" fmla="val 5037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Technology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Effects 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Vehicle</a:t>
            </a:r>
          </a:p>
        </p:txBody>
      </p:sp>
      <p:sp>
        <p:nvSpPr>
          <p:cNvPr id="129" name="AutoShape 7"/>
          <p:cNvSpPr>
            <a:spLocks noChangeArrowheads="1"/>
          </p:cNvSpPr>
          <p:nvPr/>
        </p:nvSpPr>
        <p:spPr bwMode="auto">
          <a:xfrm>
            <a:off x="5797377" y="5067549"/>
            <a:ext cx="2146300" cy="850900"/>
          </a:xfrm>
          <a:prstGeom prst="chevron">
            <a:avLst>
              <a:gd name="adj" fmla="val 5037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Fleet Level Implications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9" y="2613498"/>
            <a:ext cx="1502304" cy="1001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7160" t="17469" r="7786" b="17397"/>
          <a:stretch/>
        </p:blipFill>
        <p:spPr>
          <a:xfrm>
            <a:off x="4618499" y="4150809"/>
            <a:ext cx="1915033" cy="6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6714901"/>
              </p:ext>
            </p:extLst>
          </p:nvPr>
        </p:nvGraphicFramePr>
        <p:xfrm>
          <a:off x="535259" y="950976"/>
          <a:ext cx="8296507" cy="494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073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Technology Workshop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4" y="919407"/>
            <a:ext cx="7292443" cy="508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319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4510" y="826021"/>
            <a:ext cx="2013853" cy="4897431"/>
            <a:chOff x="1025053" y="700098"/>
            <a:chExt cx="2100634" cy="5415960"/>
          </a:xfrm>
        </p:grpSpPr>
        <p:sp>
          <p:nvSpPr>
            <p:cNvPr id="3" name="Rectangle 2"/>
            <p:cNvSpPr/>
            <p:nvPr/>
          </p:nvSpPr>
          <p:spPr>
            <a:xfrm>
              <a:off x="1066799" y="1010658"/>
              <a:ext cx="1905000" cy="510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5053" y="700098"/>
              <a:ext cx="210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Aircraft Technology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00082" y="826022"/>
            <a:ext cx="1733303" cy="4897430"/>
            <a:chOff x="5000082" y="693390"/>
            <a:chExt cx="1905000" cy="5420341"/>
          </a:xfrm>
        </p:grpSpPr>
        <p:sp>
          <p:nvSpPr>
            <p:cNvPr id="8" name="Rectangle 7"/>
            <p:cNvSpPr/>
            <p:nvPr/>
          </p:nvSpPr>
          <p:spPr>
            <a:xfrm>
              <a:off x="5000082" y="1008331"/>
              <a:ext cx="1905000" cy="510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1533" y="693390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Energy Price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68807" y="826021"/>
            <a:ext cx="1713266" cy="4897431"/>
            <a:chOff x="3040707" y="700741"/>
            <a:chExt cx="1905000" cy="5417968"/>
          </a:xfrm>
        </p:grpSpPr>
        <p:sp>
          <p:nvSpPr>
            <p:cNvPr id="6" name="Rectangle 5"/>
            <p:cNvSpPr/>
            <p:nvPr/>
          </p:nvSpPr>
          <p:spPr>
            <a:xfrm>
              <a:off x="3040707" y="1013309"/>
              <a:ext cx="1905000" cy="510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7922" y="700741"/>
              <a:ext cx="180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Economic Growth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129675"/>
            <a:ext cx="8229600" cy="1143000"/>
          </a:xfrm>
        </p:spPr>
        <p:txBody>
          <a:bodyPr/>
          <a:lstStyle/>
          <a:p>
            <a:r>
              <a:rPr lang="en-US" dirty="0"/>
              <a:t>Fleet Workshop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157673"/>
              </p:ext>
            </p:extLst>
          </p:nvPr>
        </p:nvGraphicFramePr>
        <p:xfrm>
          <a:off x="152401" y="1191664"/>
          <a:ext cx="8793295" cy="447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940" y="6418228"/>
            <a:ext cx="397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D2F68"/>
                </a:solidFill>
              </a:rPr>
              <a:t>* ‘Frozen technology’ scenario not shown above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978" y="5752552"/>
            <a:ext cx="3765709" cy="261610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Also evaluate with mission specification changes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9673" y="3435437"/>
            <a:ext cx="1638626" cy="2288015"/>
          </a:xfrm>
          <a:prstGeom prst="rect">
            <a:avLst/>
          </a:prstGeom>
          <a:noFill/>
          <a:ln w="28575">
            <a:solidFill>
              <a:srgbClr val="0000FF"/>
            </a:solidFill>
            <a:prstDash val="lgDashDot"/>
          </a:ln>
        </p:spPr>
        <p:txBody>
          <a:bodyPr wrap="square" rtlCol="0">
            <a:noAutofit/>
          </a:bodyPr>
          <a:lstStyle/>
          <a:p>
            <a:pPr algn="ctr"/>
            <a:endParaRPr lang="en-US" sz="1200" dirty="0">
              <a:solidFill>
                <a:srgbClr val="0E5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11"/>
            <a:ext cx="8229600" cy="1143000"/>
          </a:xfrm>
        </p:spPr>
        <p:txBody>
          <a:bodyPr/>
          <a:lstStyle/>
          <a:p>
            <a:r>
              <a:rPr lang="en-US" sz="2400" dirty="0"/>
              <a:t>World View Scenarios Assumptions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44147"/>
              </p:ext>
            </p:extLst>
          </p:nvPr>
        </p:nvGraphicFramePr>
        <p:xfrm>
          <a:off x="3113229" y="998069"/>
          <a:ext cx="6030771" cy="5029197"/>
        </p:xfrm>
        <a:graphic>
          <a:graphicData uri="http://schemas.openxmlformats.org/drawingml/2006/table">
            <a:tbl>
              <a:tblPr/>
              <a:tblGrid>
                <a:gridCol w="2919425">
                  <a:extLst>
                    <a:ext uri="{9D8B030D-6E8A-4147-A177-3AD203B41FA5}">
                      <a16:colId xmlns:a16="http://schemas.microsoft.com/office/drawing/2014/main" xmlns="" val="3215520121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014066126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3324542622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9911208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951473899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4202599051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1662099907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704241018"/>
                    </a:ext>
                  </a:extLst>
                </a:gridCol>
                <a:gridCol w="101605">
                  <a:extLst>
                    <a:ext uri="{9D8B030D-6E8A-4147-A177-3AD203B41FA5}">
                      <a16:colId xmlns:a16="http://schemas.microsoft.com/office/drawing/2014/main" xmlns="" val="2664714899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66403282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3542266090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966627069"/>
                    </a:ext>
                  </a:extLst>
                </a:gridCol>
                <a:gridCol w="101605">
                  <a:extLst>
                    <a:ext uri="{9D8B030D-6E8A-4147-A177-3AD203B41FA5}">
                      <a16:colId xmlns:a16="http://schemas.microsoft.com/office/drawing/2014/main" xmlns="" val="4055159398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430976860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491999011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1155406607"/>
                    </a:ext>
                  </a:extLst>
                </a:gridCol>
                <a:gridCol w="207724">
                  <a:extLst>
                    <a:ext uri="{9D8B030D-6E8A-4147-A177-3AD203B41FA5}">
                      <a16:colId xmlns:a16="http://schemas.microsoft.com/office/drawing/2014/main" xmlns="" val="2134617022"/>
                    </a:ext>
                  </a:extLst>
                </a:gridCol>
              </a:tblGrid>
              <a:tr h="5435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Demand/Economic Factors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Evolution Factors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Aircraft Technology Factors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1667913"/>
                  </a:ext>
                </a:extLst>
              </a:tr>
              <a:tr h="2285405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Growth (%/year)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Price ($/bbl)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 (%/year)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Trade (%/year Asia)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Competetiveness (cent/ASM)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Noise Limitations (% airports noise limited in future)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CO2 Emissions ($/MT)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Evolution Schedule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Aircraft Retirement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Capacity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and Speed of Technology R&amp;D Investment (relative)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TRL 9 Dates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 Levels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 Specification Changes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0168943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Trends "Best Guess"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637254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Trends + High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795308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Trends + High R&amp;D + Mission Spec.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236297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Trends Frozen Tech - In-Production Only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710200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"Bounds" - 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967700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"Bounds" - 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707193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Demand (Including Global) + High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3405757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Demand (Including Global) + Low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9777013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Demand (Including Global) + High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671553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Demand (Including Global) + Low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176689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 Demand with </a:t>
                      </a:r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Noise Limits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Low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233086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 Demand with </a:t>
                      </a:r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Noise Limits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High 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95863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75276"/>
              </p:ext>
            </p:extLst>
          </p:nvPr>
        </p:nvGraphicFramePr>
        <p:xfrm>
          <a:off x="91873" y="357407"/>
          <a:ext cx="5896407" cy="3389836"/>
        </p:xfrm>
        <a:graphic>
          <a:graphicData uri="http://schemas.openxmlformats.org/drawingml/2006/table">
            <a:tbl>
              <a:tblPr/>
              <a:tblGrid>
                <a:gridCol w="3112572">
                  <a:extLst>
                    <a:ext uri="{9D8B030D-6E8A-4147-A177-3AD203B41FA5}">
                      <a16:colId xmlns:a16="http://schemas.microsoft.com/office/drawing/2014/main" xmlns="" val="3282107237"/>
                    </a:ext>
                  </a:extLst>
                </a:gridCol>
                <a:gridCol w="971938">
                  <a:extLst>
                    <a:ext uri="{9D8B030D-6E8A-4147-A177-3AD203B41FA5}">
                      <a16:colId xmlns:a16="http://schemas.microsoft.com/office/drawing/2014/main" xmlns="" val="4122742765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xmlns="" val="2473051633"/>
                    </a:ext>
                  </a:extLst>
                </a:gridCol>
                <a:gridCol w="842633">
                  <a:extLst>
                    <a:ext uri="{9D8B030D-6E8A-4147-A177-3AD203B41FA5}">
                      <a16:colId xmlns:a16="http://schemas.microsoft.com/office/drawing/2014/main" xmlns="" val="3240495256"/>
                    </a:ext>
                  </a:extLst>
                </a:gridCol>
              </a:tblGrid>
              <a:tr h="215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Demand/Economic Factors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74194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Growth (%/year)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940754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Price ($/bbl)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675014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 (%/year)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73699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Trade (%/year Asia)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531933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Competetiveness (cent/ASM)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506756"/>
                  </a:ext>
                </a:extLst>
              </a:tr>
              <a:tr h="26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Noise Limitations (% airports noise limited in future)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73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CO2 Emissions ($/MT)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105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24221"/>
                  </a:ext>
                </a:extLst>
              </a:tr>
              <a:tr h="1330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Evolution Factors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446188"/>
                  </a:ext>
                </a:extLst>
              </a:tr>
              <a:tr h="176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Evolution Schedule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Aisle First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 Aisle First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79313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Aircraft Retirement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554271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61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765821"/>
                  </a:ext>
                </a:extLst>
              </a:tr>
              <a:tr h="1330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Aircraft Technology Factors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701443"/>
                  </a:ext>
                </a:extLst>
              </a:tr>
              <a:tr h="26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and Speed of Technology R&amp;D Investment (relative)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879195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TRL 9 Dates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391175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 Levels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129000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 Specification Changes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(CSR)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37675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91873" y="3956289"/>
            <a:ext cx="2892490" cy="1107996"/>
          </a:xfrm>
          <a:prstGeom prst="rect">
            <a:avLst/>
          </a:prstGeom>
          <a:ln>
            <a:headEnd type="none" w="sm" len="sm"/>
            <a:tailEnd type="none" w="med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Helvetica" pitchFamily="-111" charset="0"/>
              </a:rPr>
              <a:t>View descriptors become inputs to fleet model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3" y="5234442"/>
            <a:ext cx="289249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Stakeholder-generated worldviews also useful for future studies</a:t>
            </a:r>
          </a:p>
        </p:txBody>
      </p:sp>
    </p:spTree>
    <p:extLst>
      <p:ext uri="{BB962C8B-B14F-4D97-AF65-F5344CB8AC3E}">
        <p14:creationId xmlns:p14="http://schemas.microsoft.com/office/powerpoint/2010/main" val="167704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D19212-7043-4658-AFCB-BE4AEAD05F03}"/>
</file>

<file path=customXml/itemProps2.xml><?xml version="1.0" encoding="utf-8"?>
<ds:datastoreItem xmlns:ds="http://schemas.openxmlformats.org/officeDocument/2006/customXml" ds:itemID="{C9ED63DE-2BE2-4F84-AEEF-98BBB69BD844}"/>
</file>

<file path=customXml/itemProps3.xml><?xml version="1.0" encoding="utf-8"?>
<ds:datastoreItem xmlns:ds="http://schemas.openxmlformats.org/officeDocument/2006/customXml" ds:itemID="{EB72F05B-DDB3-423F-83BD-F513CB8CA0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2261</Words>
  <Application>Microsoft Office PowerPoint</Application>
  <PresentationFormat>On-screen Show (4:3)</PresentationFormat>
  <Paragraphs>638</Paragraphs>
  <Slides>20</Slides>
  <Notes>18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2_Custom Design</vt:lpstr>
      <vt:lpstr>PowerPoint Presentation</vt:lpstr>
      <vt:lpstr>Outline</vt:lpstr>
      <vt:lpstr>ASCENT 10 Overview: Phase I</vt:lpstr>
      <vt:lpstr>Team Approach to Tasks</vt:lpstr>
      <vt:lpstr>Project Focus Areas</vt:lpstr>
      <vt:lpstr>Workshops</vt:lpstr>
      <vt:lpstr>Technology Workshop Outcomes</vt:lpstr>
      <vt:lpstr>Fleet Workshop Outcomes</vt:lpstr>
      <vt:lpstr>World View Scenarios Assumptions</vt:lpstr>
      <vt:lpstr>Results Across Scenarios: Demand</vt:lpstr>
      <vt:lpstr>Results Across Scenarios: Relative CO2</vt:lpstr>
      <vt:lpstr>Results Across Models: Relative CO2</vt:lpstr>
      <vt:lpstr>Project Outcomes</vt:lpstr>
      <vt:lpstr>A10 Overview: Phase II  Supersonic Aircraft</vt:lpstr>
      <vt:lpstr>ASCENT 10 Supersonic Work Plan</vt:lpstr>
      <vt:lpstr>Schedule</vt:lpstr>
      <vt:lpstr>Schedule</vt:lpstr>
      <vt:lpstr>ASCENT 37 – CLEEN II Assessment</vt:lpstr>
      <vt:lpstr>CLEEN II Technologies being Modeled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2014-03-10T11:18:37Z</dcterms:created>
  <dcterms:modified xsi:type="dcterms:W3CDTF">2017-07-27T18:56:41Z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