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slides/slide15.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presentation.xml" ContentType="application/vnd.openxmlformats-officedocument.presentationml.presentation.main+xml"/>
  <Override PartName="/ppt/slides/slide14.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Masters/slideMaster4.xml" ContentType="application/vnd.openxmlformats-officedocument.presentationml.slideMaster+xml"/>
  <Override PartName="/ppt/slideMasters/slideMaster12.xml" ContentType="application/vnd.openxmlformats-officedocument.presentationml.slideMaster+xml"/>
  <Override PartName="/ppt/slideMasters/slideMaster11.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55.xml" ContentType="application/vnd.openxmlformats-officedocument.presentationml.slideLayout+xml"/>
  <Override PartName="/ppt/notesSlides/notesSlide6.xml" ContentType="application/vnd.openxmlformats-officedocument.presentationml.notesSlide+xml"/>
  <Override PartName="/ppt/slideLayouts/slideLayout53.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61.xml" ContentType="application/vnd.openxmlformats-officedocument.presentationml.slideLayout+xml"/>
  <Override PartName="/ppt/slideLayouts/slideLayout54.xml" ContentType="application/vnd.openxmlformats-officedocument.presentationml.slideLayout+xml"/>
  <Override PartName="/ppt/slideLayouts/slideLayout62.xml" ContentType="application/vnd.openxmlformats-officedocument.presentationml.slideLayout+xml"/>
  <Override PartName="/ppt/slideLayouts/slideLayout85.xml" ContentType="application/vnd.openxmlformats-officedocument.presentationml.slideLayout+xml"/>
  <Override PartName="/ppt/slideLayouts/slideLayout84.xml" ContentType="application/vnd.openxmlformats-officedocument.presentationml.slideLayout+xml"/>
  <Override PartName="/ppt/slideLayouts/slideLayout83.xml" ContentType="application/vnd.openxmlformats-officedocument.presentationml.slideLayout+xml"/>
  <Override PartName="/ppt/slideLayouts/slideLayout82.xml" ContentType="application/vnd.openxmlformats-officedocument.presentationml.slideLayout+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79.xml" ContentType="application/vnd.openxmlformats-officedocument.presentationml.slideLayout+xml"/>
  <Override PartName="/ppt/slideLayouts/slideLayout78.xml" ContentType="application/vnd.openxmlformats-officedocument.presentationml.slideLayout+xml"/>
  <Override PartName="/ppt/slideLayouts/slideLayout77.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9.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92.xml" ContentType="application/vnd.openxmlformats-officedocument.presentationml.slideLayout+xml"/>
  <Override PartName="/ppt/slideLayouts/slideLayout91.xml" ContentType="application/vnd.openxmlformats-officedocument.presentationml.slideLayout+xml"/>
  <Override PartName="/ppt/slideLayouts/slideLayout90.xml" ContentType="application/vnd.openxmlformats-officedocument.presentationml.slideLayout+xml"/>
  <Override PartName="/ppt/slideLayouts/slideLayout76.xml" ContentType="application/vnd.openxmlformats-officedocument.presentationml.slideLayout+xml"/>
  <Override PartName="/ppt/slideLayouts/slideLayout88.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3.xml" ContentType="application/vnd.openxmlformats-officedocument.presentationml.slideLayout+xml"/>
  <Override PartName="/ppt/slideLayouts/slideLayout70.xml" ContentType="application/vnd.openxmlformats-officedocument.presentationml.slideLayout+xml"/>
  <Override PartName="/ppt/slideLayouts/slideLayout69.xml" ContentType="application/vnd.openxmlformats-officedocument.presentationml.slideLayout+xml"/>
  <Override PartName="/ppt/slideLayouts/slideLayout68.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73.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diagrams/colors1.xml" ContentType="application/vnd.openxmlformats-officedocument.drawingml.diagramColors+xml"/>
  <Override PartName="/ppt/theme/theme6.xml" ContentType="application/vnd.openxmlformats-officedocument.theme+xml"/>
  <Override PartName="/ppt/diagrams/drawing1.xml" ContentType="application/vnd.ms-office.drawingml.diagramDrawing+xml"/>
  <Override PartName="/ppt/theme/theme7.xml" ContentType="application/vnd.openxmlformats-officedocument.theme+xml"/>
  <Override PartName="/ppt/theme/theme11.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10.xml" ContentType="application/vnd.openxmlformats-officedocument.theme+xml"/>
  <Override PartName="/ppt/theme/theme3.xml" ContentType="application/vnd.openxmlformats-officedocument.theme+xml"/>
  <Override PartName="/ppt/theme/theme14.xml" ContentType="application/vnd.openxmlformats-officedocument.theme+xml"/>
  <Override PartName="/ppt/diagrams/quickStyle1.xml" ContentType="application/vnd.openxmlformats-officedocument.drawingml.diagramStyle+xml"/>
  <Override PartName="/ppt/theme/theme13.xml" ContentType="application/vnd.openxmlformats-officedocument.theme+xml"/>
  <Override PartName="/ppt/theme/theme12.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diagrams/layout1.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3" r:id="rId1"/>
    <p:sldMasterId id="2147483680" r:id="rId2"/>
    <p:sldMasterId id="2147483690" r:id="rId3"/>
    <p:sldMasterId id="2147483698" r:id="rId4"/>
    <p:sldMasterId id="2147483708" r:id="rId5"/>
    <p:sldMasterId id="2147483718" r:id="rId6"/>
    <p:sldMasterId id="2147483725" r:id="rId7"/>
    <p:sldMasterId id="2147483732" r:id="rId8"/>
    <p:sldMasterId id="2147483739" r:id="rId9"/>
    <p:sldMasterId id="2147483746" r:id="rId10"/>
    <p:sldMasterId id="2147483758" r:id="rId11"/>
    <p:sldMasterId id="2147483770" r:id="rId12"/>
  </p:sldMasterIdLst>
  <p:notesMasterIdLst>
    <p:notesMasterId r:id="rId31"/>
  </p:notesMasterIdLst>
  <p:handoutMasterIdLst>
    <p:handoutMasterId r:id="rId32"/>
  </p:handoutMasterIdLst>
  <p:sldIdLst>
    <p:sldId id="629" r:id="rId13"/>
    <p:sldId id="644" r:id="rId14"/>
    <p:sldId id="640" r:id="rId15"/>
    <p:sldId id="645" r:id="rId16"/>
    <p:sldId id="639" r:id="rId17"/>
    <p:sldId id="638" r:id="rId18"/>
    <p:sldId id="618" r:id="rId19"/>
    <p:sldId id="635" r:id="rId20"/>
    <p:sldId id="632" r:id="rId21"/>
    <p:sldId id="620" r:id="rId22"/>
    <p:sldId id="641" r:id="rId23"/>
    <p:sldId id="625" r:id="rId24"/>
    <p:sldId id="626" r:id="rId25"/>
    <p:sldId id="627" r:id="rId26"/>
    <p:sldId id="628" r:id="rId27"/>
    <p:sldId id="643" r:id="rId28"/>
    <p:sldId id="642" r:id="rId29"/>
    <p:sldId id="630" r:id="rId30"/>
  </p:sldIdLst>
  <p:sldSz cx="9144000" cy="6858000" type="screen4x3"/>
  <p:notesSz cx="7010400" cy="9296400"/>
  <p:defaultTextStyle>
    <a:defPPr>
      <a:defRPr lang="en-GB"/>
    </a:defPPr>
    <a:lvl1pPr algn="l" defTabSz="456556"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1pPr>
    <a:lvl2pPr marL="456556" algn="l" defTabSz="456556"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2pPr>
    <a:lvl3pPr marL="913108" algn="l" defTabSz="456556"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3pPr>
    <a:lvl4pPr marL="1369663" algn="l" defTabSz="456556"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4pPr>
    <a:lvl5pPr marL="1826217" algn="l" defTabSz="456556"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5pPr>
    <a:lvl6pPr marL="2282768" algn="l" defTabSz="913108" rtl="0" eaLnBrk="1" latinLnBrk="0" hangingPunct="1">
      <a:defRPr sz="2400" kern="1200">
        <a:solidFill>
          <a:schemeClr val="bg1"/>
        </a:solidFill>
        <a:latin typeface="Times New Roman" pitchFamily="18" charset="0"/>
        <a:ea typeface="+mn-ea"/>
        <a:cs typeface="+mn-cs"/>
      </a:defRPr>
    </a:lvl6pPr>
    <a:lvl7pPr marL="2739322" algn="l" defTabSz="913108" rtl="0" eaLnBrk="1" latinLnBrk="0" hangingPunct="1">
      <a:defRPr sz="2400" kern="1200">
        <a:solidFill>
          <a:schemeClr val="bg1"/>
        </a:solidFill>
        <a:latin typeface="Times New Roman" pitchFamily="18" charset="0"/>
        <a:ea typeface="+mn-ea"/>
        <a:cs typeface="+mn-cs"/>
      </a:defRPr>
    </a:lvl7pPr>
    <a:lvl8pPr marL="3195878" algn="l" defTabSz="913108" rtl="0" eaLnBrk="1" latinLnBrk="0" hangingPunct="1">
      <a:defRPr sz="2400" kern="1200">
        <a:solidFill>
          <a:schemeClr val="bg1"/>
        </a:solidFill>
        <a:latin typeface="Times New Roman" pitchFamily="18" charset="0"/>
        <a:ea typeface="+mn-ea"/>
        <a:cs typeface="+mn-cs"/>
      </a:defRPr>
    </a:lvl8pPr>
    <a:lvl9pPr marL="3652434" algn="l" defTabSz="913108" rtl="0" eaLnBrk="1" latinLnBrk="0" hangingPunct="1">
      <a:defRPr sz="2400" kern="1200">
        <a:solidFill>
          <a:schemeClr val="bg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6699FF"/>
    <a:srgbClr val="0033CC"/>
    <a:srgbClr val="00CC00"/>
    <a:srgbClr val="669900"/>
    <a:srgbClr val="172977"/>
    <a:srgbClr val="33CC33"/>
    <a:srgbClr val="3333FF"/>
    <a:srgbClr val="FFCC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1076" autoAdjust="0"/>
    <p:restoredTop sz="77988" autoAdjust="0"/>
  </p:normalViewPr>
  <p:slideViewPr>
    <p:cSldViewPr showGuides="1">
      <p:cViewPr>
        <p:scale>
          <a:sx n="90" d="100"/>
          <a:sy n="90" d="100"/>
        </p:scale>
        <p:origin x="-324" y="-642"/>
      </p:cViewPr>
      <p:guideLst>
        <p:guide orient="horz" pos="2160"/>
        <p:guide pos="1488"/>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624"/>
    </p:cViewPr>
  </p:sorterViewPr>
  <p:notesViewPr>
    <p:cSldViewPr showGuides="1">
      <p:cViewPr varScale="1">
        <p:scale>
          <a:sx n="59" d="100"/>
          <a:sy n="59" d="100"/>
        </p:scale>
        <p:origin x="-1752" y="-72"/>
      </p:cViewPr>
      <p:guideLst>
        <p:guide orient="horz" pos="2880"/>
        <p:guide pos="216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handoutMaster" Target="handoutMasters/handoutMaster1.xml"/><Relationship Id="rId37" Type="http://schemas.openxmlformats.org/officeDocument/2006/relationships/customXml" Target="../customXml/item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1186D6-E7E1-42CE-8319-395AB863C3C3}" type="doc">
      <dgm:prSet loTypeId="urn:microsoft.com/office/officeart/2005/8/layout/orgChart1" loCatId="hierarchy" qsTypeId="urn:microsoft.com/office/officeart/2005/8/quickstyle/simple4" qsCatId="simple" csTypeId="urn:microsoft.com/office/officeart/2005/8/colors/accent6_2" csCatId="accent6" phldr="1"/>
      <dgm:spPr/>
      <dgm:t>
        <a:bodyPr/>
        <a:lstStyle/>
        <a:p>
          <a:endParaRPr lang="en-US"/>
        </a:p>
      </dgm:t>
    </dgm:pt>
    <dgm:pt modelId="{7B74B1E4-B6A7-4F76-A953-F61A09AF6954}">
      <dgm:prSet phldrT="[Text]"/>
      <dgm:spPr/>
      <dgm:t>
        <a:bodyPr/>
        <a:lstStyle/>
        <a:p>
          <a:r>
            <a:rPr lang="en-US" dirty="0" smtClean="0"/>
            <a:t>ATR Funding = $27,400,00</a:t>
          </a:r>
          <a:endParaRPr lang="en-US" dirty="0"/>
        </a:p>
      </dgm:t>
    </dgm:pt>
    <dgm:pt modelId="{207B749C-CDDA-42FD-A36E-B1CAC563791A}" type="parTrans" cxnId="{3D34B731-BA91-4361-94CD-AD4166C49FB2}">
      <dgm:prSet/>
      <dgm:spPr/>
      <dgm:t>
        <a:bodyPr/>
        <a:lstStyle/>
        <a:p>
          <a:endParaRPr lang="en-US"/>
        </a:p>
      </dgm:t>
    </dgm:pt>
    <dgm:pt modelId="{947DA9B6-CB98-4C42-97FF-2E1795843707}" type="sibTrans" cxnId="{3D34B731-BA91-4361-94CD-AD4166C49FB2}">
      <dgm:prSet/>
      <dgm:spPr/>
      <dgm:t>
        <a:bodyPr/>
        <a:lstStyle/>
        <a:p>
          <a:endParaRPr lang="en-US"/>
        </a:p>
      </dgm:t>
    </dgm:pt>
    <dgm:pt modelId="{AF764415-6BD2-424F-AE4C-146042F4B2F6}">
      <dgm:prSet phldrT="[Text]"/>
      <dgm:spPr/>
      <dgm:t>
        <a:bodyPr/>
        <a:lstStyle/>
        <a:p>
          <a:r>
            <a:rPr lang="en-US" dirty="0" smtClean="0"/>
            <a:t>Airport Environmental Research Program Areas</a:t>
          </a:r>
          <a:endParaRPr lang="en-US" dirty="0"/>
        </a:p>
      </dgm:t>
    </dgm:pt>
    <dgm:pt modelId="{9BA884A6-B265-450B-96ED-CD1B217803E1}" type="parTrans" cxnId="{CBD2918D-F2A6-4921-9B5E-4BE56D1600CC}">
      <dgm:prSet/>
      <dgm:spPr/>
      <dgm:t>
        <a:bodyPr/>
        <a:lstStyle/>
        <a:p>
          <a:endParaRPr lang="en-US"/>
        </a:p>
      </dgm:t>
    </dgm:pt>
    <dgm:pt modelId="{865F997A-0DD7-45B3-A4E1-535419A8A876}" type="sibTrans" cxnId="{CBD2918D-F2A6-4921-9B5E-4BE56D1600CC}">
      <dgm:prSet/>
      <dgm:spPr/>
      <dgm:t>
        <a:bodyPr/>
        <a:lstStyle/>
        <a:p>
          <a:endParaRPr lang="en-US"/>
        </a:p>
      </dgm:t>
    </dgm:pt>
    <dgm:pt modelId="{9E770BBF-E279-4960-B31B-6416A57198DA}">
      <dgm:prSet/>
      <dgm:spPr/>
      <dgm:t>
        <a:bodyPr/>
        <a:lstStyle/>
        <a:p>
          <a:r>
            <a:rPr lang="en-US" dirty="0" smtClean="0"/>
            <a:t>Safety</a:t>
          </a:r>
        </a:p>
        <a:p>
          <a:r>
            <a:rPr lang="en-US" dirty="0" smtClean="0"/>
            <a:t> Research Program Areas</a:t>
          </a:r>
          <a:endParaRPr lang="en-US" dirty="0"/>
        </a:p>
      </dgm:t>
    </dgm:pt>
    <dgm:pt modelId="{7D9AD720-CE22-428A-BA24-1599A24506B6}" type="parTrans" cxnId="{3B05E9E1-4E4E-4541-BC44-FA3698695B78}">
      <dgm:prSet/>
      <dgm:spPr/>
      <dgm:t>
        <a:bodyPr/>
        <a:lstStyle/>
        <a:p>
          <a:endParaRPr lang="en-US"/>
        </a:p>
      </dgm:t>
    </dgm:pt>
    <dgm:pt modelId="{38FEBA25-1981-4746-8814-C56AA86FDB3A}" type="sibTrans" cxnId="{3B05E9E1-4E4E-4541-BC44-FA3698695B78}">
      <dgm:prSet/>
      <dgm:spPr/>
      <dgm:t>
        <a:bodyPr/>
        <a:lstStyle/>
        <a:p>
          <a:endParaRPr lang="en-US"/>
        </a:p>
      </dgm:t>
    </dgm:pt>
    <dgm:pt modelId="{0AF74D19-23C7-4350-BA43-34D9CBEE07DE}">
      <dgm:prSet/>
      <dgm:spPr/>
      <dgm:t>
        <a:bodyPr/>
        <a:lstStyle/>
        <a:p>
          <a:r>
            <a:rPr lang="en-US" dirty="0" smtClean="0"/>
            <a:t>Pavement Research  Program Areas</a:t>
          </a:r>
          <a:endParaRPr lang="en-US" dirty="0"/>
        </a:p>
      </dgm:t>
    </dgm:pt>
    <dgm:pt modelId="{1CBB83B0-110E-4F96-A990-C05FC0B25EA0}" type="parTrans" cxnId="{CFE1A89D-5B17-4F04-9351-3B1A5AF43657}">
      <dgm:prSet/>
      <dgm:spPr/>
      <dgm:t>
        <a:bodyPr/>
        <a:lstStyle/>
        <a:p>
          <a:endParaRPr lang="en-US"/>
        </a:p>
      </dgm:t>
    </dgm:pt>
    <dgm:pt modelId="{2C40BE18-ACD0-465F-9897-7D150B95DD2E}" type="sibTrans" cxnId="{CFE1A89D-5B17-4F04-9351-3B1A5AF43657}">
      <dgm:prSet/>
      <dgm:spPr/>
      <dgm:t>
        <a:bodyPr/>
        <a:lstStyle/>
        <a:p>
          <a:endParaRPr lang="en-US"/>
        </a:p>
      </dgm:t>
    </dgm:pt>
    <dgm:pt modelId="{CDBCCF5E-3CAA-43BD-9D6A-6B2C04F96357}" type="pres">
      <dgm:prSet presAssocID="{D51186D6-E7E1-42CE-8319-395AB863C3C3}" presName="hierChild1" presStyleCnt="0">
        <dgm:presLayoutVars>
          <dgm:orgChart val="1"/>
          <dgm:chPref val="1"/>
          <dgm:dir/>
          <dgm:animOne val="branch"/>
          <dgm:animLvl val="lvl"/>
          <dgm:resizeHandles/>
        </dgm:presLayoutVars>
      </dgm:prSet>
      <dgm:spPr/>
      <dgm:t>
        <a:bodyPr/>
        <a:lstStyle/>
        <a:p>
          <a:endParaRPr lang="en-US"/>
        </a:p>
      </dgm:t>
    </dgm:pt>
    <dgm:pt modelId="{38FE7593-E099-404F-8E09-3D3FF8F43DAA}" type="pres">
      <dgm:prSet presAssocID="{7B74B1E4-B6A7-4F76-A953-F61A09AF6954}" presName="hierRoot1" presStyleCnt="0">
        <dgm:presLayoutVars>
          <dgm:hierBranch val="init"/>
        </dgm:presLayoutVars>
      </dgm:prSet>
      <dgm:spPr/>
    </dgm:pt>
    <dgm:pt modelId="{51911D3D-D00A-4E74-B165-314DD98C4447}" type="pres">
      <dgm:prSet presAssocID="{7B74B1E4-B6A7-4F76-A953-F61A09AF6954}" presName="rootComposite1" presStyleCnt="0"/>
      <dgm:spPr/>
    </dgm:pt>
    <dgm:pt modelId="{173D0EB0-4376-4245-8FC8-19FB238CA355}" type="pres">
      <dgm:prSet presAssocID="{7B74B1E4-B6A7-4F76-A953-F61A09AF6954}" presName="rootText1" presStyleLbl="node0" presStyleIdx="0" presStyleCnt="1" custLinFactNeighborX="-529" custLinFactNeighborY="-88892">
        <dgm:presLayoutVars>
          <dgm:chPref val="3"/>
        </dgm:presLayoutVars>
      </dgm:prSet>
      <dgm:spPr/>
      <dgm:t>
        <a:bodyPr/>
        <a:lstStyle/>
        <a:p>
          <a:endParaRPr lang="en-US"/>
        </a:p>
      </dgm:t>
    </dgm:pt>
    <dgm:pt modelId="{E7AB3A26-3F1F-447B-B051-4388DA0BC8EA}" type="pres">
      <dgm:prSet presAssocID="{7B74B1E4-B6A7-4F76-A953-F61A09AF6954}" presName="rootConnector1" presStyleLbl="node1" presStyleIdx="0" presStyleCnt="0"/>
      <dgm:spPr/>
      <dgm:t>
        <a:bodyPr/>
        <a:lstStyle/>
        <a:p>
          <a:endParaRPr lang="en-US"/>
        </a:p>
      </dgm:t>
    </dgm:pt>
    <dgm:pt modelId="{2FC5C7AA-4084-4B4A-961B-B2600CA36305}" type="pres">
      <dgm:prSet presAssocID="{7B74B1E4-B6A7-4F76-A953-F61A09AF6954}" presName="hierChild2" presStyleCnt="0"/>
      <dgm:spPr/>
    </dgm:pt>
    <dgm:pt modelId="{D190C3D5-4D76-4CEE-AAB1-93484AA2C8AF}" type="pres">
      <dgm:prSet presAssocID="{7D9AD720-CE22-428A-BA24-1599A24506B6}" presName="Name37" presStyleLbl="parChTrans1D2" presStyleIdx="0" presStyleCnt="3"/>
      <dgm:spPr/>
      <dgm:t>
        <a:bodyPr/>
        <a:lstStyle/>
        <a:p>
          <a:endParaRPr lang="en-US"/>
        </a:p>
      </dgm:t>
    </dgm:pt>
    <dgm:pt modelId="{5D719449-4423-4AEB-9DDD-829DA55AC29D}" type="pres">
      <dgm:prSet presAssocID="{9E770BBF-E279-4960-B31B-6416A57198DA}" presName="hierRoot2" presStyleCnt="0">
        <dgm:presLayoutVars>
          <dgm:hierBranch val="init"/>
        </dgm:presLayoutVars>
      </dgm:prSet>
      <dgm:spPr/>
    </dgm:pt>
    <dgm:pt modelId="{0AEB7D99-7B91-48AF-B7BA-2EC019B8F31D}" type="pres">
      <dgm:prSet presAssocID="{9E770BBF-E279-4960-B31B-6416A57198DA}" presName="rootComposite" presStyleCnt="0"/>
      <dgm:spPr/>
    </dgm:pt>
    <dgm:pt modelId="{8F5D5279-98F3-4CE7-9B82-6EA23B0D0B3A}" type="pres">
      <dgm:prSet presAssocID="{9E770BBF-E279-4960-B31B-6416A57198DA}" presName="rootText" presStyleLbl="node2" presStyleIdx="0" presStyleCnt="3" custLinFactNeighborX="-23" custLinFactNeighborY="-59869">
        <dgm:presLayoutVars>
          <dgm:chPref val="3"/>
        </dgm:presLayoutVars>
      </dgm:prSet>
      <dgm:spPr/>
      <dgm:t>
        <a:bodyPr/>
        <a:lstStyle/>
        <a:p>
          <a:endParaRPr lang="en-US"/>
        </a:p>
      </dgm:t>
    </dgm:pt>
    <dgm:pt modelId="{51DD4D31-56FD-432D-A6C2-C535FCABFF3C}" type="pres">
      <dgm:prSet presAssocID="{9E770BBF-E279-4960-B31B-6416A57198DA}" presName="rootConnector" presStyleLbl="node2" presStyleIdx="0" presStyleCnt="3"/>
      <dgm:spPr/>
      <dgm:t>
        <a:bodyPr/>
        <a:lstStyle/>
        <a:p>
          <a:endParaRPr lang="en-US"/>
        </a:p>
      </dgm:t>
    </dgm:pt>
    <dgm:pt modelId="{79696FAB-2B55-4AEB-9507-85A4530DCD6D}" type="pres">
      <dgm:prSet presAssocID="{9E770BBF-E279-4960-B31B-6416A57198DA}" presName="hierChild4" presStyleCnt="0"/>
      <dgm:spPr/>
    </dgm:pt>
    <dgm:pt modelId="{5D4DFBE6-B984-4CEA-A70A-8D88F5617C51}" type="pres">
      <dgm:prSet presAssocID="{9E770BBF-E279-4960-B31B-6416A57198DA}" presName="hierChild5" presStyleCnt="0"/>
      <dgm:spPr/>
    </dgm:pt>
    <dgm:pt modelId="{6BF2263F-23BB-4889-B9C4-41F4F63F0676}" type="pres">
      <dgm:prSet presAssocID="{1CBB83B0-110E-4F96-A990-C05FC0B25EA0}" presName="Name37" presStyleLbl="parChTrans1D2" presStyleIdx="1" presStyleCnt="3"/>
      <dgm:spPr/>
      <dgm:t>
        <a:bodyPr/>
        <a:lstStyle/>
        <a:p>
          <a:endParaRPr lang="en-US"/>
        </a:p>
      </dgm:t>
    </dgm:pt>
    <dgm:pt modelId="{9284978D-C3DF-43FF-9F4C-6968A4F6AE01}" type="pres">
      <dgm:prSet presAssocID="{0AF74D19-23C7-4350-BA43-34D9CBEE07DE}" presName="hierRoot2" presStyleCnt="0">
        <dgm:presLayoutVars>
          <dgm:hierBranch val="init"/>
        </dgm:presLayoutVars>
      </dgm:prSet>
      <dgm:spPr/>
    </dgm:pt>
    <dgm:pt modelId="{AE26FA0A-A8FB-43E2-94FC-A2331A85FC49}" type="pres">
      <dgm:prSet presAssocID="{0AF74D19-23C7-4350-BA43-34D9CBEE07DE}" presName="rootComposite" presStyleCnt="0"/>
      <dgm:spPr/>
    </dgm:pt>
    <dgm:pt modelId="{AD30554B-48D0-4FAF-94C0-6BA8995DB969}" type="pres">
      <dgm:prSet presAssocID="{0AF74D19-23C7-4350-BA43-34D9CBEE07DE}" presName="rootText" presStyleLbl="node2" presStyleIdx="1" presStyleCnt="3" custLinFactNeighborX="-529" custLinFactNeighborY="-59869">
        <dgm:presLayoutVars>
          <dgm:chPref val="3"/>
        </dgm:presLayoutVars>
      </dgm:prSet>
      <dgm:spPr/>
      <dgm:t>
        <a:bodyPr/>
        <a:lstStyle/>
        <a:p>
          <a:endParaRPr lang="en-US"/>
        </a:p>
      </dgm:t>
    </dgm:pt>
    <dgm:pt modelId="{FAE508E1-2882-4268-8DF9-EC807A236DEE}" type="pres">
      <dgm:prSet presAssocID="{0AF74D19-23C7-4350-BA43-34D9CBEE07DE}" presName="rootConnector" presStyleLbl="node2" presStyleIdx="1" presStyleCnt="3"/>
      <dgm:spPr/>
      <dgm:t>
        <a:bodyPr/>
        <a:lstStyle/>
        <a:p>
          <a:endParaRPr lang="en-US"/>
        </a:p>
      </dgm:t>
    </dgm:pt>
    <dgm:pt modelId="{F96FC28B-56E0-40DE-9AE3-141828257D9B}" type="pres">
      <dgm:prSet presAssocID="{0AF74D19-23C7-4350-BA43-34D9CBEE07DE}" presName="hierChild4" presStyleCnt="0"/>
      <dgm:spPr/>
    </dgm:pt>
    <dgm:pt modelId="{5EEDB1F3-A2E5-42F7-BA06-773C5BB595EA}" type="pres">
      <dgm:prSet presAssocID="{0AF74D19-23C7-4350-BA43-34D9CBEE07DE}" presName="hierChild5" presStyleCnt="0"/>
      <dgm:spPr/>
    </dgm:pt>
    <dgm:pt modelId="{F5E2EF4B-69B1-4C33-B131-4B09B0470556}" type="pres">
      <dgm:prSet presAssocID="{9BA884A6-B265-450B-96ED-CD1B217803E1}" presName="Name37" presStyleLbl="parChTrans1D2" presStyleIdx="2" presStyleCnt="3"/>
      <dgm:spPr/>
      <dgm:t>
        <a:bodyPr/>
        <a:lstStyle/>
        <a:p>
          <a:endParaRPr lang="en-US"/>
        </a:p>
      </dgm:t>
    </dgm:pt>
    <dgm:pt modelId="{16B4CDB3-935E-4A1A-B477-2E1F1EBF6C20}" type="pres">
      <dgm:prSet presAssocID="{AF764415-6BD2-424F-AE4C-146042F4B2F6}" presName="hierRoot2" presStyleCnt="0">
        <dgm:presLayoutVars>
          <dgm:hierBranch val="init"/>
        </dgm:presLayoutVars>
      </dgm:prSet>
      <dgm:spPr/>
    </dgm:pt>
    <dgm:pt modelId="{36D0E7E1-A044-4F1E-BB4A-7E8F9E93331D}" type="pres">
      <dgm:prSet presAssocID="{AF764415-6BD2-424F-AE4C-146042F4B2F6}" presName="rootComposite" presStyleCnt="0"/>
      <dgm:spPr/>
    </dgm:pt>
    <dgm:pt modelId="{6AC7FC26-972E-49F0-A150-4CEDFC92CA86}" type="pres">
      <dgm:prSet presAssocID="{AF764415-6BD2-424F-AE4C-146042F4B2F6}" presName="rootText" presStyleLbl="node2" presStyleIdx="2" presStyleCnt="3" custLinFactNeighborX="-1036" custLinFactNeighborY="-59869">
        <dgm:presLayoutVars>
          <dgm:chPref val="3"/>
        </dgm:presLayoutVars>
      </dgm:prSet>
      <dgm:spPr/>
      <dgm:t>
        <a:bodyPr/>
        <a:lstStyle/>
        <a:p>
          <a:endParaRPr lang="en-US"/>
        </a:p>
      </dgm:t>
    </dgm:pt>
    <dgm:pt modelId="{6B6216CF-6E0E-472A-899C-9D5EC6934AA4}" type="pres">
      <dgm:prSet presAssocID="{AF764415-6BD2-424F-AE4C-146042F4B2F6}" presName="rootConnector" presStyleLbl="node2" presStyleIdx="2" presStyleCnt="3"/>
      <dgm:spPr/>
      <dgm:t>
        <a:bodyPr/>
        <a:lstStyle/>
        <a:p>
          <a:endParaRPr lang="en-US"/>
        </a:p>
      </dgm:t>
    </dgm:pt>
    <dgm:pt modelId="{4882120F-848C-48F9-8109-BAA6F70880CC}" type="pres">
      <dgm:prSet presAssocID="{AF764415-6BD2-424F-AE4C-146042F4B2F6}" presName="hierChild4" presStyleCnt="0"/>
      <dgm:spPr/>
    </dgm:pt>
    <dgm:pt modelId="{AD55B341-5433-4726-B6FE-88BA79BA1C6A}" type="pres">
      <dgm:prSet presAssocID="{AF764415-6BD2-424F-AE4C-146042F4B2F6}" presName="hierChild5" presStyleCnt="0"/>
      <dgm:spPr/>
    </dgm:pt>
    <dgm:pt modelId="{3D8CA686-21EA-4076-BEAC-F0AEA0BA2061}" type="pres">
      <dgm:prSet presAssocID="{7B74B1E4-B6A7-4F76-A953-F61A09AF6954}" presName="hierChild3" presStyleCnt="0"/>
      <dgm:spPr/>
    </dgm:pt>
  </dgm:ptLst>
  <dgm:cxnLst>
    <dgm:cxn modelId="{1818761C-B0FD-4A7B-B118-FBA2757E7125}" type="presOf" srcId="{9BA884A6-B265-450B-96ED-CD1B217803E1}" destId="{F5E2EF4B-69B1-4C33-B131-4B09B0470556}" srcOrd="0" destOrd="0" presId="urn:microsoft.com/office/officeart/2005/8/layout/orgChart1"/>
    <dgm:cxn modelId="{CFE1A89D-5B17-4F04-9351-3B1A5AF43657}" srcId="{7B74B1E4-B6A7-4F76-A953-F61A09AF6954}" destId="{0AF74D19-23C7-4350-BA43-34D9CBEE07DE}" srcOrd="1" destOrd="0" parTransId="{1CBB83B0-110E-4F96-A990-C05FC0B25EA0}" sibTransId="{2C40BE18-ACD0-465F-9897-7D150B95DD2E}"/>
    <dgm:cxn modelId="{708ADA5F-3066-4C54-871D-F442B22268C9}" type="presOf" srcId="{7B74B1E4-B6A7-4F76-A953-F61A09AF6954}" destId="{E7AB3A26-3F1F-447B-B051-4388DA0BC8EA}" srcOrd="1" destOrd="0" presId="urn:microsoft.com/office/officeart/2005/8/layout/orgChart1"/>
    <dgm:cxn modelId="{3D34B731-BA91-4361-94CD-AD4166C49FB2}" srcId="{D51186D6-E7E1-42CE-8319-395AB863C3C3}" destId="{7B74B1E4-B6A7-4F76-A953-F61A09AF6954}" srcOrd="0" destOrd="0" parTransId="{207B749C-CDDA-42FD-A36E-B1CAC563791A}" sibTransId="{947DA9B6-CB98-4C42-97FF-2E1795843707}"/>
    <dgm:cxn modelId="{8A5DF2B4-FFB8-46CD-89CB-1B82A392E4A7}" type="presOf" srcId="{9E770BBF-E279-4960-B31B-6416A57198DA}" destId="{51DD4D31-56FD-432D-A6C2-C535FCABFF3C}" srcOrd="1" destOrd="0" presId="urn:microsoft.com/office/officeart/2005/8/layout/orgChart1"/>
    <dgm:cxn modelId="{CA6B986C-DC4E-4C70-9F41-D8FBA6CA80E9}" type="presOf" srcId="{7D9AD720-CE22-428A-BA24-1599A24506B6}" destId="{D190C3D5-4D76-4CEE-AAB1-93484AA2C8AF}" srcOrd="0" destOrd="0" presId="urn:microsoft.com/office/officeart/2005/8/layout/orgChart1"/>
    <dgm:cxn modelId="{20E3793A-4D22-4D0F-A14A-EB5F1D431933}" type="presOf" srcId="{0AF74D19-23C7-4350-BA43-34D9CBEE07DE}" destId="{AD30554B-48D0-4FAF-94C0-6BA8995DB969}" srcOrd="0" destOrd="0" presId="urn:microsoft.com/office/officeart/2005/8/layout/orgChart1"/>
    <dgm:cxn modelId="{4C814B10-3D3C-48F2-A0DE-A36B8B444AC3}" type="presOf" srcId="{9E770BBF-E279-4960-B31B-6416A57198DA}" destId="{8F5D5279-98F3-4CE7-9B82-6EA23B0D0B3A}" srcOrd="0" destOrd="0" presId="urn:microsoft.com/office/officeart/2005/8/layout/orgChart1"/>
    <dgm:cxn modelId="{4CDC57E2-8B31-4D77-82B7-A4AE2CDB7CE7}" type="presOf" srcId="{0AF74D19-23C7-4350-BA43-34D9CBEE07DE}" destId="{FAE508E1-2882-4268-8DF9-EC807A236DEE}" srcOrd="1" destOrd="0" presId="urn:microsoft.com/office/officeart/2005/8/layout/orgChart1"/>
    <dgm:cxn modelId="{6B8836F5-3628-49AD-9A6B-2A1347B9569F}" type="presOf" srcId="{1CBB83B0-110E-4F96-A990-C05FC0B25EA0}" destId="{6BF2263F-23BB-4889-B9C4-41F4F63F0676}" srcOrd="0" destOrd="0" presId="urn:microsoft.com/office/officeart/2005/8/layout/orgChart1"/>
    <dgm:cxn modelId="{AA17D987-4FCA-414A-B148-20E78F11C3F9}" type="presOf" srcId="{AF764415-6BD2-424F-AE4C-146042F4B2F6}" destId="{6B6216CF-6E0E-472A-899C-9D5EC6934AA4}" srcOrd="1" destOrd="0" presId="urn:microsoft.com/office/officeart/2005/8/layout/orgChart1"/>
    <dgm:cxn modelId="{995E7ECC-A4BC-4E48-8999-7ADBA0697665}" type="presOf" srcId="{D51186D6-E7E1-42CE-8319-395AB863C3C3}" destId="{CDBCCF5E-3CAA-43BD-9D6A-6B2C04F96357}" srcOrd="0" destOrd="0" presId="urn:microsoft.com/office/officeart/2005/8/layout/orgChart1"/>
    <dgm:cxn modelId="{2E92E8F9-F27E-409F-8DB6-F123BB42BDC0}" type="presOf" srcId="{AF764415-6BD2-424F-AE4C-146042F4B2F6}" destId="{6AC7FC26-972E-49F0-A150-4CEDFC92CA86}" srcOrd="0" destOrd="0" presId="urn:microsoft.com/office/officeart/2005/8/layout/orgChart1"/>
    <dgm:cxn modelId="{CBD2918D-F2A6-4921-9B5E-4BE56D1600CC}" srcId="{7B74B1E4-B6A7-4F76-A953-F61A09AF6954}" destId="{AF764415-6BD2-424F-AE4C-146042F4B2F6}" srcOrd="2" destOrd="0" parTransId="{9BA884A6-B265-450B-96ED-CD1B217803E1}" sibTransId="{865F997A-0DD7-45B3-A4E1-535419A8A876}"/>
    <dgm:cxn modelId="{3B05E9E1-4E4E-4541-BC44-FA3698695B78}" srcId="{7B74B1E4-B6A7-4F76-A953-F61A09AF6954}" destId="{9E770BBF-E279-4960-B31B-6416A57198DA}" srcOrd="0" destOrd="0" parTransId="{7D9AD720-CE22-428A-BA24-1599A24506B6}" sibTransId="{38FEBA25-1981-4746-8814-C56AA86FDB3A}"/>
    <dgm:cxn modelId="{80713C6A-167D-4F4B-9200-F6237DE32F84}" type="presOf" srcId="{7B74B1E4-B6A7-4F76-A953-F61A09AF6954}" destId="{173D0EB0-4376-4245-8FC8-19FB238CA355}" srcOrd="0" destOrd="0" presId="urn:microsoft.com/office/officeart/2005/8/layout/orgChart1"/>
    <dgm:cxn modelId="{22EB8457-1D0A-4F66-B168-19A4018C2021}" type="presParOf" srcId="{CDBCCF5E-3CAA-43BD-9D6A-6B2C04F96357}" destId="{38FE7593-E099-404F-8E09-3D3FF8F43DAA}" srcOrd="0" destOrd="0" presId="urn:microsoft.com/office/officeart/2005/8/layout/orgChart1"/>
    <dgm:cxn modelId="{245C493C-3843-4E7A-A8AB-F565920563B9}" type="presParOf" srcId="{38FE7593-E099-404F-8E09-3D3FF8F43DAA}" destId="{51911D3D-D00A-4E74-B165-314DD98C4447}" srcOrd="0" destOrd="0" presId="urn:microsoft.com/office/officeart/2005/8/layout/orgChart1"/>
    <dgm:cxn modelId="{5AA37E95-1ECC-4902-9279-62515C2423CE}" type="presParOf" srcId="{51911D3D-D00A-4E74-B165-314DD98C4447}" destId="{173D0EB0-4376-4245-8FC8-19FB238CA355}" srcOrd="0" destOrd="0" presId="urn:microsoft.com/office/officeart/2005/8/layout/orgChart1"/>
    <dgm:cxn modelId="{B55E9A36-1B3F-4766-91AC-0D5FDFD82559}" type="presParOf" srcId="{51911D3D-D00A-4E74-B165-314DD98C4447}" destId="{E7AB3A26-3F1F-447B-B051-4388DA0BC8EA}" srcOrd="1" destOrd="0" presId="urn:microsoft.com/office/officeart/2005/8/layout/orgChart1"/>
    <dgm:cxn modelId="{B7E5E9C9-FEB7-4C85-8E45-72F425C90019}" type="presParOf" srcId="{38FE7593-E099-404F-8E09-3D3FF8F43DAA}" destId="{2FC5C7AA-4084-4B4A-961B-B2600CA36305}" srcOrd="1" destOrd="0" presId="urn:microsoft.com/office/officeart/2005/8/layout/orgChart1"/>
    <dgm:cxn modelId="{EFE49CD1-276D-4714-B1FC-E1A1489063F0}" type="presParOf" srcId="{2FC5C7AA-4084-4B4A-961B-B2600CA36305}" destId="{D190C3D5-4D76-4CEE-AAB1-93484AA2C8AF}" srcOrd="0" destOrd="0" presId="urn:microsoft.com/office/officeart/2005/8/layout/orgChart1"/>
    <dgm:cxn modelId="{5D546858-2F34-4969-9B85-4AD07BC0C783}" type="presParOf" srcId="{2FC5C7AA-4084-4B4A-961B-B2600CA36305}" destId="{5D719449-4423-4AEB-9DDD-829DA55AC29D}" srcOrd="1" destOrd="0" presId="urn:microsoft.com/office/officeart/2005/8/layout/orgChart1"/>
    <dgm:cxn modelId="{C6864873-E544-4161-A7A5-F1E011B01C2A}" type="presParOf" srcId="{5D719449-4423-4AEB-9DDD-829DA55AC29D}" destId="{0AEB7D99-7B91-48AF-B7BA-2EC019B8F31D}" srcOrd="0" destOrd="0" presId="urn:microsoft.com/office/officeart/2005/8/layout/orgChart1"/>
    <dgm:cxn modelId="{404E22FF-842B-4787-8AE8-DDF49938E534}" type="presParOf" srcId="{0AEB7D99-7B91-48AF-B7BA-2EC019B8F31D}" destId="{8F5D5279-98F3-4CE7-9B82-6EA23B0D0B3A}" srcOrd="0" destOrd="0" presId="urn:microsoft.com/office/officeart/2005/8/layout/orgChart1"/>
    <dgm:cxn modelId="{159BFB33-EFE5-418B-A31B-5E163D179860}" type="presParOf" srcId="{0AEB7D99-7B91-48AF-B7BA-2EC019B8F31D}" destId="{51DD4D31-56FD-432D-A6C2-C535FCABFF3C}" srcOrd="1" destOrd="0" presId="urn:microsoft.com/office/officeart/2005/8/layout/orgChart1"/>
    <dgm:cxn modelId="{E560A73D-A9EB-4611-B5E5-948E127E1768}" type="presParOf" srcId="{5D719449-4423-4AEB-9DDD-829DA55AC29D}" destId="{79696FAB-2B55-4AEB-9507-85A4530DCD6D}" srcOrd="1" destOrd="0" presId="urn:microsoft.com/office/officeart/2005/8/layout/orgChart1"/>
    <dgm:cxn modelId="{61B3F9A4-2AEF-4B7B-B1DC-797FB49902D3}" type="presParOf" srcId="{5D719449-4423-4AEB-9DDD-829DA55AC29D}" destId="{5D4DFBE6-B984-4CEA-A70A-8D88F5617C51}" srcOrd="2" destOrd="0" presId="urn:microsoft.com/office/officeart/2005/8/layout/orgChart1"/>
    <dgm:cxn modelId="{32CB856D-3822-4626-A4DE-4A6CEACDC09D}" type="presParOf" srcId="{2FC5C7AA-4084-4B4A-961B-B2600CA36305}" destId="{6BF2263F-23BB-4889-B9C4-41F4F63F0676}" srcOrd="2" destOrd="0" presId="urn:microsoft.com/office/officeart/2005/8/layout/orgChart1"/>
    <dgm:cxn modelId="{1B457465-D81E-4844-B621-E396E74582C0}" type="presParOf" srcId="{2FC5C7AA-4084-4B4A-961B-B2600CA36305}" destId="{9284978D-C3DF-43FF-9F4C-6968A4F6AE01}" srcOrd="3" destOrd="0" presId="urn:microsoft.com/office/officeart/2005/8/layout/orgChart1"/>
    <dgm:cxn modelId="{83F99EFC-F4D5-476B-BC5F-DA91B2DAA084}" type="presParOf" srcId="{9284978D-C3DF-43FF-9F4C-6968A4F6AE01}" destId="{AE26FA0A-A8FB-43E2-94FC-A2331A85FC49}" srcOrd="0" destOrd="0" presId="urn:microsoft.com/office/officeart/2005/8/layout/orgChart1"/>
    <dgm:cxn modelId="{66EF8691-5DE2-4763-A01C-0E39D753A722}" type="presParOf" srcId="{AE26FA0A-A8FB-43E2-94FC-A2331A85FC49}" destId="{AD30554B-48D0-4FAF-94C0-6BA8995DB969}" srcOrd="0" destOrd="0" presId="urn:microsoft.com/office/officeart/2005/8/layout/orgChart1"/>
    <dgm:cxn modelId="{56E48763-CB34-4ED3-8A67-6980BB6F67BB}" type="presParOf" srcId="{AE26FA0A-A8FB-43E2-94FC-A2331A85FC49}" destId="{FAE508E1-2882-4268-8DF9-EC807A236DEE}" srcOrd="1" destOrd="0" presId="urn:microsoft.com/office/officeart/2005/8/layout/orgChart1"/>
    <dgm:cxn modelId="{38E5758D-8923-4C1A-BCDF-8B63F4A700E1}" type="presParOf" srcId="{9284978D-C3DF-43FF-9F4C-6968A4F6AE01}" destId="{F96FC28B-56E0-40DE-9AE3-141828257D9B}" srcOrd="1" destOrd="0" presId="urn:microsoft.com/office/officeart/2005/8/layout/orgChart1"/>
    <dgm:cxn modelId="{CE4CE677-8B14-4F3C-B838-FC808DC3493B}" type="presParOf" srcId="{9284978D-C3DF-43FF-9F4C-6968A4F6AE01}" destId="{5EEDB1F3-A2E5-42F7-BA06-773C5BB595EA}" srcOrd="2" destOrd="0" presId="urn:microsoft.com/office/officeart/2005/8/layout/orgChart1"/>
    <dgm:cxn modelId="{942A6045-9AFE-4B45-9DF3-CD1475227DCE}" type="presParOf" srcId="{2FC5C7AA-4084-4B4A-961B-B2600CA36305}" destId="{F5E2EF4B-69B1-4C33-B131-4B09B0470556}" srcOrd="4" destOrd="0" presId="urn:microsoft.com/office/officeart/2005/8/layout/orgChart1"/>
    <dgm:cxn modelId="{E7495793-DBA7-43BC-88B5-514EBE4BBAEF}" type="presParOf" srcId="{2FC5C7AA-4084-4B4A-961B-B2600CA36305}" destId="{16B4CDB3-935E-4A1A-B477-2E1F1EBF6C20}" srcOrd="5" destOrd="0" presId="urn:microsoft.com/office/officeart/2005/8/layout/orgChart1"/>
    <dgm:cxn modelId="{2B6E30A6-0814-45A5-8EA5-6F22FC615A36}" type="presParOf" srcId="{16B4CDB3-935E-4A1A-B477-2E1F1EBF6C20}" destId="{36D0E7E1-A044-4F1E-BB4A-7E8F9E93331D}" srcOrd="0" destOrd="0" presId="urn:microsoft.com/office/officeart/2005/8/layout/orgChart1"/>
    <dgm:cxn modelId="{AA914665-A4A6-4199-B362-8044AA74E872}" type="presParOf" srcId="{36D0E7E1-A044-4F1E-BB4A-7E8F9E93331D}" destId="{6AC7FC26-972E-49F0-A150-4CEDFC92CA86}" srcOrd="0" destOrd="0" presId="urn:microsoft.com/office/officeart/2005/8/layout/orgChart1"/>
    <dgm:cxn modelId="{3899B78C-140F-406A-9C96-8DA303F0D75E}" type="presParOf" srcId="{36D0E7E1-A044-4F1E-BB4A-7E8F9E93331D}" destId="{6B6216CF-6E0E-472A-899C-9D5EC6934AA4}" srcOrd="1" destOrd="0" presId="urn:microsoft.com/office/officeart/2005/8/layout/orgChart1"/>
    <dgm:cxn modelId="{AFF5FE8D-EF7E-4B3F-9472-06F81AA40D7C}" type="presParOf" srcId="{16B4CDB3-935E-4A1A-B477-2E1F1EBF6C20}" destId="{4882120F-848C-48F9-8109-BAA6F70880CC}" srcOrd="1" destOrd="0" presId="urn:microsoft.com/office/officeart/2005/8/layout/orgChart1"/>
    <dgm:cxn modelId="{97E07D60-5DF5-4E4F-AE36-1015E12FFFF3}" type="presParOf" srcId="{16B4CDB3-935E-4A1A-B477-2E1F1EBF6C20}" destId="{AD55B341-5433-4726-B6FE-88BA79BA1C6A}" srcOrd="2" destOrd="0" presId="urn:microsoft.com/office/officeart/2005/8/layout/orgChart1"/>
    <dgm:cxn modelId="{5CEFDDA7-0A67-42A0-8A28-BE631C06C51E}" type="presParOf" srcId="{38FE7593-E099-404F-8E09-3D3FF8F43DAA}" destId="{3D8CA686-21EA-4076-BEAC-F0AEA0BA206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0E88B7-362B-4BC7-B502-D0D6C216A26C}" type="doc">
      <dgm:prSet loTypeId="urn:microsoft.com/office/officeart/2005/8/layout/radial4" loCatId="relationship" qsTypeId="urn:microsoft.com/office/officeart/2005/8/quickstyle/simple2" qsCatId="simple" csTypeId="urn:microsoft.com/office/officeart/2005/8/colors/accent2_5" csCatId="accent2" phldr="1"/>
      <dgm:spPr/>
      <dgm:t>
        <a:bodyPr/>
        <a:lstStyle/>
        <a:p>
          <a:endParaRPr lang="en-US"/>
        </a:p>
      </dgm:t>
    </dgm:pt>
    <dgm:pt modelId="{99E72636-58CE-46CC-8918-FF81D331EA4F}">
      <dgm:prSet phldrT="[Text]" custT="1"/>
      <dgm:spPr/>
      <dgm:t>
        <a:bodyPr/>
        <a:lstStyle/>
        <a:p>
          <a:r>
            <a:rPr lang="en-US" sz="1400" dirty="0" smtClean="0"/>
            <a:t>Improve aviation safety</a:t>
          </a:r>
          <a:endParaRPr lang="en-US" sz="1400" dirty="0"/>
        </a:p>
      </dgm:t>
    </dgm:pt>
    <dgm:pt modelId="{BE32018F-2E05-4E86-B043-5E48705545E0}" type="parTrans" cxnId="{0C03DD3B-2C04-4D7E-998D-F9F0E0F8117A}">
      <dgm:prSet/>
      <dgm:spPr/>
      <dgm:t>
        <a:bodyPr/>
        <a:lstStyle/>
        <a:p>
          <a:endParaRPr lang="en-US" sz="1600"/>
        </a:p>
      </dgm:t>
    </dgm:pt>
    <dgm:pt modelId="{A10399B0-B11E-4032-8394-39EDD8285BC3}" type="sibTrans" cxnId="{0C03DD3B-2C04-4D7E-998D-F9F0E0F8117A}">
      <dgm:prSet/>
      <dgm:spPr/>
      <dgm:t>
        <a:bodyPr/>
        <a:lstStyle/>
        <a:p>
          <a:endParaRPr lang="en-US" sz="1600"/>
        </a:p>
      </dgm:t>
    </dgm:pt>
    <dgm:pt modelId="{3C22C421-94CE-4311-A83D-7AD5E86A8A98}">
      <dgm:prSet phldrT="[Text]" custT="1"/>
      <dgm:spPr>
        <a:solidFill>
          <a:schemeClr val="accent2">
            <a:hueOff val="0"/>
            <a:satOff val="0"/>
            <a:lumOff val="0"/>
            <a:alpha val="85000"/>
          </a:schemeClr>
        </a:solidFill>
      </dgm:spPr>
      <dgm:t>
        <a:bodyPr/>
        <a:lstStyle/>
        <a:p>
          <a:r>
            <a:rPr lang="en-US" sz="1400" dirty="0" smtClean="0"/>
            <a:t>Improve efficiency</a:t>
          </a:r>
          <a:endParaRPr lang="en-US" sz="1400" dirty="0"/>
        </a:p>
      </dgm:t>
    </dgm:pt>
    <dgm:pt modelId="{3DC309CA-8DE8-4EAF-BE74-260B635BED9B}" type="parTrans" cxnId="{41C63C27-727C-40B1-856D-F8346E1126B6}">
      <dgm:prSet/>
      <dgm:spPr/>
      <dgm:t>
        <a:bodyPr/>
        <a:lstStyle/>
        <a:p>
          <a:endParaRPr lang="en-US" sz="1600"/>
        </a:p>
      </dgm:t>
    </dgm:pt>
    <dgm:pt modelId="{9211B7BC-3923-4B8E-82EE-331C1F32FB1D}" type="sibTrans" cxnId="{41C63C27-727C-40B1-856D-F8346E1126B6}">
      <dgm:prSet/>
      <dgm:spPr/>
      <dgm:t>
        <a:bodyPr/>
        <a:lstStyle/>
        <a:p>
          <a:endParaRPr lang="en-US" sz="1600"/>
        </a:p>
      </dgm:t>
    </dgm:pt>
    <dgm:pt modelId="{6D6B759C-F472-43AF-9701-8E17886E3409}">
      <dgm:prSet phldrT="[Text]" custT="1"/>
      <dgm:spPr>
        <a:solidFill>
          <a:schemeClr val="accent2">
            <a:hueOff val="0"/>
            <a:satOff val="0"/>
            <a:lumOff val="0"/>
            <a:alpha val="85000"/>
          </a:schemeClr>
        </a:solidFill>
      </dgm:spPr>
      <dgm:t>
        <a:bodyPr/>
        <a:lstStyle/>
        <a:p>
          <a:r>
            <a:rPr lang="en-US" sz="1400" dirty="0" smtClean="0"/>
            <a:t>Environmental responsibility</a:t>
          </a:r>
          <a:endParaRPr lang="en-US" sz="1400" dirty="0"/>
        </a:p>
      </dgm:t>
    </dgm:pt>
    <dgm:pt modelId="{1543626C-0A17-4B00-83D5-439CF1472EA7}" type="parTrans" cxnId="{DE6A6AA5-F2BD-47F5-B0AF-866DB61E8666}">
      <dgm:prSet/>
      <dgm:spPr/>
      <dgm:t>
        <a:bodyPr/>
        <a:lstStyle/>
        <a:p>
          <a:endParaRPr lang="en-US" sz="1600"/>
        </a:p>
      </dgm:t>
    </dgm:pt>
    <dgm:pt modelId="{04B5E3AF-383B-4934-9A8E-FA4879229FF9}" type="sibTrans" cxnId="{DE6A6AA5-F2BD-47F5-B0AF-866DB61E8666}">
      <dgm:prSet/>
      <dgm:spPr/>
      <dgm:t>
        <a:bodyPr/>
        <a:lstStyle/>
        <a:p>
          <a:endParaRPr lang="en-US" sz="1600"/>
        </a:p>
      </dgm:t>
    </dgm:pt>
    <dgm:pt modelId="{2F942754-A633-4A56-8CE0-731E63EE47F2}">
      <dgm:prSet phldrT="[Text]" custT="1"/>
      <dgm:spPr/>
      <dgm:t>
        <a:bodyPr/>
        <a:lstStyle/>
        <a:p>
          <a:r>
            <a:rPr lang="en-US" sz="1600" dirty="0" smtClean="0"/>
            <a:t>FAA Vision</a:t>
          </a:r>
          <a:endParaRPr lang="en-US" sz="1600" dirty="0"/>
        </a:p>
      </dgm:t>
    </dgm:pt>
    <dgm:pt modelId="{64E3847F-6D24-41FF-95FF-0F6850BE00C5}" type="parTrans" cxnId="{C474EEA8-45D7-4930-A954-E748E40FF01D}">
      <dgm:prSet/>
      <dgm:spPr/>
      <dgm:t>
        <a:bodyPr/>
        <a:lstStyle/>
        <a:p>
          <a:endParaRPr lang="en-US"/>
        </a:p>
      </dgm:t>
    </dgm:pt>
    <dgm:pt modelId="{DEE33C95-E79F-41E0-8926-30EB46226895}" type="sibTrans" cxnId="{C474EEA8-45D7-4930-A954-E748E40FF01D}">
      <dgm:prSet/>
      <dgm:spPr/>
      <dgm:t>
        <a:bodyPr/>
        <a:lstStyle/>
        <a:p>
          <a:endParaRPr lang="en-US"/>
        </a:p>
      </dgm:t>
    </dgm:pt>
    <dgm:pt modelId="{B428AF86-1DD7-4E77-9207-038943221A66}">
      <dgm:prSet phldrT="[Text]" custT="1"/>
      <dgm:spPr>
        <a:solidFill>
          <a:schemeClr val="accent2">
            <a:hueOff val="0"/>
            <a:satOff val="0"/>
            <a:lumOff val="0"/>
            <a:alpha val="85000"/>
          </a:schemeClr>
        </a:solidFill>
      </dgm:spPr>
      <dgm:t>
        <a:bodyPr/>
        <a:lstStyle/>
        <a:p>
          <a:r>
            <a:rPr lang="en-US" sz="1400" dirty="0" smtClean="0"/>
            <a:t>Global Leadership</a:t>
          </a:r>
          <a:endParaRPr lang="en-US" sz="1400" dirty="0"/>
        </a:p>
      </dgm:t>
    </dgm:pt>
    <dgm:pt modelId="{12D23A01-CCC2-4468-A6B4-E151CBFBD77A}" type="parTrans" cxnId="{CF49184B-2D71-40EB-8BC2-45AE896A0602}">
      <dgm:prSet/>
      <dgm:spPr/>
      <dgm:t>
        <a:bodyPr/>
        <a:lstStyle/>
        <a:p>
          <a:endParaRPr lang="en-US"/>
        </a:p>
      </dgm:t>
    </dgm:pt>
    <dgm:pt modelId="{592B7C98-27E5-4866-9507-643228C28E3D}" type="sibTrans" cxnId="{CF49184B-2D71-40EB-8BC2-45AE896A0602}">
      <dgm:prSet/>
      <dgm:spPr/>
      <dgm:t>
        <a:bodyPr/>
        <a:lstStyle/>
        <a:p>
          <a:endParaRPr lang="en-US"/>
        </a:p>
      </dgm:t>
    </dgm:pt>
    <dgm:pt modelId="{1EF32958-860C-4059-97F5-3DA218631B8D}" type="pres">
      <dgm:prSet presAssocID="{870E88B7-362B-4BC7-B502-D0D6C216A26C}" presName="cycle" presStyleCnt="0">
        <dgm:presLayoutVars>
          <dgm:chMax val="1"/>
          <dgm:dir/>
          <dgm:animLvl val="ctr"/>
          <dgm:resizeHandles val="exact"/>
        </dgm:presLayoutVars>
      </dgm:prSet>
      <dgm:spPr/>
      <dgm:t>
        <a:bodyPr/>
        <a:lstStyle/>
        <a:p>
          <a:endParaRPr lang="en-US"/>
        </a:p>
      </dgm:t>
    </dgm:pt>
    <dgm:pt modelId="{8A97BC7F-F608-432D-9BA5-00364DDCA1E9}" type="pres">
      <dgm:prSet presAssocID="{2F942754-A633-4A56-8CE0-731E63EE47F2}" presName="centerShape" presStyleLbl="node0" presStyleIdx="0" presStyleCnt="1"/>
      <dgm:spPr/>
      <dgm:t>
        <a:bodyPr/>
        <a:lstStyle/>
        <a:p>
          <a:endParaRPr lang="en-US"/>
        </a:p>
      </dgm:t>
    </dgm:pt>
    <dgm:pt modelId="{9E9A9214-C834-416A-933A-C4A01A4A0090}" type="pres">
      <dgm:prSet presAssocID="{BE32018F-2E05-4E86-B043-5E48705545E0}" presName="parTrans" presStyleLbl="bgSibTrans2D1" presStyleIdx="0" presStyleCnt="4"/>
      <dgm:spPr/>
      <dgm:t>
        <a:bodyPr/>
        <a:lstStyle/>
        <a:p>
          <a:endParaRPr lang="en-US"/>
        </a:p>
      </dgm:t>
    </dgm:pt>
    <dgm:pt modelId="{6F02FB13-D019-49C8-8D32-74A4EF8D9690}" type="pres">
      <dgm:prSet presAssocID="{99E72636-58CE-46CC-8918-FF81D331EA4F}" presName="node" presStyleLbl="node1" presStyleIdx="0" presStyleCnt="4" custRadScaleRad="103144" custRadScaleInc="3775">
        <dgm:presLayoutVars>
          <dgm:bulletEnabled val="1"/>
        </dgm:presLayoutVars>
      </dgm:prSet>
      <dgm:spPr/>
      <dgm:t>
        <a:bodyPr/>
        <a:lstStyle/>
        <a:p>
          <a:endParaRPr lang="en-US"/>
        </a:p>
      </dgm:t>
    </dgm:pt>
    <dgm:pt modelId="{4FB8A9D1-0A51-4CAE-8A4C-D3923466B993}" type="pres">
      <dgm:prSet presAssocID="{3DC309CA-8DE8-4EAF-BE74-260B635BED9B}" presName="parTrans" presStyleLbl="bgSibTrans2D1" presStyleIdx="1" presStyleCnt="4"/>
      <dgm:spPr/>
      <dgm:t>
        <a:bodyPr/>
        <a:lstStyle/>
        <a:p>
          <a:endParaRPr lang="en-US"/>
        </a:p>
      </dgm:t>
    </dgm:pt>
    <dgm:pt modelId="{87A33B84-893C-49EB-9E8B-C8B08324F2D0}" type="pres">
      <dgm:prSet presAssocID="{3C22C421-94CE-4311-A83D-7AD5E86A8A98}" presName="node" presStyleLbl="node1" presStyleIdx="1" presStyleCnt="4">
        <dgm:presLayoutVars>
          <dgm:bulletEnabled val="1"/>
        </dgm:presLayoutVars>
      </dgm:prSet>
      <dgm:spPr/>
      <dgm:t>
        <a:bodyPr/>
        <a:lstStyle/>
        <a:p>
          <a:endParaRPr lang="en-US"/>
        </a:p>
      </dgm:t>
    </dgm:pt>
    <dgm:pt modelId="{03C6331B-A269-444A-950E-71280C60D46F}" type="pres">
      <dgm:prSet presAssocID="{1543626C-0A17-4B00-83D5-439CF1472EA7}" presName="parTrans" presStyleLbl="bgSibTrans2D1" presStyleIdx="2" presStyleCnt="4"/>
      <dgm:spPr/>
      <dgm:t>
        <a:bodyPr/>
        <a:lstStyle/>
        <a:p>
          <a:endParaRPr lang="en-US"/>
        </a:p>
      </dgm:t>
    </dgm:pt>
    <dgm:pt modelId="{11479D74-DD14-467F-AB73-90B4150A2D24}" type="pres">
      <dgm:prSet presAssocID="{6D6B759C-F472-43AF-9701-8E17886E3409}" presName="node" presStyleLbl="node1" presStyleIdx="2" presStyleCnt="4" custScaleX="129690" custRadScaleRad="102033" custRadScaleInc="-2396">
        <dgm:presLayoutVars>
          <dgm:bulletEnabled val="1"/>
        </dgm:presLayoutVars>
      </dgm:prSet>
      <dgm:spPr/>
      <dgm:t>
        <a:bodyPr/>
        <a:lstStyle/>
        <a:p>
          <a:endParaRPr lang="en-US"/>
        </a:p>
      </dgm:t>
    </dgm:pt>
    <dgm:pt modelId="{5E7F8987-2336-45B0-B7DA-EA1E357ECE97}" type="pres">
      <dgm:prSet presAssocID="{12D23A01-CCC2-4468-A6B4-E151CBFBD77A}" presName="parTrans" presStyleLbl="bgSibTrans2D1" presStyleIdx="3" presStyleCnt="4"/>
      <dgm:spPr/>
      <dgm:t>
        <a:bodyPr/>
        <a:lstStyle/>
        <a:p>
          <a:endParaRPr lang="en-US"/>
        </a:p>
      </dgm:t>
    </dgm:pt>
    <dgm:pt modelId="{8D9A476B-EB08-47E8-8F5D-517378921141}" type="pres">
      <dgm:prSet presAssocID="{B428AF86-1DD7-4E77-9207-038943221A66}" presName="node" presStyleLbl="node1" presStyleIdx="3" presStyleCnt="4">
        <dgm:presLayoutVars>
          <dgm:bulletEnabled val="1"/>
        </dgm:presLayoutVars>
      </dgm:prSet>
      <dgm:spPr/>
      <dgm:t>
        <a:bodyPr/>
        <a:lstStyle/>
        <a:p>
          <a:endParaRPr lang="en-US"/>
        </a:p>
      </dgm:t>
    </dgm:pt>
  </dgm:ptLst>
  <dgm:cxnLst>
    <dgm:cxn modelId="{E28ECD66-CFB7-431F-897B-63B0B44B0DA5}" type="presOf" srcId="{BE32018F-2E05-4E86-B043-5E48705545E0}" destId="{9E9A9214-C834-416A-933A-C4A01A4A0090}" srcOrd="0" destOrd="0" presId="urn:microsoft.com/office/officeart/2005/8/layout/radial4"/>
    <dgm:cxn modelId="{3F8E1923-256F-4283-9CF0-AD392BF93F80}" type="presOf" srcId="{12D23A01-CCC2-4468-A6B4-E151CBFBD77A}" destId="{5E7F8987-2336-45B0-B7DA-EA1E357ECE97}" srcOrd="0" destOrd="0" presId="urn:microsoft.com/office/officeart/2005/8/layout/radial4"/>
    <dgm:cxn modelId="{0C03DD3B-2C04-4D7E-998D-F9F0E0F8117A}" srcId="{2F942754-A633-4A56-8CE0-731E63EE47F2}" destId="{99E72636-58CE-46CC-8918-FF81D331EA4F}" srcOrd="0" destOrd="0" parTransId="{BE32018F-2E05-4E86-B043-5E48705545E0}" sibTransId="{A10399B0-B11E-4032-8394-39EDD8285BC3}"/>
    <dgm:cxn modelId="{C474EEA8-45D7-4930-A954-E748E40FF01D}" srcId="{870E88B7-362B-4BC7-B502-D0D6C216A26C}" destId="{2F942754-A633-4A56-8CE0-731E63EE47F2}" srcOrd="0" destOrd="0" parTransId="{64E3847F-6D24-41FF-95FF-0F6850BE00C5}" sibTransId="{DEE33C95-E79F-41E0-8926-30EB46226895}"/>
    <dgm:cxn modelId="{40A9B01B-9447-467E-8A59-BA4030B22990}" type="presOf" srcId="{870E88B7-362B-4BC7-B502-D0D6C216A26C}" destId="{1EF32958-860C-4059-97F5-3DA218631B8D}" srcOrd="0" destOrd="0" presId="urn:microsoft.com/office/officeart/2005/8/layout/radial4"/>
    <dgm:cxn modelId="{E77C7D98-B455-4C87-AE1F-7B50BE2C6C98}" type="presOf" srcId="{99E72636-58CE-46CC-8918-FF81D331EA4F}" destId="{6F02FB13-D019-49C8-8D32-74A4EF8D9690}" srcOrd="0" destOrd="0" presId="urn:microsoft.com/office/officeart/2005/8/layout/radial4"/>
    <dgm:cxn modelId="{E96CEE76-34AE-465C-BB99-F219EAD7610B}" type="presOf" srcId="{3DC309CA-8DE8-4EAF-BE74-260B635BED9B}" destId="{4FB8A9D1-0A51-4CAE-8A4C-D3923466B993}" srcOrd="0" destOrd="0" presId="urn:microsoft.com/office/officeart/2005/8/layout/radial4"/>
    <dgm:cxn modelId="{41C63C27-727C-40B1-856D-F8346E1126B6}" srcId="{2F942754-A633-4A56-8CE0-731E63EE47F2}" destId="{3C22C421-94CE-4311-A83D-7AD5E86A8A98}" srcOrd="1" destOrd="0" parTransId="{3DC309CA-8DE8-4EAF-BE74-260B635BED9B}" sibTransId="{9211B7BC-3923-4B8E-82EE-331C1F32FB1D}"/>
    <dgm:cxn modelId="{F34055C9-BA7B-4799-ABC5-C83FBFB45E16}" type="presOf" srcId="{2F942754-A633-4A56-8CE0-731E63EE47F2}" destId="{8A97BC7F-F608-432D-9BA5-00364DDCA1E9}" srcOrd="0" destOrd="0" presId="urn:microsoft.com/office/officeart/2005/8/layout/radial4"/>
    <dgm:cxn modelId="{DE6A6AA5-F2BD-47F5-B0AF-866DB61E8666}" srcId="{2F942754-A633-4A56-8CE0-731E63EE47F2}" destId="{6D6B759C-F472-43AF-9701-8E17886E3409}" srcOrd="2" destOrd="0" parTransId="{1543626C-0A17-4B00-83D5-439CF1472EA7}" sibTransId="{04B5E3AF-383B-4934-9A8E-FA4879229FF9}"/>
    <dgm:cxn modelId="{6606C5DA-A3CA-469F-804C-329E872D7A3A}" type="presOf" srcId="{6D6B759C-F472-43AF-9701-8E17886E3409}" destId="{11479D74-DD14-467F-AB73-90B4150A2D24}" srcOrd="0" destOrd="0" presId="urn:microsoft.com/office/officeart/2005/8/layout/radial4"/>
    <dgm:cxn modelId="{CF49184B-2D71-40EB-8BC2-45AE896A0602}" srcId="{2F942754-A633-4A56-8CE0-731E63EE47F2}" destId="{B428AF86-1DD7-4E77-9207-038943221A66}" srcOrd="3" destOrd="0" parTransId="{12D23A01-CCC2-4468-A6B4-E151CBFBD77A}" sibTransId="{592B7C98-27E5-4866-9507-643228C28E3D}"/>
    <dgm:cxn modelId="{43A612CE-5D43-48C1-95E7-390AF7F80076}" type="presOf" srcId="{1543626C-0A17-4B00-83D5-439CF1472EA7}" destId="{03C6331B-A269-444A-950E-71280C60D46F}" srcOrd="0" destOrd="0" presId="urn:microsoft.com/office/officeart/2005/8/layout/radial4"/>
    <dgm:cxn modelId="{6C3A844D-25E3-4C9E-93B6-70C4367640FA}" type="presOf" srcId="{B428AF86-1DD7-4E77-9207-038943221A66}" destId="{8D9A476B-EB08-47E8-8F5D-517378921141}" srcOrd="0" destOrd="0" presId="urn:microsoft.com/office/officeart/2005/8/layout/radial4"/>
    <dgm:cxn modelId="{EB8D8FB6-87C2-4052-88C5-BD48E58337F9}" type="presOf" srcId="{3C22C421-94CE-4311-A83D-7AD5E86A8A98}" destId="{87A33B84-893C-49EB-9E8B-C8B08324F2D0}" srcOrd="0" destOrd="0" presId="urn:microsoft.com/office/officeart/2005/8/layout/radial4"/>
    <dgm:cxn modelId="{7F58319F-53F2-42C0-8CC8-0BE83ED6FE8D}" type="presParOf" srcId="{1EF32958-860C-4059-97F5-3DA218631B8D}" destId="{8A97BC7F-F608-432D-9BA5-00364DDCA1E9}" srcOrd="0" destOrd="0" presId="urn:microsoft.com/office/officeart/2005/8/layout/radial4"/>
    <dgm:cxn modelId="{F8105575-660A-4908-86B5-77354856DD7C}" type="presParOf" srcId="{1EF32958-860C-4059-97F5-3DA218631B8D}" destId="{9E9A9214-C834-416A-933A-C4A01A4A0090}" srcOrd="1" destOrd="0" presId="urn:microsoft.com/office/officeart/2005/8/layout/radial4"/>
    <dgm:cxn modelId="{3C18909C-A6D1-4FFE-914E-AB477D4CCD03}" type="presParOf" srcId="{1EF32958-860C-4059-97F5-3DA218631B8D}" destId="{6F02FB13-D019-49C8-8D32-74A4EF8D9690}" srcOrd="2" destOrd="0" presId="urn:microsoft.com/office/officeart/2005/8/layout/radial4"/>
    <dgm:cxn modelId="{78A1DDE7-44D4-4253-AEFE-DA69C5CAE886}" type="presParOf" srcId="{1EF32958-860C-4059-97F5-3DA218631B8D}" destId="{4FB8A9D1-0A51-4CAE-8A4C-D3923466B993}" srcOrd="3" destOrd="0" presId="urn:microsoft.com/office/officeart/2005/8/layout/radial4"/>
    <dgm:cxn modelId="{A0BAA70C-8885-4A35-944F-92E4DA85E0E5}" type="presParOf" srcId="{1EF32958-860C-4059-97F5-3DA218631B8D}" destId="{87A33B84-893C-49EB-9E8B-C8B08324F2D0}" srcOrd="4" destOrd="0" presId="urn:microsoft.com/office/officeart/2005/8/layout/radial4"/>
    <dgm:cxn modelId="{4053322C-1183-49B6-9F5B-2174598A404D}" type="presParOf" srcId="{1EF32958-860C-4059-97F5-3DA218631B8D}" destId="{03C6331B-A269-444A-950E-71280C60D46F}" srcOrd="5" destOrd="0" presId="urn:microsoft.com/office/officeart/2005/8/layout/radial4"/>
    <dgm:cxn modelId="{23F12FCC-C65F-410A-9864-9053AB3B5182}" type="presParOf" srcId="{1EF32958-860C-4059-97F5-3DA218631B8D}" destId="{11479D74-DD14-467F-AB73-90B4150A2D24}" srcOrd="6" destOrd="0" presId="urn:microsoft.com/office/officeart/2005/8/layout/radial4"/>
    <dgm:cxn modelId="{921CCF5A-DE66-4C44-9288-8B8A11EDC726}" type="presParOf" srcId="{1EF32958-860C-4059-97F5-3DA218631B8D}" destId="{5E7F8987-2336-45B0-B7DA-EA1E357ECE97}" srcOrd="7" destOrd="0" presId="urn:microsoft.com/office/officeart/2005/8/layout/radial4"/>
    <dgm:cxn modelId="{9E546FAF-DDC5-4F47-84B6-784CA5252B1A}" type="presParOf" srcId="{1EF32958-860C-4059-97F5-3DA218631B8D}" destId="{8D9A476B-EB08-47E8-8F5D-517378921141}"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E2EF4B-69B1-4C33-B131-4B09B0470556}">
      <dsp:nvSpPr>
        <dsp:cNvPr id="0" name=""/>
        <dsp:cNvSpPr/>
      </dsp:nvSpPr>
      <dsp:spPr>
        <a:xfrm>
          <a:off x="3342429" y="1132617"/>
          <a:ext cx="2362191" cy="696181"/>
        </a:xfrm>
        <a:custGeom>
          <a:avLst/>
          <a:gdLst/>
          <a:ahLst/>
          <a:cxnLst/>
          <a:rect l="0" t="0" r="0" b="0"/>
          <a:pathLst>
            <a:path>
              <a:moveTo>
                <a:pt x="0" y="0"/>
              </a:moveTo>
              <a:lnTo>
                <a:pt x="0" y="490335"/>
              </a:lnTo>
              <a:lnTo>
                <a:pt x="2362191" y="490335"/>
              </a:lnTo>
              <a:lnTo>
                <a:pt x="2362191" y="696181"/>
              </a:lnTo>
            </a:path>
          </a:pathLst>
        </a:custGeom>
        <a:noFill/>
        <a:ln w="9525" cap="flat"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BF2263F-23BB-4889-B9C4-41F4F63F0676}">
      <dsp:nvSpPr>
        <dsp:cNvPr id="0" name=""/>
        <dsp:cNvSpPr/>
      </dsp:nvSpPr>
      <dsp:spPr>
        <a:xfrm>
          <a:off x="3296709" y="1132617"/>
          <a:ext cx="91440" cy="696181"/>
        </a:xfrm>
        <a:custGeom>
          <a:avLst/>
          <a:gdLst/>
          <a:ahLst/>
          <a:cxnLst/>
          <a:rect l="0" t="0" r="0" b="0"/>
          <a:pathLst>
            <a:path>
              <a:moveTo>
                <a:pt x="45720" y="0"/>
              </a:moveTo>
              <a:lnTo>
                <a:pt x="45720" y="696181"/>
              </a:lnTo>
            </a:path>
          </a:pathLst>
        </a:custGeom>
        <a:noFill/>
        <a:ln w="9525" cap="flat"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190C3D5-4D76-4CEE-AAB1-93484AA2C8AF}">
      <dsp:nvSpPr>
        <dsp:cNvPr id="0" name=""/>
        <dsp:cNvSpPr/>
      </dsp:nvSpPr>
      <dsp:spPr>
        <a:xfrm>
          <a:off x="980219" y="1132617"/>
          <a:ext cx="2362210" cy="696181"/>
        </a:xfrm>
        <a:custGeom>
          <a:avLst/>
          <a:gdLst/>
          <a:ahLst/>
          <a:cxnLst/>
          <a:rect l="0" t="0" r="0" b="0"/>
          <a:pathLst>
            <a:path>
              <a:moveTo>
                <a:pt x="2362210" y="0"/>
              </a:moveTo>
              <a:lnTo>
                <a:pt x="2362210" y="490335"/>
              </a:lnTo>
              <a:lnTo>
                <a:pt x="0" y="490335"/>
              </a:lnTo>
              <a:lnTo>
                <a:pt x="0" y="696181"/>
              </a:lnTo>
            </a:path>
          </a:pathLst>
        </a:custGeom>
        <a:noFill/>
        <a:ln w="9525" cap="flat"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73D0EB0-4376-4245-8FC8-19FB238CA355}">
      <dsp:nvSpPr>
        <dsp:cNvPr id="0" name=""/>
        <dsp:cNvSpPr/>
      </dsp:nvSpPr>
      <dsp:spPr>
        <a:xfrm>
          <a:off x="2362210" y="152398"/>
          <a:ext cx="1960438" cy="980219"/>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ATR Funding = $27,400,00</a:t>
          </a:r>
          <a:endParaRPr lang="en-US" sz="1800" kern="1200" dirty="0"/>
        </a:p>
      </dsp:txBody>
      <dsp:txXfrm>
        <a:off x="2362210" y="152398"/>
        <a:ext cx="1960438" cy="980219"/>
      </dsp:txXfrm>
    </dsp:sp>
    <dsp:sp modelId="{8F5D5279-98F3-4CE7-9B82-6EA23B0D0B3A}">
      <dsp:nvSpPr>
        <dsp:cNvPr id="0" name=""/>
        <dsp:cNvSpPr/>
      </dsp:nvSpPr>
      <dsp:spPr>
        <a:xfrm>
          <a:off x="0" y="1828798"/>
          <a:ext cx="1960438" cy="980219"/>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Safety</a:t>
          </a:r>
        </a:p>
        <a:p>
          <a:pPr lvl="0" algn="ctr" defTabSz="800100">
            <a:lnSpc>
              <a:spcPct val="90000"/>
            </a:lnSpc>
            <a:spcBef>
              <a:spcPct val="0"/>
            </a:spcBef>
            <a:spcAft>
              <a:spcPct val="35000"/>
            </a:spcAft>
          </a:pPr>
          <a:r>
            <a:rPr lang="en-US" sz="1800" kern="1200" dirty="0" smtClean="0"/>
            <a:t> Research Program Areas</a:t>
          </a:r>
          <a:endParaRPr lang="en-US" sz="1800" kern="1200" dirty="0"/>
        </a:p>
      </dsp:txBody>
      <dsp:txXfrm>
        <a:off x="0" y="1828798"/>
        <a:ext cx="1960438" cy="980219"/>
      </dsp:txXfrm>
    </dsp:sp>
    <dsp:sp modelId="{AD30554B-48D0-4FAF-94C0-6BA8995DB969}">
      <dsp:nvSpPr>
        <dsp:cNvPr id="0" name=""/>
        <dsp:cNvSpPr/>
      </dsp:nvSpPr>
      <dsp:spPr>
        <a:xfrm>
          <a:off x="2362210" y="1828798"/>
          <a:ext cx="1960438" cy="980219"/>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Pavement Research  Program Areas</a:t>
          </a:r>
          <a:endParaRPr lang="en-US" sz="1800" kern="1200" dirty="0"/>
        </a:p>
      </dsp:txBody>
      <dsp:txXfrm>
        <a:off x="2362210" y="1828798"/>
        <a:ext cx="1960438" cy="980219"/>
      </dsp:txXfrm>
    </dsp:sp>
    <dsp:sp modelId="{6AC7FC26-972E-49F0-A150-4CEDFC92CA86}">
      <dsp:nvSpPr>
        <dsp:cNvPr id="0" name=""/>
        <dsp:cNvSpPr/>
      </dsp:nvSpPr>
      <dsp:spPr>
        <a:xfrm>
          <a:off x="4724401" y="1828798"/>
          <a:ext cx="1960438" cy="980219"/>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Airport Environmental Research Program Areas</a:t>
          </a:r>
          <a:endParaRPr lang="en-US" sz="1800" kern="1200" dirty="0"/>
        </a:p>
      </dsp:txBody>
      <dsp:txXfrm>
        <a:off x="4724401" y="1828798"/>
        <a:ext cx="1960438" cy="9802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97BC7F-F608-432D-9BA5-00364DDCA1E9}">
      <dsp:nvSpPr>
        <dsp:cNvPr id="0" name=""/>
        <dsp:cNvSpPr/>
      </dsp:nvSpPr>
      <dsp:spPr>
        <a:xfrm>
          <a:off x="1671959" y="2117602"/>
          <a:ext cx="1236791" cy="1236791"/>
        </a:xfrm>
        <a:prstGeom prst="ellipse">
          <a:avLst/>
        </a:prstGeom>
        <a:solidFill>
          <a:schemeClr val="accent2">
            <a:alpha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FAA Vision</a:t>
          </a:r>
          <a:endParaRPr lang="en-US" sz="1600" kern="1200" dirty="0"/>
        </a:p>
      </dsp:txBody>
      <dsp:txXfrm>
        <a:off x="1853083" y="2298726"/>
        <a:ext cx="874543" cy="874543"/>
      </dsp:txXfrm>
    </dsp:sp>
    <dsp:sp modelId="{9E9A9214-C834-416A-933A-C4A01A4A0090}">
      <dsp:nvSpPr>
        <dsp:cNvPr id="0" name=""/>
        <dsp:cNvSpPr/>
      </dsp:nvSpPr>
      <dsp:spPr>
        <a:xfrm rot="11823015">
          <a:off x="563328" y="2198592"/>
          <a:ext cx="1098816" cy="352485"/>
        </a:xfrm>
        <a:prstGeom prst="leftArrow">
          <a:avLst>
            <a:gd name="adj1" fmla="val 60000"/>
            <a:gd name="adj2" fmla="val 50000"/>
          </a:avLst>
        </a:prstGeom>
        <a:solidFill>
          <a:schemeClr val="accent2">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6F02FB13-D019-49C8-8D32-74A4EF8D9690}">
      <dsp:nvSpPr>
        <dsp:cNvPr id="0" name=""/>
        <dsp:cNvSpPr/>
      </dsp:nvSpPr>
      <dsp:spPr>
        <a:xfrm>
          <a:off x="0" y="1743762"/>
          <a:ext cx="1174952" cy="939961"/>
        </a:xfrm>
        <a:prstGeom prst="roundRect">
          <a:avLst>
            <a:gd name="adj" fmla="val 10000"/>
          </a:avLst>
        </a:prstGeom>
        <a:solidFill>
          <a:schemeClr val="accent2">
            <a:alpha val="9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smtClean="0"/>
            <a:t>Improve aviation safety</a:t>
          </a:r>
          <a:endParaRPr lang="en-US" sz="1400" kern="1200" dirty="0"/>
        </a:p>
      </dsp:txBody>
      <dsp:txXfrm>
        <a:off x="27531" y="1771293"/>
        <a:ext cx="1119890" cy="884899"/>
      </dsp:txXfrm>
    </dsp:sp>
    <dsp:sp modelId="{4FB8A9D1-0A51-4CAE-8A4C-D3923466B993}">
      <dsp:nvSpPr>
        <dsp:cNvPr id="0" name=""/>
        <dsp:cNvSpPr/>
      </dsp:nvSpPr>
      <dsp:spPr>
        <a:xfrm rot="14700000">
          <a:off x="1233604" y="1452494"/>
          <a:ext cx="1080850" cy="352485"/>
        </a:xfrm>
        <a:prstGeom prst="leftArrow">
          <a:avLst>
            <a:gd name="adj1" fmla="val 60000"/>
            <a:gd name="adj2" fmla="val 50000"/>
          </a:avLst>
        </a:prstGeom>
        <a:solidFill>
          <a:schemeClr val="accent2">
            <a:shade val="90000"/>
            <a:hueOff val="0"/>
            <a:satOff val="-10000"/>
            <a:lumOff val="13619"/>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7A33B84-893C-49EB-9E8B-C8B08324F2D0}">
      <dsp:nvSpPr>
        <dsp:cNvPr id="0" name=""/>
        <dsp:cNvSpPr/>
      </dsp:nvSpPr>
      <dsp:spPr>
        <a:xfrm>
          <a:off x="958160" y="668964"/>
          <a:ext cx="1174952" cy="939961"/>
        </a:xfrm>
        <a:prstGeom prst="roundRect">
          <a:avLst>
            <a:gd name="adj" fmla="val 10000"/>
          </a:avLst>
        </a:prstGeom>
        <a:solidFill>
          <a:schemeClr val="accent2">
            <a:hueOff val="0"/>
            <a:satOff val="0"/>
            <a:lumOff val="0"/>
            <a:alpha val="8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smtClean="0"/>
            <a:t>Improve efficiency</a:t>
          </a:r>
          <a:endParaRPr lang="en-US" sz="1400" kern="1200" dirty="0"/>
        </a:p>
      </dsp:txBody>
      <dsp:txXfrm>
        <a:off x="985691" y="696495"/>
        <a:ext cx="1119890" cy="884899"/>
      </dsp:txXfrm>
    </dsp:sp>
    <dsp:sp modelId="{03C6331B-A269-444A-950E-71280C60D46F}">
      <dsp:nvSpPr>
        <dsp:cNvPr id="0" name=""/>
        <dsp:cNvSpPr/>
      </dsp:nvSpPr>
      <dsp:spPr>
        <a:xfrm rot="17635308">
          <a:off x="2236062" y="1425700"/>
          <a:ext cx="1114705" cy="352485"/>
        </a:xfrm>
        <a:prstGeom prst="leftArrow">
          <a:avLst>
            <a:gd name="adj1" fmla="val 60000"/>
            <a:gd name="adj2" fmla="val 50000"/>
          </a:avLst>
        </a:prstGeom>
        <a:solidFill>
          <a:schemeClr val="accent2">
            <a:shade val="90000"/>
            <a:hueOff val="0"/>
            <a:satOff val="-19999"/>
            <a:lumOff val="27237"/>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11479D74-DD14-467F-AB73-90B4150A2D24}">
      <dsp:nvSpPr>
        <dsp:cNvPr id="0" name=""/>
        <dsp:cNvSpPr/>
      </dsp:nvSpPr>
      <dsp:spPr>
        <a:xfrm>
          <a:off x="2257518" y="622486"/>
          <a:ext cx="1523795" cy="939961"/>
        </a:xfrm>
        <a:prstGeom prst="roundRect">
          <a:avLst>
            <a:gd name="adj" fmla="val 10000"/>
          </a:avLst>
        </a:prstGeom>
        <a:solidFill>
          <a:schemeClr val="accent2">
            <a:hueOff val="0"/>
            <a:satOff val="0"/>
            <a:lumOff val="0"/>
            <a:alpha val="8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smtClean="0"/>
            <a:t>Environmental responsibility</a:t>
          </a:r>
          <a:endParaRPr lang="en-US" sz="1400" kern="1200" dirty="0"/>
        </a:p>
      </dsp:txBody>
      <dsp:txXfrm>
        <a:off x="2285049" y="650017"/>
        <a:ext cx="1468733" cy="884899"/>
      </dsp:txXfrm>
    </dsp:sp>
    <dsp:sp modelId="{5E7F8987-2336-45B0-B7DA-EA1E357ECE97}">
      <dsp:nvSpPr>
        <dsp:cNvPr id="0" name=""/>
        <dsp:cNvSpPr/>
      </dsp:nvSpPr>
      <dsp:spPr>
        <a:xfrm rot="20700000">
          <a:off x="2930028" y="2243549"/>
          <a:ext cx="1080850" cy="352485"/>
        </a:xfrm>
        <a:prstGeom prst="leftArrow">
          <a:avLst>
            <a:gd name="adj1" fmla="val 60000"/>
            <a:gd name="adj2" fmla="val 50000"/>
          </a:avLst>
        </a:prstGeom>
        <a:solidFill>
          <a:schemeClr val="accent2">
            <a:shade val="90000"/>
            <a:hueOff val="0"/>
            <a:satOff val="-29999"/>
            <a:lumOff val="40856"/>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D9A476B-EB08-47E8-8F5D-517378921141}">
      <dsp:nvSpPr>
        <dsp:cNvPr id="0" name=""/>
        <dsp:cNvSpPr/>
      </dsp:nvSpPr>
      <dsp:spPr>
        <a:xfrm>
          <a:off x="3404988" y="1809938"/>
          <a:ext cx="1174952" cy="939961"/>
        </a:xfrm>
        <a:prstGeom prst="roundRect">
          <a:avLst>
            <a:gd name="adj" fmla="val 10000"/>
          </a:avLst>
        </a:prstGeom>
        <a:solidFill>
          <a:schemeClr val="accent2">
            <a:hueOff val="0"/>
            <a:satOff val="0"/>
            <a:lumOff val="0"/>
            <a:alpha val="8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smtClean="0"/>
            <a:t>Global Leadership</a:t>
          </a:r>
          <a:endParaRPr lang="en-US" sz="1400" kern="1200" dirty="0"/>
        </a:p>
      </dsp:txBody>
      <dsp:txXfrm>
        <a:off x="3432519" y="1837469"/>
        <a:ext cx="1119890" cy="88489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bwMode="auto">
          <a:xfrm>
            <a:off x="0"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solidFill>
                  <a:srgbClr val="000000"/>
                </a:solidFill>
              </a:defRPr>
            </a:lvl1pPr>
          </a:lstStyle>
          <a:p>
            <a:pPr>
              <a:defRPr/>
            </a:pPr>
            <a:endParaRPr lang="en-US"/>
          </a:p>
        </p:txBody>
      </p:sp>
      <p:sp>
        <p:nvSpPr>
          <p:cNvPr id="176131" name="Rectangle 3"/>
          <p:cNvSpPr>
            <a:spLocks noGrp="1" noChangeArrowheads="1"/>
          </p:cNvSpPr>
          <p:nvPr>
            <p:ph type="dt" sz="quarter" idx="1"/>
          </p:nvPr>
        </p:nvSpPr>
        <p:spPr bwMode="auto">
          <a:xfrm>
            <a:off x="3970938"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solidFill>
                  <a:srgbClr val="000000"/>
                </a:solidFill>
              </a:defRPr>
            </a:lvl1pPr>
          </a:lstStyle>
          <a:p>
            <a:pPr>
              <a:defRPr/>
            </a:pPr>
            <a:endParaRPr lang="en-US"/>
          </a:p>
        </p:txBody>
      </p:sp>
      <p:sp>
        <p:nvSpPr>
          <p:cNvPr id="176132" name="Rectangle 4"/>
          <p:cNvSpPr>
            <a:spLocks noGrp="1" noChangeArrowheads="1"/>
          </p:cNvSpPr>
          <p:nvPr>
            <p:ph type="ftr" sz="quarter" idx="2"/>
          </p:nvPr>
        </p:nvSpPr>
        <p:spPr bwMode="auto">
          <a:xfrm>
            <a:off x="0" y="8829675"/>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solidFill>
                  <a:srgbClr val="000000"/>
                </a:solidFill>
              </a:defRPr>
            </a:lvl1pPr>
          </a:lstStyle>
          <a:p>
            <a:pPr>
              <a:defRPr/>
            </a:pPr>
            <a:endParaRPr lang="en-US"/>
          </a:p>
        </p:txBody>
      </p:sp>
      <p:sp>
        <p:nvSpPr>
          <p:cNvPr id="176133" name="Rectangle 5"/>
          <p:cNvSpPr>
            <a:spLocks noGrp="1" noChangeArrowheads="1"/>
          </p:cNvSpPr>
          <p:nvPr>
            <p:ph type="sldNum" sz="quarter" idx="3"/>
          </p:nvPr>
        </p:nvSpPr>
        <p:spPr bwMode="auto">
          <a:xfrm>
            <a:off x="3970938" y="8829675"/>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solidFill>
                  <a:srgbClr val="000000"/>
                </a:solidFill>
              </a:defRPr>
            </a:lvl1pPr>
          </a:lstStyle>
          <a:p>
            <a:pPr>
              <a:defRPr/>
            </a:pPr>
            <a:fld id="{979A3E8F-6F24-4E36-B60D-BBA161218D7B}" type="slidenum">
              <a:rPr lang="en-US"/>
              <a:pPr>
                <a:defRPr/>
              </a:pPr>
              <a:t>‹#›</a:t>
            </a:fld>
            <a:endParaRPr lang="en-US"/>
          </a:p>
        </p:txBody>
      </p:sp>
    </p:spTree>
    <p:extLst>
      <p:ext uri="{BB962C8B-B14F-4D97-AF65-F5344CB8AC3E}">
        <p14:creationId xmlns:p14="http://schemas.microsoft.com/office/powerpoint/2010/main" val="3091228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AutoShape 1"/>
          <p:cNvSpPr>
            <a:spLocks noChangeArrowheads="1"/>
          </p:cNvSpPr>
          <p:nvPr/>
        </p:nvSpPr>
        <p:spPr bwMode="auto">
          <a:xfrm>
            <a:off x="0" y="0"/>
            <a:ext cx="7010400" cy="9296400"/>
          </a:xfrm>
          <a:prstGeom prst="roundRect">
            <a:avLst>
              <a:gd name="adj" fmla="val 19"/>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9939" name="AutoShape 2"/>
          <p:cNvSpPr>
            <a:spLocks noChangeArrowheads="1"/>
          </p:cNvSpPr>
          <p:nvPr/>
        </p:nvSpPr>
        <p:spPr bwMode="auto">
          <a:xfrm>
            <a:off x="0" y="0"/>
            <a:ext cx="7010400" cy="9296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9940" name="AutoShape 3"/>
          <p:cNvSpPr>
            <a:spLocks noChangeArrowheads="1"/>
          </p:cNvSpPr>
          <p:nvPr/>
        </p:nvSpPr>
        <p:spPr bwMode="auto">
          <a:xfrm>
            <a:off x="0" y="0"/>
            <a:ext cx="7012023" cy="929798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9941" name="AutoShape 4"/>
          <p:cNvSpPr>
            <a:spLocks noChangeArrowheads="1"/>
          </p:cNvSpPr>
          <p:nvPr/>
        </p:nvSpPr>
        <p:spPr bwMode="auto">
          <a:xfrm>
            <a:off x="0" y="0"/>
            <a:ext cx="7012023" cy="929798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7" name="Rectangle 5"/>
          <p:cNvSpPr>
            <a:spLocks noGrp="1" noChangeArrowheads="1"/>
          </p:cNvSpPr>
          <p:nvPr>
            <p:ph type="hdr"/>
          </p:nvPr>
        </p:nvSpPr>
        <p:spPr bwMode="auto">
          <a:xfrm>
            <a:off x="0" y="0"/>
            <a:ext cx="3032972"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0" tIns="45360" rIns="91080" bIns="45360" numCol="1" anchor="t" anchorCtr="0" compatLnSpc="1">
            <a:prstTxWarp prst="textNoShape">
              <a:avLst/>
            </a:prstTxWarp>
          </a:bodyPr>
          <a:lstStyle>
            <a:lvl1pPr>
              <a:buFont typeface="Wingdings" pitchFamily="2" charset="2"/>
              <a:buNone/>
              <a:tabLst>
                <a:tab pos="723900" algn="l"/>
                <a:tab pos="1447800" algn="l"/>
                <a:tab pos="2171700" algn="l"/>
                <a:tab pos="2895600" algn="l"/>
              </a:tabLst>
              <a:defRPr sz="1200" smtClean="0">
                <a:solidFill>
                  <a:srgbClr val="000000"/>
                </a:solidFill>
              </a:defRPr>
            </a:lvl1pPr>
          </a:lstStyle>
          <a:p>
            <a:pPr>
              <a:defRPr/>
            </a:pPr>
            <a:endParaRPr lang="en-US"/>
          </a:p>
        </p:txBody>
      </p:sp>
      <p:sp>
        <p:nvSpPr>
          <p:cNvPr id="3078" name="Rectangle 6"/>
          <p:cNvSpPr>
            <a:spLocks noGrp="1" noChangeArrowheads="1"/>
          </p:cNvSpPr>
          <p:nvPr>
            <p:ph type="dt"/>
          </p:nvPr>
        </p:nvSpPr>
        <p:spPr bwMode="auto">
          <a:xfrm>
            <a:off x="3972560" y="0"/>
            <a:ext cx="3032972"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0" tIns="45360" rIns="91080" bIns="45360" numCol="1" anchor="t" anchorCtr="0" compatLnSpc="1">
            <a:prstTxWarp prst="textNoShape">
              <a:avLst/>
            </a:prstTxWarp>
          </a:bodyPr>
          <a:lstStyle>
            <a:lvl1pPr algn="r">
              <a:buFont typeface="Wingdings" pitchFamily="2" charset="2"/>
              <a:buNone/>
              <a:tabLst>
                <a:tab pos="723900" algn="l"/>
                <a:tab pos="1447800" algn="l"/>
                <a:tab pos="2171700" algn="l"/>
                <a:tab pos="2895600" algn="l"/>
              </a:tabLst>
              <a:defRPr sz="1200" smtClean="0">
                <a:solidFill>
                  <a:srgbClr val="000000"/>
                </a:solidFill>
              </a:defRPr>
            </a:lvl1pPr>
          </a:lstStyle>
          <a:p>
            <a:pPr>
              <a:defRPr/>
            </a:pPr>
            <a:endParaRPr lang="en-US"/>
          </a:p>
        </p:txBody>
      </p:sp>
      <p:sp>
        <p:nvSpPr>
          <p:cNvPr id="39944" name="Rectangle 7"/>
          <p:cNvSpPr>
            <a:spLocks noGrp="1" noRot="1" noChangeAspect="1" noChangeArrowheads="1"/>
          </p:cNvSpPr>
          <p:nvPr>
            <p:ph type="sldImg"/>
          </p:nvPr>
        </p:nvSpPr>
        <p:spPr bwMode="auto">
          <a:xfrm>
            <a:off x="1189038" y="696913"/>
            <a:ext cx="4638675" cy="34798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80" name="Rectangle 8"/>
          <p:cNvSpPr>
            <a:spLocks noGrp="1" noChangeArrowheads="1"/>
          </p:cNvSpPr>
          <p:nvPr>
            <p:ph type="body"/>
          </p:nvPr>
        </p:nvSpPr>
        <p:spPr bwMode="auto">
          <a:xfrm>
            <a:off x="934720" y="4416425"/>
            <a:ext cx="5136092" cy="417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0" tIns="45360" rIns="91080" bIns="45360" numCol="1" anchor="t" anchorCtr="0" compatLnSpc="1">
            <a:prstTxWarp prst="textNoShape">
              <a:avLst/>
            </a:prstTxWarp>
          </a:bodyPr>
          <a:lstStyle/>
          <a:p>
            <a:pPr lvl="0"/>
            <a:endParaRPr lang="en-US" noProof="0" smtClean="0"/>
          </a:p>
        </p:txBody>
      </p:sp>
      <p:sp>
        <p:nvSpPr>
          <p:cNvPr id="3081" name="Rectangle 9"/>
          <p:cNvSpPr>
            <a:spLocks noGrp="1" noChangeArrowheads="1"/>
          </p:cNvSpPr>
          <p:nvPr>
            <p:ph type="ftr"/>
          </p:nvPr>
        </p:nvSpPr>
        <p:spPr bwMode="auto">
          <a:xfrm>
            <a:off x="0" y="8834439"/>
            <a:ext cx="3032972"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0" tIns="45360" rIns="91080" bIns="45360" numCol="1" anchor="b" anchorCtr="0" compatLnSpc="1">
            <a:prstTxWarp prst="textNoShape">
              <a:avLst/>
            </a:prstTxWarp>
          </a:bodyPr>
          <a:lstStyle>
            <a:lvl1pPr>
              <a:buFont typeface="Wingdings" pitchFamily="2" charset="2"/>
              <a:buNone/>
              <a:tabLst>
                <a:tab pos="723900" algn="l"/>
                <a:tab pos="1447800" algn="l"/>
                <a:tab pos="2171700" algn="l"/>
                <a:tab pos="2895600" algn="l"/>
              </a:tabLst>
              <a:defRPr sz="1200" smtClean="0">
                <a:solidFill>
                  <a:srgbClr val="000000"/>
                </a:solidFill>
              </a:defRPr>
            </a:lvl1pPr>
          </a:lstStyle>
          <a:p>
            <a:pPr>
              <a:defRPr/>
            </a:pPr>
            <a:endParaRPr lang="en-US"/>
          </a:p>
        </p:txBody>
      </p:sp>
      <p:sp>
        <p:nvSpPr>
          <p:cNvPr id="3082" name="Rectangle 10"/>
          <p:cNvSpPr>
            <a:spLocks noGrp="1" noChangeArrowheads="1"/>
          </p:cNvSpPr>
          <p:nvPr>
            <p:ph type="sldNum"/>
          </p:nvPr>
        </p:nvSpPr>
        <p:spPr bwMode="auto">
          <a:xfrm>
            <a:off x="3972560" y="8834439"/>
            <a:ext cx="3032972"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0" tIns="45360" rIns="91080" bIns="45360" numCol="1" anchor="b" anchorCtr="0" compatLnSpc="1">
            <a:prstTxWarp prst="textNoShape">
              <a:avLst/>
            </a:prstTxWarp>
          </a:bodyPr>
          <a:lstStyle>
            <a:lvl1pPr algn="r">
              <a:buFont typeface="Wingdings" pitchFamily="2" charset="2"/>
              <a:buNone/>
              <a:tabLst>
                <a:tab pos="723900" algn="l"/>
                <a:tab pos="1447800" algn="l"/>
                <a:tab pos="2171700" algn="l"/>
                <a:tab pos="2895600" algn="l"/>
              </a:tabLst>
              <a:defRPr sz="1200" smtClean="0">
                <a:solidFill>
                  <a:srgbClr val="000000"/>
                </a:solidFill>
              </a:defRPr>
            </a:lvl1pPr>
          </a:lstStyle>
          <a:p>
            <a:pPr>
              <a:defRPr/>
            </a:pPr>
            <a:fld id="{8DD159BF-E751-4496-ADBB-65A197284F71}" type="slidenum">
              <a:rPr lang="en-US"/>
              <a:pPr>
                <a:defRPr/>
              </a:pPr>
              <a:t>‹#›</a:t>
            </a:fld>
            <a:endParaRPr lang="en-US"/>
          </a:p>
        </p:txBody>
      </p:sp>
    </p:spTree>
    <p:extLst>
      <p:ext uri="{BB962C8B-B14F-4D97-AF65-F5344CB8AC3E}">
        <p14:creationId xmlns:p14="http://schemas.microsoft.com/office/powerpoint/2010/main" val="2104882916"/>
      </p:ext>
    </p:extLst>
  </p:cSld>
  <p:clrMap bg1="lt1" tx1="dk1" bg2="lt2" tx2="dk2" accent1="accent1" accent2="accent2" accent3="accent3" accent4="accent4" accent5="accent5" accent6="accent6" hlink="hlink" folHlink="folHlink"/>
  <p:notesStyle>
    <a:lvl1pPr algn="l" defTabSz="456556"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1900" indent="-285344" algn="l" defTabSz="456556"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1382" indent="-228278" algn="l" defTabSz="456556"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597939" indent="-228278" algn="l" defTabSz="456556"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4494" indent="-228278" algn="l" defTabSz="456556"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2768" algn="l" defTabSz="913108" rtl="0" eaLnBrk="1" latinLnBrk="0" hangingPunct="1">
      <a:defRPr sz="1200" kern="1200">
        <a:solidFill>
          <a:schemeClr val="tx1"/>
        </a:solidFill>
        <a:latin typeface="+mn-lt"/>
        <a:ea typeface="+mn-ea"/>
        <a:cs typeface="+mn-cs"/>
      </a:defRPr>
    </a:lvl6pPr>
    <a:lvl7pPr marL="2739322" algn="l" defTabSz="913108" rtl="0" eaLnBrk="1" latinLnBrk="0" hangingPunct="1">
      <a:defRPr sz="1200" kern="1200">
        <a:solidFill>
          <a:schemeClr val="tx1"/>
        </a:solidFill>
        <a:latin typeface="+mn-lt"/>
        <a:ea typeface="+mn-ea"/>
        <a:cs typeface="+mn-cs"/>
      </a:defRPr>
    </a:lvl7pPr>
    <a:lvl8pPr marL="3195878" algn="l" defTabSz="913108" rtl="0" eaLnBrk="1" latinLnBrk="0" hangingPunct="1">
      <a:defRPr sz="1200" kern="1200">
        <a:solidFill>
          <a:schemeClr val="tx1"/>
        </a:solidFill>
        <a:latin typeface="+mn-lt"/>
        <a:ea typeface="+mn-ea"/>
        <a:cs typeface="+mn-cs"/>
      </a:defRPr>
    </a:lvl8pPr>
    <a:lvl9pPr marL="3652434" algn="l" defTabSz="91310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C9A895D-F1B2-4238-92B1-93B3C1FCF0B4}" type="slidenum">
              <a:rPr lang="en-US">
                <a:solidFill>
                  <a:prstClr val="black"/>
                </a:solidFill>
              </a:rPr>
              <a:pPr/>
              <a:t>8</a:t>
            </a:fld>
            <a:endParaRPr lang="en-US">
              <a:solidFill>
                <a:prstClr val="black"/>
              </a:solidFill>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base" latinLnBrk="0" hangingPunct="1">
              <a:lnSpc>
                <a:spcPct val="100000"/>
              </a:lnSpc>
              <a:spcBef>
                <a:spcPct val="20000"/>
              </a:spcBef>
              <a:spcAft>
                <a:spcPts val="800"/>
              </a:spcAft>
              <a:buClrTx/>
              <a:buSzTx/>
              <a:buFontTx/>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Support environmental goals by pursuing technical aspects of </a:t>
            </a:r>
            <a:r>
              <a:rPr kumimoji="0" lang="en-US" sz="1800" b="1" i="1" u="none" strike="noStrike" kern="0" cap="none" spc="0" normalizeH="0" baseline="0" noProof="0" dirty="0" smtClean="0">
                <a:ln>
                  <a:noFill/>
                </a:ln>
                <a:solidFill>
                  <a:srgbClr val="000000"/>
                </a:solidFill>
                <a:effectLst/>
                <a:uLnTx/>
                <a:uFillTx/>
                <a:latin typeface="Arial"/>
                <a:ea typeface="+mn-ea"/>
                <a:cs typeface="+mn-cs"/>
              </a:rPr>
              <a:t>air quality and noise mitigation</a:t>
            </a:r>
          </a:p>
          <a:p>
            <a:pPr marL="342900" marR="0" lvl="0" indent="-342900" algn="l" defTabSz="914400" rtl="0" eaLnBrk="1" fontAlgn="base" latinLnBrk="0" hangingPunct="1">
              <a:lnSpc>
                <a:spcPct val="100000"/>
              </a:lnSpc>
              <a:spcBef>
                <a:spcPct val="20000"/>
              </a:spcBef>
              <a:spcAft>
                <a:spcPts val="800"/>
              </a:spcAft>
              <a:buClrTx/>
              <a:buSzTx/>
              <a:buFontTx/>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Mitigating most airport environmental impacts comes down to interactions and tradeoffs, making it imperative to advance environmental planning within a </a:t>
            </a:r>
            <a:r>
              <a:rPr kumimoji="0" lang="en-US" sz="1800" b="1" i="1" u="none" strike="noStrike" kern="0" cap="none" spc="0" normalizeH="0" baseline="0" noProof="0" dirty="0" smtClean="0">
                <a:ln>
                  <a:noFill/>
                </a:ln>
                <a:solidFill>
                  <a:srgbClr val="000000"/>
                </a:solidFill>
                <a:effectLst/>
                <a:uLnTx/>
                <a:uFillTx/>
                <a:latin typeface="Arial"/>
                <a:ea typeface="+mn-ea"/>
                <a:cs typeface="+mn-cs"/>
              </a:rPr>
              <a:t>sustainability</a:t>
            </a:r>
            <a:r>
              <a:rPr kumimoji="0" lang="en-US" sz="1800" b="0" i="0" u="none" strike="noStrike" kern="0" cap="none" spc="0" normalizeH="0" baseline="0" noProof="0" dirty="0" smtClean="0">
                <a:ln>
                  <a:noFill/>
                </a:ln>
                <a:solidFill>
                  <a:srgbClr val="000000"/>
                </a:solidFill>
                <a:effectLst/>
                <a:uLnTx/>
                <a:uFillTx/>
                <a:latin typeface="Arial"/>
                <a:ea typeface="+mn-ea"/>
                <a:cs typeface="+mn-cs"/>
              </a:rPr>
              <a:t> framework that balances the lifecycle of cost and effect over time</a:t>
            </a:r>
          </a:p>
          <a:p>
            <a:pPr marL="342900" marR="0" lvl="0" indent="-342900" algn="l" defTabSz="914400" rtl="0" eaLnBrk="1" fontAlgn="base" latinLnBrk="0" hangingPunct="1">
              <a:lnSpc>
                <a:spcPct val="100000"/>
              </a:lnSpc>
              <a:spcBef>
                <a:spcPct val="20000"/>
              </a:spcBef>
              <a:spcAft>
                <a:spcPts val="800"/>
              </a:spcAft>
              <a:buClrTx/>
              <a:buSzTx/>
              <a:buFontTx/>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Effective </a:t>
            </a:r>
            <a:r>
              <a:rPr kumimoji="0" lang="en-US" sz="1800" b="1" i="1" u="none" strike="noStrike" kern="0" cap="none" spc="0" normalizeH="0" baseline="0" noProof="0" dirty="0" smtClean="0">
                <a:ln>
                  <a:noFill/>
                </a:ln>
                <a:solidFill>
                  <a:srgbClr val="000000"/>
                </a:solidFill>
                <a:effectLst/>
                <a:uLnTx/>
                <a:uFillTx/>
                <a:latin typeface="Arial"/>
                <a:ea typeface="+mn-ea"/>
                <a:cs typeface="+mn-cs"/>
              </a:rPr>
              <a:t>analytical capabilities </a:t>
            </a:r>
            <a:r>
              <a:rPr kumimoji="0" lang="en-US" sz="1800" b="0" i="0" u="none" strike="noStrike" kern="0" cap="none" spc="0" normalizeH="0" baseline="0" noProof="0" dirty="0" smtClean="0">
                <a:ln>
                  <a:noFill/>
                </a:ln>
                <a:solidFill>
                  <a:srgbClr val="000000"/>
                </a:solidFill>
                <a:effectLst/>
                <a:uLnTx/>
                <a:uFillTx/>
                <a:latin typeface="Arial"/>
                <a:ea typeface="+mn-ea"/>
                <a:cs typeface="+mn-cs"/>
              </a:rPr>
              <a:t>will explore how to use technical information and digital tools for maximum benefit in the environmental process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1800" b="1" i="1" u="none" strike="noStrike" kern="0" cap="none" spc="0" normalizeH="0" baseline="0" noProof="0" dirty="0" smtClean="0">
                <a:ln>
                  <a:noFill/>
                </a:ln>
                <a:solidFill>
                  <a:srgbClr val="000000"/>
                </a:solidFill>
                <a:effectLst/>
                <a:uLnTx/>
                <a:uFillTx/>
                <a:latin typeface="Arial"/>
                <a:ea typeface="+mn-ea"/>
                <a:cs typeface="+mn-cs"/>
              </a:rPr>
              <a:t>Land use planning </a:t>
            </a:r>
            <a:r>
              <a:rPr kumimoji="0" lang="en-US" sz="1800" b="0" i="0" u="none" strike="noStrike" kern="0" cap="none" spc="0" normalizeH="0" baseline="0" noProof="0" dirty="0" smtClean="0">
                <a:ln>
                  <a:noFill/>
                </a:ln>
                <a:solidFill>
                  <a:srgbClr val="000000"/>
                </a:solidFill>
                <a:effectLst/>
                <a:uLnTx/>
                <a:uFillTx/>
                <a:latin typeface="Arial"/>
                <a:ea typeface="+mn-ea"/>
                <a:cs typeface="+mn-cs"/>
              </a:rPr>
              <a:t>is where research is put to work in a decision-making context to improve airport management through better integration of plans, design criteria, and data.</a:t>
            </a:r>
          </a:p>
          <a:p>
            <a:endParaRPr lang="en-US" dirty="0"/>
          </a:p>
        </p:txBody>
      </p:sp>
      <p:sp>
        <p:nvSpPr>
          <p:cNvPr id="4" name="Slide Number Placeholder 3"/>
          <p:cNvSpPr>
            <a:spLocks noGrp="1"/>
          </p:cNvSpPr>
          <p:nvPr>
            <p:ph type="sldNum" idx="10"/>
          </p:nvPr>
        </p:nvSpPr>
        <p:spPr/>
        <p:txBody>
          <a:bodyPr/>
          <a:lstStyle/>
          <a:p>
            <a:pPr>
              <a:defRPr/>
            </a:pPr>
            <a:fld id="{8DD159BF-E751-4496-ADBB-65A197284F71}" type="slidenum">
              <a:rPr lang="en-US" smtClean="0"/>
              <a:pPr>
                <a:defRPr/>
              </a:pPr>
              <a:t>9</a:t>
            </a:fld>
            <a:endParaRPr lang="en-US"/>
          </a:p>
        </p:txBody>
      </p:sp>
    </p:spTree>
    <p:extLst>
      <p:ext uri="{BB962C8B-B14F-4D97-AF65-F5344CB8AC3E}">
        <p14:creationId xmlns:p14="http://schemas.microsoft.com/office/powerpoint/2010/main" val="1723116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Evaluating Fixed dB Values used in Determining Noise Level Reduction Requirements</a:t>
            </a:r>
            <a:endParaRPr lang="en-US" altLang="en-US" smtClean="0"/>
          </a:p>
          <a:p>
            <a:pPr eaLnBrk="1" hangingPunct="1">
              <a:spcBef>
                <a:spcPct val="0"/>
              </a:spcBef>
              <a:buFontTx/>
              <a:buChar char="•"/>
            </a:pPr>
            <a:r>
              <a:rPr lang="en-US" altLang="en-US" smtClean="0"/>
              <a:t>The current research being completed is funded through ARP Admin Funds {from Jim Byers}</a:t>
            </a:r>
            <a:r>
              <a:rPr lang="en-US" altLang="en-US" sz="900"/>
              <a:t> </a:t>
            </a:r>
            <a:r>
              <a:rPr lang="en-US" altLang="en-US" smtClean="0"/>
              <a:t>secured last  year to examine two aspects used to determine noise level reduction (how much noise penetrates the building envelope), one being the spectral class used and the other being the modeling methodology.  </a:t>
            </a:r>
          </a:p>
          <a:p>
            <a:pPr eaLnBrk="1" hangingPunct="1">
              <a:spcBef>
                <a:spcPct val="0"/>
              </a:spcBef>
              <a:buFontTx/>
              <a:buChar char="•"/>
            </a:pPr>
            <a:endParaRPr lang="en-US" altLang="en-US" smtClean="0"/>
          </a:p>
          <a:p>
            <a:pPr>
              <a:buClr>
                <a:srgbClr val="000000"/>
              </a:buClr>
              <a:buFontTx/>
              <a:buChar char="•"/>
            </a:pPr>
            <a:r>
              <a:rPr lang="en-US" altLang="en-US" smtClean="0"/>
              <a:t>Approximations for aircraft noise are challenging for single family homes which are in sound insulation programs.  The acoustic baffle effect is often weak due to a variety of technical and contextual factors.  As a result,  decibel adjustment values can become significantly lower, particularly at low frequencies. </a:t>
            </a:r>
          </a:p>
          <a:p>
            <a:pPr eaLnBrk="1" hangingPunct="1">
              <a:spcBef>
                <a:spcPct val="0"/>
              </a:spcBef>
              <a:buFontTx/>
              <a:buChar char="•"/>
            </a:pPr>
            <a:r>
              <a:rPr lang="en-US" altLang="en-US" smtClean="0"/>
              <a:t>This research would analyze and validate an appropriate fixed decibel adjustment used for noise level reduction for aircraft as the current values are oriented to non-aviation noise types.</a:t>
            </a:r>
          </a:p>
          <a:p>
            <a:pPr eaLnBrk="1" hangingPunct="1">
              <a:spcBef>
                <a:spcPct val="0"/>
              </a:spcBef>
              <a:buFontTx/>
              <a:buChar char="•"/>
            </a:pPr>
            <a:endParaRPr lang="en-US"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57066" indent="-291179" eaLnBrk="0" hangingPunct="0">
              <a:defRPr>
                <a:solidFill>
                  <a:schemeClr val="tx1"/>
                </a:solidFill>
                <a:latin typeface="Arial" charset="0"/>
                <a:cs typeface="Arial" charset="0"/>
              </a:defRPr>
            </a:lvl2pPr>
            <a:lvl3pPr marL="1164717" indent="-232943" eaLnBrk="0" hangingPunct="0">
              <a:defRPr>
                <a:solidFill>
                  <a:schemeClr val="tx1"/>
                </a:solidFill>
                <a:latin typeface="Arial" charset="0"/>
                <a:cs typeface="Arial" charset="0"/>
              </a:defRPr>
            </a:lvl3pPr>
            <a:lvl4pPr marL="1630604" indent="-232943" eaLnBrk="0" hangingPunct="0">
              <a:defRPr>
                <a:solidFill>
                  <a:schemeClr val="tx1"/>
                </a:solidFill>
                <a:latin typeface="Arial" charset="0"/>
                <a:cs typeface="Arial" charset="0"/>
              </a:defRPr>
            </a:lvl4pPr>
            <a:lvl5pPr marL="2096491" indent="-232943" eaLnBrk="0" hangingPunct="0">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pPr eaLnBrk="1" hangingPunct="1"/>
            <a:fld id="{C17D1A6F-5287-4D59-8584-329C7A16A149}" type="slidenum">
              <a:rPr lang="en-US" altLang="en-US">
                <a:solidFill>
                  <a:srgbClr val="000000"/>
                </a:solidFill>
                <a:latin typeface="Calibri" pitchFamily="34" charset="0"/>
              </a:rPr>
              <a:pPr eaLnBrk="1" hangingPunct="1"/>
              <a:t>11</a:t>
            </a:fld>
            <a:endParaRPr lang="en-US" altLang="en-US">
              <a:solidFill>
                <a:srgbClr val="000000"/>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b="1" dirty="0"/>
              <a:t>Noise Dispersion with Equivalent Lateral Spacing Operations (ELSO) PBN Departures</a:t>
            </a:r>
            <a:endParaRPr lang="en-US" dirty="0"/>
          </a:p>
          <a:p>
            <a:pPr marL="171844" indent="-171844">
              <a:buFont typeface="Arial" panose="020B0604020202020204" pitchFamily="34" charset="0"/>
              <a:buChar char="•"/>
              <a:defRPr/>
            </a:pPr>
            <a:r>
              <a:rPr lang="en-US" dirty="0"/>
              <a:t>AEE research focuses on metrics</a:t>
            </a:r>
          </a:p>
          <a:p>
            <a:pPr marL="171844" indent="-171844">
              <a:buFont typeface="Arial" panose="020B0604020202020204" pitchFamily="34" charset="0"/>
              <a:buChar char="•"/>
              <a:defRPr/>
            </a:pPr>
            <a:r>
              <a:rPr lang="en-US" dirty="0"/>
              <a:t>This research would use applicable metrics to identify the minimum divergent heading needed between two PBN departure tracks that can provide a quantifiable reduction in community noise perceptions on the ground.  It would also evaluate the safety and efficiency of divergent headings</a:t>
            </a:r>
            <a:r>
              <a:rPr lang="en-US" dirty="0" smtClean="0"/>
              <a:t>.</a:t>
            </a:r>
          </a:p>
          <a:p>
            <a:pPr marL="171844" indent="-171844">
              <a:buFont typeface="Arial" panose="020B0604020202020204" pitchFamily="34" charset="0"/>
              <a:buChar char="•"/>
              <a:defRPr/>
            </a:pPr>
            <a:endParaRPr lang="en-US" dirty="0" smtClean="0"/>
          </a:p>
          <a:p>
            <a:pPr marL="171844" marR="0" indent="-171844" algn="l" defTabSz="456556"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defRPr/>
            </a:pPr>
            <a:r>
              <a:rPr lang="en-US" sz="1200" dirty="0" smtClean="0"/>
              <a:t>For example, a preferred divergent heading could be selected to avoid a noise sensitive area instead of an alternative heading available through ELSO.  Or for a runway with departure noise issues, a single PBN track could be replaced with two PBN tracks in order to reduce noise focusing.</a:t>
            </a:r>
          </a:p>
          <a:p>
            <a:pPr marL="171844" indent="-171844">
              <a:buFont typeface="Arial" panose="020B0604020202020204" pitchFamily="34" charset="0"/>
              <a:buChar char="•"/>
              <a:defRPr/>
            </a:pPr>
            <a:endParaRPr lang="en-US" dirty="0"/>
          </a:p>
          <a:p>
            <a:pPr>
              <a:defRPr/>
            </a:pPr>
            <a:endParaRPr 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E653B8BD-B163-4F44-9688-C45D00CA4595}" type="slidenum">
              <a:rPr lang="en-US" altLang="en-US"/>
              <a:pPr/>
              <a:t>12</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b="1" dirty="0"/>
              <a:t>Airport Air Quality Screening Methods</a:t>
            </a:r>
            <a:endParaRPr lang="en-US" dirty="0"/>
          </a:p>
          <a:p>
            <a:pPr marL="171844" indent="-171844">
              <a:buFont typeface="Arial" panose="020B0604020202020204" pitchFamily="34" charset="0"/>
              <a:buChar char="•"/>
              <a:defRPr/>
            </a:pPr>
            <a:r>
              <a:rPr lang="en-US" dirty="0"/>
              <a:t>AEE develops the FAA Air Quality Handbook, which does not include a screening method for airport air quality analysis.</a:t>
            </a:r>
          </a:p>
          <a:p>
            <a:pPr marL="171844" indent="-171844">
              <a:buFont typeface="Arial" panose="020B0604020202020204" pitchFamily="34" charset="0"/>
              <a:buChar char="•"/>
              <a:defRPr/>
            </a:pPr>
            <a:r>
              <a:rPr lang="en-US" dirty="0"/>
              <a:t>This research would develop a screening method to be used by airports, which could be incorporated into the Handbook and other airport guidance.</a:t>
            </a:r>
          </a:p>
          <a:p>
            <a:pPr>
              <a:defRPr/>
            </a:pPr>
            <a:endParaRPr 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E8D7E93A-7C97-4233-BB81-236C25FFF220}" type="slidenum">
              <a:rPr lang="en-US" altLang="en-US"/>
              <a:pPr/>
              <a:t>13</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b="1" dirty="0"/>
              <a:t>Review of Airport Standards, AC/Orders, Design Criteria for Climate Adaptation and Resiliency</a:t>
            </a:r>
            <a:endParaRPr lang="en-US" dirty="0"/>
          </a:p>
          <a:p>
            <a:pPr marL="171844" indent="-171844">
              <a:buFont typeface="Arial" panose="020B0604020202020204" pitchFamily="34" charset="0"/>
              <a:buChar char="•"/>
              <a:defRPr/>
            </a:pPr>
            <a:r>
              <a:rPr lang="en-US" dirty="0"/>
              <a:t>AEE research focuses on scientific understanding of climate change and aviation impacts to inform adaptation and resiliency decisions by FAA (e.g., ATO Tech Ops decisions regarding navigational infrastructure) and airports.</a:t>
            </a:r>
          </a:p>
          <a:p>
            <a:pPr marL="171844" indent="-171844">
              <a:buFont typeface="Arial" panose="020B0604020202020204" pitchFamily="34" charset="0"/>
              <a:buChar char="•"/>
              <a:defRPr/>
            </a:pPr>
            <a:r>
              <a:rPr lang="en-US" dirty="0"/>
              <a:t>This research would use scientific understanding to identify climate change impacts on existing infrastructure and how to update advisory circulars/Orders, standards, design criteria, etc. to ensure that an adequate level of resiliency is built into future standards.  </a:t>
            </a:r>
          </a:p>
          <a:p>
            <a:pPr eaLnBrk="1" hangingPunct="1">
              <a:spcBef>
                <a:spcPct val="0"/>
              </a:spcBef>
              <a:defRPr/>
            </a:pPr>
            <a:endParaRPr lang="en-US" altLang="en-US" dirty="0"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122A0F31-1402-43F3-B2B9-09341FFC2293}" type="slidenum">
              <a:rPr lang="en-US" altLang="en-US"/>
              <a:pPr/>
              <a:t>14</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b="1" dirty="0"/>
              <a:t>Research on Airport Environmental Concerns and Mitigation Measures</a:t>
            </a:r>
            <a:endParaRPr lang="en-US" dirty="0"/>
          </a:p>
          <a:p>
            <a:pPr marL="171844" indent="-171844">
              <a:buFont typeface="Arial" panose="020B0604020202020204" pitchFamily="34" charset="0"/>
              <a:buChar char="•"/>
              <a:defRPr/>
            </a:pPr>
            <a:r>
              <a:rPr lang="en-US" dirty="0"/>
              <a:t>AEE research focuses on aircraft technology, operational and policy measures to mitigate environmental impacts.</a:t>
            </a:r>
          </a:p>
          <a:p>
            <a:pPr marL="171844" indent="-171844">
              <a:buFont typeface="Arial" panose="020B0604020202020204" pitchFamily="34" charset="0"/>
              <a:buChar char="•"/>
              <a:defRPr/>
            </a:pPr>
            <a:r>
              <a:rPr lang="en-US" dirty="0"/>
              <a:t>This research would be a focused synthesis and analysis of environmental issues and community concerns regarding airport actions and a prioritized list of solutions that can help airports and the FAA to engage with the community to address their concerns.</a:t>
            </a:r>
          </a:p>
          <a:p>
            <a:pPr>
              <a:defRPr/>
            </a:pPr>
            <a:endParaRPr lang="en-US"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6B4C20AD-4FFB-404F-9244-54A1FBC4E409}" type="slidenum">
              <a:rPr lang="en-US" altLang="en-US"/>
              <a:pPr/>
              <a:t>15</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49" r="31892"/>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grpSp>
        <p:nvGrpSpPr>
          <p:cNvPr id="63544" name="Group 1080"/>
          <p:cNvGrpSpPr>
            <a:grpSpLocks/>
          </p:cNvGrpSpPr>
          <p:nvPr userDrawn="1"/>
        </p:nvGrpSpPr>
        <p:grpSpPr bwMode="auto">
          <a:xfrm>
            <a:off x="5873728" y="271464"/>
            <a:ext cx="2895598"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3108">
                <a:lnSpc>
                  <a:spcPct val="85000"/>
                </a:lnSpc>
                <a:buClrTx/>
                <a:buSzTx/>
                <a:buFontTx/>
                <a:buNone/>
              </a:pPr>
              <a:r>
                <a:rPr lang="en-US" sz="1800" b="1">
                  <a:solidFill>
                    <a:srgbClr val="FFFFFF"/>
                  </a:solidFill>
                  <a:latin typeface="Arial" charset="0"/>
                </a:rPr>
                <a:t>Federal Aviation</a:t>
              </a:r>
            </a:p>
            <a:p>
              <a:pPr defTabSz="913108">
                <a:lnSpc>
                  <a:spcPct val="85000"/>
                </a:lnSpc>
                <a:buClrTx/>
                <a:buSzTx/>
                <a:buFontTx/>
                <a:buNone/>
              </a:pPr>
              <a:r>
                <a:rPr lang="en-US" sz="1800" b="1">
                  <a:solidFill>
                    <a:srgbClr val="FFFFFF"/>
                  </a:solidFill>
                  <a:latin typeface="Arial" charset="0"/>
                </a:rPr>
                <a:t>Administration</a:t>
              </a:r>
            </a:p>
          </p:txBody>
        </p:sp>
      </p:grpSp>
    </p:spTree>
    <p:extLst>
      <p:ext uri="{BB962C8B-B14F-4D97-AF65-F5344CB8AC3E}">
        <p14:creationId xmlns:p14="http://schemas.microsoft.com/office/powerpoint/2010/main" val="372895119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617"/>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617"/>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solidFill>
                <a:srgbClr val="FFFFFF">
                  <a:lumMod val="65000"/>
                </a:srgbClr>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solidFill>
                <a:srgbClr val="FFFFFF">
                  <a:lumMod val="65000"/>
                </a:srgbClr>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5B6B2C6A-CDC5-43B3-82E2-A956377D50BC}"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251605589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42"/>
            <a:ext cx="7772400" cy="1500187"/>
          </a:xfrm>
        </p:spPr>
        <p:txBody>
          <a:bodyPr anchor="b"/>
          <a:lstStyle>
            <a:lvl1pPr marL="0" indent="0">
              <a:buNone/>
              <a:defRPr sz="2000"/>
            </a:lvl1pPr>
            <a:lvl2pPr marL="455866" indent="0">
              <a:buNone/>
              <a:defRPr sz="1800"/>
            </a:lvl2pPr>
            <a:lvl3pPr marL="911728" indent="0">
              <a:buNone/>
              <a:defRPr sz="1600"/>
            </a:lvl3pPr>
            <a:lvl4pPr marL="1367591" indent="0">
              <a:buNone/>
              <a:defRPr sz="1400"/>
            </a:lvl4pPr>
            <a:lvl5pPr marL="1823451" indent="0">
              <a:buNone/>
              <a:defRPr sz="1400"/>
            </a:lvl5pPr>
            <a:lvl6pPr marL="2279312" indent="0">
              <a:buNone/>
              <a:defRPr sz="1400"/>
            </a:lvl6pPr>
            <a:lvl7pPr marL="2735173" indent="0">
              <a:buNone/>
              <a:defRPr sz="1400"/>
            </a:lvl7pPr>
            <a:lvl8pPr marL="3191034" indent="0">
              <a:buNone/>
              <a:defRPr sz="1400"/>
            </a:lvl8pPr>
            <a:lvl9pPr marL="3646901"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0F79627E-63ED-4109-9E1B-F3C905626407}"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1655566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29" y="1508129"/>
            <a:ext cx="8050213" cy="4391025"/>
          </a:xfrm>
        </p:spPr>
        <p:txBody>
          <a:bodyPr/>
          <a:lstStyle/>
          <a:p>
            <a:pPr lvl="0"/>
            <a:endParaRPr lang="en-US" noProof="0" dirty="0" smtClean="0"/>
          </a:p>
        </p:txBody>
      </p:sp>
      <p:sp>
        <p:nvSpPr>
          <p:cNvPr id="4" name="Rectangle 9"/>
          <p:cNvSpPr>
            <a:spLocks noGrp="1" noChangeArrowheads="1"/>
          </p:cNvSpPr>
          <p:nvPr>
            <p:ph type="sldNum" sz="quarter" idx="10"/>
          </p:nvPr>
        </p:nvSpPr>
        <p:spPr>
          <a:ln/>
        </p:spPr>
        <p:txBody>
          <a:bodyPr/>
          <a:lstStyle>
            <a:lvl1pPr>
              <a:defRPr/>
            </a:lvl1pPr>
          </a:lstStyle>
          <a:p>
            <a:pPr>
              <a:defRPr/>
            </a:pPr>
            <a:fld id="{7C1A0F63-AE50-47DD-8125-B71084440A47}"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3601200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49" r="31892"/>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grpSp>
        <p:nvGrpSpPr>
          <p:cNvPr id="63544" name="Group 1080"/>
          <p:cNvGrpSpPr>
            <a:grpSpLocks/>
          </p:cNvGrpSpPr>
          <p:nvPr userDrawn="1"/>
        </p:nvGrpSpPr>
        <p:grpSpPr bwMode="auto">
          <a:xfrm>
            <a:off x="5873705" y="271464"/>
            <a:ext cx="2895598"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560198">
                <a:lnSpc>
                  <a:spcPct val="85000"/>
                </a:lnSpc>
                <a:buClrTx/>
                <a:buSzTx/>
                <a:buFontTx/>
                <a:buNone/>
              </a:pPr>
              <a:r>
                <a:rPr lang="en-US" sz="1800" b="1" dirty="0">
                  <a:solidFill>
                    <a:srgbClr val="FFFFFF"/>
                  </a:solidFill>
                  <a:latin typeface="Arial"/>
                </a:rPr>
                <a:t>Federal Aviation</a:t>
              </a:r>
            </a:p>
            <a:p>
              <a:pPr defTabSz="560198">
                <a:lnSpc>
                  <a:spcPct val="85000"/>
                </a:lnSpc>
                <a:buClrTx/>
                <a:buSzTx/>
                <a:buFontTx/>
                <a:buNone/>
              </a:pPr>
              <a:r>
                <a:rPr lang="en-US" sz="1800" b="1" dirty="0">
                  <a:solidFill>
                    <a:srgbClr val="FFFFFF"/>
                  </a:solidFill>
                  <a:latin typeface="Arial"/>
                </a:rPr>
                <a:t>Administration</a:t>
              </a:r>
            </a:p>
          </p:txBody>
        </p:sp>
      </p:grpSp>
    </p:spTree>
    <p:extLst>
      <p:ext uri="{BB962C8B-B14F-4D97-AF65-F5344CB8AC3E}">
        <p14:creationId xmlns:p14="http://schemas.microsoft.com/office/powerpoint/2010/main" val="424461728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9" y="6248400"/>
            <a:ext cx="1672032"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5" name="Footer Placeholder 4"/>
          <p:cNvSpPr>
            <a:spLocks noGrp="1"/>
          </p:cNvSpPr>
          <p:nvPr>
            <p:ph type="ftr" sz="quarter" idx="11"/>
          </p:nvPr>
        </p:nvSpPr>
        <p:spPr>
          <a:xfrm>
            <a:off x="2196798" y="6248400"/>
            <a:ext cx="2895600"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6" name="Slide Number Placeholder 5"/>
          <p:cNvSpPr>
            <a:spLocks noGrp="1"/>
          </p:cNvSpPr>
          <p:nvPr>
            <p:ph type="sldNum" sz="quarter" idx="12"/>
          </p:nvPr>
        </p:nvSpPr>
        <p:spPr>
          <a:xfrm>
            <a:off x="6636504" y="6248400"/>
            <a:ext cx="1905000" cy="457200"/>
          </a:xfrm>
        </p:spPr>
        <p:txBody>
          <a:bodyPr/>
          <a:lstStyle>
            <a:lvl1pPr>
              <a:defRPr/>
            </a:lvl1pPr>
          </a:lstStyle>
          <a:p>
            <a:fld id="{78D3ABA1-EA94-43C0-B992-7CBCC31144F1}"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35659082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29" y="1508129"/>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9"/>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9502729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411726841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46070563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5866" indent="0">
              <a:buNone/>
              <a:defRPr sz="2800"/>
            </a:lvl2pPr>
            <a:lvl3pPr marL="911728" indent="0">
              <a:buNone/>
              <a:defRPr sz="2400"/>
            </a:lvl3pPr>
            <a:lvl4pPr marL="1367591" indent="0">
              <a:buNone/>
              <a:defRPr sz="2000"/>
            </a:lvl4pPr>
            <a:lvl5pPr marL="1823451" indent="0">
              <a:buNone/>
              <a:defRPr sz="2000"/>
            </a:lvl5pPr>
            <a:lvl6pPr marL="2279312" indent="0">
              <a:buNone/>
              <a:defRPr sz="2000"/>
            </a:lvl6pPr>
            <a:lvl7pPr marL="2735173" indent="0">
              <a:buNone/>
              <a:defRPr sz="2000"/>
            </a:lvl7pPr>
            <a:lvl8pPr marL="3191034" indent="0">
              <a:buNone/>
              <a:defRPr sz="2000"/>
            </a:lvl8pPr>
            <a:lvl9pPr marL="3646901"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5866" indent="0">
              <a:buNone/>
              <a:defRPr sz="1200"/>
            </a:lvl2pPr>
            <a:lvl3pPr marL="911728" indent="0">
              <a:buNone/>
              <a:defRPr sz="1000"/>
            </a:lvl3pPr>
            <a:lvl4pPr marL="1367591" indent="0">
              <a:buNone/>
              <a:defRPr sz="900"/>
            </a:lvl4pPr>
            <a:lvl5pPr marL="1823451" indent="0">
              <a:buNone/>
              <a:defRPr sz="900"/>
            </a:lvl5pPr>
            <a:lvl6pPr marL="2279312" indent="0">
              <a:buNone/>
              <a:defRPr sz="900"/>
            </a:lvl6pPr>
            <a:lvl7pPr marL="2735173" indent="0">
              <a:buNone/>
              <a:defRPr sz="900"/>
            </a:lvl7pPr>
            <a:lvl8pPr marL="3191034" indent="0">
              <a:buNone/>
              <a:defRPr sz="900"/>
            </a:lvl8pPr>
            <a:lvl9pPr marL="364690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96868355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617"/>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617"/>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solidFill>
                <a:srgbClr val="FFFFFF">
                  <a:lumMod val="65000"/>
                </a:srgbClr>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solidFill>
                <a:srgbClr val="FFFFFF">
                  <a:lumMod val="65000"/>
                </a:srgbClr>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5B6B2C6A-CDC5-43B3-82E2-A956377D50BC}"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27653479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46088" y="312738"/>
            <a:ext cx="4976812" cy="1389062"/>
          </a:xfrm>
        </p:spPr>
        <p:txBody>
          <a:bodyPr/>
          <a:lstStyle/>
          <a:p>
            <a:r>
              <a:rPr lang="en-US" smtClean="0"/>
              <a:t>Click to edit Master title style</a:t>
            </a:r>
            <a:endParaRPr lang="en-US"/>
          </a:p>
        </p:txBody>
      </p:sp>
    </p:spTree>
    <p:extLst>
      <p:ext uri="{BB962C8B-B14F-4D97-AF65-F5344CB8AC3E}">
        <p14:creationId xmlns:p14="http://schemas.microsoft.com/office/powerpoint/2010/main" val="3245181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49" r="31892"/>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grpSp>
        <p:nvGrpSpPr>
          <p:cNvPr id="63544" name="Group 1080"/>
          <p:cNvGrpSpPr>
            <a:grpSpLocks/>
          </p:cNvGrpSpPr>
          <p:nvPr userDrawn="1"/>
        </p:nvGrpSpPr>
        <p:grpSpPr bwMode="auto">
          <a:xfrm>
            <a:off x="5873716" y="271464"/>
            <a:ext cx="2895598"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560820">
                <a:lnSpc>
                  <a:spcPct val="85000"/>
                </a:lnSpc>
                <a:buClrTx/>
                <a:buSzTx/>
                <a:buFontTx/>
                <a:buNone/>
              </a:pPr>
              <a:r>
                <a:rPr lang="en-US" sz="1800" b="1" dirty="0">
                  <a:solidFill>
                    <a:srgbClr val="FFFFFF"/>
                  </a:solidFill>
                  <a:latin typeface="Arial"/>
                </a:rPr>
                <a:t>Federal Aviation</a:t>
              </a:r>
            </a:p>
            <a:p>
              <a:pPr defTabSz="560820">
                <a:lnSpc>
                  <a:spcPct val="85000"/>
                </a:lnSpc>
                <a:buClrTx/>
                <a:buSzTx/>
                <a:buFontTx/>
                <a:buNone/>
              </a:pPr>
              <a:r>
                <a:rPr lang="en-US" sz="1800" b="1" dirty="0">
                  <a:solidFill>
                    <a:srgbClr val="FFFFFF"/>
                  </a:solidFill>
                  <a:latin typeface="Arial"/>
                </a:rPr>
                <a:t>Administration</a:t>
              </a:r>
            </a:p>
          </p:txBody>
        </p:sp>
      </p:grpSp>
    </p:spTree>
    <p:extLst>
      <p:ext uri="{BB962C8B-B14F-4D97-AF65-F5344CB8AC3E}">
        <p14:creationId xmlns:p14="http://schemas.microsoft.com/office/powerpoint/2010/main" val="54293942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9" y="6248400"/>
            <a:ext cx="1672032"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5" name="Footer Placeholder 4"/>
          <p:cNvSpPr>
            <a:spLocks noGrp="1"/>
          </p:cNvSpPr>
          <p:nvPr>
            <p:ph type="ftr" sz="quarter" idx="11"/>
          </p:nvPr>
        </p:nvSpPr>
        <p:spPr>
          <a:xfrm>
            <a:off x="2196798" y="6248400"/>
            <a:ext cx="2895600"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6" name="Slide Number Placeholder 5"/>
          <p:cNvSpPr>
            <a:spLocks noGrp="1"/>
          </p:cNvSpPr>
          <p:nvPr>
            <p:ph type="sldNum" sz="quarter" idx="12"/>
          </p:nvPr>
        </p:nvSpPr>
        <p:spPr>
          <a:xfrm>
            <a:off x="6636504" y="6248400"/>
            <a:ext cx="1905000" cy="457200"/>
          </a:xfrm>
        </p:spPr>
        <p:txBody>
          <a:bodyPr/>
          <a:lstStyle>
            <a:lvl1pPr>
              <a:defRPr/>
            </a:lvl1pPr>
          </a:lstStyle>
          <a:p>
            <a:fld id="{78D3ABA1-EA94-43C0-B992-7CBCC31144F1}"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423640448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22" y="1508129"/>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9"/>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14658444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68924428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72186277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2" indent="0">
              <a:buNone/>
              <a:defRPr sz="2400"/>
            </a:lvl3pPr>
            <a:lvl4pPr marL="1368557" indent="0">
              <a:buNone/>
              <a:defRPr sz="2000"/>
            </a:lvl4pPr>
            <a:lvl5pPr marL="1824740" indent="0">
              <a:buNone/>
              <a:defRPr sz="2000"/>
            </a:lvl5pPr>
            <a:lvl6pPr marL="2280923" indent="0">
              <a:buNone/>
              <a:defRPr sz="2000"/>
            </a:lvl6pPr>
            <a:lvl7pPr marL="2737108" indent="0">
              <a:buNone/>
              <a:defRPr sz="2000"/>
            </a:lvl7pPr>
            <a:lvl8pPr marL="3193294" indent="0">
              <a:buNone/>
              <a:defRPr sz="2000"/>
            </a:lvl8pPr>
            <a:lvl9pPr marL="3649482"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2" indent="0">
              <a:buNone/>
              <a:defRPr sz="1000"/>
            </a:lvl3pPr>
            <a:lvl4pPr marL="1368557" indent="0">
              <a:buNone/>
              <a:defRPr sz="900"/>
            </a:lvl4pPr>
            <a:lvl5pPr marL="1824740" indent="0">
              <a:buNone/>
              <a:defRPr sz="900"/>
            </a:lvl5pPr>
            <a:lvl6pPr marL="2280923" indent="0">
              <a:buNone/>
              <a:defRPr sz="900"/>
            </a:lvl6pPr>
            <a:lvl7pPr marL="2737108" indent="0">
              <a:buNone/>
              <a:defRPr sz="900"/>
            </a:lvl7pPr>
            <a:lvl8pPr marL="3193294" indent="0">
              <a:buNone/>
              <a:defRPr sz="900"/>
            </a:lvl8pPr>
            <a:lvl9pPr marL="364948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409301554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610"/>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610"/>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solidFill>
                <a:srgbClr val="FFFFFF">
                  <a:lumMod val="65000"/>
                </a:srgbClr>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solidFill>
                <a:srgbClr val="FFFFFF">
                  <a:lumMod val="65000"/>
                </a:srgbClr>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5B6B2C6A-CDC5-43B3-82E2-A956377D50BC}"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110326730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35"/>
            <a:ext cx="7772400" cy="1500187"/>
          </a:xfrm>
        </p:spPr>
        <p:txBody>
          <a:bodyPr anchor="b"/>
          <a:lstStyle>
            <a:lvl1pPr marL="0" indent="0">
              <a:buNone/>
              <a:defRPr sz="2000"/>
            </a:lvl1pPr>
            <a:lvl2pPr marL="456188" indent="0">
              <a:buNone/>
              <a:defRPr sz="1800"/>
            </a:lvl2pPr>
            <a:lvl3pPr marL="912372" indent="0">
              <a:buNone/>
              <a:defRPr sz="1600"/>
            </a:lvl3pPr>
            <a:lvl4pPr marL="1368557" indent="0">
              <a:buNone/>
              <a:defRPr sz="1400"/>
            </a:lvl4pPr>
            <a:lvl5pPr marL="1824740" indent="0">
              <a:buNone/>
              <a:defRPr sz="1400"/>
            </a:lvl5pPr>
            <a:lvl6pPr marL="2280923" indent="0">
              <a:buNone/>
              <a:defRPr sz="1400"/>
            </a:lvl6pPr>
            <a:lvl7pPr marL="2737108" indent="0">
              <a:buNone/>
              <a:defRPr sz="1400"/>
            </a:lvl7pPr>
            <a:lvl8pPr marL="3193294" indent="0">
              <a:buNone/>
              <a:defRPr sz="1400"/>
            </a:lvl8pPr>
            <a:lvl9pPr marL="3649482"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0F79627E-63ED-4109-9E1B-F3C905626407}"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34879749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22" y="1508129"/>
            <a:ext cx="8050213" cy="4391025"/>
          </a:xfrm>
        </p:spPr>
        <p:txBody>
          <a:bodyPr/>
          <a:lstStyle/>
          <a:p>
            <a:pPr lvl="0"/>
            <a:endParaRPr lang="en-US" noProof="0" dirty="0" smtClean="0"/>
          </a:p>
        </p:txBody>
      </p:sp>
      <p:sp>
        <p:nvSpPr>
          <p:cNvPr id="4" name="Rectangle 9"/>
          <p:cNvSpPr>
            <a:spLocks noGrp="1" noChangeArrowheads="1"/>
          </p:cNvSpPr>
          <p:nvPr>
            <p:ph type="sldNum" sz="quarter" idx="10"/>
          </p:nvPr>
        </p:nvSpPr>
        <p:spPr>
          <a:ln/>
        </p:spPr>
        <p:txBody>
          <a:bodyPr/>
          <a:lstStyle>
            <a:lvl1pPr>
              <a:defRPr/>
            </a:lvl1pPr>
          </a:lstStyle>
          <a:p>
            <a:pPr>
              <a:defRPr/>
            </a:pPr>
            <a:fld id="{7C1A0F63-AE50-47DD-8125-B71084440A47}"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40271775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49" r="31892"/>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grpSp>
        <p:nvGrpSpPr>
          <p:cNvPr id="63544" name="Group 1080"/>
          <p:cNvGrpSpPr>
            <a:grpSpLocks/>
          </p:cNvGrpSpPr>
          <p:nvPr userDrawn="1"/>
        </p:nvGrpSpPr>
        <p:grpSpPr bwMode="auto">
          <a:xfrm>
            <a:off x="5873723" y="271464"/>
            <a:ext cx="2895598"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561102">
                <a:lnSpc>
                  <a:spcPct val="85000"/>
                </a:lnSpc>
                <a:buClrTx/>
                <a:buSzTx/>
                <a:buFontTx/>
                <a:buNone/>
              </a:pPr>
              <a:r>
                <a:rPr lang="en-US" sz="1800" b="1" dirty="0">
                  <a:solidFill>
                    <a:srgbClr val="FFFFFF"/>
                  </a:solidFill>
                  <a:latin typeface="Arial"/>
                </a:rPr>
                <a:t>Federal Aviation</a:t>
              </a:r>
            </a:p>
            <a:p>
              <a:pPr defTabSz="561102">
                <a:lnSpc>
                  <a:spcPct val="85000"/>
                </a:lnSpc>
                <a:buClrTx/>
                <a:buSzTx/>
                <a:buFontTx/>
                <a:buNone/>
              </a:pPr>
              <a:r>
                <a:rPr lang="en-US" sz="1800" b="1" dirty="0">
                  <a:solidFill>
                    <a:srgbClr val="FFFFFF"/>
                  </a:solidFill>
                  <a:latin typeface="Arial"/>
                </a:rPr>
                <a:t>Administration</a:t>
              </a:r>
            </a:p>
          </p:txBody>
        </p:sp>
      </p:grpSp>
    </p:spTree>
    <p:extLst>
      <p:ext uri="{BB962C8B-B14F-4D97-AF65-F5344CB8AC3E}">
        <p14:creationId xmlns:p14="http://schemas.microsoft.com/office/powerpoint/2010/main" val="41044638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119C8171-7B10-4481-AEC5-8542349D961D}" type="slidenum">
              <a:rPr lang="en-US"/>
              <a:pPr>
                <a:defRPr/>
              </a:pPr>
              <a:t>‹#›</a:t>
            </a:fld>
            <a:endParaRPr lang="en-US"/>
          </a:p>
        </p:txBody>
      </p:sp>
    </p:spTree>
    <p:extLst>
      <p:ext uri="{BB962C8B-B14F-4D97-AF65-F5344CB8AC3E}">
        <p14:creationId xmlns:p14="http://schemas.microsoft.com/office/powerpoint/2010/main" val="19745542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9" y="6248400"/>
            <a:ext cx="1672032"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5" name="Footer Placeholder 4"/>
          <p:cNvSpPr>
            <a:spLocks noGrp="1"/>
          </p:cNvSpPr>
          <p:nvPr>
            <p:ph type="ftr" sz="quarter" idx="11"/>
          </p:nvPr>
        </p:nvSpPr>
        <p:spPr>
          <a:xfrm>
            <a:off x="2196798" y="6248400"/>
            <a:ext cx="2895600"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6" name="Slide Number Placeholder 5"/>
          <p:cNvSpPr>
            <a:spLocks noGrp="1"/>
          </p:cNvSpPr>
          <p:nvPr>
            <p:ph type="sldNum" sz="quarter" idx="12"/>
          </p:nvPr>
        </p:nvSpPr>
        <p:spPr>
          <a:xfrm>
            <a:off x="6636504" y="6248400"/>
            <a:ext cx="1905000" cy="457200"/>
          </a:xfrm>
        </p:spPr>
        <p:txBody>
          <a:bodyPr/>
          <a:lstStyle>
            <a:lvl1pPr>
              <a:defRPr/>
            </a:lvl1pPr>
          </a:lstStyle>
          <a:p>
            <a:fld id="{78D3ABA1-EA94-43C0-B992-7CBCC31144F1}"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33218209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17" y="1508129"/>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9"/>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59606106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9192514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7109419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418" indent="0">
              <a:buNone/>
              <a:defRPr sz="2800"/>
            </a:lvl2pPr>
            <a:lvl3pPr marL="912832" indent="0">
              <a:buNone/>
              <a:defRPr sz="2400"/>
            </a:lvl3pPr>
            <a:lvl4pPr marL="1369248" indent="0">
              <a:buNone/>
              <a:defRPr sz="2000"/>
            </a:lvl4pPr>
            <a:lvl5pPr marL="1825663" indent="0">
              <a:buNone/>
              <a:defRPr sz="2000"/>
            </a:lvl5pPr>
            <a:lvl6pPr marL="2282077" indent="0">
              <a:buNone/>
              <a:defRPr sz="2000"/>
            </a:lvl6pPr>
            <a:lvl7pPr marL="2738492" indent="0">
              <a:buNone/>
              <a:defRPr sz="2000"/>
            </a:lvl7pPr>
            <a:lvl8pPr marL="3194909" indent="0">
              <a:buNone/>
              <a:defRPr sz="2000"/>
            </a:lvl8pPr>
            <a:lvl9pPr marL="3651327"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418" indent="0">
              <a:buNone/>
              <a:defRPr sz="1200"/>
            </a:lvl2pPr>
            <a:lvl3pPr marL="912832" indent="0">
              <a:buNone/>
              <a:defRPr sz="1000"/>
            </a:lvl3pPr>
            <a:lvl4pPr marL="1369248" indent="0">
              <a:buNone/>
              <a:defRPr sz="900"/>
            </a:lvl4pPr>
            <a:lvl5pPr marL="1825663" indent="0">
              <a:buNone/>
              <a:defRPr sz="900"/>
            </a:lvl5pPr>
            <a:lvl6pPr marL="2282077" indent="0">
              <a:buNone/>
              <a:defRPr sz="900"/>
            </a:lvl6pPr>
            <a:lvl7pPr marL="2738492" indent="0">
              <a:buNone/>
              <a:defRPr sz="900"/>
            </a:lvl7pPr>
            <a:lvl8pPr marL="3194909" indent="0">
              <a:buNone/>
              <a:defRPr sz="900"/>
            </a:lvl8pPr>
            <a:lvl9pPr marL="365132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81413995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605"/>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605"/>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solidFill>
                <a:srgbClr val="FFFFFF">
                  <a:lumMod val="65000"/>
                </a:srgbClr>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solidFill>
                <a:srgbClr val="FFFFFF">
                  <a:lumMod val="65000"/>
                </a:srgbClr>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5B6B2C6A-CDC5-43B3-82E2-A956377D50BC}"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207651320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30"/>
            <a:ext cx="7772400" cy="1500187"/>
          </a:xfrm>
        </p:spPr>
        <p:txBody>
          <a:bodyPr anchor="b"/>
          <a:lstStyle>
            <a:lvl1pPr marL="0" indent="0">
              <a:buNone/>
              <a:defRPr sz="2000"/>
            </a:lvl1pPr>
            <a:lvl2pPr marL="456418" indent="0">
              <a:buNone/>
              <a:defRPr sz="1800"/>
            </a:lvl2pPr>
            <a:lvl3pPr marL="912832" indent="0">
              <a:buNone/>
              <a:defRPr sz="1600"/>
            </a:lvl3pPr>
            <a:lvl4pPr marL="1369248" indent="0">
              <a:buNone/>
              <a:defRPr sz="1400"/>
            </a:lvl4pPr>
            <a:lvl5pPr marL="1825663" indent="0">
              <a:buNone/>
              <a:defRPr sz="1400"/>
            </a:lvl5pPr>
            <a:lvl6pPr marL="2282077" indent="0">
              <a:buNone/>
              <a:defRPr sz="1400"/>
            </a:lvl6pPr>
            <a:lvl7pPr marL="2738492" indent="0">
              <a:buNone/>
              <a:defRPr sz="1400"/>
            </a:lvl7pPr>
            <a:lvl8pPr marL="3194909" indent="0">
              <a:buNone/>
              <a:defRPr sz="1400"/>
            </a:lvl8pPr>
            <a:lvl9pPr marL="3651327"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0F79627E-63ED-4109-9E1B-F3C905626407}"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36504231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17" y="1508129"/>
            <a:ext cx="8050213" cy="4391025"/>
          </a:xfrm>
        </p:spPr>
        <p:txBody>
          <a:bodyPr/>
          <a:lstStyle/>
          <a:p>
            <a:pPr lvl="0"/>
            <a:endParaRPr lang="en-US" noProof="0" dirty="0" smtClean="0"/>
          </a:p>
        </p:txBody>
      </p:sp>
      <p:sp>
        <p:nvSpPr>
          <p:cNvPr id="4" name="Rectangle 9"/>
          <p:cNvSpPr>
            <a:spLocks noGrp="1" noChangeArrowheads="1"/>
          </p:cNvSpPr>
          <p:nvPr>
            <p:ph type="sldNum" sz="quarter" idx="10"/>
          </p:nvPr>
        </p:nvSpPr>
        <p:spPr>
          <a:ln/>
        </p:spPr>
        <p:txBody>
          <a:bodyPr/>
          <a:lstStyle>
            <a:lvl1pPr>
              <a:defRPr/>
            </a:lvl1pPr>
          </a:lstStyle>
          <a:p>
            <a:pPr>
              <a:defRPr/>
            </a:pPr>
            <a:fld id="{7C1A0F63-AE50-47DD-8125-B71084440A47}"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19345895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descr="PPT template photo_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1523" y="10411"/>
            <a:ext cx="4761999" cy="6858000"/>
          </a:xfrm>
          <a:prstGeom prst="rect">
            <a:avLst/>
          </a:prstGeom>
        </p:spPr>
      </p:pic>
      <p:sp>
        <p:nvSpPr>
          <p:cNvPr id="63490" name="Rectangle 1026"/>
          <p:cNvSpPr>
            <a:spLocks noGrp="1" noChangeArrowheads="1"/>
          </p:cNvSpPr>
          <p:nvPr>
            <p:ph type="ctrTitle"/>
          </p:nvPr>
        </p:nvSpPr>
        <p:spPr>
          <a:xfrm>
            <a:off x="227476" y="354380"/>
            <a:ext cx="4134369"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230651" y="1795830"/>
            <a:ext cx="4108027" cy="1067092"/>
          </a:xfrm>
        </p:spPr>
        <p:txBody>
          <a:bodyPr/>
          <a:lstStyle>
            <a:lvl1pPr marL="0" indent="0">
              <a:buFontTx/>
              <a:buNone/>
              <a:defRPr sz="3200">
                <a:solidFill>
                  <a:schemeClr val="bg2"/>
                </a:solidFill>
              </a:defRPr>
            </a:lvl1pPr>
          </a:lstStyle>
          <a:p>
            <a:pPr lvl="0"/>
            <a:r>
              <a:rPr lang="en-US" noProof="0" dirty="0" smtClean="0"/>
              <a:t>Select to edit master subtitle</a:t>
            </a:r>
          </a:p>
        </p:txBody>
      </p:sp>
      <p:sp>
        <p:nvSpPr>
          <p:cNvPr id="63515" name="Text Box 1051"/>
          <p:cNvSpPr txBox="1">
            <a:spLocks noChangeArrowheads="1"/>
          </p:cNvSpPr>
          <p:nvPr userDrawn="1"/>
        </p:nvSpPr>
        <p:spPr bwMode="auto">
          <a:xfrm>
            <a:off x="270886" y="5317423"/>
            <a:ext cx="405973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a:spcBef>
                <a:spcPct val="50000"/>
              </a:spcBef>
              <a:buClrTx/>
              <a:buSzTx/>
              <a:buFontTx/>
              <a:buNone/>
            </a:pPr>
            <a:r>
              <a:rPr lang="en-US" sz="1600" dirty="0">
                <a:solidFill>
                  <a:srgbClr val="1D2F68"/>
                </a:solidFill>
                <a:latin typeface="Arial" charset="0"/>
              </a:rPr>
              <a:t>Presented to</a:t>
            </a:r>
            <a:r>
              <a:rPr lang="en-US" sz="1600" dirty="0" smtClean="0">
                <a:solidFill>
                  <a:srgbClr val="1D2F68"/>
                </a:solidFill>
                <a:latin typeface="Arial" charset="0"/>
              </a:rPr>
              <a:t>: APP Staff</a:t>
            </a:r>
            <a:endParaRPr lang="en-US" sz="1600" dirty="0">
              <a:solidFill>
                <a:srgbClr val="1D2F68"/>
              </a:solidFill>
              <a:latin typeface="Arial" charset="0"/>
            </a:endParaRPr>
          </a:p>
          <a:p>
            <a:pPr defTabSz="914400">
              <a:spcBef>
                <a:spcPct val="50000"/>
              </a:spcBef>
              <a:buClrTx/>
              <a:buSzTx/>
              <a:buFontTx/>
              <a:buNone/>
            </a:pPr>
            <a:r>
              <a:rPr lang="en-US" sz="1600" dirty="0">
                <a:solidFill>
                  <a:srgbClr val="1D2F68"/>
                </a:solidFill>
                <a:latin typeface="Arial" charset="0"/>
              </a:rPr>
              <a:t>By</a:t>
            </a:r>
            <a:r>
              <a:rPr lang="en-US" sz="1600" dirty="0" smtClean="0">
                <a:solidFill>
                  <a:srgbClr val="1D2F68"/>
                </a:solidFill>
                <a:latin typeface="Arial" charset="0"/>
              </a:rPr>
              <a:t>: Tom Cuddy, APP-400</a:t>
            </a:r>
            <a:endParaRPr lang="en-US" sz="1600" dirty="0">
              <a:solidFill>
                <a:srgbClr val="1D2F68"/>
              </a:solidFill>
              <a:latin typeface="Arial" charset="0"/>
            </a:endParaRPr>
          </a:p>
          <a:p>
            <a:pPr defTabSz="914400">
              <a:spcBef>
                <a:spcPct val="50000"/>
              </a:spcBef>
              <a:buClrTx/>
              <a:buSzTx/>
              <a:buFontTx/>
              <a:buNone/>
            </a:pPr>
            <a:r>
              <a:rPr lang="en-US" sz="1600" dirty="0">
                <a:solidFill>
                  <a:srgbClr val="1D2F68"/>
                </a:solidFill>
                <a:latin typeface="Arial" charset="0"/>
              </a:rPr>
              <a:t>Date</a:t>
            </a:r>
            <a:r>
              <a:rPr lang="en-US" sz="1600" dirty="0" smtClean="0">
                <a:solidFill>
                  <a:srgbClr val="1D2F68"/>
                </a:solidFill>
                <a:latin typeface="Arial" charset="0"/>
              </a:rPr>
              <a:t>: March 9, 2016</a:t>
            </a:r>
            <a:endParaRPr lang="en-US" sz="1600" dirty="0">
              <a:solidFill>
                <a:srgbClr val="1D2F68"/>
              </a:solidFill>
              <a:latin typeface="Arial" charset="0"/>
            </a:endParaRPr>
          </a:p>
        </p:txBody>
      </p:sp>
      <p:grpSp>
        <p:nvGrpSpPr>
          <p:cNvPr id="63544" name="Group 1080"/>
          <p:cNvGrpSpPr>
            <a:grpSpLocks/>
          </p:cNvGrpSpPr>
          <p:nvPr userDrawn="1"/>
        </p:nvGrpSpPr>
        <p:grpSpPr bwMode="auto">
          <a:xfrm>
            <a:off x="5977852" y="177768"/>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lnSpc>
                  <a:spcPct val="85000"/>
                </a:lnSpc>
                <a:buClrTx/>
                <a:buSzTx/>
                <a:buFontTx/>
                <a:buNone/>
              </a:pPr>
              <a:r>
                <a:rPr lang="en-US" sz="1800" b="1">
                  <a:solidFill>
                    <a:srgbClr val="FFFFFF"/>
                  </a:solidFill>
                  <a:latin typeface="Arial" charset="0"/>
                </a:rPr>
                <a:t>Federal Aviation</a:t>
              </a:r>
            </a:p>
            <a:p>
              <a:pPr defTabSz="914400">
                <a:lnSpc>
                  <a:spcPct val="85000"/>
                </a:lnSpc>
                <a:buClrTx/>
                <a:buSzTx/>
                <a:buFontTx/>
                <a:buNone/>
              </a:pPr>
              <a:r>
                <a:rPr lang="en-US" sz="1800" b="1">
                  <a:solidFill>
                    <a:srgbClr val="FFFFFF"/>
                  </a:solidFill>
                  <a:latin typeface="Arial" charset="0"/>
                </a:rPr>
                <a:t>Administration</a:t>
              </a:r>
            </a:p>
          </p:txBody>
        </p:sp>
      </p:grpSp>
      <p:grpSp>
        <p:nvGrpSpPr>
          <p:cNvPr id="9" name="Group 25"/>
          <p:cNvGrpSpPr>
            <a:grpSpLocks/>
          </p:cNvGrpSpPr>
          <p:nvPr userDrawn="1"/>
        </p:nvGrpSpPr>
        <p:grpSpPr bwMode="auto">
          <a:xfrm>
            <a:off x="6997474" y="6097937"/>
            <a:ext cx="2047875" cy="660400"/>
            <a:chOff x="3596" y="3859"/>
            <a:chExt cx="1290" cy="416"/>
          </a:xfrm>
        </p:grpSpPr>
        <p:pic>
          <p:nvPicPr>
            <p:cNvPr id="10" name="Picture 26"/>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lnSpc>
                  <a:spcPct val="85000"/>
                </a:lnSpc>
                <a:buClrTx/>
                <a:buSzTx/>
                <a:buFontTx/>
                <a:buNone/>
              </a:pPr>
              <a:r>
                <a:rPr lang="en-US" sz="1200" b="1" dirty="0">
                  <a:solidFill>
                    <a:srgbClr val="FFFFFF"/>
                  </a:solidFill>
                  <a:latin typeface="Arial" charset="0"/>
                </a:rPr>
                <a:t>Federal Aviation</a:t>
              </a:r>
            </a:p>
            <a:p>
              <a:pPr defTabSz="914400">
                <a:lnSpc>
                  <a:spcPct val="85000"/>
                </a:lnSpc>
                <a:buClrTx/>
                <a:buSzTx/>
                <a:buFontTx/>
                <a:buNone/>
              </a:pPr>
              <a:r>
                <a:rPr lang="en-US" sz="1200" b="1" dirty="0">
                  <a:solidFill>
                    <a:srgbClr val="FFFFFF"/>
                  </a:solidFill>
                  <a:latin typeface="Arial" charset="0"/>
                </a:rPr>
                <a:t>Administration</a:t>
              </a:r>
            </a:p>
          </p:txBody>
        </p:sp>
      </p:grpSp>
    </p:spTree>
    <p:extLst>
      <p:ext uri="{BB962C8B-B14F-4D97-AF65-F5344CB8AC3E}">
        <p14:creationId xmlns:p14="http://schemas.microsoft.com/office/powerpoint/2010/main" val="135367374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solidFill>
                <a:srgbClr val="FFFFFF">
                  <a:lumMod val="65000"/>
                </a:srgbClr>
              </a:solidFill>
            </a:endParaRPr>
          </a:p>
        </p:txBody>
      </p:sp>
      <p:sp>
        <p:nvSpPr>
          <p:cNvPr id="11" name="Footer Placeholder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solidFill>
                <a:srgbClr val="FFFFFF">
                  <a:lumMod val="65000"/>
                </a:srgbClr>
              </a:solidFill>
            </a:endParaRPr>
          </a:p>
        </p:txBody>
      </p:sp>
      <p:sp>
        <p:nvSpPr>
          <p:cNvPr id="12" name="Slide Number Placeholder 11"/>
          <p:cNvSpPr>
            <a:spLocks noGrp="1" noChangeArrowheads="1"/>
          </p:cNvSpPr>
          <p:nvPr>
            <p:ph type="sldNum" sz="quarter" idx="4"/>
          </p:nvPr>
        </p:nvSpPr>
        <p:spPr bwMode="auto">
          <a:xfrm>
            <a:off x="7478889" y="6248400"/>
            <a:ext cx="10772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3378075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49" r="31892"/>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grpSp>
        <p:nvGrpSpPr>
          <p:cNvPr id="63544" name="Group 1080"/>
          <p:cNvGrpSpPr>
            <a:grpSpLocks/>
          </p:cNvGrpSpPr>
          <p:nvPr userDrawn="1"/>
        </p:nvGrpSpPr>
        <p:grpSpPr bwMode="auto">
          <a:xfrm>
            <a:off x="5873705" y="271464"/>
            <a:ext cx="2895598"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560424">
                <a:lnSpc>
                  <a:spcPct val="85000"/>
                </a:lnSpc>
                <a:buClrTx/>
                <a:buSzTx/>
                <a:buFontTx/>
                <a:buNone/>
              </a:pPr>
              <a:r>
                <a:rPr lang="en-US" sz="1800" b="1" dirty="0">
                  <a:solidFill>
                    <a:srgbClr val="FFFFFF"/>
                  </a:solidFill>
                  <a:latin typeface="Arial"/>
                </a:rPr>
                <a:t>Federal Aviation</a:t>
              </a:r>
            </a:p>
            <a:p>
              <a:pPr defTabSz="560424">
                <a:lnSpc>
                  <a:spcPct val="85000"/>
                </a:lnSpc>
                <a:buClrTx/>
                <a:buSzTx/>
                <a:buFontTx/>
                <a:buNone/>
              </a:pPr>
              <a:r>
                <a:rPr lang="en-US" sz="1800" b="1" dirty="0">
                  <a:solidFill>
                    <a:srgbClr val="FFFFFF"/>
                  </a:solidFill>
                  <a:latin typeface="Arial"/>
                </a:rPr>
                <a:t>Administration</a:t>
              </a:r>
            </a:p>
          </p:txBody>
        </p:sp>
      </p:grpSp>
    </p:spTree>
    <p:extLst>
      <p:ext uri="{BB962C8B-B14F-4D97-AF65-F5344CB8AC3E}">
        <p14:creationId xmlns:p14="http://schemas.microsoft.com/office/powerpoint/2010/main" val="194252452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269773764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2905061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380401019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114931299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descr="PPT template photo_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1523" y="10411"/>
            <a:ext cx="4761999" cy="6858000"/>
          </a:xfrm>
          <a:prstGeom prst="rect">
            <a:avLst/>
          </a:prstGeom>
        </p:spPr>
      </p:pic>
      <p:sp>
        <p:nvSpPr>
          <p:cNvPr id="63490" name="Rectangle 1026"/>
          <p:cNvSpPr>
            <a:spLocks noGrp="1" noChangeArrowheads="1"/>
          </p:cNvSpPr>
          <p:nvPr>
            <p:ph type="ctrTitle"/>
          </p:nvPr>
        </p:nvSpPr>
        <p:spPr>
          <a:xfrm>
            <a:off x="227476" y="354380"/>
            <a:ext cx="4134369"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230651" y="1795830"/>
            <a:ext cx="4108027" cy="1067092"/>
          </a:xfrm>
        </p:spPr>
        <p:txBody>
          <a:bodyPr/>
          <a:lstStyle>
            <a:lvl1pPr marL="0" indent="0">
              <a:buFontTx/>
              <a:buNone/>
              <a:defRPr sz="3200">
                <a:solidFill>
                  <a:schemeClr val="bg2"/>
                </a:solidFill>
              </a:defRPr>
            </a:lvl1pPr>
          </a:lstStyle>
          <a:p>
            <a:pPr lvl="0"/>
            <a:r>
              <a:rPr lang="en-US" noProof="0" dirty="0" smtClean="0"/>
              <a:t>Select to edit master subtitle</a:t>
            </a:r>
          </a:p>
        </p:txBody>
      </p:sp>
      <p:sp>
        <p:nvSpPr>
          <p:cNvPr id="63515" name="Text Box 1051"/>
          <p:cNvSpPr txBox="1">
            <a:spLocks noChangeArrowheads="1"/>
          </p:cNvSpPr>
          <p:nvPr userDrawn="1"/>
        </p:nvSpPr>
        <p:spPr bwMode="auto">
          <a:xfrm>
            <a:off x="270886" y="5317423"/>
            <a:ext cx="405973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a:spcBef>
                <a:spcPct val="50000"/>
              </a:spcBef>
              <a:buClrTx/>
              <a:buSzTx/>
              <a:buFontTx/>
              <a:buNone/>
            </a:pPr>
            <a:r>
              <a:rPr lang="en-US" sz="1600" dirty="0">
                <a:solidFill>
                  <a:srgbClr val="1D2F68"/>
                </a:solidFill>
                <a:latin typeface="Arial" charset="0"/>
              </a:rPr>
              <a:t>Presented to</a:t>
            </a:r>
            <a:r>
              <a:rPr lang="en-US" sz="1600" dirty="0" smtClean="0">
                <a:solidFill>
                  <a:srgbClr val="1D2F68"/>
                </a:solidFill>
                <a:latin typeface="Arial" charset="0"/>
              </a:rPr>
              <a:t>: APP Staff</a:t>
            </a:r>
            <a:endParaRPr lang="en-US" sz="1600" dirty="0">
              <a:solidFill>
                <a:srgbClr val="1D2F68"/>
              </a:solidFill>
              <a:latin typeface="Arial" charset="0"/>
            </a:endParaRPr>
          </a:p>
          <a:p>
            <a:pPr defTabSz="914400">
              <a:spcBef>
                <a:spcPct val="50000"/>
              </a:spcBef>
              <a:buClrTx/>
              <a:buSzTx/>
              <a:buFontTx/>
              <a:buNone/>
            </a:pPr>
            <a:r>
              <a:rPr lang="en-US" sz="1600" dirty="0">
                <a:solidFill>
                  <a:srgbClr val="1D2F68"/>
                </a:solidFill>
                <a:latin typeface="Arial" charset="0"/>
              </a:rPr>
              <a:t>By</a:t>
            </a:r>
            <a:r>
              <a:rPr lang="en-US" sz="1600" dirty="0" smtClean="0">
                <a:solidFill>
                  <a:srgbClr val="1D2F68"/>
                </a:solidFill>
                <a:latin typeface="Arial" charset="0"/>
              </a:rPr>
              <a:t>: Tom Cuddy, APP-400</a:t>
            </a:r>
            <a:endParaRPr lang="en-US" sz="1600" dirty="0">
              <a:solidFill>
                <a:srgbClr val="1D2F68"/>
              </a:solidFill>
              <a:latin typeface="Arial" charset="0"/>
            </a:endParaRPr>
          </a:p>
          <a:p>
            <a:pPr defTabSz="914400">
              <a:spcBef>
                <a:spcPct val="50000"/>
              </a:spcBef>
              <a:buClrTx/>
              <a:buSzTx/>
              <a:buFontTx/>
              <a:buNone/>
            </a:pPr>
            <a:r>
              <a:rPr lang="en-US" sz="1600" dirty="0">
                <a:solidFill>
                  <a:srgbClr val="1D2F68"/>
                </a:solidFill>
                <a:latin typeface="Arial" charset="0"/>
              </a:rPr>
              <a:t>Date</a:t>
            </a:r>
            <a:r>
              <a:rPr lang="en-US" sz="1600" dirty="0" smtClean="0">
                <a:solidFill>
                  <a:srgbClr val="1D2F68"/>
                </a:solidFill>
                <a:latin typeface="Arial" charset="0"/>
              </a:rPr>
              <a:t>: March 9, 2016</a:t>
            </a:r>
            <a:endParaRPr lang="en-US" sz="1600" dirty="0">
              <a:solidFill>
                <a:srgbClr val="1D2F68"/>
              </a:solidFill>
              <a:latin typeface="Arial" charset="0"/>
            </a:endParaRPr>
          </a:p>
        </p:txBody>
      </p:sp>
      <p:grpSp>
        <p:nvGrpSpPr>
          <p:cNvPr id="63544" name="Group 1080"/>
          <p:cNvGrpSpPr>
            <a:grpSpLocks/>
          </p:cNvGrpSpPr>
          <p:nvPr userDrawn="1"/>
        </p:nvGrpSpPr>
        <p:grpSpPr bwMode="auto">
          <a:xfrm>
            <a:off x="5977852" y="177768"/>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lnSpc>
                  <a:spcPct val="85000"/>
                </a:lnSpc>
                <a:buClrTx/>
                <a:buSzTx/>
                <a:buFontTx/>
                <a:buNone/>
              </a:pPr>
              <a:r>
                <a:rPr lang="en-US" sz="1800" b="1">
                  <a:solidFill>
                    <a:srgbClr val="FFFFFF"/>
                  </a:solidFill>
                  <a:latin typeface="Arial" charset="0"/>
                </a:rPr>
                <a:t>Federal Aviation</a:t>
              </a:r>
            </a:p>
            <a:p>
              <a:pPr defTabSz="914400">
                <a:lnSpc>
                  <a:spcPct val="85000"/>
                </a:lnSpc>
                <a:buClrTx/>
                <a:buSzTx/>
                <a:buFontTx/>
                <a:buNone/>
              </a:pPr>
              <a:r>
                <a:rPr lang="en-US" sz="1800" b="1">
                  <a:solidFill>
                    <a:srgbClr val="FFFFFF"/>
                  </a:solidFill>
                  <a:latin typeface="Arial" charset="0"/>
                </a:rPr>
                <a:t>Administration</a:t>
              </a:r>
            </a:p>
          </p:txBody>
        </p:sp>
      </p:grpSp>
      <p:grpSp>
        <p:nvGrpSpPr>
          <p:cNvPr id="9" name="Group 25"/>
          <p:cNvGrpSpPr>
            <a:grpSpLocks/>
          </p:cNvGrpSpPr>
          <p:nvPr userDrawn="1"/>
        </p:nvGrpSpPr>
        <p:grpSpPr bwMode="auto">
          <a:xfrm>
            <a:off x="6997474" y="6097937"/>
            <a:ext cx="2047875" cy="660400"/>
            <a:chOff x="3596" y="3859"/>
            <a:chExt cx="1290" cy="416"/>
          </a:xfrm>
        </p:grpSpPr>
        <p:pic>
          <p:nvPicPr>
            <p:cNvPr id="10" name="Picture 26"/>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lnSpc>
                  <a:spcPct val="85000"/>
                </a:lnSpc>
                <a:buClrTx/>
                <a:buSzTx/>
                <a:buFontTx/>
                <a:buNone/>
              </a:pPr>
              <a:r>
                <a:rPr lang="en-US" sz="1200" b="1" dirty="0">
                  <a:solidFill>
                    <a:srgbClr val="FFFFFF"/>
                  </a:solidFill>
                  <a:latin typeface="Arial" charset="0"/>
                </a:rPr>
                <a:t>Federal Aviation</a:t>
              </a:r>
            </a:p>
            <a:p>
              <a:pPr defTabSz="914400">
                <a:lnSpc>
                  <a:spcPct val="85000"/>
                </a:lnSpc>
                <a:buClrTx/>
                <a:buSzTx/>
                <a:buFontTx/>
                <a:buNone/>
              </a:pPr>
              <a:r>
                <a:rPr lang="en-US" sz="1200" b="1" dirty="0">
                  <a:solidFill>
                    <a:srgbClr val="FFFFFF"/>
                  </a:solidFill>
                  <a:latin typeface="Arial" charset="0"/>
                </a:rPr>
                <a:t>Administration</a:t>
              </a:r>
            </a:p>
          </p:txBody>
        </p:sp>
      </p:grpSp>
    </p:spTree>
    <p:extLst>
      <p:ext uri="{BB962C8B-B14F-4D97-AF65-F5344CB8AC3E}">
        <p14:creationId xmlns:p14="http://schemas.microsoft.com/office/powerpoint/2010/main" val="227474963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solidFill>
                <a:srgbClr val="FFFFFF">
                  <a:lumMod val="65000"/>
                </a:srgbClr>
              </a:solidFill>
            </a:endParaRPr>
          </a:p>
        </p:txBody>
      </p:sp>
      <p:sp>
        <p:nvSpPr>
          <p:cNvPr id="11" name="Footer Placeholder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solidFill>
                <a:srgbClr val="FFFFFF">
                  <a:lumMod val="65000"/>
                </a:srgbClr>
              </a:solidFill>
            </a:endParaRPr>
          </a:p>
        </p:txBody>
      </p:sp>
      <p:sp>
        <p:nvSpPr>
          <p:cNvPr id="12" name="Slide Number Placeholder 11"/>
          <p:cNvSpPr>
            <a:spLocks noGrp="1" noChangeArrowheads="1"/>
          </p:cNvSpPr>
          <p:nvPr>
            <p:ph type="sldNum" sz="quarter" idx="4"/>
          </p:nvPr>
        </p:nvSpPr>
        <p:spPr bwMode="auto">
          <a:xfrm>
            <a:off x="7478889" y="6248400"/>
            <a:ext cx="10772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2932129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43815154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180159044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334221930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3311678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9" y="6248400"/>
            <a:ext cx="1672032"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5" name="Footer Placeholder 4"/>
          <p:cNvSpPr>
            <a:spLocks noGrp="1"/>
          </p:cNvSpPr>
          <p:nvPr>
            <p:ph type="ftr" sz="quarter" idx="11"/>
          </p:nvPr>
        </p:nvSpPr>
        <p:spPr>
          <a:xfrm>
            <a:off x="2196798" y="6248400"/>
            <a:ext cx="2895600"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6" name="Slide Number Placeholder 5"/>
          <p:cNvSpPr>
            <a:spLocks noGrp="1"/>
          </p:cNvSpPr>
          <p:nvPr>
            <p:ph type="sldNum" sz="quarter" idx="12"/>
          </p:nvPr>
        </p:nvSpPr>
        <p:spPr>
          <a:xfrm>
            <a:off x="6636504" y="6248400"/>
            <a:ext cx="1905000" cy="457200"/>
          </a:xfrm>
        </p:spPr>
        <p:txBody>
          <a:bodyPr/>
          <a:lstStyle>
            <a:lvl1pPr>
              <a:defRPr/>
            </a:lvl1pPr>
          </a:lstStyle>
          <a:p>
            <a:fld id="{78D3ABA1-EA94-43C0-B992-7CBCC31144F1}"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372083593"/>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descr="PPT template photo_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1523" y="10411"/>
            <a:ext cx="4761999" cy="6858000"/>
          </a:xfrm>
          <a:prstGeom prst="rect">
            <a:avLst/>
          </a:prstGeom>
        </p:spPr>
      </p:pic>
      <p:sp>
        <p:nvSpPr>
          <p:cNvPr id="63490" name="Rectangle 1026"/>
          <p:cNvSpPr>
            <a:spLocks noGrp="1" noChangeArrowheads="1"/>
          </p:cNvSpPr>
          <p:nvPr>
            <p:ph type="ctrTitle"/>
          </p:nvPr>
        </p:nvSpPr>
        <p:spPr>
          <a:xfrm>
            <a:off x="227476" y="354380"/>
            <a:ext cx="4134369"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230651" y="1795830"/>
            <a:ext cx="4108027" cy="1067092"/>
          </a:xfrm>
        </p:spPr>
        <p:txBody>
          <a:bodyPr/>
          <a:lstStyle>
            <a:lvl1pPr marL="0" indent="0">
              <a:buFontTx/>
              <a:buNone/>
              <a:defRPr sz="3200">
                <a:solidFill>
                  <a:schemeClr val="bg2"/>
                </a:solidFill>
              </a:defRPr>
            </a:lvl1pPr>
          </a:lstStyle>
          <a:p>
            <a:pPr lvl="0"/>
            <a:r>
              <a:rPr lang="en-US" noProof="0" dirty="0" smtClean="0"/>
              <a:t>Select to edit master subtitle</a:t>
            </a:r>
          </a:p>
        </p:txBody>
      </p:sp>
      <p:sp>
        <p:nvSpPr>
          <p:cNvPr id="63515" name="Text Box 1051"/>
          <p:cNvSpPr txBox="1">
            <a:spLocks noChangeArrowheads="1"/>
          </p:cNvSpPr>
          <p:nvPr userDrawn="1"/>
        </p:nvSpPr>
        <p:spPr bwMode="auto">
          <a:xfrm>
            <a:off x="270886" y="5317423"/>
            <a:ext cx="405973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a:spcBef>
                <a:spcPct val="50000"/>
              </a:spcBef>
              <a:buClrTx/>
              <a:buSzTx/>
              <a:buFontTx/>
              <a:buNone/>
            </a:pPr>
            <a:r>
              <a:rPr lang="en-US" sz="1600" dirty="0">
                <a:solidFill>
                  <a:srgbClr val="1D2F68"/>
                </a:solidFill>
                <a:latin typeface="Arial" charset="0"/>
              </a:rPr>
              <a:t>Presented to</a:t>
            </a:r>
            <a:r>
              <a:rPr lang="en-US" sz="1600" dirty="0" smtClean="0">
                <a:solidFill>
                  <a:srgbClr val="1D2F68"/>
                </a:solidFill>
                <a:latin typeface="Arial" charset="0"/>
              </a:rPr>
              <a:t>: APP Staff</a:t>
            </a:r>
            <a:endParaRPr lang="en-US" sz="1600" dirty="0">
              <a:solidFill>
                <a:srgbClr val="1D2F68"/>
              </a:solidFill>
              <a:latin typeface="Arial" charset="0"/>
            </a:endParaRPr>
          </a:p>
          <a:p>
            <a:pPr defTabSz="914400">
              <a:spcBef>
                <a:spcPct val="50000"/>
              </a:spcBef>
              <a:buClrTx/>
              <a:buSzTx/>
              <a:buFontTx/>
              <a:buNone/>
            </a:pPr>
            <a:r>
              <a:rPr lang="en-US" sz="1600" dirty="0">
                <a:solidFill>
                  <a:srgbClr val="1D2F68"/>
                </a:solidFill>
                <a:latin typeface="Arial" charset="0"/>
              </a:rPr>
              <a:t>By</a:t>
            </a:r>
            <a:r>
              <a:rPr lang="en-US" sz="1600" dirty="0" smtClean="0">
                <a:solidFill>
                  <a:srgbClr val="1D2F68"/>
                </a:solidFill>
                <a:latin typeface="Arial" charset="0"/>
              </a:rPr>
              <a:t>: Tom Cuddy, APP-400</a:t>
            </a:r>
            <a:endParaRPr lang="en-US" sz="1600" dirty="0">
              <a:solidFill>
                <a:srgbClr val="1D2F68"/>
              </a:solidFill>
              <a:latin typeface="Arial" charset="0"/>
            </a:endParaRPr>
          </a:p>
          <a:p>
            <a:pPr defTabSz="914400">
              <a:spcBef>
                <a:spcPct val="50000"/>
              </a:spcBef>
              <a:buClrTx/>
              <a:buSzTx/>
              <a:buFontTx/>
              <a:buNone/>
            </a:pPr>
            <a:r>
              <a:rPr lang="en-US" sz="1600" dirty="0">
                <a:solidFill>
                  <a:srgbClr val="1D2F68"/>
                </a:solidFill>
                <a:latin typeface="Arial" charset="0"/>
              </a:rPr>
              <a:t>Date</a:t>
            </a:r>
            <a:r>
              <a:rPr lang="en-US" sz="1600" dirty="0" smtClean="0">
                <a:solidFill>
                  <a:srgbClr val="1D2F68"/>
                </a:solidFill>
                <a:latin typeface="Arial" charset="0"/>
              </a:rPr>
              <a:t>: March 9, 2016</a:t>
            </a:r>
            <a:endParaRPr lang="en-US" sz="1600" dirty="0">
              <a:solidFill>
                <a:srgbClr val="1D2F68"/>
              </a:solidFill>
              <a:latin typeface="Arial" charset="0"/>
            </a:endParaRPr>
          </a:p>
        </p:txBody>
      </p:sp>
      <p:grpSp>
        <p:nvGrpSpPr>
          <p:cNvPr id="63544" name="Group 1080"/>
          <p:cNvGrpSpPr>
            <a:grpSpLocks/>
          </p:cNvGrpSpPr>
          <p:nvPr userDrawn="1"/>
        </p:nvGrpSpPr>
        <p:grpSpPr bwMode="auto">
          <a:xfrm>
            <a:off x="5977852" y="177768"/>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lnSpc>
                  <a:spcPct val="85000"/>
                </a:lnSpc>
                <a:buClrTx/>
                <a:buSzTx/>
                <a:buFontTx/>
                <a:buNone/>
              </a:pPr>
              <a:r>
                <a:rPr lang="en-US" sz="1800" b="1">
                  <a:solidFill>
                    <a:srgbClr val="FFFFFF"/>
                  </a:solidFill>
                  <a:latin typeface="Arial" charset="0"/>
                </a:rPr>
                <a:t>Federal Aviation</a:t>
              </a:r>
            </a:p>
            <a:p>
              <a:pPr defTabSz="914400">
                <a:lnSpc>
                  <a:spcPct val="85000"/>
                </a:lnSpc>
                <a:buClrTx/>
                <a:buSzTx/>
                <a:buFontTx/>
                <a:buNone/>
              </a:pPr>
              <a:r>
                <a:rPr lang="en-US" sz="1800" b="1">
                  <a:solidFill>
                    <a:srgbClr val="FFFFFF"/>
                  </a:solidFill>
                  <a:latin typeface="Arial" charset="0"/>
                </a:rPr>
                <a:t>Administration</a:t>
              </a:r>
            </a:p>
          </p:txBody>
        </p:sp>
      </p:grpSp>
      <p:grpSp>
        <p:nvGrpSpPr>
          <p:cNvPr id="9" name="Group 25"/>
          <p:cNvGrpSpPr>
            <a:grpSpLocks/>
          </p:cNvGrpSpPr>
          <p:nvPr userDrawn="1"/>
        </p:nvGrpSpPr>
        <p:grpSpPr bwMode="auto">
          <a:xfrm>
            <a:off x="6997474" y="6097937"/>
            <a:ext cx="2047875" cy="660400"/>
            <a:chOff x="3596" y="3859"/>
            <a:chExt cx="1290" cy="416"/>
          </a:xfrm>
        </p:grpSpPr>
        <p:pic>
          <p:nvPicPr>
            <p:cNvPr id="10" name="Picture 26"/>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lnSpc>
                  <a:spcPct val="85000"/>
                </a:lnSpc>
                <a:buClrTx/>
                <a:buSzTx/>
                <a:buFontTx/>
                <a:buNone/>
              </a:pPr>
              <a:r>
                <a:rPr lang="en-US" sz="1200" b="1" dirty="0">
                  <a:solidFill>
                    <a:srgbClr val="FFFFFF"/>
                  </a:solidFill>
                  <a:latin typeface="Arial" charset="0"/>
                </a:rPr>
                <a:t>Federal Aviation</a:t>
              </a:r>
            </a:p>
            <a:p>
              <a:pPr defTabSz="914400">
                <a:lnSpc>
                  <a:spcPct val="85000"/>
                </a:lnSpc>
                <a:buClrTx/>
                <a:buSzTx/>
                <a:buFontTx/>
                <a:buNone/>
              </a:pPr>
              <a:r>
                <a:rPr lang="en-US" sz="1200" b="1" dirty="0">
                  <a:solidFill>
                    <a:srgbClr val="FFFFFF"/>
                  </a:solidFill>
                  <a:latin typeface="Arial" charset="0"/>
                </a:rPr>
                <a:t>Administration</a:t>
              </a:r>
            </a:p>
          </p:txBody>
        </p:sp>
      </p:grpSp>
    </p:spTree>
    <p:extLst>
      <p:ext uri="{BB962C8B-B14F-4D97-AF65-F5344CB8AC3E}">
        <p14:creationId xmlns:p14="http://schemas.microsoft.com/office/powerpoint/2010/main" val="157883287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solidFill>
                <a:srgbClr val="FFFFFF">
                  <a:lumMod val="65000"/>
                </a:srgbClr>
              </a:solidFill>
            </a:endParaRPr>
          </a:p>
        </p:txBody>
      </p:sp>
      <p:sp>
        <p:nvSpPr>
          <p:cNvPr id="11" name="Footer Placeholder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solidFill>
                <a:srgbClr val="FFFFFF">
                  <a:lumMod val="65000"/>
                </a:srgbClr>
              </a:solidFill>
            </a:endParaRPr>
          </a:p>
        </p:txBody>
      </p:sp>
      <p:sp>
        <p:nvSpPr>
          <p:cNvPr id="12" name="Slide Number Placeholder 11"/>
          <p:cNvSpPr>
            <a:spLocks noGrp="1" noChangeArrowheads="1"/>
          </p:cNvSpPr>
          <p:nvPr>
            <p:ph type="sldNum" sz="quarter" idx="4"/>
          </p:nvPr>
        </p:nvSpPr>
        <p:spPr bwMode="auto">
          <a:xfrm>
            <a:off x="7478889" y="6248400"/>
            <a:ext cx="10772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41848257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1271894635"/>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2968194155"/>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3511568833"/>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365727284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descr="PPT template photo_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1523" y="10411"/>
            <a:ext cx="4761999" cy="6858000"/>
          </a:xfrm>
          <a:prstGeom prst="rect">
            <a:avLst/>
          </a:prstGeom>
        </p:spPr>
      </p:pic>
      <p:sp>
        <p:nvSpPr>
          <p:cNvPr id="63490" name="Rectangle 1026"/>
          <p:cNvSpPr>
            <a:spLocks noGrp="1" noChangeArrowheads="1"/>
          </p:cNvSpPr>
          <p:nvPr>
            <p:ph type="ctrTitle"/>
          </p:nvPr>
        </p:nvSpPr>
        <p:spPr>
          <a:xfrm>
            <a:off x="227476" y="354380"/>
            <a:ext cx="4134369"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230651" y="1795830"/>
            <a:ext cx="4108027" cy="1067092"/>
          </a:xfrm>
        </p:spPr>
        <p:txBody>
          <a:bodyPr/>
          <a:lstStyle>
            <a:lvl1pPr marL="0" indent="0">
              <a:buFontTx/>
              <a:buNone/>
              <a:defRPr sz="3200">
                <a:solidFill>
                  <a:schemeClr val="bg2"/>
                </a:solidFill>
              </a:defRPr>
            </a:lvl1pPr>
          </a:lstStyle>
          <a:p>
            <a:pPr lvl="0"/>
            <a:r>
              <a:rPr lang="en-US" noProof="0" dirty="0" smtClean="0"/>
              <a:t>Select to edit master subtitle</a:t>
            </a:r>
          </a:p>
        </p:txBody>
      </p:sp>
      <p:sp>
        <p:nvSpPr>
          <p:cNvPr id="63515" name="Text Box 1051"/>
          <p:cNvSpPr txBox="1">
            <a:spLocks noChangeArrowheads="1"/>
          </p:cNvSpPr>
          <p:nvPr userDrawn="1"/>
        </p:nvSpPr>
        <p:spPr bwMode="auto">
          <a:xfrm>
            <a:off x="270886" y="5317423"/>
            <a:ext cx="405973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a:spcBef>
                <a:spcPct val="50000"/>
              </a:spcBef>
              <a:buClrTx/>
              <a:buSzTx/>
              <a:buFontTx/>
              <a:buNone/>
            </a:pPr>
            <a:r>
              <a:rPr lang="en-US" sz="1600" dirty="0">
                <a:solidFill>
                  <a:srgbClr val="1D2F68"/>
                </a:solidFill>
                <a:latin typeface="Arial" charset="0"/>
              </a:rPr>
              <a:t>Presented to</a:t>
            </a:r>
            <a:r>
              <a:rPr lang="en-US" sz="1600" dirty="0" smtClean="0">
                <a:solidFill>
                  <a:srgbClr val="1D2F68"/>
                </a:solidFill>
                <a:latin typeface="Arial" charset="0"/>
              </a:rPr>
              <a:t>: APP Staff</a:t>
            </a:r>
            <a:endParaRPr lang="en-US" sz="1600" dirty="0">
              <a:solidFill>
                <a:srgbClr val="1D2F68"/>
              </a:solidFill>
              <a:latin typeface="Arial" charset="0"/>
            </a:endParaRPr>
          </a:p>
          <a:p>
            <a:pPr defTabSz="914400">
              <a:spcBef>
                <a:spcPct val="50000"/>
              </a:spcBef>
              <a:buClrTx/>
              <a:buSzTx/>
              <a:buFontTx/>
              <a:buNone/>
            </a:pPr>
            <a:r>
              <a:rPr lang="en-US" sz="1600" dirty="0">
                <a:solidFill>
                  <a:srgbClr val="1D2F68"/>
                </a:solidFill>
                <a:latin typeface="Arial" charset="0"/>
              </a:rPr>
              <a:t>By</a:t>
            </a:r>
            <a:r>
              <a:rPr lang="en-US" sz="1600" dirty="0" smtClean="0">
                <a:solidFill>
                  <a:srgbClr val="1D2F68"/>
                </a:solidFill>
                <a:latin typeface="Arial" charset="0"/>
              </a:rPr>
              <a:t>: Tom Cuddy, APP-400</a:t>
            </a:r>
            <a:endParaRPr lang="en-US" sz="1600" dirty="0">
              <a:solidFill>
                <a:srgbClr val="1D2F68"/>
              </a:solidFill>
              <a:latin typeface="Arial" charset="0"/>
            </a:endParaRPr>
          </a:p>
          <a:p>
            <a:pPr defTabSz="914400">
              <a:spcBef>
                <a:spcPct val="50000"/>
              </a:spcBef>
              <a:buClrTx/>
              <a:buSzTx/>
              <a:buFontTx/>
              <a:buNone/>
            </a:pPr>
            <a:r>
              <a:rPr lang="en-US" sz="1600" dirty="0">
                <a:solidFill>
                  <a:srgbClr val="1D2F68"/>
                </a:solidFill>
                <a:latin typeface="Arial" charset="0"/>
              </a:rPr>
              <a:t>Date</a:t>
            </a:r>
            <a:r>
              <a:rPr lang="en-US" sz="1600" dirty="0" smtClean="0">
                <a:solidFill>
                  <a:srgbClr val="1D2F68"/>
                </a:solidFill>
                <a:latin typeface="Arial" charset="0"/>
              </a:rPr>
              <a:t>: March 9, 2016</a:t>
            </a:r>
            <a:endParaRPr lang="en-US" sz="1600" dirty="0">
              <a:solidFill>
                <a:srgbClr val="1D2F68"/>
              </a:solidFill>
              <a:latin typeface="Arial" charset="0"/>
            </a:endParaRPr>
          </a:p>
        </p:txBody>
      </p:sp>
      <p:grpSp>
        <p:nvGrpSpPr>
          <p:cNvPr id="63544" name="Group 1080"/>
          <p:cNvGrpSpPr>
            <a:grpSpLocks/>
          </p:cNvGrpSpPr>
          <p:nvPr userDrawn="1"/>
        </p:nvGrpSpPr>
        <p:grpSpPr bwMode="auto">
          <a:xfrm>
            <a:off x="5977852" y="177768"/>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lnSpc>
                  <a:spcPct val="85000"/>
                </a:lnSpc>
                <a:buClrTx/>
                <a:buSzTx/>
                <a:buFontTx/>
                <a:buNone/>
              </a:pPr>
              <a:r>
                <a:rPr lang="en-US" sz="1800" b="1">
                  <a:solidFill>
                    <a:srgbClr val="FFFFFF"/>
                  </a:solidFill>
                  <a:latin typeface="Arial" charset="0"/>
                </a:rPr>
                <a:t>Federal Aviation</a:t>
              </a:r>
            </a:p>
            <a:p>
              <a:pPr defTabSz="914400">
                <a:lnSpc>
                  <a:spcPct val="85000"/>
                </a:lnSpc>
                <a:buClrTx/>
                <a:buSzTx/>
                <a:buFontTx/>
                <a:buNone/>
              </a:pPr>
              <a:r>
                <a:rPr lang="en-US" sz="1800" b="1">
                  <a:solidFill>
                    <a:srgbClr val="FFFFFF"/>
                  </a:solidFill>
                  <a:latin typeface="Arial" charset="0"/>
                </a:rPr>
                <a:t>Administration</a:t>
              </a:r>
            </a:p>
          </p:txBody>
        </p:sp>
      </p:grpSp>
      <p:grpSp>
        <p:nvGrpSpPr>
          <p:cNvPr id="9" name="Group 25"/>
          <p:cNvGrpSpPr>
            <a:grpSpLocks/>
          </p:cNvGrpSpPr>
          <p:nvPr userDrawn="1"/>
        </p:nvGrpSpPr>
        <p:grpSpPr bwMode="auto">
          <a:xfrm>
            <a:off x="6997474" y="6097937"/>
            <a:ext cx="2047875" cy="660400"/>
            <a:chOff x="3596" y="3859"/>
            <a:chExt cx="1290" cy="416"/>
          </a:xfrm>
        </p:grpSpPr>
        <p:pic>
          <p:nvPicPr>
            <p:cNvPr id="10" name="Picture 26"/>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lnSpc>
                  <a:spcPct val="85000"/>
                </a:lnSpc>
                <a:buClrTx/>
                <a:buSzTx/>
                <a:buFontTx/>
                <a:buNone/>
              </a:pPr>
              <a:r>
                <a:rPr lang="en-US" sz="1200" b="1" dirty="0">
                  <a:solidFill>
                    <a:srgbClr val="FFFFFF"/>
                  </a:solidFill>
                  <a:latin typeface="Arial" charset="0"/>
                </a:rPr>
                <a:t>Federal Aviation</a:t>
              </a:r>
            </a:p>
            <a:p>
              <a:pPr defTabSz="914400">
                <a:lnSpc>
                  <a:spcPct val="85000"/>
                </a:lnSpc>
                <a:buClrTx/>
                <a:buSzTx/>
                <a:buFontTx/>
                <a:buNone/>
              </a:pPr>
              <a:r>
                <a:rPr lang="en-US" sz="1200" b="1" dirty="0">
                  <a:solidFill>
                    <a:srgbClr val="FFFFFF"/>
                  </a:solidFill>
                  <a:latin typeface="Arial" charset="0"/>
                </a:rPr>
                <a:t>Administration</a:t>
              </a:r>
            </a:p>
          </p:txBody>
        </p:sp>
      </p:grpSp>
    </p:spTree>
    <p:extLst>
      <p:ext uri="{BB962C8B-B14F-4D97-AF65-F5344CB8AC3E}">
        <p14:creationId xmlns:p14="http://schemas.microsoft.com/office/powerpoint/2010/main" val="3989924426"/>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solidFill>
                <a:srgbClr val="FFFFFF">
                  <a:lumMod val="65000"/>
                </a:srgbClr>
              </a:solidFill>
            </a:endParaRPr>
          </a:p>
        </p:txBody>
      </p:sp>
      <p:sp>
        <p:nvSpPr>
          <p:cNvPr id="11" name="Footer Placeholder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solidFill>
                <a:srgbClr val="FFFFFF">
                  <a:lumMod val="65000"/>
                </a:srgbClr>
              </a:solidFill>
            </a:endParaRPr>
          </a:p>
        </p:txBody>
      </p:sp>
      <p:sp>
        <p:nvSpPr>
          <p:cNvPr id="12" name="Slide Number Placeholder 11"/>
          <p:cNvSpPr>
            <a:spLocks noGrp="1" noChangeArrowheads="1"/>
          </p:cNvSpPr>
          <p:nvPr>
            <p:ph type="sldNum" sz="quarter" idx="4"/>
          </p:nvPr>
        </p:nvSpPr>
        <p:spPr bwMode="auto">
          <a:xfrm>
            <a:off x="7478889" y="6248400"/>
            <a:ext cx="10772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099754534"/>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2835554825"/>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286510128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29" y="1508129"/>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9"/>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099772369"/>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283950775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320585866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descr="sunrise_plane_powerpoin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0063" y="0"/>
            <a:ext cx="3563937" cy="6872288"/>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grpSp>
        <p:nvGrpSpPr>
          <p:cNvPr id="63544" name="Group 1080"/>
          <p:cNvGrpSpPr>
            <a:grpSpLocks/>
          </p:cNvGrpSpPr>
          <p:nvPr userDrawn="1"/>
        </p:nvGrpSpPr>
        <p:grpSpPr bwMode="auto">
          <a:xfrm>
            <a:off x="5873750" y="269875"/>
            <a:ext cx="2895600" cy="911225"/>
            <a:chOff x="3700" y="170"/>
            <a:chExt cx="1824" cy="574"/>
          </a:xfrm>
        </p:grpSpPr>
        <p:pic>
          <p:nvPicPr>
            <p:cNvPr id="63543" name="Picture 1079" descr="NEW FAA LOGO"/>
            <p:cNvPicPr>
              <a:picLocks noChangeAspect="1" noChangeArrowheads="1"/>
            </p:cNvPicPr>
            <p:nvPr userDrawn="1"/>
          </p:nvPicPr>
          <p:blipFill>
            <a:blip r:embed="rId3" cstate="print">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lnSpc>
                  <a:spcPct val="85000"/>
                </a:lnSpc>
                <a:buClrTx/>
                <a:buSzTx/>
                <a:buFontTx/>
                <a:buNone/>
              </a:pPr>
              <a:r>
                <a:rPr lang="en-US" sz="1800" b="1">
                  <a:solidFill>
                    <a:srgbClr val="FFFFFF"/>
                  </a:solidFill>
                  <a:latin typeface="Arial" charset="0"/>
                </a:rPr>
                <a:t>Federal Aviation</a:t>
              </a:r>
            </a:p>
            <a:p>
              <a:pPr defTabSz="914400">
                <a:lnSpc>
                  <a:spcPct val="85000"/>
                </a:lnSpc>
                <a:buClrTx/>
                <a:buSzTx/>
                <a:buFontTx/>
                <a:buNone/>
              </a:pPr>
              <a:r>
                <a:rPr lang="en-US" sz="1800" b="1">
                  <a:solidFill>
                    <a:srgbClr val="FFFFFF"/>
                  </a:solidFill>
                  <a:latin typeface="Arial" charset="0"/>
                </a:rPr>
                <a:t>Administration</a:t>
              </a:r>
            </a:p>
          </p:txBody>
        </p:sp>
      </p:grpSp>
    </p:spTree>
    <p:extLst>
      <p:ext uri="{BB962C8B-B14F-4D97-AF65-F5344CB8AC3E}">
        <p14:creationId xmlns:p14="http://schemas.microsoft.com/office/powerpoint/2010/main" val="12910391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200"/>
            </a:lvl1pPr>
            <a:lvl2pPr>
              <a:defRPr sz="18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504912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2C31DB5-17D4-46ED-8899-74ED9E46E46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368039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9495DE5-07FC-4825-8933-37F08DF94E8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76539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5B1F7D1-2122-4304-949C-D207E7956B7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765912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E7C9D56-2E9B-4E37-B32B-F5F5B7DE9A4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211368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69CA2E2-8E35-4380-B3B9-FE83803B880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741583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A983674-EF1A-487E-A574-47CBF69FA5A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10640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642383609"/>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2FBD54E-83E2-4CDE-AD02-81960CB0475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325321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3B5C181-E393-458E-8873-63653E23B09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424160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B32B3BB-1781-40BB-AC3B-45929C56DFA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904406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descr="sunrise_plane_powerpoin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0063" y="0"/>
            <a:ext cx="3563937" cy="6872288"/>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grpSp>
        <p:nvGrpSpPr>
          <p:cNvPr id="63544" name="Group 1080"/>
          <p:cNvGrpSpPr>
            <a:grpSpLocks/>
          </p:cNvGrpSpPr>
          <p:nvPr userDrawn="1"/>
        </p:nvGrpSpPr>
        <p:grpSpPr bwMode="auto">
          <a:xfrm>
            <a:off x="5873750" y="269875"/>
            <a:ext cx="2895600" cy="911225"/>
            <a:chOff x="3700" y="170"/>
            <a:chExt cx="1824" cy="574"/>
          </a:xfrm>
        </p:grpSpPr>
        <p:pic>
          <p:nvPicPr>
            <p:cNvPr id="63543" name="Picture 1079" descr="NEW FAA LOGO"/>
            <p:cNvPicPr>
              <a:picLocks noChangeAspect="1" noChangeArrowheads="1"/>
            </p:cNvPicPr>
            <p:nvPr userDrawn="1"/>
          </p:nvPicPr>
          <p:blipFill>
            <a:blip r:embed="rId3" cstate="print">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lnSpc>
                  <a:spcPct val="85000"/>
                </a:lnSpc>
                <a:buClrTx/>
                <a:buSzTx/>
                <a:buFontTx/>
                <a:buNone/>
              </a:pPr>
              <a:r>
                <a:rPr lang="en-US" sz="1800" b="1">
                  <a:solidFill>
                    <a:srgbClr val="FFFFFF"/>
                  </a:solidFill>
                  <a:latin typeface="Arial" charset="0"/>
                </a:rPr>
                <a:t>Federal Aviation</a:t>
              </a:r>
            </a:p>
            <a:p>
              <a:pPr defTabSz="914400">
                <a:lnSpc>
                  <a:spcPct val="85000"/>
                </a:lnSpc>
                <a:buClrTx/>
                <a:buSzTx/>
                <a:buFontTx/>
                <a:buNone/>
              </a:pPr>
              <a:r>
                <a:rPr lang="en-US" sz="1800" b="1">
                  <a:solidFill>
                    <a:srgbClr val="FFFFFF"/>
                  </a:solidFill>
                  <a:latin typeface="Arial" charset="0"/>
                </a:rPr>
                <a:t>Administration</a:t>
              </a:r>
            </a:p>
          </p:txBody>
        </p:sp>
      </p:grpSp>
    </p:spTree>
    <p:extLst>
      <p:ext uri="{BB962C8B-B14F-4D97-AF65-F5344CB8AC3E}">
        <p14:creationId xmlns:p14="http://schemas.microsoft.com/office/powerpoint/2010/main" val="10686877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200"/>
            </a:lvl1pPr>
            <a:lvl2pPr>
              <a:defRPr sz="18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39307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2C31DB5-17D4-46ED-8899-74ED9E46E46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591785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9495DE5-07FC-4825-8933-37F08DF94E8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59210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5B1F7D1-2122-4304-949C-D207E7956B7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835874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E7C9D56-2E9B-4E37-B32B-F5F5B7DE9A4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105649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69CA2E2-8E35-4380-B3B9-FE83803B880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13129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447244913"/>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A983674-EF1A-487E-A574-47CBF69FA5A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022354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2FBD54E-83E2-4CDE-AD02-81960CB0475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84408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3B5C181-E393-458E-8873-63653E23B09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858950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B32B3BB-1781-40BB-AC3B-45929C56DFA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028739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81"/>
          <p:cNvPicPr>
            <a:picLocks noChangeAspect="1" noChangeArrowheads="1"/>
          </p:cNvPicPr>
          <p:nvPr userDrawn="1"/>
        </p:nvPicPr>
        <p:blipFill>
          <a:blip r:embed="rId2">
            <a:extLst>
              <a:ext uri="{28A0092B-C50C-407E-A947-70E740481C1C}">
                <a14:useLocalDpi xmlns:a14="http://schemas.microsoft.com/office/drawing/2010/main" val="0"/>
              </a:ext>
            </a:extLst>
          </a:blip>
          <a:srcRect l="848" r="31892"/>
          <a:stretch>
            <a:fillRect/>
          </a:stretch>
        </p:blipFill>
        <p:spPr bwMode="auto">
          <a:xfrm>
            <a:off x="5578475" y="-1588"/>
            <a:ext cx="3565525"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71463"/>
            <a:ext cx="2895600" cy="909637"/>
            <a:chOff x="3700" y="171"/>
            <a:chExt cx="1824" cy="573"/>
          </a:xfrm>
        </p:grpSpPr>
        <p:pic>
          <p:nvPicPr>
            <p:cNvPr id="6"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560388">
                <a:defRPr>
                  <a:solidFill>
                    <a:schemeClr val="tx1"/>
                  </a:solidFill>
                  <a:latin typeface="Arial" charset="0"/>
                </a:defRPr>
              </a:lvl1pPr>
              <a:lvl2pPr marL="742950" indent="-285750" defTabSz="560388">
                <a:defRPr>
                  <a:solidFill>
                    <a:schemeClr val="tx1"/>
                  </a:solidFill>
                  <a:latin typeface="Arial" charset="0"/>
                </a:defRPr>
              </a:lvl2pPr>
              <a:lvl3pPr marL="1143000" indent="-228600" defTabSz="560388">
                <a:defRPr>
                  <a:solidFill>
                    <a:schemeClr val="tx1"/>
                  </a:solidFill>
                  <a:latin typeface="Arial" charset="0"/>
                </a:defRPr>
              </a:lvl3pPr>
              <a:lvl4pPr marL="1600200" indent="-228600" defTabSz="560388">
                <a:defRPr>
                  <a:solidFill>
                    <a:schemeClr val="tx1"/>
                  </a:solidFill>
                  <a:latin typeface="Arial" charset="0"/>
                </a:defRPr>
              </a:lvl4pPr>
              <a:lvl5pPr marL="2057400" indent="-228600" defTabSz="560388">
                <a:defRPr>
                  <a:solidFill>
                    <a:schemeClr val="tx1"/>
                  </a:solidFill>
                  <a:latin typeface="Arial" charset="0"/>
                </a:defRPr>
              </a:lvl5pPr>
              <a:lvl6pPr marL="2514600" indent="-228600" defTabSz="560388" fontAlgn="base">
                <a:spcBef>
                  <a:spcPct val="0"/>
                </a:spcBef>
                <a:spcAft>
                  <a:spcPct val="0"/>
                </a:spcAft>
                <a:defRPr>
                  <a:solidFill>
                    <a:schemeClr val="tx1"/>
                  </a:solidFill>
                  <a:latin typeface="Arial" charset="0"/>
                </a:defRPr>
              </a:lvl6pPr>
              <a:lvl7pPr marL="2971800" indent="-228600" defTabSz="560388" fontAlgn="base">
                <a:spcBef>
                  <a:spcPct val="0"/>
                </a:spcBef>
                <a:spcAft>
                  <a:spcPct val="0"/>
                </a:spcAft>
                <a:defRPr>
                  <a:solidFill>
                    <a:schemeClr val="tx1"/>
                  </a:solidFill>
                  <a:latin typeface="Arial" charset="0"/>
                </a:defRPr>
              </a:lvl7pPr>
              <a:lvl8pPr marL="3429000" indent="-228600" defTabSz="560388" fontAlgn="base">
                <a:spcBef>
                  <a:spcPct val="0"/>
                </a:spcBef>
                <a:spcAft>
                  <a:spcPct val="0"/>
                </a:spcAft>
                <a:defRPr>
                  <a:solidFill>
                    <a:schemeClr val="tx1"/>
                  </a:solidFill>
                  <a:latin typeface="Arial" charset="0"/>
                </a:defRPr>
              </a:lvl8pPr>
              <a:lvl9pPr marL="3886200" indent="-228600" defTabSz="560388" fontAlgn="base">
                <a:spcBef>
                  <a:spcPct val="0"/>
                </a:spcBef>
                <a:spcAft>
                  <a:spcPct val="0"/>
                </a:spcAft>
                <a:defRPr>
                  <a:solidFill>
                    <a:schemeClr val="tx1"/>
                  </a:solidFill>
                  <a:latin typeface="Arial" charset="0"/>
                </a:defRPr>
              </a:lvl9pPr>
            </a:lstStyle>
            <a:p>
              <a:pPr>
                <a:lnSpc>
                  <a:spcPct val="85000"/>
                </a:lnSpc>
                <a:buClrTx/>
                <a:buSzTx/>
                <a:buFontTx/>
                <a:buNone/>
                <a:defRPr/>
              </a:pPr>
              <a:r>
                <a:rPr lang="en-US" sz="1800" b="1" smtClean="0">
                  <a:solidFill>
                    <a:srgbClr val="FFFFFF"/>
                  </a:solidFill>
                  <a:cs typeface="Arial" charset="0"/>
                </a:rPr>
                <a:t>Federal Aviation</a:t>
              </a:r>
            </a:p>
            <a:p>
              <a:pPr>
                <a:lnSpc>
                  <a:spcPct val="85000"/>
                </a:lnSpc>
                <a:buClrTx/>
                <a:buSzTx/>
                <a:buFontTx/>
                <a:buNone/>
                <a:defRPr/>
              </a:pPr>
              <a:r>
                <a:rPr lang="en-US" sz="1800" b="1" smtClean="0">
                  <a:solidFill>
                    <a:srgbClr val="FFFFFF"/>
                  </a:solidFill>
                  <a:cs typeface="Arial" charset="0"/>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13047843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2600" y="6248400"/>
            <a:ext cx="1673225" cy="457200"/>
          </a:xfrm>
        </p:spPr>
        <p:txBody>
          <a:bodyPr/>
          <a:lstStyle>
            <a:lvl1pPr defTabSz="914400" fontAlgn="auto">
              <a:spcAft>
                <a:spcPts val="0"/>
              </a:spcAft>
              <a:defRPr>
                <a:solidFill>
                  <a:srgbClr val="FFFFFF">
                    <a:lumMod val="75000"/>
                  </a:srgbClr>
                </a:solidFill>
              </a:defRPr>
            </a:lvl1pPr>
          </a:lstStyle>
          <a:p>
            <a:pPr>
              <a:defRPr/>
            </a:pPr>
            <a:endParaRPr lang="en-US"/>
          </a:p>
        </p:txBody>
      </p:sp>
      <p:sp>
        <p:nvSpPr>
          <p:cNvPr id="5" name="Footer Placeholder 4"/>
          <p:cNvSpPr>
            <a:spLocks noGrp="1"/>
          </p:cNvSpPr>
          <p:nvPr>
            <p:ph type="ftr" sz="quarter" idx="11"/>
          </p:nvPr>
        </p:nvSpPr>
        <p:spPr>
          <a:xfrm>
            <a:off x="2197100" y="6248400"/>
            <a:ext cx="2895600" cy="457200"/>
          </a:xfrm>
        </p:spPr>
        <p:txBody>
          <a:bodyPr/>
          <a:lstStyle>
            <a:lvl1pPr defTabSz="914400" fontAlgn="auto">
              <a:spcAft>
                <a:spcPts val="0"/>
              </a:spcAft>
              <a:defRPr>
                <a:solidFill>
                  <a:srgbClr val="FFFFFF">
                    <a:lumMod val="75000"/>
                  </a:srgbClr>
                </a:solidFill>
              </a:defRPr>
            </a:lvl1pPr>
          </a:lstStyle>
          <a:p>
            <a:pPr>
              <a:defRPr/>
            </a:pPr>
            <a:endParaRPr lang="en-US"/>
          </a:p>
        </p:txBody>
      </p:sp>
      <p:sp>
        <p:nvSpPr>
          <p:cNvPr id="6" name="Slide Number Placeholder 5"/>
          <p:cNvSpPr>
            <a:spLocks noGrp="1"/>
          </p:cNvSpPr>
          <p:nvPr>
            <p:ph type="sldNum" sz="quarter" idx="12"/>
          </p:nvPr>
        </p:nvSpPr>
        <p:spPr>
          <a:xfrm>
            <a:off x="6635750" y="6248400"/>
            <a:ext cx="1905000" cy="457200"/>
          </a:xfrm>
        </p:spPr>
        <p:txBody>
          <a:bodyPr/>
          <a:lstStyle>
            <a:lvl1pPr defTabSz="914400" fontAlgn="auto">
              <a:spcAft>
                <a:spcPts val="0"/>
              </a:spcAft>
              <a:defRPr/>
            </a:lvl1pPr>
          </a:lstStyle>
          <a:p>
            <a:pPr>
              <a:defRPr/>
            </a:pPr>
            <a:fld id="{CE513C99-FBBA-4BDF-A531-E3423615D9FE}" type="slidenum">
              <a:rPr lang="en-US"/>
              <a:pPr>
                <a:defRPr/>
              </a:pPr>
              <a:t>‹#›</a:t>
            </a:fld>
            <a:endParaRPr lang="en-US" dirty="0"/>
          </a:p>
        </p:txBody>
      </p:sp>
    </p:spTree>
    <p:extLst>
      <p:ext uri="{BB962C8B-B14F-4D97-AF65-F5344CB8AC3E}">
        <p14:creationId xmlns:p14="http://schemas.microsoft.com/office/powerpoint/2010/main" val="19780200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29" y="1508129"/>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9"/>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914400" fontAlgn="auto">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defTabSz="914400" fontAlgn="auto">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fontAlgn="auto">
              <a:spcAft>
                <a:spcPts val="0"/>
              </a:spcAft>
              <a:defRPr/>
            </a:lvl1pPr>
          </a:lstStyle>
          <a:p>
            <a:pPr>
              <a:defRPr/>
            </a:pPr>
            <a:fld id="{B5DA76BC-E3E9-4EE7-94BB-ED3F64A1A42F}" type="slidenum">
              <a:rPr lang="en-US"/>
              <a:pPr>
                <a:defRPr/>
              </a:pPr>
              <a:t>‹#›</a:t>
            </a:fld>
            <a:endParaRPr lang="en-US" dirty="0"/>
          </a:p>
        </p:txBody>
      </p:sp>
    </p:spTree>
    <p:extLst>
      <p:ext uri="{BB962C8B-B14F-4D97-AF65-F5344CB8AC3E}">
        <p14:creationId xmlns:p14="http://schemas.microsoft.com/office/powerpoint/2010/main" val="216319001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14400" fontAlgn="auto">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defTabSz="914400" fontAlgn="auto">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fontAlgn="auto">
              <a:spcAft>
                <a:spcPts val="0"/>
              </a:spcAft>
              <a:defRPr/>
            </a:lvl1pPr>
          </a:lstStyle>
          <a:p>
            <a:pPr>
              <a:defRPr/>
            </a:pPr>
            <a:fld id="{BDB279F4-7AC9-440D-84E2-F5D15B877BF1}" type="slidenum">
              <a:rPr lang="en-US"/>
              <a:pPr>
                <a:defRPr/>
              </a:pPr>
              <a:t>‹#›</a:t>
            </a:fld>
            <a:endParaRPr lang="en-US" dirty="0"/>
          </a:p>
        </p:txBody>
      </p:sp>
    </p:spTree>
    <p:extLst>
      <p:ext uri="{BB962C8B-B14F-4D97-AF65-F5344CB8AC3E}">
        <p14:creationId xmlns:p14="http://schemas.microsoft.com/office/powerpoint/2010/main" val="39073442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fontAlgn="auto">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defTabSz="914400" fontAlgn="auto">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fontAlgn="auto">
              <a:spcAft>
                <a:spcPts val="0"/>
              </a:spcAft>
              <a:defRPr/>
            </a:lvl1pPr>
          </a:lstStyle>
          <a:p>
            <a:pPr>
              <a:defRPr/>
            </a:pPr>
            <a:fld id="{B2A32722-17E4-45E9-A332-6599CBFEF3F3}" type="slidenum">
              <a:rPr lang="en-US"/>
              <a:pPr>
                <a:defRPr/>
              </a:pPr>
              <a:t>‹#›</a:t>
            </a:fld>
            <a:endParaRPr lang="en-US" dirty="0"/>
          </a:p>
        </p:txBody>
      </p:sp>
    </p:spTree>
    <p:extLst>
      <p:ext uri="{BB962C8B-B14F-4D97-AF65-F5344CB8AC3E}">
        <p14:creationId xmlns:p14="http://schemas.microsoft.com/office/powerpoint/2010/main" val="143722403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5866" indent="0">
              <a:buNone/>
              <a:defRPr sz="2800"/>
            </a:lvl2pPr>
            <a:lvl3pPr marL="911728" indent="0">
              <a:buNone/>
              <a:defRPr sz="2400"/>
            </a:lvl3pPr>
            <a:lvl4pPr marL="1367591" indent="0">
              <a:buNone/>
              <a:defRPr sz="2000"/>
            </a:lvl4pPr>
            <a:lvl5pPr marL="1823451" indent="0">
              <a:buNone/>
              <a:defRPr sz="2000"/>
            </a:lvl5pPr>
            <a:lvl6pPr marL="2279312" indent="0">
              <a:buNone/>
              <a:defRPr sz="2000"/>
            </a:lvl6pPr>
            <a:lvl7pPr marL="2735173" indent="0">
              <a:buNone/>
              <a:defRPr sz="2000"/>
            </a:lvl7pPr>
            <a:lvl8pPr marL="3191034" indent="0">
              <a:buNone/>
              <a:defRPr sz="2000"/>
            </a:lvl8pPr>
            <a:lvl9pPr marL="3646901"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5866" indent="0">
              <a:buNone/>
              <a:defRPr sz="1200"/>
            </a:lvl2pPr>
            <a:lvl3pPr marL="911728" indent="0">
              <a:buNone/>
              <a:defRPr sz="1000"/>
            </a:lvl3pPr>
            <a:lvl4pPr marL="1367591" indent="0">
              <a:buNone/>
              <a:defRPr sz="900"/>
            </a:lvl4pPr>
            <a:lvl5pPr marL="1823451" indent="0">
              <a:buNone/>
              <a:defRPr sz="900"/>
            </a:lvl5pPr>
            <a:lvl6pPr marL="2279312" indent="0">
              <a:buNone/>
              <a:defRPr sz="900"/>
            </a:lvl6pPr>
            <a:lvl7pPr marL="2735173" indent="0">
              <a:buNone/>
              <a:defRPr sz="900"/>
            </a:lvl7pPr>
            <a:lvl8pPr marL="3191034" indent="0">
              <a:buNone/>
              <a:defRPr sz="900"/>
            </a:lvl8pPr>
            <a:lvl9pPr marL="364690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fontAlgn="auto">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defTabSz="914400" fontAlgn="auto">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fontAlgn="auto">
              <a:spcAft>
                <a:spcPts val="0"/>
              </a:spcAft>
              <a:defRPr/>
            </a:lvl1pPr>
          </a:lstStyle>
          <a:p>
            <a:pPr>
              <a:defRPr/>
            </a:pPr>
            <a:fld id="{5D913F19-C7C3-4EB0-97DF-D1C16CB246AD}" type="slidenum">
              <a:rPr lang="en-US"/>
              <a:pPr>
                <a:defRPr/>
              </a:pPr>
              <a:t>‹#›</a:t>
            </a:fld>
            <a:endParaRPr lang="en-US" dirty="0"/>
          </a:p>
        </p:txBody>
      </p:sp>
    </p:spTree>
    <p:extLst>
      <p:ext uri="{BB962C8B-B14F-4D97-AF65-F5344CB8AC3E}">
        <p14:creationId xmlns:p14="http://schemas.microsoft.com/office/powerpoint/2010/main" val="2559017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5866" indent="0">
              <a:buNone/>
              <a:defRPr sz="2800"/>
            </a:lvl2pPr>
            <a:lvl3pPr marL="911728" indent="0">
              <a:buNone/>
              <a:defRPr sz="2400"/>
            </a:lvl3pPr>
            <a:lvl4pPr marL="1367591" indent="0">
              <a:buNone/>
              <a:defRPr sz="2000"/>
            </a:lvl4pPr>
            <a:lvl5pPr marL="1823451" indent="0">
              <a:buNone/>
              <a:defRPr sz="2000"/>
            </a:lvl5pPr>
            <a:lvl6pPr marL="2279312" indent="0">
              <a:buNone/>
              <a:defRPr sz="2000"/>
            </a:lvl6pPr>
            <a:lvl7pPr marL="2735173" indent="0">
              <a:buNone/>
              <a:defRPr sz="2000"/>
            </a:lvl7pPr>
            <a:lvl8pPr marL="3191034" indent="0">
              <a:buNone/>
              <a:defRPr sz="2000"/>
            </a:lvl8pPr>
            <a:lvl9pPr marL="3646901"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5866" indent="0">
              <a:buNone/>
              <a:defRPr sz="1200"/>
            </a:lvl2pPr>
            <a:lvl3pPr marL="911728" indent="0">
              <a:buNone/>
              <a:defRPr sz="1000"/>
            </a:lvl3pPr>
            <a:lvl4pPr marL="1367591" indent="0">
              <a:buNone/>
              <a:defRPr sz="900"/>
            </a:lvl4pPr>
            <a:lvl5pPr marL="1823451" indent="0">
              <a:buNone/>
              <a:defRPr sz="900"/>
            </a:lvl5pPr>
            <a:lvl6pPr marL="2279312" indent="0">
              <a:buNone/>
              <a:defRPr sz="900"/>
            </a:lvl6pPr>
            <a:lvl7pPr marL="2735173" indent="0">
              <a:buNone/>
              <a:defRPr sz="900"/>
            </a:lvl7pPr>
            <a:lvl8pPr marL="3191034" indent="0">
              <a:buNone/>
              <a:defRPr sz="900"/>
            </a:lvl8pPr>
            <a:lvl9pPr marL="364690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995685020"/>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617"/>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617"/>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p:txBody>
          <a:bodyPr/>
          <a:lstStyle>
            <a:lvl1pPr defTabSz="914400" fontAlgn="auto">
              <a:spcAft>
                <a:spcPts val="0"/>
              </a:spcAft>
              <a:defRPr/>
            </a:lvl1pPr>
          </a:lstStyle>
          <a:p>
            <a:pPr>
              <a:defRPr/>
            </a:pPr>
            <a:endParaRPr lang="en-US"/>
          </a:p>
        </p:txBody>
      </p:sp>
      <p:sp>
        <p:nvSpPr>
          <p:cNvPr id="8" name="Rectangle 10"/>
          <p:cNvSpPr>
            <a:spLocks noGrp="1" noChangeArrowheads="1"/>
          </p:cNvSpPr>
          <p:nvPr>
            <p:ph type="ftr" sz="quarter" idx="11"/>
          </p:nvPr>
        </p:nvSpPr>
        <p:spPr/>
        <p:txBody>
          <a:bodyPr/>
          <a:lstStyle>
            <a:lvl1pPr defTabSz="914400" fontAlgn="auto">
              <a:spcAft>
                <a:spcPts val="0"/>
              </a:spcAft>
              <a:defRPr/>
            </a:lvl1pPr>
          </a:lstStyle>
          <a:p>
            <a:pPr>
              <a:defRPr/>
            </a:pPr>
            <a:endParaRPr lang="en-US"/>
          </a:p>
        </p:txBody>
      </p:sp>
      <p:sp>
        <p:nvSpPr>
          <p:cNvPr id="9" name="Rectangle 11"/>
          <p:cNvSpPr>
            <a:spLocks noGrp="1" noChangeArrowheads="1"/>
          </p:cNvSpPr>
          <p:nvPr>
            <p:ph type="sldNum" sz="quarter" idx="12"/>
          </p:nvPr>
        </p:nvSpPr>
        <p:spPr/>
        <p:txBody>
          <a:bodyPr/>
          <a:lstStyle>
            <a:lvl1pPr defTabSz="914400" fontAlgn="auto">
              <a:spcAft>
                <a:spcPts val="0"/>
              </a:spcAft>
              <a:defRPr/>
            </a:lvl1pPr>
          </a:lstStyle>
          <a:p>
            <a:pPr>
              <a:defRPr/>
            </a:pPr>
            <a:fld id="{F485A37C-6741-4FAD-8C96-391BADE040EA}" type="slidenum">
              <a:rPr lang="en-US"/>
              <a:pPr>
                <a:defRPr/>
              </a:pPr>
              <a:t>‹#›</a:t>
            </a:fld>
            <a:endParaRPr lang="en-US" dirty="0"/>
          </a:p>
        </p:txBody>
      </p:sp>
    </p:spTree>
    <p:extLst>
      <p:ext uri="{BB962C8B-B14F-4D97-AF65-F5344CB8AC3E}">
        <p14:creationId xmlns:p14="http://schemas.microsoft.com/office/powerpoint/2010/main" val="30946685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42"/>
            <a:ext cx="7772400" cy="1500187"/>
          </a:xfrm>
        </p:spPr>
        <p:txBody>
          <a:bodyPr anchor="b"/>
          <a:lstStyle>
            <a:lvl1pPr marL="0" indent="0">
              <a:buNone/>
              <a:defRPr sz="2000"/>
            </a:lvl1pPr>
            <a:lvl2pPr marL="455866" indent="0">
              <a:buNone/>
              <a:defRPr sz="1800"/>
            </a:lvl2pPr>
            <a:lvl3pPr marL="911728" indent="0">
              <a:buNone/>
              <a:defRPr sz="1600"/>
            </a:lvl3pPr>
            <a:lvl4pPr marL="1367591" indent="0">
              <a:buNone/>
              <a:defRPr sz="1400"/>
            </a:lvl4pPr>
            <a:lvl5pPr marL="1823451" indent="0">
              <a:buNone/>
              <a:defRPr sz="1400"/>
            </a:lvl5pPr>
            <a:lvl6pPr marL="2279312" indent="0">
              <a:buNone/>
              <a:defRPr sz="1400"/>
            </a:lvl6pPr>
            <a:lvl7pPr marL="2735173" indent="0">
              <a:buNone/>
              <a:defRPr sz="1400"/>
            </a:lvl7pPr>
            <a:lvl8pPr marL="3191034" indent="0">
              <a:buNone/>
              <a:defRPr sz="1400"/>
            </a:lvl8pPr>
            <a:lvl9pPr marL="3646901"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p:txBody>
          <a:bodyPr/>
          <a:lstStyle>
            <a:lvl1pPr defTabSz="914400" fontAlgn="auto">
              <a:spcAft>
                <a:spcPts val="0"/>
              </a:spcAft>
              <a:defRPr/>
            </a:lvl1pPr>
          </a:lstStyle>
          <a:p>
            <a:pPr>
              <a:defRPr/>
            </a:pPr>
            <a:fld id="{C7BF1555-E1F0-42A2-9053-455338E75545}" type="slidenum">
              <a:rPr lang="en-US"/>
              <a:pPr>
                <a:defRPr/>
              </a:pPr>
              <a:t>‹#›</a:t>
            </a:fld>
            <a:endParaRPr lang="en-US" dirty="0"/>
          </a:p>
        </p:txBody>
      </p:sp>
    </p:spTree>
    <p:extLst>
      <p:ext uri="{BB962C8B-B14F-4D97-AF65-F5344CB8AC3E}">
        <p14:creationId xmlns:p14="http://schemas.microsoft.com/office/powerpoint/2010/main" val="405734334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29" y="1508129"/>
            <a:ext cx="8050213" cy="4391025"/>
          </a:xfrm>
        </p:spPr>
        <p:txBody>
          <a:bodyPr/>
          <a:lstStyle/>
          <a:p>
            <a:pPr lvl="0"/>
            <a:endParaRPr lang="en-US" noProof="0" dirty="0" smtClean="0"/>
          </a:p>
        </p:txBody>
      </p:sp>
      <p:sp>
        <p:nvSpPr>
          <p:cNvPr id="4" name="Rectangle 9"/>
          <p:cNvSpPr>
            <a:spLocks noGrp="1" noChangeArrowheads="1"/>
          </p:cNvSpPr>
          <p:nvPr>
            <p:ph type="sldNum" sz="quarter" idx="10"/>
          </p:nvPr>
        </p:nvSpPr>
        <p:spPr/>
        <p:txBody>
          <a:bodyPr/>
          <a:lstStyle>
            <a:lvl1pPr defTabSz="914400" fontAlgn="auto">
              <a:spcAft>
                <a:spcPts val="0"/>
              </a:spcAft>
              <a:defRPr/>
            </a:lvl1pPr>
          </a:lstStyle>
          <a:p>
            <a:pPr>
              <a:defRPr/>
            </a:pPr>
            <a:fld id="{7A1C73CE-EB8D-4716-A635-1A3595133585}" type="slidenum">
              <a:rPr lang="en-US"/>
              <a:pPr>
                <a:defRPr/>
              </a:pPr>
              <a:t>‹#›</a:t>
            </a:fld>
            <a:endParaRPr lang="en-US" dirty="0"/>
          </a:p>
        </p:txBody>
      </p:sp>
    </p:spTree>
    <p:extLst>
      <p:ext uri="{BB962C8B-B14F-4D97-AF65-F5344CB8AC3E}">
        <p14:creationId xmlns:p14="http://schemas.microsoft.com/office/powerpoint/2010/main" val="15327676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wmf"/><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4.jpe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10.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4.jpe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11.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image" Target="../media/image1.wmf"/><Relationship Id="rId5" Type="http://schemas.openxmlformats.org/officeDocument/2006/relationships/slideLayout" Target="../slideLayouts/slideLayout88.xml"/><Relationship Id="rId10" Type="http://schemas.openxmlformats.org/officeDocument/2006/relationships/theme" Target="../theme/theme12.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1.wmf"/><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1.w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1.wmf"/><Relationship Id="rId5" Type="http://schemas.openxmlformats.org/officeDocument/2006/relationships/slideLayout" Target="../slideLayouts/slideLayout24.xml"/><Relationship Id="rId10" Type="http://schemas.openxmlformats.org/officeDocument/2006/relationships/theme" Target="../theme/theme4.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1.wmf"/><Relationship Id="rId5" Type="http://schemas.openxmlformats.org/officeDocument/2006/relationships/slideLayout" Target="../slideLayouts/slideLayout33.xml"/><Relationship Id="rId10" Type="http://schemas.openxmlformats.org/officeDocument/2006/relationships/theme" Target="../theme/theme5.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40.xml"/><Relationship Id="rId7" Type="http://schemas.openxmlformats.org/officeDocument/2006/relationships/theme" Target="../theme/theme6.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46.xml"/><Relationship Id="rId7" Type="http://schemas.openxmlformats.org/officeDocument/2006/relationships/theme" Target="../theme/theme7.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52.xml"/><Relationship Id="rId7" Type="http://schemas.openxmlformats.org/officeDocument/2006/relationships/theme" Target="../theme/theme8.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58.xml"/><Relationship Id="rId7" Type="http://schemas.openxmlformats.org/officeDocument/2006/relationships/theme" Target="../theme/theme9.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89"/>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13" tIns="45653" rIns="91313" bIns="45653" anchor="ctr"/>
          <a:lstStyle/>
          <a:p>
            <a:pPr defTabSz="913108">
              <a:spcBef>
                <a:spcPct val="50000"/>
              </a:spcBef>
              <a:buClrTx/>
              <a:buSzTx/>
              <a:buFontTx/>
              <a:buChar char="•"/>
            </a:pPr>
            <a:endParaRPr lang="en-US">
              <a:solidFill>
                <a:srgbClr val="000000"/>
              </a:solidFill>
              <a:latin typeface="Arial" charset="0"/>
            </a:endParaRPr>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13" tIns="45653" rIns="91313" bIns="45653"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14" y="1508129"/>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13" tIns="45653" rIns="91313" bIns="45653"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13" tIns="45653" rIns="91313" bIns="45653"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pPr defTabSz="913108">
              <a:buClrTx/>
              <a:buSzTx/>
            </a:pPr>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13" tIns="45653" rIns="91313" bIns="45653"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pPr defTabSz="913108">
              <a:buClrTx/>
              <a:buSzTx/>
            </a:pPr>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166"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13" tIns="45653" rIns="91313" bIns="45653"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pPr defTabSz="913108">
              <a:buClrTx/>
              <a:buSzTx/>
            </a:pPr>
            <a:fld id="{74438B1A-AF1B-4C8B-993E-1BADE62A2451}" type="slidenum">
              <a:rPr lang="en-US" smtClean="0">
                <a:solidFill>
                  <a:srgbClr val="FFFFFF">
                    <a:lumMod val="65000"/>
                  </a:srgbClr>
                </a:solidFill>
              </a:rPr>
              <a:pPr defTabSz="913108">
                <a:buClrTx/>
                <a:buSzTx/>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708664" y="6126158"/>
            <a:ext cx="2047875" cy="660400"/>
            <a:chOff x="3596" y="3859"/>
            <a:chExt cx="1290" cy="416"/>
          </a:xfrm>
        </p:grpSpPr>
        <p:pic>
          <p:nvPicPr>
            <p:cNvPr id="56346" name="Picture 26"/>
            <p:cNvPicPr>
              <a:picLocks noChangeAspect="1" noChangeArrowheads="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3108">
                <a:lnSpc>
                  <a:spcPct val="85000"/>
                </a:lnSpc>
                <a:buClrTx/>
                <a:buSzTx/>
                <a:buFontTx/>
                <a:buNone/>
              </a:pPr>
              <a:r>
                <a:rPr lang="en-US" sz="1200" b="1" dirty="0">
                  <a:solidFill>
                    <a:srgbClr val="FFFFFF"/>
                  </a:solidFill>
                  <a:latin typeface="Arial" charset="0"/>
                </a:rPr>
                <a:t>Federal Aviation</a:t>
              </a:r>
            </a:p>
            <a:p>
              <a:pPr defTabSz="913108">
                <a:lnSpc>
                  <a:spcPct val="85000"/>
                </a:lnSpc>
                <a:buClrTx/>
                <a:buSzTx/>
                <a:buFontTx/>
                <a:buNone/>
              </a:pPr>
              <a:r>
                <a:rPr lang="en-US" sz="1200" b="1" dirty="0">
                  <a:solidFill>
                    <a:srgbClr val="FFFFFF"/>
                  </a:solidFill>
                  <a:latin typeface="Arial" charset="0"/>
                </a:rPr>
                <a:t>Administration</a:t>
              </a:r>
            </a:p>
          </p:txBody>
        </p:sp>
      </p:grpSp>
      <p:sp>
        <p:nvSpPr>
          <p:cNvPr id="56349" name="Text Box 29" hidden="1"/>
          <p:cNvSpPr txBox="1">
            <a:spLocks noChangeArrowheads="1"/>
          </p:cNvSpPr>
          <p:nvPr userDrawn="1"/>
        </p:nvSpPr>
        <p:spPr bwMode="auto">
          <a:xfrm>
            <a:off x="449277" y="6205545"/>
            <a:ext cx="4784725" cy="276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13" tIns="45653" rIns="91313" bIns="45653">
            <a:spAutoFit/>
          </a:bodyPr>
          <a:lstStyle/>
          <a:p>
            <a:pPr defTabSz="913108">
              <a:spcBef>
                <a:spcPct val="50000"/>
              </a:spcBef>
              <a:buClrTx/>
              <a:buSzTx/>
              <a:buFontTx/>
              <a:buNone/>
            </a:pPr>
            <a:r>
              <a:rPr lang="en-US" sz="1200" b="1" dirty="0">
                <a:solidFill>
                  <a:srgbClr val="C0C0C0"/>
                </a:solidFill>
                <a:latin typeface="Arial" charset="0"/>
              </a:rPr>
              <a:t>&lt;Presentation Title – Change on Master Slide&gt;</a:t>
            </a:r>
            <a:endParaRPr lang="en-US" sz="1200" dirty="0">
              <a:solidFill>
                <a:srgbClr val="C0C0C0"/>
              </a:solidFill>
              <a:latin typeface="Arial" charset="0"/>
            </a:endParaRPr>
          </a:p>
        </p:txBody>
      </p:sp>
      <p:sp>
        <p:nvSpPr>
          <p:cNvPr id="56350" name="Text Box 30" hidden="1"/>
          <p:cNvSpPr txBox="1">
            <a:spLocks noChangeArrowheads="1"/>
          </p:cNvSpPr>
          <p:nvPr userDrawn="1"/>
        </p:nvSpPr>
        <p:spPr bwMode="auto">
          <a:xfrm>
            <a:off x="441326" y="6384933"/>
            <a:ext cx="3740150" cy="276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13" tIns="45653" rIns="91313" bIns="45653">
            <a:spAutoFit/>
          </a:bodyPr>
          <a:lstStyle/>
          <a:p>
            <a:pPr defTabSz="913108">
              <a:spcBef>
                <a:spcPct val="50000"/>
              </a:spcBef>
              <a:buClrTx/>
              <a:buSzTx/>
              <a:buFontTx/>
              <a:buNone/>
            </a:pPr>
            <a:r>
              <a:rPr lang="en-US" sz="1200" dirty="0">
                <a:solidFill>
                  <a:srgbClr val="C0C0C0"/>
                </a:solidFill>
                <a:latin typeface="Arial" charset="0"/>
              </a:rPr>
              <a:t>&lt;Date of Presentation – Change on Master Slide&gt;</a:t>
            </a:r>
          </a:p>
        </p:txBody>
      </p:sp>
    </p:spTree>
    <p:extLst>
      <p:ext uri="{BB962C8B-B14F-4D97-AF65-F5344CB8AC3E}">
        <p14:creationId xmlns:p14="http://schemas.microsoft.com/office/powerpoint/2010/main" val="2777028100"/>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78" r:id="rId3"/>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6556" algn="l" rtl="0" fontAlgn="base">
        <a:spcBef>
          <a:spcPct val="0"/>
        </a:spcBef>
        <a:spcAft>
          <a:spcPct val="0"/>
        </a:spcAft>
        <a:defRPr sz="4000" b="1">
          <a:solidFill>
            <a:srgbClr val="1D2F68"/>
          </a:solidFill>
          <a:latin typeface="Arial" charset="0"/>
        </a:defRPr>
      </a:lvl6pPr>
      <a:lvl7pPr marL="913108" algn="l" rtl="0" fontAlgn="base">
        <a:spcBef>
          <a:spcPct val="0"/>
        </a:spcBef>
        <a:spcAft>
          <a:spcPct val="0"/>
        </a:spcAft>
        <a:defRPr sz="4000" b="1">
          <a:solidFill>
            <a:srgbClr val="1D2F68"/>
          </a:solidFill>
          <a:latin typeface="Arial" charset="0"/>
        </a:defRPr>
      </a:lvl7pPr>
      <a:lvl8pPr marL="1369663" algn="l" rtl="0" fontAlgn="base">
        <a:spcBef>
          <a:spcPct val="0"/>
        </a:spcBef>
        <a:spcAft>
          <a:spcPct val="0"/>
        </a:spcAft>
        <a:defRPr sz="4000" b="1">
          <a:solidFill>
            <a:srgbClr val="1D2F68"/>
          </a:solidFill>
          <a:latin typeface="Arial" charset="0"/>
        </a:defRPr>
      </a:lvl8pPr>
      <a:lvl9pPr marL="1826217" algn="l" rtl="0" fontAlgn="base">
        <a:spcBef>
          <a:spcPct val="0"/>
        </a:spcBef>
        <a:spcAft>
          <a:spcPct val="0"/>
        </a:spcAft>
        <a:defRPr sz="4000" b="1">
          <a:solidFill>
            <a:srgbClr val="1D2F68"/>
          </a:solidFill>
          <a:latin typeface="Arial" charset="0"/>
        </a:defRPr>
      </a:lvl9pPr>
    </p:titleStyle>
    <p:bodyStyle>
      <a:lvl1pPr marL="342411" indent="-342411" algn="l" rtl="0" fontAlgn="base">
        <a:spcBef>
          <a:spcPct val="20000"/>
        </a:spcBef>
        <a:spcAft>
          <a:spcPct val="0"/>
        </a:spcAft>
        <a:buChar char="•"/>
        <a:defRPr sz="2800" b="1">
          <a:solidFill>
            <a:schemeClr val="tx1"/>
          </a:solidFill>
          <a:latin typeface="+mn-lt"/>
          <a:ea typeface="+mn-ea"/>
          <a:cs typeface="+mn-cs"/>
        </a:defRPr>
      </a:lvl1pPr>
      <a:lvl2pPr marL="741900" indent="-285344" algn="l" rtl="0" fontAlgn="base">
        <a:spcBef>
          <a:spcPct val="20000"/>
        </a:spcBef>
        <a:spcAft>
          <a:spcPct val="0"/>
        </a:spcAft>
        <a:buChar char="–"/>
        <a:defRPr sz="2400">
          <a:solidFill>
            <a:schemeClr val="tx1"/>
          </a:solidFill>
          <a:latin typeface="+mn-lt"/>
        </a:defRPr>
      </a:lvl2pPr>
      <a:lvl3pPr marL="1141382" indent="-228278" algn="l" rtl="0" fontAlgn="base">
        <a:spcBef>
          <a:spcPct val="20000"/>
        </a:spcBef>
        <a:spcAft>
          <a:spcPct val="0"/>
        </a:spcAft>
        <a:buChar char="•"/>
        <a:defRPr sz="2000">
          <a:solidFill>
            <a:schemeClr val="tx1"/>
          </a:solidFill>
          <a:latin typeface="+mn-lt"/>
        </a:defRPr>
      </a:lvl3pPr>
      <a:lvl4pPr marL="1597939" indent="-228278" algn="l" rtl="0" fontAlgn="base">
        <a:spcBef>
          <a:spcPct val="20000"/>
        </a:spcBef>
        <a:spcAft>
          <a:spcPct val="0"/>
        </a:spcAft>
        <a:buChar char="–"/>
        <a:defRPr>
          <a:solidFill>
            <a:schemeClr val="tx1"/>
          </a:solidFill>
          <a:latin typeface="+mn-lt"/>
        </a:defRPr>
      </a:lvl4pPr>
      <a:lvl5pPr marL="2054494" indent="-228278" algn="l" rtl="0" fontAlgn="base">
        <a:spcBef>
          <a:spcPct val="20000"/>
        </a:spcBef>
        <a:spcAft>
          <a:spcPct val="0"/>
        </a:spcAft>
        <a:buChar char="»"/>
        <a:defRPr>
          <a:solidFill>
            <a:schemeClr val="tx1"/>
          </a:solidFill>
          <a:latin typeface="+mn-lt"/>
        </a:defRPr>
      </a:lvl5pPr>
      <a:lvl6pPr marL="2511044" indent="-228278" algn="l" rtl="0" fontAlgn="base">
        <a:spcBef>
          <a:spcPct val="20000"/>
        </a:spcBef>
        <a:spcAft>
          <a:spcPct val="0"/>
        </a:spcAft>
        <a:buChar char="»"/>
        <a:defRPr>
          <a:solidFill>
            <a:schemeClr val="tx1"/>
          </a:solidFill>
          <a:latin typeface="+mn-lt"/>
        </a:defRPr>
      </a:lvl6pPr>
      <a:lvl7pPr marL="2967600" indent="-228278" algn="l" rtl="0" fontAlgn="base">
        <a:spcBef>
          <a:spcPct val="20000"/>
        </a:spcBef>
        <a:spcAft>
          <a:spcPct val="0"/>
        </a:spcAft>
        <a:buChar char="»"/>
        <a:defRPr>
          <a:solidFill>
            <a:schemeClr val="tx1"/>
          </a:solidFill>
          <a:latin typeface="+mn-lt"/>
        </a:defRPr>
      </a:lvl7pPr>
      <a:lvl8pPr marL="3424156" indent="-228278" algn="l" rtl="0" fontAlgn="base">
        <a:spcBef>
          <a:spcPct val="20000"/>
        </a:spcBef>
        <a:spcAft>
          <a:spcPct val="0"/>
        </a:spcAft>
        <a:buChar char="»"/>
        <a:defRPr>
          <a:solidFill>
            <a:schemeClr val="tx1"/>
          </a:solidFill>
          <a:latin typeface="+mn-lt"/>
        </a:defRPr>
      </a:lvl8pPr>
      <a:lvl9pPr marL="3880707" indent="-228278" algn="l" rtl="0" fontAlgn="base">
        <a:spcBef>
          <a:spcPct val="20000"/>
        </a:spcBef>
        <a:spcAft>
          <a:spcPct val="0"/>
        </a:spcAft>
        <a:buChar char="»"/>
        <a:defRPr>
          <a:solidFill>
            <a:schemeClr val="tx1"/>
          </a:solidFill>
          <a:latin typeface="+mn-lt"/>
        </a:defRPr>
      </a:lvl9pPr>
    </p:bodyStyle>
    <p:otherStyle>
      <a:defPPr>
        <a:defRPr lang="en-US"/>
      </a:defPPr>
      <a:lvl1pPr marL="0" algn="l" defTabSz="913108" rtl="0" eaLnBrk="1" latinLnBrk="0" hangingPunct="1">
        <a:defRPr sz="1800" kern="1200">
          <a:solidFill>
            <a:schemeClr val="tx1"/>
          </a:solidFill>
          <a:latin typeface="+mn-lt"/>
          <a:ea typeface="+mn-ea"/>
          <a:cs typeface="+mn-cs"/>
        </a:defRPr>
      </a:lvl1pPr>
      <a:lvl2pPr marL="456556" algn="l" defTabSz="913108" rtl="0" eaLnBrk="1" latinLnBrk="0" hangingPunct="1">
        <a:defRPr sz="1800" kern="1200">
          <a:solidFill>
            <a:schemeClr val="tx1"/>
          </a:solidFill>
          <a:latin typeface="+mn-lt"/>
          <a:ea typeface="+mn-ea"/>
          <a:cs typeface="+mn-cs"/>
        </a:defRPr>
      </a:lvl2pPr>
      <a:lvl3pPr marL="913108" algn="l" defTabSz="913108" rtl="0" eaLnBrk="1" latinLnBrk="0" hangingPunct="1">
        <a:defRPr sz="1800" kern="1200">
          <a:solidFill>
            <a:schemeClr val="tx1"/>
          </a:solidFill>
          <a:latin typeface="+mn-lt"/>
          <a:ea typeface="+mn-ea"/>
          <a:cs typeface="+mn-cs"/>
        </a:defRPr>
      </a:lvl3pPr>
      <a:lvl4pPr marL="1369663" algn="l" defTabSz="913108" rtl="0" eaLnBrk="1" latinLnBrk="0" hangingPunct="1">
        <a:defRPr sz="1800" kern="1200">
          <a:solidFill>
            <a:schemeClr val="tx1"/>
          </a:solidFill>
          <a:latin typeface="+mn-lt"/>
          <a:ea typeface="+mn-ea"/>
          <a:cs typeface="+mn-cs"/>
        </a:defRPr>
      </a:lvl4pPr>
      <a:lvl5pPr marL="1826217" algn="l" defTabSz="913108" rtl="0" eaLnBrk="1" latinLnBrk="0" hangingPunct="1">
        <a:defRPr sz="1800" kern="1200">
          <a:solidFill>
            <a:schemeClr val="tx1"/>
          </a:solidFill>
          <a:latin typeface="+mn-lt"/>
          <a:ea typeface="+mn-ea"/>
          <a:cs typeface="+mn-cs"/>
        </a:defRPr>
      </a:lvl5pPr>
      <a:lvl6pPr marL="2282768" algn="l" defTabSz="913108" rtl="0" eaLnBrk="1" latinLnBrk="0" hangingPunct="1">
        <a:defRPr sz="1800" kern="1200">
          <a:solidFill>
            <a:schemeClr val="tx1"/>
          </a:solidFill>
          <a:latin typeface="+mn-lt"/>
          <a:ea typeface="+mn-ea"/>
          <a:cs typeface="+mn-cs"/>
        </a:defRPr>
      </a:lvl6pPr>
      <a:lvl7pPr marL="2739322" algn="l" defTabSz="913108" rtl="0" eaLnBrk="1" latinLnBrk="0" hangingPunct="1">
        <a:defRPr sz="1800" kern="1200">
          <a:solidFill>
            <a:schemeClr val="tx1"/>
          </a:solidFill>
          <a:latin typeface="+mn-lt"/>
          <a:ea typeface="+mn-ea"/>
          <a:cs typeface="+mn-cs"/>
        </a:defRPr>
      </a:lvl7pPr>
      <a:lvl8pPr marL="3195878" algn="l" defTabSz="913108" rtl="0" eaLnBrk="1" latinLnBrk="0" hangingPunct="1">
        <a:defRPr sz="1800" kern="1200">
          <a:solidFill>
            <a:schemeClr val="tx1"/>
          </a:solidFill>
          <a:latin typeface="+mn-lt"/>
          <a:ea typeface="+mn-ea"/>
          <a:cs typeface="+mn-cs"/>
        </a:defRPr>
      </a:lvl8pPr>
      <a:lvl9pPr marL="3652434" algn="l" defTabSz="913108"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Times New Roman" pitchFamily="18" charset="0"/>
              </a:defRPr>
            </a:lvl1pPr>
          </a:lstStyle>
          <a:p>
            <a:pPr defTabSz="914400">
              <a:buClrTx/>
              <a:buSzTx/>
            </a:pPr>
            <a:endParaRPr lang="en-US">
              <a:solidFill>
                <a:srgbClr val="000000"/>
              </a:solidFill>
            </a:endParaRPr>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defTabSz="914400">
              <a:buClrTx/>
              <a:buSzTx/>
            </a:pPr>
            <a:endParaRPr lang="en-US">
              <a:solidFill>
                <a:srgbClr val="000000"/>
              </a:solidFill>
            </a:endParaRPr>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defTabSz="914400">
              <a:buClrTx/>
              <a:buSzTx/>
            </a:pPr>
            <a:fld id="{CA1BF10A-CD9A-42F8-8255-CB9E8670E438}" type="slidenum">
              <a:rPr lang="en-US">
                <a:solidFill>
                  <a:srgbClr val="FFFFFF"/>
                </a:solidFill>
              </a:rPr>
              <a:pPr defTabSz="914400">
                <a:buClrTx/>
                <a:buSzTx/>
              </a:pPr>
              <a:t>‹#›</a:t>
            </a:fld>
            <a:endParaRPr lang="en-US">
              <a:solidFill>
                <a:srgbClr val="FFFFFF"/>
              </a:solidFill>
            </a:endParaRPr>
          </a:p>
        </p:txBody>
      </p:sp>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spcBef>
                <a:spcPct val="50000"/>
              </a:spcBef>
              <a:buClrTx/>
              <a:buSzTx/>
              <a:buFontTx/>
              <a:buChar char="•"/>
            </a:pPr>
            <a:endParaRPr lang="en-US">
              <a:solidFill>
                <a:srgbClr val="000000"/>
              </a:solidFill>
              <a:latin typeface="Arial" charset="0"/>
            </a:endParaRPr>
          </a:p>
        </p:txBody>
      </p:sp>
      <p:sp>
        <p:nvSpPr>
          <p:cNvPr id="56337" name="Rectangle 17"/>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defTabSz="914400">
              <a:buClrTx/>
              <a:buSzTx/>
              <a:buFontTx/>
              <a:buNone/>
            </a:pPr>
            <a:fld id="{08872F9E-3961-496F-B013-2E3702686F0D}" type="slidenum">
              <a:rPr lang="en-US" sz="1200" b="1">
                <a:solidFill>
                  <a:srgbClr val="FFFFFF"/>
                </a:solidFill>
                <a:latin typeface="Arial" charset="0"/>
              </a:rPr>
              <a:pPr algn="r" defTabSz="914400">
                <a:buClrTx/>
                <a:buSzTx/>
                <a:buFontTx/>
                <a:buNone/>
              </a:pPr>
              <a:t>‹#›</a:t>
            </a:fld>
            <a:endParaRPr lang="en-US" sz="1200" b="1">
              <a:solidFill>
                <a:srgbClr val="FFFFFF"/>
              </a:solidFill>
              <a:latin typeface="Arial" charset="0"/>
            </a:endParaRPr>
          </a:p>
        </p:txBody>
      </p:sp>
      <p:grpSp>
        <p:nvGrpSpPr>
          <p:cNvPr id="56345" name="Group 25"/>
          <p:cNvGrpSpPr>
            <a:grpSpLocks/>
          </p:cNvGrpSpPr>
          <p:nvPr userDrawn="1"/>
        </p:nvGrpSpPr>
        <p:grpSpPr bwMode="auto">
          <a:xfrm>
            <a:off x="5708650" y="6124575"/>
            <a:ext cx="2047875" cy="661988"/>
            <a:chOff x="3596" y="3858"/>
            <a:chExt cx="1290" cy="417"/>
          </a:xfrm>
        </p:grpSpPr>
        <p:pic>
          <p:nvPicPr>
            <p:cNvPr id="56346" name="Picture 26" descr="NEW FAA LOGO"/>
            <p:cNvPicPr>
              <a:picLocks noChangeAspect="1" noChangeArrowheads="1"/>
            </p:cNvPicPr>
            <p:nvPr userDrawn="1"/>
          </p:nvPicPr>
          <p:blipFill>
            <a:blip r:embed="rId13" cstate="print">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lnSpc>
                  <a:spcPct val="85000"/>
                </a:lnSpc>
                <a:buClrTx/>
                <a:buSzTx/>
                <a:buFontTx/>
                <a:buNone/>
              </a:pPr>
              <a:r>
                <a:rPr lang="en-US" sz="1200" b="1">
                  <a:solidFill>
                    <a:srgbClr val="FFFFFF"/>
                  </a:solidFill>
                  <a:latin typeface="Arial" charset="0"/>
                </a:rPr>
                <a:t>Federal Aviation</a:t>
              </a:r>
            </a:p>
            <a:p>
              <a:pPr defTabSz="914400">
                <a:lnSpc>
                  <a:spcPct val="85000"/>
                </a:lnSpc>
                <a:buClrTx/>
                <a:buSzTx/>
                <a:buFontTx/>
                <a:buNone/>
              </a:pPr>
              <a:r>
                <a:rPr lang="en-US" sz="1200" b="1">
                  <a:solidFill>
                    <a:srgbClr val="FFFFFF"/>
                  </a:solidFill>
                  <a:latin typeface="Arial" charset="0"/>
                </a:rPr>
                <a:t>Administration</a:t>
              </a:r>
            </a:p>
          </p:txBody>
        </p:sp>
      </p:grpSp>
    </p:spTree>
    <p:extLst>
      <p:ext uri="{BB962C8B-B14F-4D97-AF65-F5344CB8AC3E}">
        <p14:creationId xmlns:p14="http://schemas.microsoft.com/office/powerpoint/2010/main" val="419849776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Times New Roman" pitchFamily="18" charset="0"/>
              </a:defRPr>
            </a:lvl1pPr>
          </a:lstStyle>
          <a:p>
            <a:pPr defTabSz="914400">
              <a:buClrTx/>
              <a:buSzTx/>
            </a:pPr>
            <a:endParaRPr lang="en-US">
              <a:solidFill>
                <a:srgbClr val="000000"/>
              </a:solidFill>
            </a:endParaRPr>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defTabSz="914400">
              <a:buClrTx/>
              <a:buSzTx/>
            </a:pPr>
            <a:endParaRPr lang="en-US">
              <a:solidFill>
                <a:srgbClr val="000000"/>
              </a:solidFill>
            </a:endParaRPr>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defTabSz="914400">
              <a:buClrTx/>
              <a:buSzTx/>
            </a:pPr>
            <a:fld id="{CA1BF10A-CD9A-42F8-8255-CB9E8670E438}" type="slidenum">
              <a:rPr lang="en-US">
                <a:solidFill>
                  <a:srgbClr val="FFFFFF"/>
                </a:solidFill>
              </a:rPr>
              <a:pPr defTabSz="914400">
                <a:buClrTx/>
                <a:buSzTx/>
              </a:pPr>
              <a:t>‹#›</a:t>
            </a:fld>
            <a:endParaRPr lang="en-US">
              <a:solidFill>
                <a:srgbClr val="FFFFFF"/>
              </a:solidFill>
            </a:endParaRPr>
          </a:p>
        </p:txBody>
      </p:sp>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spcBef>
                <a:spcPct val="50000"/>
              </a:spcBef>
              <a:buClrTx/>
              <a:buSzTx/>
              <a:buFontTx/>
              <a:buChar char="•"/>
            </a:pPr>
            <a:endParaRPr lang="en-US">
              <a:solidFill>
                <a:srgbClr val="000000"/>
              </a:solidFill>
              <a:latin typeface="Arial" charset="0"/>
            </a:endParaRPr>
          </a:p>
        </p:txBody>
      </p:sp>
      <p:sp>
        <p:nvSpPr>
          <p:cNvPr id="56337" name="Rectangle 17"/>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defTabSz="914400">
              <a:buClrTx/>
              <a:buSzTx/>
              <a:buFontTx/>
              <a:buNone/>
            </a:pPr>
            <a:fld id="{08872F9E-3961-496F-B013-2E3702686F0D}" type="slidenum">
              <a:rPr lang="en-US" sz="1200" b="1">
                <a:solidFill>
                  <a:srgbClr val="FFFFFF"/>
                </a:solidFill>
                <a:latin typeface="Arial" charset="0"/>
              </a:rPr>
              <a:pPr algn="r" defTabSz="914400">
                <a:buClrTx/>
                <a:buSzTx/>
                <a:buFontTx/>
                <a:buNone/>
              </a:pPr>
              <a:t>‹#›</a:t>
            </a:fld>
            <a:endParaRPr lang="en-US" sz="1200" b="1">
              <a:solidFill>
                <a:srgbClr val="FFFFFF"/>
              </a:solidFill>
              <a:latin typeface="Arial" charset="0"/>
            </a:endParaRPr>
          </a:p>
        </p:txBody>
      </p:sp>
      <p:grpSp>
        <p:nvGrpSpPr>
          <p:cNvPr id="56345" name="Group 25"/>
          <p:cNvGrpSpPr>
            <a:grpSpLocks/>
          </p:cNvGrpSpPr>
          <p:nvPr userDrawn="1"/>
        </p:nvGrpSpPr>
        <p:grpSpPr bwMode="auto">
          <a:xfrm>
            <a:off x="5708650" y="6124575"/>
            <a:ext cx="2047875" cy="661988"/>
            <a:chOff x="3596" y="3858"/>
            <a:chExt cx="1290" cy="417"/>
          </a:xfrm>
        </p:grpSpPr>
        <p:pic>
          <p:nvPicPr>
            <p:cNvPr id="56346" name="Picture 26" descr="NEW FAA LOGO"/>
            <p:cNvPicPr>
              <a:picLocks noChangeAspect="1" noChangeArrowheads="1"/>
            </p:cNvPicPr>
            <p:nvPr userDrawn="1"/>
          </p:nvPicPr>
          <p:blipFill>
            <a:blip r:embed="rId13" cstate="print">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lnSpc>
                  <a:spcPct val="85000"/>
                </a:lnSpc>
                <a:buClrTx/>
                <a:buSzTx/>
                <a:buFontTx/>
                <a:buNone/>
              </a:pPr>
              <a:r>
                <a:rPr lang="en-US" sz="1200" b="1">
                  <a:solidFill>
                    <a:srgbClr val="FFFFFF"/>
                  </a:solidFill>
                  <a:latin typeface="Arial" charset="0"/>
                </a:rPr>
                <a:t>Federal Aviation</a:t>
              </a:r>
            </a:p>
            <a:p>
              <a:pPr defTabSz="914400">
                <a:lnSpc>
                  <a:spcPct val="85000"/>
                </a:lnSpc>
                <a:buClrTx/>
                <a:buSzTx/>
                <a:buFontTx/>
                <a:buNone/>
              </a:pPr>
              <a:r>
                <a:rPr lang="en-US" sz="1200" b="1">
                  <a:solidFill>
                    <a:srgbClr val="FFFFFF"/>
                  </a:solidFill>
                  <a:latin typeface="Arial" charset="0"/>
                </a:rPr>
                <a:t>Administration</a:t>
              </a:r>
            </a:p>
          </p:txBody>
        </p:sp>
      </p:grpSp>
    </p:spTree>
    <p:extLst>
      <p:ext uri="{BB962C8B-B14F-4D97-AF65-F5344CB8AC3E}">
        <p14:creationId xmlns:p14="http://schemas.microsoft.com/office/powerpoint/2010/main" val="628183369"/>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78" tIns="45582" rIns="91178" bIns="45582" anchor="ctr"/>
          <a:lstStyle>
            <a:lvl1pPr defTabSz="560388" eaLnBrk="0" hangingPunct="0">
              <a:defRPr>
                <a:solidFill>
                  <a:schemeClr val="tx1"/>
                </a:solidFill>
                <a:latin typeface="Arial" charset="0"/>
                <a:cs typeface="Arial" charset="0"/>
              </a:defRPr>
            </a:lvl1pPr>
            <a:lvl2pPr marL="742950" indent="-285750" defTabSz="560388" eaLnBrk="0" hangingPunct="0">
              <a:defRPr>
                <a:solidFill>
                  <a:schemeClr val="tx1"/>
                </a:solidFill>
                <a:latin typeface="Arial" charset="0"/>
                <a:cs typeface="Arial" charset="0"/>
              </a:defRPr>
            </a:lvl2pPr>
            <a:lvl3pPr marL="1143000" indent="-228600" defTabSz="560388" eaLnBrk="0" hangingPunct="0">
              <a:defRPr>
                <a:solidFill>
                  <a:schemeClr val="tx1"/>
                </a:solidFill>
                <a:latin typeface="Arial" charset="0"/>
                <a:cs typeface="Arial" charset="0"/>
              </a:defRPr>
            </a:lvl3pPr>
            <a:lvl4pPr marL="1600200" indent="-228600" defTabSz="560388" eaLnBrk="0" hangingPunct="0">
              <a:defRPr>
                <a:solidFill>
                  <a:schemeClr val="tx1"/>
                </a:solidFill>
                <a:latin typeface="Arial" charset="0"/>
                <a:cs typeface="Arial" charset="0"/>
              </a:defRPr>
            </a:lvl4pPr>
            <a:lvl5pPr marL="2057400" indent="-228600" defTabSz="560388" eaLnBrk="0" hangingPunct="0">
              <a:defRPr>
                <a:solidFill>
                  <a:schemeClr val="tx1"/>
                </a:solidFill>
                <a:latin typeface="Arial" charset="0"/>
                <a:cs typeface="Arial" charset="0"/>
              </a:defRPr>
            </a:lvl5pPr>
            <a:lvl6pPr marL="2514600" indent="-228600" defTabSz="560388" eaLnBrk="0" fontAlgn="base" hangingPunct="0">
              <a:spcBef>
                <a:spcPct val="0"/>
              </a:spcBef>
              <a:spcAft>
                <a:spcPct val="0"/>
              </a:spcAft>
              <a:defRPr>
                <a:solidFill>
                  <a:schemeClr val="tx1"/>
                </a:solidFill>
                <a:latin typeface="Arial" charset="0"/>
                <a:cs typeface="Arial" charset="0"/>
              </a:defRPr>
            </a:lvl6pPr>
            <a:lvl7pPr marL="2971800" indent="-228600" defTabSz="560388" eaLnBrk="0" fontAlgn="base" hangingPunct="0">
              <a:spcBef>
                <a:spcPct val="0"/>
              </a:spcBef>
              <a:spcAft>
                <a:spcPct val="0"/>
              </a:spcAft>
              <a:defRPr>
                <a:solidFill>
                  <a:schemeClr val="tx1"/>
                </a:solidFill>
                <a:latin typeface="Arial" charset="0"/>
                <a:cs typeface="Arial" charset="0"/>
              </a:defRPr>
            </a:lvl7pPr>
            <a:lvl8pPr marL="3429000" indent="-228600" defTabSz="560388" eaLnBrk="0" fontAlgn="base" hangingPunct="0">
              <a:spcBef>
                <a:spcPct val="0"/>
              </a:spcBef>
              <a:spcAft>
                <a:spcPct val="0"/>
              </a:spcAft>
              <a:defRPr>
                <a:solidFill>
                  <a:schemeClr val="tx1"/>
                </a:solidFill>
                <a:latin typeface="Arial" charset="0"/>
                <a:cs typeface="Arial" charset="0"/>
              </a:defRPr>
            </a:lvl8pPr>
            <a:lvl9pPr marL="3886200" indent="-228600" defTabSz="560388"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Tx/>
              <a:buSzTx/>
              <a:buFontTx/>
              <a:buChar char="•"/>
            </a:pPr>
            <a:endParaRPr lang="en-US" altLang="en-US" smtClean="0">
              <a:solidFill>
                <a:srgbClr val="000000"/>
              </a:solidFill>
            </a:endParaRPr>
          </a:p>
        </p:txBody>
      </p:sp>
      <p:sp>
        <p:nvSpPr>
          <p:cNvPr id="1027" name="Rectangle 7"/>
          <p:cNvSpPr>
            <a:spLocks noGrp="1" noChangeArrowheads="1"/>
          </p:cNvSpPr>
          <p:nvPr>
            <p:ph type="title"/>
          </p:nvPr>
        </p:nvSpPr>
        <p:spPr bwMode="auto">
          <a:xfrm>
            <a:off x="212725" y="106363"/>
            <a:ext cx="881856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78" tIns="45582" rIns="91178" bIns="45582" numCol="1" anchor="ctr" anchorCtr="0" compatLnSpc="1">
            <a:prstTxWarp prst="textNoShape">
              <a:avLst/>
            </a:prstTxWarp>
          </a:bodyPr>
          <a:lstStyle/>
          <a:p>
            <a:pPr lvl="0"/>
            <a:r>
              <a:rPr lang="en-US" altLang="en-US" smtClean="0"/>
              <a:t>Select to edit master title</a:t>
            </a:r>
          </a:p>
        </p:txBody>
      </p:sp>
      <p:sp>
        <p:nvSpPr>
          <p:cNvPr id="1028" name="Rectangle 8"/>
          <p:cNvSpPr>
            <a:spLocks noGrp="1" noChangeArrowheads="1"/>
          </p:cNvSpPr>
          <p:nvPr>
            <p:ph type="body" idx="1"/>
          </p:nvPr>
        </p:nvSpPr>
        <p:spPr bwMode="auto">
          <a:xfrm>
            <a:off x="219075" y="919163"/>
            <a:ext cx="8774113" cy="5030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78" tIns="45582" rIns="91178" bIns="45582" numCol="1" anchor="t" anchorCtr="0" compatLnSpc="1">
            <a:prstTxWarp prst="textNoShape">
              <a:avLst/>
            </a:prstTxWarp>
          </a:bodyPr>
          <a:lstStyle/>
          <a:p>
            <a:pPr lvl="0"/>
            <a:r>
              <a:rPr lang="en-US" altLang="en-US" smtClean="0"/>
              <a:t>Select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6329" name="Rectangle 9"/>
          <p:cNvSpPr>
            <a:spLocks noGrp="1" noChangeArrowheads="1"/>
          </p:cNvSpPr>
          <p:nvPr>
            <p:ph type="dt" sz="half" idx="2"/>
          </p:nvPr>
        </p:nvSpPr>
        <p:spPr bwMode="auto">
          <a:xfrm>
            <a:off x="509588" y="6248400"/>
            <a:ext cx="1736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78" tIns="45582" rIns="91178" bIns="45582" numCol="1" anchor="t" anchorCtr="0" compatLnSpc="1">
            <a:prstTxWarp prst="textNoShape">
              <a:avLst/>
            </a:prstTxWarp>
          </a:bodyPr>
          <a:lstStyle>
            <a:lvl1pPr defTabSz="560424">
              <a:spcBef>
                <a:spcPct val="0"/>
              </a:spcBef>
              <a:buFontTx/>
              <a:buNone/>
              <a:defRPr sz="1400">
                <a:solidFill>
                  <a:srgbClr val="FFFFFF">
                    <a:lumMod val="65000"/>
                  </a:srgbClr>
                </a:solidFill>
                <a:latin typeface="Times New Roman" pitchFamily="18" charset="0"/>
                <a:cs typeface="+mn-cs"/>
              </a:defRPr>
            </a:lvl1pPr>
          </a:lstStyle>
          <a:p>
            <a:pPr>
              <a:buClrTx/>
              <a:buSzTx/>
              <a:defRPr/>
            </a:pPr>
            <a:endParaRPr lang="en-US"/>
          </a:p>
        </p:txBody>
      </p:sp>
      <p:sp>
        <p:nvSpPr>
          <p:cNvPr id="56330" name="Rectangle 10"/>
          <p:cNvSpPr>
            <a:spLocks noGrp="1" noChangeArrowheads="1"/>
          </p:cNvSpPr>
          <p:nvPr>
            <p:ph type="ftr" sz="quarter" idx="3"/>
          </p:nvPr>
        </p:nvSpPr>
        <p:spPr bwMode="auto">
          <a:xfrm>
            <a:off x="2314575"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78" tIns="45582" rIns="91178" bIns="45582" numCol="1" anchor="t" anchorCtr="0" compatLnSpc="1">
            <a:prstTxWarp prst="textNoShape">
              <a:avLst/>
            </a:prstTxWarp>
          </a:bodyPr>
          <a:lstStyle>
            <a:lvl1pPr algn="ctr" defTabSz="560424">
              <a:spcBef>
                <a:spcPct val="0"/>
              </a:spcBef>
              <a:buFontTx/>
              <a:buNone/>
              <a:defRPr sz="1400">
                <a:solidFill>
                  <a:srgbClr val="FFFFFF">
                    <a:lumMod val="65000"/>
                  </a:srgbClr>
                </a:solidFill>
                <a:latin typeface="Times New Roman" pitchFamily="18" charset="0"/>
                <a:cs typeface="+mn-cs"/>
              </a:defRPr>
            </a:lvl1pPr>
          </a:lstStyle>
          <a:p>
            <a:pPr>
              <a:buClrTx/>
              <a:buSzTx/>
              <a:defRPr/>
            </a:pPr>
            <a:endParaRPr lang="en-US"/>
          </a:p>
        </p:txBody>
      </p:sp>
      <p:sp>
        <p:nvSpPr>
          <p:cNvPr id="56331" name="Rectangle 11"/>
          <p:cNvSpPr>
            <a:spLocks noGrp="1" noChangeArrowheads="1"/>
          </p:cNvSpPr>
          <p:nvPr>
            <p:ph type="sldNum" sz="quarter" idx="4"/>
          </p:nvPr>
        </p:nvSpPr>
        <p:spPr bwMode="auto">
          <a:xfrm>
            <a:off x="665162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78" tIns="45582" rIns="91178" bIns="45582" numCol="1" anchor="t" anchorCtr="0" compatLnSpc="1">
            <a:prstTxWarp prst="textNoShape">
              <a:avLst/>
            </a:prstTxWarp>
          </a:bodyPr>
          <a:lstStyle>
            <a:lvl1pPr algn="r" defTabSz="560424">
              <a:spcBef>
                <a:spcPct val="0"/>
              </a:spcBef>
              <a:buFontTx/>
              <a:buNone/>
              <a:defRPr sz="1400">
                <a:solidFill>
                  <a:srgbClr val="FFFFFF">
                    <a:lumMod val="65000"/>
                  </a:srgbClr>
                </a:solidFill>
                <a:latin typeface="Times New Roman" pitchFamily="18" charset="0"/>
                <a:cs typeface="+mn-cs"/>
              </a:defRPr>
            </a:lvl1pPr>
          </a:lstStyle>
          <a:p>
            <a:pPr>
              <a:buClrTx/>
              <a:buSzTx/>
              <a:defRPr/>
            </a:pPr>
            <a:fld id="{D797A22E-B991-4D24-B33E-D61A36347B49}" type="slidenum">
              <a:rPr lang="en-US"/>
              <a:pPr>
                <a:buClrTx/>
                <a:buSzTx/>
                <a:defRPr/>
              </a:pPr>
              <a:t>‹#›</a:t>
            </a:fld>
            <a:endParaRPr lang="en-US" dirty="0"/>
          </a:p>
        </p:txBody>
      </p:sp>
      <p:grpSp>
        <p:nvGrpSpPr>
          <p:cNvPr id="1032" name="Group 25"/>
          <p:cNvGrpSpPr>
            <a:grpSpLocks/>
          </p:cNvGrpSpPr>
          <p:nvPr userDrawn="1"/>
        </p:nvGrpSpPr>
        <p:grpSpPr bwMode="auto">
          <a:xfrm>
            <a:off x="5708650" y="6126163"/>
            <a:ext cx="2047875" cy="660400"/>
            <a:chOff x="3596" y="3859"/>
            <a:chExt cx="1290" cy="416"/>
          </a:xfrm>
        </p:grpSpPr>
        <p:pic>
          <p:nvPicPr>
            <p:cNvPr id="1035" name="Picture 26"/>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 Box 27"/>
            <p:cNvSpPr txBox="1">
              <a:spLocks noChangeArrowheads="1"/>
            </p:cNvSpPr>
            <p:nvPr userDrawn="1"/>
          </p:nvSpPr>
          <p:spPr bwMode="auto">
            <a:xfrm>
              <a:off x="4023" y="3947"/>
              <a:ext cx="863"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560388">
                <a:defRPr>
                  <a:solidFill>
                    <a:schemeClr val="tx1"/>
                  </a:solidFill>
                  <a:latin typeface="Arial" charset="0"/>
                </a:defRPr>
              </a:lvl1pPr>
              <a:lvl2pPr marL="742950" indent="-285750" defTabSz="560388">
                <a:defRPr>
                  <a:solidFill>
                    <a:schemeClr val="tx1"/>
                  </a:solidFill>
                  <a:latin typeface="Arial" charset="0"/>
                </a:defRPr>
              </a:lvl2pPr>
              <a:lvl3pPr marL="1143000" indent="-228600" defTabSz="560388">
                <a:defRPr>
                  <a:solidFill>
                    <a:schemeClr val="tx1"/>
                  </a:solidFill>
                  <a:latin typeface="Arial" charset="0"/>
                </a:defRPr>
              </a:lvl3pPr>
              <a:lvl4pPr marL="1600200" indent="-228600" defTabSz="560388">
                <a:defRPr>
                  <a:solidFill>
                    <a:schemeClr val="tx1"/>
                  </a:solidFill>
                  <a:latin typeface="Arial" charset="0"/>
                </a:defRPr>
              </a:lvl4pPr>
              <a:lvl5pPr marL="2057400" indent="-228600" defTabSz="560388">
                <a:defRPr>
                  <a:solidFill>
                    <a:schemeClr val="tx1"/>
                  </a:solidFill>
                  <a:latin typeface="Arial" charset="0"/>
                </a:defRPr>
              </a:lvl5pPr>
              <a:lvl6pPr marL="2514600" indent="-228600" defTabSz="560388" fontAlgn="base">
                <a:spcBef>
                  <a:spcPct val="0"/>
                </a:spcBef>
                <a:spcAft>
                  <a:spcPct val="0"/>
                </a:spcAft>
                <a:defRPr>
                  <a:solidFill>
                    <a:schemeClr val="tx1"/>
                  </a:solidFill>
                  <a:latin typeface="Arial" charset="0"/>
                </a:defRPr>
              </a:lvl6pPr>
              <a:lvl7pPr marL="2971800" indent="-228600" defTabSz="560388" fontAlgn="base">
                <a:spcBef>
                  <a:spcPct val="0"/>
                </a:spcBef>
                <a:spcAft>
                  <a:spcPct val="0"/>
                </a:spcAft>
                <a:defRPr>
                  <a:solidFill>
                    <a:schemeClr val="tx1"/>
                  </a:solidFill>
                  <a:latin typeface="Arial" charset="0"/>
                </a:defRPr>
              </a:lvl7pPr>
              <a:lvl8pPr marL="3429000" indent="-228600" defTabSz="560388" fontAlgn="base">
                <a:spcBef>
                  <a:spcPct val="0"/>
                </a:spcBef>
                <a:spcAft>
                  <a:spcPct val="0"/>
                </a:spcAft>
                <a:defRPr>
                  <a:solidFill>
                    <a:schemeClr val="tx1"/>
                  </a:solidFill>
                  <a:latin typeface="Arial" charset="0"/>
                </a:defRPr>
              </a:lvl8pPr>
              <a:lvl9pPr marL="3886200" indent="-228600" defTabSz="560388" fontAlgn="base">
                <a:spcBef>
                  <a:spcPct val="0"/>
                </a:spcBef>
                <a:spcAft>
                  <a:spcPct val="0"/>
                </a:spcAft>
                <a:defRPr>
                  <a:solidFill>
                    <a:schemeClr val="tx1"/>
                  </a:solidFill>
                  <a:latin typeface="Arial" charset="0"/>
                </a:defRPr>
              </a:lvl9pPr>
            </a:lstStyle>
            <a:p>
              <a:pPr>
                <a:lnSpc>
                  <a:spcPct val="85000"/>
                </a:lnSpc>
                <a:buClrTx/>
                <a:buSzTx/>
                <a:buFontTx/>
                <a:buNone/>
                <a:defRPr/>
              </a:pPr>
              <a:r>
                <a:rPr lang="en-US" sz="1200" b="1" smtClean="0">
                  <a:solidFill>
                    <a:srgbClr val="FFFFFF"/>
                  </a:solidFill>
                  <a:cs typeface="Arial" charset="0"/>
                </a:rPr>
                <a:t>Federal Aviation</a:t>
              </a:r>
            </a:p>
            <a:p>
              <a:pPr>
                <a:lnSpc>
                  <a:spcPct val="85000"/>
                </a:lnSpc>
                <a:buClrTx/>
                <a:buSzTx/>
                <a:buFontTx/>
                <a:buNone/>
                <a:defRPr/>
              </a:pPr>
              <a:r>
                <a:rPr lang="en-US" sz="1200" b="1" smtClean="0">
                  <a:solidFill>
                    <a:srgbClr val="FFFFFF"/>
                  </a:solidFill>
                  <a:cs typeface="Arial" charset="0"/>
                </a:rPr>
                <a:t>Administration</a:t>
              </a:r>
            </a:p>
          </p:txBody>
        </p:sp>
      </p:grpSp>
      <p:sp>
        <p:nvSpPr>
          <p:cNvPr id="1033" name="Text Box 29" hidden="1"/>
          <p:cNvSpPr txBox="1">
            <a:spLocks noChangeArrowheads="1"/>
          </p:cNvSpPr>
          <p:nvPr userDrawn="1"/>
        </p:nvSpPr>
        <p:spPr bwMode="auto">
          <a:xfrm>
            <a:off x="449263" y="6205538"/>
            <a:ext cx="47847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78" tIns="45582" rIns="91178" bIns="45582">
            <a:spAutoFit/>
          </a:bodyPr>
          <a:lstStyle>
            <a:lvl1pPr defTabSz="560388">
              <a:defRPr>
                <a:solidFill>
                  <a:schemeClr val="tx1"/>
                </a:solidFill>
                <a:latin typeface="Arial" charset="0"/>
              </a:defRPr>
            </a:lvl1pPr>
            <a:lvl2pPr marL="742950" indent="-285750" defTabSz="560388">
              <a:defRPr>
                <a:solidFill>
                  <a:schemeClr val="tx1"/>
                </a:solidFill>
                <a:latin typeface="Arial" charset="0"/>
              </a:defRPr>
            </a:lvl2pPr>
            <a:lvl3pPr marL="1143000" indent="-228600" defTabSz="560388">
              <a:defRPr>
                <a:solidFill>
                  <a:schemeClr val="tx1"/>
                </a:solidFill>
                <a:latin typeface="Arial" charset="0"/>
              </a:defRPr>
            </a:lvl3pPr>
            <a:lvl4pPr marL="1600200" indent="-228600" defTabSz="560388">
              <a:defRPr>
                <a:solidFill>
                  <a:schemeClr val="tx1"/>
                </a:solidFill>
                <a:latin typeface="Arial" charset="0"/>
              </a:defRPr>
            </a:lvl4pPr>
            <a:lvl5pPr marL="2057400" indent="-228600" defTabSz="560388">
              <a:defRPr>
                <a:solidFill>
                  <a:schemeClr val="tx1"/>
                </a:solidFill>
                <a:latin typeface="Arial" charset="0"/>
              </a:defRPr>
            </a:lvl5pPr>
            <a:lvl6pPr marL="2514600" indent="-228600" defTabSz="560388" fontAlgn="base">
              <a:spcBef>
                <a:spcPct val="0"/>
              </a:spcBef>
              <a:spcAft>
                <a:spcPct val="0"/>
              </a:spcAft>
              <a:defRPr>
                <a:solidFill>
                  <a:schemeClr val="tx1"/>
                </a:solidFill>
                <a:latin typeface="Arial" charset="0"/>
              </a:defRPr>
            </a:lvl6pPr>
            <a:lvl7pPr marL="2971800" indent="-228600" defTabSz="560388" fontAlgn="base">
              <a:spcBef>
                <a:spcPct val="0"/>
              </a:spcBef>
              <a:spcAft>
                <a:spcPct val="0"/>
              </a:spcAft>
              <a:defRPr>
                <a:solidFill>
                  <a:schemeClr val="tx1"/>
                </a:solidFill>
                <a:latin typeface="Arial" charset="0"/>
              </a:defRPr>
            </a:lvl7pPr>
            <a:lvl8pPr marL="3429000" indent="-228600" defTabSz="560388" fontAlgn="base">
              <a:spcBef>
                <a:spcPct val="0"/>
              </a:spcBef>
              <a:spcAft>
                <a:spcPct val="0"/>
              </a:spcAft>
              <a:defRPr>
                <a:solidFill>
                  <a:schemeClr val="tx1"/>
                </a:solidFill>
                <a:latin typeface="Arial" charset="0"/>
              </a:defRPr>
            </a:lvl8pPr>
            <a:lvl9pPr marL="3886200" indent="-228600" defTabSz="560388" fontAlgn="base">
              <a:spcBef>
                <a:spcPct val="0"/>
              </a:spcBef>
              <a:spcAft>
                <a:spcPct val="0"/>
              </a:spcAft>
              <a:defRPr>
                <a:solidFill>
                  <a:schemeClr val="tx1"/>
                </a:solidFill>
                <a:latin typeface="Arial" charset="0"/>
              </a:defRPr>
            </a:lvl9pPr>
          </a:lstStyle>
          <a:p>
            <a:pPr>
              <a:spcBef>
                <a:spcPct val="50000"/>
              </a:spcBef>
              <a:buClrTx/>
              <a:buSzTx/>
              <a:buFontTx/>
              <a:buNone/>
              <a:defRPr/>
            </a:pPr>
            <a:r>
              <a:rPr lang="en-US" sz="1200" b="1" smtClean="0">
                <a:solidFill>
                  <a:srgbClr val="C0C0C0"/>
                </a:solidFill>
                <a:cs typeface="Arial" charset="0"/>
              </a:rPr>
              <a:t>&lt;Presentation Title – Change on Master Slide&gt;</a:t>
            </a:r>
            <a:endParaRPr lang="en-US" sz="1200" smtClean="0">
              <a:solidFill>
                <a:srgbClr val="C0C0C0"/>
              </a:solidFill>
              <a:cs typeface="Arial" charset="0"/>
            </a:endParaRPr>
          </a:p>
        </p:txBody>
      </p:sp>
      <p:sp>
        <p:nvSpPr>
          <p:cNvPr id="1034" name="Text Box 30" hidden="1"/>
          <p:cNvSpPr txBox="1">
            <a:spLocks noChangeArrowheads="1"/>
          </p:cNvSpPr>
          <p:nvPr userDrawn="1"/>
        </p:nvSpPr>
        <p:spPr bwMode="auto">
          <a:xfrm>
            <a:off x="441325" y="6384925"/>
            <a:ext cx="37401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78" tIns="45582" rIns="91178" bIns="45582">
            <a:spAutoFit/>
          </a:bodyPr>
          <a:lstStyle>
            <a:lvl1pPr defTabSz="560388">
              <a:defRPr>
                <a:solidFill>
                  <a:schemeClr val="tx1"/>
                </a:solidFill>
                <a:latin typeface="Arial" charset="0"/>
              </a:defRPr>
            </a:lvl1pPr>
            <a:lvl2pPr marL="742950" indent="-285750" defTabSz="560388">
              <a:defRPr>
                <a:solidFill>
                  <a:schemeClr val="tx1"/>
                </a:solidFill>
                <a:latin typeface="Arial" charset="0"/>
              </a:defRPr>
            </a:lvl2pPr>
            <a:lvl3pPr marL="1143000" indent="-228600" defTabSz="560388">
              <a:defRPr>
                <a:solidFill>
                  <a:schemeClr val="tx1"/>
                </a:solidFill>
                <a:latin typeface="Arial" charset="0"/>
              </a:defRPr>
            </a:lvl3pPr>
            <a:lvl4pPr marL="1600200" indent="-228600" defTabSz="560388">
              <a:defRPr>
                <a:solidFill>
                  <a:schemeClr val="tx1"/>
                </a:solidFill>
                <a:latin typeface="Arial" charset="0"/>
              </a:defRPr>
            </a:lvl4pPr>
            <a:lvl5pPr marL="2057400" indent="-228600" defTabSz="560388">
              <a:defRPr>
                <a:solidFill>
                  <a:schemeClr val="tx1"/>
                </a:solidFill>
                <a:latin typeface="Arial" charset="0"/>
              </a:defRPr>
            </a:lvl5pPr>
            <a:lvl6pPr marL="2514600" indent="-228600" defTabSz="560388" fontAlgn="base">
              <a:spcBef>
                <a:spcPct val="0"/>
              </a:spcBef>
              <a:spcAft>
                <a:spcPct val="0"/>
              </a:spcAft>
              <a:defRPr>
                <a:solidFill>
                  <a:schemeClr val="tx1"/>
                </a:solidFill>
                <a:latin typeface="Arial" charset="0"/>
              </a:defRPr>
            </a:lvl6pPr>
            <a:lvl7pPr marL="2971800" indent="-228600" defTabSz="560388" fontAlgn="base">
              <a:spcBef>
                <a:spcPct val="0"/>
              </a:spcBef>
              <a:spcAft>
                <a:spcPct val="0"/>
              </a:spcAft>
              <a:defRPr>
                <a:solidFill>
                  <a:schemeClr val="tx1"/>
                </a:solidFill>
                <a:latin typeface="Arial" charset="0"/>
              </a:defRPr>
            </a:lvl7pPr>
            <a:lvl8pPr marL="3429000" indent="-228600" defTabSz="560388" fontAlgn="base">
              <a:spcBef>
                <a:spcPct val="0"/>
              </a:spcBef>
              <a:spcAft>
                <a:spcPct val="0"/>
              </a:spcAft>
              <a:defRPr>
                <a:solidFill>
                  <a:schemeClr val="tx1"/>
                </a:solidFill>
                <a:latin typeface="Arial" charset="0"/>
              </a:defRPr>
            </a:lvl8pPr>
            <a:lvl9pPr marL="3886200" indent="-228600" defTabSz="560388" fontAlgn="base">
              <a:spcBef>
                <a:spcPct val="0"/>
              </a:spcBef>
              <a:spcAft>
                <a:spcPct val="0"/>
              </a:spcAft>
              <a:defRPr>
                <a:solidFill>
                  <a:schemeClr val="tx1"/>
                </a:solidFill>
                <a:latin typeface="Arial" charset="0"/>
              </a:defRPr>
            </a:lvl9pPr>
          </a:lstStyle>
          <a:p>
            <a:pPr>
              <a:spcBef>
                <a:spcPct val="50000"/>
              </a:spcBef>
              <a:buClrTx/>
              <a:buSzTx/>
              <a:buFontTx/>
              <a:buNone/>
              <a:defRPr/>
            </a:pPr>
            <a:r>
              <a:rPr lang="en-US" sz="1200" smtClean="0">
                <a:solidFill>
                  <a:srgbClr val="C0C0C0"/>
                </a:solidFill>
                <a:cs typeface="Arial" charset="0"/>
              </a:rPr>
              <a:t>&lt;Date of Presentation – Change on Master Slide&gt;</a:t>
            </a:r>
          </a:p>
        </p:txBody>
      </p:sp>
    </p:spTree>
    <p:extLst>
      <p:ext uri="{BB962C8B-B14F-4D97-AF65-F5344CB8AC3E}">
        <p14:creationId xmlns:p14="http://schemas.microsoft.com/office/powerpoint/2010/main" val="3930195930"/>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a:solidFill>
            <a:srgbClr val="1D2F68"/>
          </a:solidFill>
          <a:latin typeface="+mj-lt"/>
          <a:ea typeface="+mj-ea"/>
          <a:cs typeface="+mj-cs"/>
        </a:defRPr>
      </a:lvl1pPr>
      <a:lvl2pPr algn="l" rtl="0" eaLnBrk="0" fontAlgn="base" hangingPunct="0">
        <a:spcBef>
          <a:spcPct val="0"/>
        </a:spcBef>
        <a:spcAft>
          <a:spcPct val="0"/>
        </a:spcAft>
        <a:defRPr sz="2800" b="1">
          <a:solidFill>
            <a:srgbClr val="1D2F68"/>
          </a:solidFill>
          <a:latin typeface="Arial" charset="0"/>
        </a:defRPr>
      </a:lvl2pPr>
      <a:lvl3pPr algn="l" rtl="0" eaLnBrk="0" fontAlgn="base" hangingPunct="0">
        <a:spcBef>
          <a:spcPct val="0"/>
        </a:spcBef>
        <a:spcAft>
          <a:spcPct val="0"/>
        </a:spcAft>
        <a:defRPr sz="2800" b="1">
          <a:solidFill>
            <a:srgbClr val="1D2F68"/>
          </a:solidFill>
          <a:latin typeface="Arial" charset="0"/>
        </a:defRPr>
      </a:lvl3pPr>
      <a:lvl4pPr algn="l" rtl="0" eaLnBrk="0" fontAlgn="base" hangingPunct="0">
        <a:spcBef>
          <a:spcPct val="0"/>
        </a:spcBef>
        <a:spcAft>
          <a:spcPct val="0"/>
        </a:spcAft>
        <a:defRPr sz="2800" b="1">
          <a:solidFill>
            <a:srgbClr val="1D2F68"/>
          </a:solidFill>
          <a:latin typeface="Arial" charset="0"/>
        </a:defRPr>
      </a:lvl4pPr>
      <a:lvl5pPr algn="l" rtl="0" eaLnBrk="0" fontAlgn="base" hangingPunct="0">
        <a:spcBef>
          <a:spcPct val="0"/>
        </a:spcBef>
        <a:spcAft>
          <a:spcPct val="0"/>
        </a:spcAft>
        <a:defRPr sz="2800" b="1">
          <a:solidFill>
            <a:srgbClr val="1D2F68"/>
          </a:solidFill>
          <a:latin typeface="Arial" charset="0"/>
        </a:defRPr>
      </a:lvl5pPr>
      <a:lvl6pPr marL="455866" algn="l" rtl="0" fontAlgn="base">
        <a:spcBef>
          <a:spcPct val="0"/>
        </a:spcBef>
        <a:spcAft>
          <a:spcPct val="0"/>
        </a:spcAft>
        <a:defRPr sz="4000" b="1">
          <a:solidFill>
            <a:srgbClr val="1D2F68"/>
          </a:solidFill>
          <a:latin typeface="Arial" charset="0"/>
        </a:defRPr>
      </a:lvl6pPr>
      <a:lvl7pPr marL="911728" algn="l" rtl="0" fontAlgn="base">
        <a:spcBef>
          <a:spcPct val="0"/>
        </a:spcBef>
        <a:spcAft>
          <a:spcPct val="0"/>
        </a:spcAft>
        <a:defRPr sz="4000" b="1">
          <a:solidFill>
            <a:srgbClr val="1D2F68"/>
          </a:solidFill>
          <a:latin typeface="Arial" charset="0"/>
        </a:defRPr>
      </a:lvl7pPr>
      <a:lvl8pPr marL="1367591" algn="l" rtl="0" fontAlgn="base">
        <a:spcBef>
          <a:spcPct val="0"/>
        </a:spcBef>
        <a:spcAft>
          <a:spcPct val="0"/>
        </a:spcAft>
        <a:defRPr sz="4000" b="1">
          <a:solidFill>
            <a:srgbClr val="1D2F68"/>
          </a:solidFill>
          <a:latin typeface="Arial" charset="0"/>
        </a:defRPr>
      </a:lvl8pPr>
      <a:lvl9pPr marL="1823451" algn="l" rtl="0" fontAlgn="base">
        <a:spcBef>
          <a:spcPct val="0"/>
        </a:spcBef>
        <a:spcAft>
          <a:spcPct val="0"/>
        </a:spcAft>
        <a:defRPr sz="4000" b="1">
          <a:solidFill>
            <a:srgbClr val="1D2F68"/>
          </a:solidFill>
          <a:latin typeface="Arial" charset="0"/>
        </a:defRPr>
      </a:lvl9pPr>
    </p:titleStyle>
    <p:bodyStyle>
      <a:lvl1pPr marL="341313" indent="-341313" algn="l" rtl="0" eaLnBrk="0" fontAlgn="base" hangingPunct="0">
        <a:spcBef>
          <a:spcPct val="20000"/>
        </a:spcBef>
        <a:spcAft>
          <a:spcPct val="0"/>
        </a:spcAft>
        <a:buChar char="•"/>
        <a:defRPr sz="2800" b="1">
          <a:solidFill>
            <a:schemeClr val="tx1"/>
          </a:solidFill>
          <a:latin typeface="+mn-lt"/>
          <a:ea typeface="+mn-ea"/>
          <a:cs typeface="+mn-cs"/>
        </a:defRPr>
      </a:lvl1pPr>
      <a:lvl2pPr marL="739775" indent="-284163" algn="l" rtl="0" eaLnBrk="0" fontAlgn="base" hangingPunct="0">
        <a:spcBef>
          <a:spcPct val="20000"/>
        </a:spcBef>
        <a:spcAft>
          <a:spcPct val="0"/>
        </a:spcAft>
        <a:buChar char="–"/>
        <a:defRPr sz="2400">
          <a:solidFill>
            <a:schemeClr val="tx1"/>
          </a:solidFill>
          <a:latin typeface="+mn-lt"/>
        </a:defRPr>
      </a:lvl2pPr>
      <a:lvl3pPr marL="1138238" indent="-227013" algn="l" rtl="0" eaLnBrk="0" fontAlgn="base" hangingPunct="0">
        <a:spcBef>
          <a:spcPct val="20000"/>
        </a:spcBef>
        <a:spcAft>
          <a:spcPct val="0"/>
        </a:spcAft>
        <a:buChar char="•"/>
        <a:defRPr sz="2000">
          <a:solidFill>
            <a:schemeClr val="tx1"/>
          </a:solidFill>
          <a:latin typeface="+mn-lt"/>
        </a:defRPr>
      </a:lvl3pPr>
      <a:lvl4pPr marL="1595438" indent="-227013" algn="l" rtl="0" eaLnBrk="0" fontAlgn="base" hangingPunct="0">
        <a:spcBef>
          <a:spcPct val="20000"/>
        </a:spcBef>
        <a:spcAft>
          <a:spcPct val="0"/>
        </a:spcAft>
        <a:buChar char="–"/>
        <a:defRPr>
          <a:solidFill>
            <a:schemeClr val="tx1"/>
          </a:solidFill>
          <a:latin typeface="+mn-lt"/>
        </a:defRPr>
      </a:lvl4pPr>
      <a:lvl5pPr marL="2051050" indent="-227013" algn="l" rtl="0" eaLnBrk="0" fontAlgn="base" hangingPunct="0">
        <a:spcBef>
          <a:spcPct val="20000"/>
        </a:spcBef>
        <a:spcAft>
          <a:spcPct val="0"/>
        </a:spcAft>
        <a:buChar char="»"/>
        <a:defRPr>
          <a:solidFill>
            <a:schemeClr val="tx1"/>
          </a:solidFill>
          <a:latin typeface="+mn-lt"/>
        </a:defRPr>
      </a:lvl5pPr>
      <a:lvl6pPr marL="2507247" indent="-227933" algn="l" rtl="0" fontAlgn="base">
        <a:spcBef>
          <a:spcPct val="20000"/>
        </a:spcBef>
        <a:spcAft>
          <a:spcPct val="0"/>
        </a:spcAft>
        <a:buChar char="»"/>
        <a:defRPr>
          <a:solidFill>
            <a:schemeClr val="tx1"/>
          </a:solidFill>
          <a:latin typeface="+mn-lt"/>
        </a:defRPr>
      </a:lvl6pPr>
      <a:lvl7pPr marL="2963112" indent="-227933" algn="l" rtl="0" fontAlgn="base">
        <a:spcBef>
          <a:spcPct val="20000"/>
        </a:spcBef>
        <a:spcAft>
          <a:spcPct val="0"/>
        </a:spcAft>
        <a:buChar char="»"/>
        <a:defRPr>
          <a:solidFill>
            <a:schemeClr val="tx1"/>
          </a:solidFill>
          <a:latin typeface="+mn-lt"/>
        </a:defRPr>
      </a:lvl7pPr>
      <a:lvl8pPr marL="3418972" indent="-227933" algn="l" rtl="0" fontAlgn="base">
        <a:spcBef>
          <a:spcPct val="20000"/>
        </a:spcBef>
        <a:spcAft>
          <a:spcPct val="0"/>
        </a:spcAft>
        <a:buChar char="»"/>
        <a:defRPr>
          <a:solidFill>
            <a:schemeClr val="tx1"/>
          </a:solidFill>
          <a:latin typeface="+mn-lt"/>
        </a:defRPr>
      </a:lvl8pPr>
      <a:lvl9pPr marL="3874831" indent="-227933" algn="l" rtl="0" fontAlgn="base">
        <a:spcBef>
          <a:spcPct val="20000"/>
        </a:spcBef>
        <a:spcAft>
          <a:spcPct val="0"/>
        </a:spcAft>
        <a:buChar char="»"/>
        <a:defRPr>
          <a:solidFill>
            <a:schemeClr val="tx1"/>
          </a:solidFill>
          <a:latin typeface="+mn-lt"/>
        </a:defRPr>
      </a:lvl9pPr>
    </p:bodyStyle>
    <p:otherStyle>
      <a:defPPr>
        <a:defRPr lang="en-US"/>
      </a:defPPr>
      <a:lvl1pPr marL="0" algn="l" defTabSz="911728" rtl="0" eaLnBrk="1" latinLnBrk="0" hangingPunct="1">
        <a:defRPr sz="1800" kern="1200">
          <a:solidFill>
            <a:schemeClr val="tx1"/>
          </a:solidFill>
          <a:latin typeface="+mn-lt"/>
          <a:ea typeface="+mn-ea"/>
          <a:cs typeface="+mn-cs"/>
        </a:defRPr>
      </a:lvl1pPr>
      <a:lvl2pPr marL="455866" algn="l" defTabSz="911728" rtl="0" eaLnBrk="1" latinLnBrk="0" hangingPunct="1">
        <a:defRPr sz="1800" kern="1200">
          <a:solidFill>
            <a:schemeClr val="tx1"/>
          </a:solidFill>
          <a:latin typeface="+mn-lt"/>
          <a:ea typeface="+mn-ea"/>
          <a:cs typeface="+mn-cs"/>
        </a:defRPr>
      </a:lvl2pPr>
      <a:lvl3pPr marL="911728" algn="l" defTabSz="911728" rtl="0" eaLnBrk="1" latinLnBrk="0" hangingPunct="1">
        <a:defRPr sz="1800" kern="1200">
          <a:solidFill>
            <a:schemeClr val="tx1"/>
          </a:solidFill>
          <a:latin typeface="+mn-lt"/>
          <a:ea typeface="+mn-ea"/>
          <a:cs typeface="+mn-cs"/>
        </a:defRPr>
      </a:lvl3pPr>
      <a:lvl4pPr marL="1367591" algn="l" defTabSz="911728" rtl="0" eaLnBrk="1" latinLnBrk="0" hangingPunct="1">
        <a:defRPr sz="1800" kern="1200">
          <a:solidFill>
            <a:schemeClr val="tx1"/>
          </a:solidFill>
          <a:latin typeface="+mn-lt"/>
          <a:ea typeface="+mn-ea"/>
          <a:cs typeface="+mn-cs"/>
        </a:defRPr>
      </a:lvl4pPr>
      <a:lvl5pPr marL="1823451" algn="l" defTabSz="911728" rtl="0" eaLnBrk="1" latinLnBrk="0" hangingPunct="1">
        <a:defRPr sz="1800" kern="1200">
          <a:solidFill>
            <a:schemeClr val="tx1"/>
          </a:solidFill>
          <a:latin typeface="+mn-lt"/>
          <a:ea typeface="+mn-ea"/>
          <a:cs typeface="+mn-cs"/>
        </a:defRPr>
      </a:lvl5pPr>
      <a:lvl6pPr marL="2279312" algn="l" defTabSz="911728" rtl="0" eaLnBrk="1" latinLnBrk="0" hangingPunct="1">
        <a:defRPr sz="1800" kern="1200">
          <a:solidFill>
            <a:schemeClr val="tx1"/>
          </a:solidFill>
          <a:latin typeface="+mn-lt"/>
          <a:ea typeface="+mn-ea"/>
          <a:cs typeface="+mn-cs"/>
        </a:defRPr>
      </a:lvl6pPr>
      <a:lvl7pPr marL="2735173" algn="l" defTabSz="911728" rtl="0" eaLnBrk="1" latinLnBrk="0" hangingPunct="1">
        <a:defRPr sz="1800" kern="1200">
          <a:solidFill>
            <a:schemeClr val="tx1"/>
          </a:solidFill>
          <a:latin typeface="+mn-lt"/>
          <a:ea typeface="+mn-ea"/>
          <a:cs typeface="+mn-cs"/>
        </a:defRPr>
      </a:lvl7pPr>
      <a:lvl8pPr marL="3191034" algn="l" defTabSz="911728" rtl="0" eaLnBrk="1" latinLnBrk="0" hangingPunct="1">
        <a:defRPr sz="1800" kern="1200">
          <a:solidFill>
            <a:schemeClr val="tx1"/>
          </a:solidFill>
          <a:latin typeface="+mn-lt"/>
          <a:ea typeface="+mn-ea"/>
          <a:cs typeface="+mn-cs"/>
        </a:defRPr>
      </a:lvl8pPr>
      <a:lvl9pPr marL="3646901" algn="l" defTabSz="91172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704"/>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78" tIns="45582" rIns="91178" bIns="45582" anchor="ctr"/>
          <a:lstStyle/>
          <a:p>
            <a:pPr defTabSz="560424">
              <a:spcBef>
                <a:spcPct val="50000"/>
              </a:spcBef>
              <a:buClrTx/>
              <a:buSzTx/>
              <a:buFontTx/>
              <a:buChar char="•"/>
            </a:pPr>
            <a:endParaRPr lang="en-US" dirty="0">
              <a:solidFill>
                <a:srgbClr val="000000"/>
              </a:solidFill>
              <a:latin typeface="Arial"/>
            </a:endParaRPr>
          </a:p>
        </p:txBody>
      </p:sp>
      <p:sp>
        <p:nvSpPr>
          <p:cNvPr id="56327" name="Rectangle 7"/>
          <p:cNvSpPr>
            <a:spLocks noGrp="1" noChangeArrowheads="1"/>
          </p:cNvSpPr>
          <p:nvPr>
            <p:ph type="title"/>
          </p:nvPr>
        </p:nvSpPr>
        <p:spPr bwMode="auto">
          <a:xfrm>
            <a:off x="212942" y="106494"/>
            <a:ext cx="881832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78" tIns="45582" rIns="91178" bIns="45582"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219728" y="919402"/>
            <a:ext cx="8773960" cy="5030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78" tIns="45582" rIns="91178" bIns="45582"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78" tIns="45582" rIns="91178" bIns="45582"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pPr defTabSz="560424">
              <a:buClrTx/>
              <a:buSzTx/>
            </a:pPr>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78" tIns="45582" rIns="91178" bIns="45582"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pPr defTabSz="560424">
              <a:buClrTx/>
              <a:buSzTx/>
            </a:pPr>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166"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78" tIns="45582" rIns="91178" bIns="45582"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pPr defTabSz="560424">
              <a:buClrTx/>
              <a:buSzTx/>
            </a:pPr>
            <a:fld id="{74438B1A-AF1B-4C8B-993E-1BADE62A2451}" type="slidenum">
              <a:rPr lang="en-US" smtClean="0">
                <a:solidFill>
                  <a:srgbClr val="FFFFFF">
                    <a:lumMod val="65000"/>
                  </a:srgbClr>
                </a:solidFill>
              </a:rPr>
              <a:pPr defTabSz="560424">
                <a:buClrTx/>
                <a:buSzTx/>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708679" y="6126158"/>
            <a:ext cx="2047875" cy="660400"/>
            <a:chOff x="3596" y="3859"/>
            <a:chExt cx="1290" cy="416"/>
          </a:xfrm>
        </p:grpSpPr>
        <p:pic>
          <p:nvPicPr>
            <p:cNvPr id="56346" name="Picture 26"/>
            <p:cNvPicPr>
              <a:picLocks noChangeAspect="1" noChangeArrowheads="1"/>
            </p:cNvPicPr>
            <p:nvPr userDrawn="1"/>
          </p:nvPicPr>
          <p:blipFill>
            <a:blip r:embed="rId11"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560424">
                <a:lnSpc>
                  <a:spcPct val="85000"/>
                </a:lnSpc>
                <a:buClrTx/>
                <a:buSzTx/>
                <a:buFontTx/>
                <a:buNone/>
              </a:pPr>
              <a:r>
                <a:rPr lang="en-US" sz="1200" b="1" dirty="0">
                  <a:solidFill>
                    <a:srgbClr val="FFFFFF"/>
                  </a:solidFill>
                  <a:latin typeface="Arial"/>
                </a:rPr>
                <a:t>Federal Aviation</a:t>
              </a:r>
            </a:p>
            <a:p>
              <a:pPr defTabSz="560424">
                <a:lnSpc>
                  <a:spcPct val="85000"/>
                </a:lnSpc>
                <a:buClrTx/>
                <a:buSzTx/>
                <a:buFontTx/>
                <a:buNone/>
              </a:pPr>
              <a:r>
                <a:rPr lang="en-US" sz="1200" b="1" dirty="0">
                  <a:solidFill>
                    <a:srgbClr val="FFFFFF"/>
                  </a:solidFill>
                  <a:latin typeface="Arial"/>
                </a:rPr>
                <a:t>Administration</a:t>
              </a:r>
            </a:p>
          </p:txBody>
        </p:sp>
      </p:grpSp>
      <p:sp>
        <p:nvSpPr>
          <p:cNvPr id="56349" name="Text Box 29" hidden="1"/>
          <p:cNvSpPr txBox="1">
            <a:spLocks noChangeArrowheads="1"/>
          </p:cNvSpPr>
          <p:nvPr userDrawn="1"/>
        </p:nvSpPr>
        <p:spPr bwMode="auto">
          <a:xfrm>
            <a:off x="449292" y="6205556"/>
            <a:ext cx="4784725" cy="276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78" tIns="45582" rIns="91178" bIns="45582">
            <a:spAutoFit/>
          </a:bodyPr>
          <a:lstStyle/>
          <a:p>
            <a:pPr defTabSz="560424">
              <a:spcBef>
                <a:spcPct val="50000"/>
              </a:spcBef>
              <a:buClrTx/>
              <a:buSzTx/>
              <a:buFontTx/>
              <a:buNone/>
            </a:pPr>
            <a:r>
              <a:rPr lang="en-US" sz="1200" b="1" dirty="0">
                <a:solidFill>
                  <a:srgbClr val="C0C0C0"/>
                </a:solidFill>
                <a:latin typeface="Arial"/>
              </a:rPr>
              <a:t>&lt;Presentation Title – Change on Master Slide&gt;</a:t>
            </a:r>
            <a:endParaRPr lang="en-US" sz="1200" dirty="0">
              <a:solidFill>
                <a:srgbClr val="C0C0C0"/>
              </a:solidFill>
              <a:latin typeface="Arial"/>
            </a:endParaRPr>
          </a:p>
        </p:txBody>
      </p:sp>
      <p:sp>
        <p:nvSpPr>
          <p:cNvPr id="56350" name="Text Box 30" hidden="1"/>
          <p:cNvSpPr txBox="1">
            <a:spLocks noChangeArrowheads="1"/>
          </p:cNvSpPr>
          <p:nvPr userDrawn="1"/>
        </p:nvSpPr>
        <p:spPr bwMode="auto">
          <a:xfrm>
            <a:off x="441326" y="6384944"/>
            <a:ext cx="3740150" cy="276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78" tIns="45582" rIns="91178" bIns="45582">
            <a:spAutoFit/>
          </a:bodyPr>
          <a:lstStyle/>
          <a:p>
            <a:pPr defTabSz="560424">
              <a:spcBef>
                <a:spcPct val="50000"/>
              </a:spcBef>
              <a:buClrTx/>
              <a:buSzTx/>
              <a:buFontTx/>
              <a:buNone/>
            </a:pPr>
            <a:r>
              <a:rPr lang="en-US" sz="1200" dirty="0">
                <a:solidFill>
                  <a:srgbClr val="C0C0C0"/>
                </a:solidFill>
                <a:latin typeface="Arial"/>
              </a:rPr>
              <a:t>&lt;Date of Presentation – Change on Master Slide&gt;</a:t>
            </a:r>
          </a:p>
        </p:txBody>
      </p:sp>
    </p:spTree>
    <p:extLst>
      <p:ext uri="{BB962C8B-B14F-4D97-AF65-F5344CB8AC3E}">
        <p14:creationId xmlns:p14="http://schemas.microsoft.com/office/powerpoint/2010/main" val="97936654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timing>
    <p:tnLst>
      <p:par>
        <p:cTn id="1" dur="indefinite" restart="never" nodeType="tmRoot"/>
      </p:par>
    </p:tnLst>
  </p:timing>
  <p:hf hdr="0" ftr="0" dt="0"/>
  <p:txStyles>
    <p:titleStyle>
      <a:lvl1pPr algn="l" rtl="0" fontAlgn="base">
        <a:spcBef>
          <a:spcPct val="0"/>
        </a:spcBef>
        <a:spcAft>
          <a:spcPct val="0"/>
        </a:spcAft>
        <a:defRPr sz="28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5866" algn="l" rtl="0" fontAlgn="base">
        <a:spcBef>
          <a:spcPct val="0"/>
        </a:spcBef>
        <a:spcAft>
          <a:spcPct val="0"/>
        </a:spcAft>
        <a:defRPr sz="4000" b="1">
          <a:solidFill>
            <a:srgbClr val="1D2F68"/>
          </a:solidFill>
          <a:latin typeface="Arial" charset="0"/>
        </a:defRPr>
      </a:lvl6pPr>
      <a:lvl7pPr marL="911728" algn="l" rtl="0" fontAlgn="base">
        <a:spcBef>
          <a:spcPct val="0"/>
        </a:spcBef>
        <a:spcAft>
          <a:spcPct val="0"/>
        </a:spcAft>
        <a:defRPr sz="4000" b="1">
          <a:solidFill>
            <a:srgbClr val="1D2F68"/>
          </a:solidFill>
          <a:latin typeface="Arial" charset="0"/>
        </a:defRPr>
      </a:lvl7pPr>
      <a:lvl8pPr marL="1367591" algn="l" rtl="0" fontAlgn="base">
        <a:spcBef>
          <a:spcPct val="0"/>
        </a:spcBef>
        <a:spcAft>
          <a:spcPct val="0"/>
        </a:spcAft>
        <a:defRPr sz="4000" b="1">
          <a:solidFill>
            <a:srgbClr val="1D2F68"/>
          </a:solidFill>
          <a:latin typeface="Arial" charset="0"/>
        </a:defRPr>
      </a:lvl8pPr>
      <a:lvl9pPr marL="1823451" algn="l" rtl="0" fontAlgn="base">
        <a:spcBef>
          <a:spcPct val="0"/>
        </a:spcBef>
        <a:spcAft>
          <a:spcPct val="0"/>
        </a:spcAft>
        <a:defRPr sz="4000" b="1">
          <a:solidFill>
            <a:srgbClr val="1D2F68"/>
          </a:solidFill>
          <a:latin typeface="Arial" charset="0"/>
        </a:defRPr>
      </a:lvl9pPr>
    </p:titleStyle>
    <p:bodyStyle>
      <a:lvl1pPr marL="341886" indent="-341886" algn="l" rtl="0" fontAlgn="base">
        <a:spcBef>
          <a:spcPct val="20000"/>
        </a:spcBef>
        <a:spcAft>
          <a:spcPct val="0"/>
        </a:spcAft>
        <a:buChar char="•"/>
        <a:defRPr sz="2800" b="1">
          <a:solidFill>
            <a:schemeClr val="tx1"/>
          </a:solidFill>
          <a:latin typeface="+mn-lt"/>
          <a:ea typeface="+mn-ea"/>
          <a:cs typeface="+mn-cs"/>
        </a:defRPr>
      </a:lvl1pPr>
      <a:lvl2pPr marL="740775" indent="-284910" algn="l" rtl="0" fontAlgn="base">
        <a:spcBef>
          <a:spcPct val="20000"/>
        </a:spcBef>
        <a:spcAft>
          <a:spcPct val="0"/>
        </a:spcAft>
        <a:buChar char="–"/>
        <a:defRPr sz="2400">
          <a:solidFill>
            <a:schemeClr val="tx1"/>
          </a:solidFill>
          <a:latin typeface="+mn-lt"/>
        </a:defRPr>
      </a:lvl2pPr>
      <a:lvl3pPr marL="1139656" indent="-227933" algn="l" rtl="0" fontAlgn="base">
        <a:spcBef>
          <a:spcPct val="20000"/>
        </a:spcBef>
        <a:spcAft>
          <a:spcPct val="0"/>
        </a:spcAft>
        <a:buChar char="•"/>
        <a:defRPr sz="2000">
          <a:solidFill>
            <a:schemeClr val="tx1"/>
          </a:solidFill>
          <a:latin typeface="+mn-lt"/>
        </a:defRPr>
      </a:lvl3pPr>
      <a:lvl4pPr marL="1595519" indent="-227933" algn="l" rtl="0" fontAlgn="base">
        <a:spcBef>
          <a:spcPct val="20000"/>
        </a:spcBef>
        <a:spcAft>
          <a:spcPct val="0"/>
        </a:spcAft>
        <a:buChar char="–"/>
        <a:defRPr>
          <a:solidFill>
            <a:schemeClr val="tx1"/>
          </a:solidFill>
          <a:latin typeface="+mn-lt"/>
        </a:defRPr>
      </a:lvl4pPr>
      <a:lvl5pPr marL="2051385" indent="-227933" algn="l" rtl="0" fontAlgn="base">
        <a:spcBef>
          <a:spcPct val="20000"/>
        </a:spcBef>
        <a:spcAft>
          <a:spcPct val="0"/>
        </a:spcAft>
        <a:buChar char="»"/>
        <a:defRPr>
          <a:solidFill>
            <a:schemeClr val="tx1"/>
          </a:solidFill>
          <a:latin typeface="+mn-lt"/>
        </a:defRPr>
      </a:lvl5pPr>
      <a:lvl6pPr marL="2507247" indent="-227933" algn="l" rtl="0" fontAlgn="base">
        <a:spcBef>
          <a:spcPct val="20000"/>
        </a:spcBef>
        <a:spcAft>
          <a:spcPct val="0"/>
        </a:spcAft>
        <a:buChar char="»"/>
        <a:defRPr>
          <a:solidFill>
            <a:schemeClr val="tx1"/>
          </a:solidFill>
          <a:latin typeface="+mn-lt"/>
        </a:defRPr>
      </a:lvl6pPr>
      <a:lvl7pPr marL="2963112" indent="-227933" algn="l" rtl="0" fontAlgn="base">
        <a:spcBef>
          <a:spcPct val="20000"/>
        </a:spcBef>
        <a:spcAft>
          <a:spcPct val="0"/>
        </a:spcAft>
        <a:buChar char="»"/>
        <a:defRPr>
          <a:solidFill>
            <a:schemeClr val="tx1"/>
          </a:solidFill>
          <a:latin typeface="+mn-lt"/>
        </a:defRPr>
      </a:lvl7pPr>
      <a:lvl8pPr marL="3418972" indent="-227933" algn="l" rtl="0" fontAlgn="base">
        <a:spcBef>
          <a:spcPct val="20000"/>
        </a:spcBef>
        <a:spcAft>
          <a:spcPct val="0"/>
        </a:spcAft>
        <a:buChar char="»"/>
        <a:defRPr>
          <a:solidFill>
            <a:schemeClr val="tx1"/>
          </a:solidFill>
          <a:latin typeface="+mn-lt"/>
        </a:defRPr>
      </a:lvl8pPr>
      <a:lvl9pPr marL="3874831" indent="-227933" algn="l" rtl="0" fontAlgn="base">
        <a:spcBef>
          <a:spcPct val="20000"/>
        </a:spcBef>
        <a:spcAft>
          <a:spcPct val="0"/>
        </a:spcAft>
        <a:buChar char="»"/>
        <a:defRPr>
          <a:solidFill>
            <a:schemeClr val="tx1"/>
          </a:solidFill>
          <a:latin typeface="+mn-lt"/>
        </a:defRPr>
      </a:lvl9pPr>
    </p:bodyStyle>
    <p:otherStyle>
      <a:defPPr>
        <a:defRPr lang="en-US"/>
      </a:defPPr>
      <a:lvl1pPr marL="0" algn="l" defTabSz="911728" rtl="0" eaLnBrk="1" latinLnBrk="0" hangingPunct="1">
        <a:defRPr sz="1800" kern="1200">
          <a:solidFill>
            <a:schemeClr val="tx1"/>
          </a:solidFill>
          <a:latin typeface="+mn-lt"/>
          <a:ea typeface="+mn-ea"/>
          <a:cs typeface="+mn-cs"/>
        </a:defRPr>
      </a:lvl1pPr>
      <a:lvl2pPr marL="455866" algn="l" defTabSz="911728" rtl="0" eaLnBrk="1" latinLnBrk="0" hangingPunct="1">
        <a:defRPr sz="1800" kern="1200">
          <a:solidFill>
            <a:schemeClr val="tx1"/>
          </a:solidFill>
          <a:latin typeface="+mn-lt"/>
          <a:ea typeface="+mn-ea"/>
          <a:cs typeface="+mn-cs"/>
        </a:defRPr>
      </a:lvl2pPr>
      <a:lvl3pPr marL="911728" algn="l" defTabSz="911728" rtl="0" eaLnBrk="1" latinLnBrk="0" hangingPunct="1">
        <a:defRPr sz="1800" kern="1200">
          <a:solidFill>
            <a:schemeClr val="tx1"/>
          </a:solidFill>
          <a:latin typeface="+mn-lt"/>
          <a:ea typeface="+mn-ea"/>
          <a:cs typeface="+mn-cs"/>
        </a:defRPr>
      </a:lvl3pPr>
      <a:lvl4pPr marL="1367591" algn="l" defTabSz="911728" rtl="0" eaLnBrk="1" latinLnBrk="0" hangingPunct="1">
        <a:defRPr sz="1800" kern="1200">
          <a:solidFill>
            <a:schemeClr val="tx1"/>
          </a:solidFill>
          <a:latin typeface="+mn-lt"/>
          <a:ea typeface="+mn-ea"/>
          <a:cs typeface="+mn-cs"/>
        </a:defRPr>
      </a:lvl4pPr>
      <a:lvl5pPr marL="1823451" algn="l" defTabSz="911728" rtl="0" eaLnBrk="1" latinLnBrk="0" hangingPunct="1">
        <a:defRPr sz="1800" kern="1200">
          <a:solidFill>
            <a:schemeClr val="tx1"/>
          </a:solidFill>
          <a:latin typeface="+mn-lt"/>
          <a:ea typeface="+mn-ea"/>
          <a:cs typeface="+mn-cs"/>
        </a:defRPr>
      </a:lvl5pPr>
      <a:lvl6pPr marL="2279312" algn="l" defTabSz="911728" rtl="0" eaLnBrk="1" latinLnBrk="0" hangingPunct="1">
        <a:defRPr sz="1800" kern="1200">
          <a:solidFill>
            <a:schemeClr val="tx1"/>
          </a:solidFill>
          <a:latin typeface="+mn-lt"/>
          <a:ea typeface="+mn-ea"/>
          <a:cs typeface="+mn-cs"/>
        </a:defRPr>
      </a:lvl6pPr>
      <a:lvl7pPr marL="2735173" algn="l" defTabSz="911728" rtl="0" eaLnBrk="1" latinLnBrk="0" hangingPunct="1">
        <a:defRPr sz="1800" kern="1200">
          <a:solidFill>
            <a:schemeClr val="tx1"/>
          </a:solidFill>
          <a:latin typeface="+mn-lt"/>
          <a:ea typeface="+mn-ea"/>
          <a:cs typeface="+mn-cs"/>
        </a:defRPr>
      </a:lvl7pPr>
      <a:lvl8pPr marL="3191034" algn="l" defTabSz="911728" rtl="0" eaLnBrk="1" latinLnBrk="0" hangingPunct="1">
        <a:defRPr sz="1800" kern="1200">
          <a:solidFill>
            <a:schemeClr val="tx1"/>
          </a:solidFill>
          <a:latin typeface="+mn-lt"/>
          <a:ea typeface="+mn-ea"/>
          <a:cs typeface="+mn-cs"/>
        </a:defRPr>
      </a:lvl8pPr>
      <a:lvl9pPr marL="3646901" algn="l" defTabSz="91172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704"/>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78" tIns="45582" rIns="91178" bIns="45582" anchor="ctr"/>
          <a:lstStyle/>
          <a:p>
            <a:pPr defTabSz="560198">
              <a:spcBef>
                <a:spcPct val="50000"/>
              </a:spcBef>
              <a:buClrTx/>
              <a:buSzTx/>
              <a:buFontTx/>
              <a:buChar char="•"/>
            </a:pPr>
            <a:endParaRPr lang="en-US" dirty="0">
              <a:solidFill>
                <a:srgbClr val="000000"/>
              </a:solidFill>
              <a:latin typeface="Arial"/>
            </a:endParaRPr>
          </a:p>
        </p:txBody>
      </p:sp>
      <p:sp>
        <p:nvSpPr>
          <p:cNvPr id="56327" name="Rectangle 7"/>
          <p:cNvSpPr>
            <a:spLocks noGrp="1" noChangeArrowheads="1"/>
          </p:cNvSpPr>
          <p:nvPr>
            <p:ph type="title"/>
          </p:nvPr>
        </p:nvSpPr>
        <p:spPr bwMode="auto">
          <a:xfrm>
            <a:off x="212942" y="106494"/>
            <a:ext cx="881832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78" tIns="45582" rIns="91178" bIns="45582"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219728" y="919402"/>
            <a:ext cx="8773960" cy="5030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78" tIns="45582" rIns="91178" bIns="45582"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78" tIns="45582" rIns="91178" bIns="45582"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pPr defTabSz="560198">
              <a:buClrTx/>
              <a:buSzTx/>
            </a:pPr>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78" tIns="45582" rIns="91178" bIns="45582"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pPr defTabSz="560198">
              <a:buClrTx/>
              <a:buSzTx/>
            </a:pPr>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166"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78" tIns="45582" rIns="91178" bIns="45582"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pPr defTabSz="560198">
              <a:buClrTx/>
              <a:buSzTx/>
            </a:pPr>
            <a:fld id="{74438B1A-AF1B-4C8B-993E-1BADE62A2451}" type="slidenum">
              <a:rPr lang="en-US" smtClean="0">
                <a:solidFill>
                  <a:srgbClr val="FFFFFF">
                    <a:lumMod val="65000"/>
                  </a:srgbClr>
                </a:solidFill>
              </a:rPr>
              <a:pPr defTabSz="560198">
                <a:buClrTx/>
                <a:buSzTx/>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708679" y="6126158"/>
            <a:ext cx="2047875" cy="660400"/>
            <a:chOff x="3596" y="3859"/>
            <a:chExt cx="1290" cy="416"/>
          </a:xfrm>
        </p:grpSpPr>
        <p:pic>
          <p:nvPicPr>
            <p:cNvPr id="56346"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560198">
                <a:lnSpc>
                  <a:spcPct val="85000"/>
                </a:lnSpc>
                <a:buClrTx/>
                <a:buSzTx/>
                <a:buFontTx/>
                <a:buNone/>
              </a:pPr>
              <a:r>
                <a:rPr lang="en-US" sz="1200" b="1" dirty="0">
                  <a:solidFill>
                    <a:srgbClr val="FFFFFF"/>
                  </a:solidFill>
                  <a:latin typeface="Arial"/>
                </a:rPr>
                <a:t>Federal Aviation</a:t>
              </a:r>
            </a:p>
            <a:p>
              <a:pPr defTabSz="560198">
                <a:lnSpc>
                  <a:spcPct val="85000"/>
                </a:lnSpc>
                <a:buClrTx/>
                <a:buSzTx/>
                <a:buFontTx/>
                <a:buNone/>
              </a:pPr>
              <a:r>
                <a:rPr lang="en-US" sz="1200" b="1" dirty="0">
                  <a:solidFill>
                    <a:srgbClr val="FFFFFF"/>
                  </a:solidFill>
                  <a:latin typeface="Arial"/>
                </a:rPr>
                <a:t>Administration</a:t>
              </a:r>
            </a:p>
          </p:txBody>
        </p:sp>
      </p:grpSp>
      <p:sp>
        <p:nvSpPr>
          <p:cNvPr id="56349" name="Text Box 29" hidden="1"/>
          <p:cNvSpPr txBox="1">
            <a:spLocks noChangeArrowheads="1"/>
          </p:cNvSpPr>
          <p:nvPr userDrawn="1"/>
        </p:nvSpPr>
        <p:spPr bwMode="auto">
          <a:xfrm>
            <a:off x="449292" y="6205556"/>
            <a:ext cx="4784725" cy="276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78" tIns="45582" rIns="91178" bIns="45582">
            <a:spAutoFit/>
          </a:bodyPr>
          <a:lstStyle/>
          <a:p>
            <a:pPr defTabSz="560198">
              <a:spcBef>
                <a:spcPct val="50000"/>
              </a:spcBef>
              <a:buClrTx/>
              <a:buSzTx/>
              <a:buFontTx/>
              <a:buNone/>
            </a:pPr>
            <a:r>
              <a:rPr lang="en-US" sz="1200" b="1" dirty="0">
                <a:solidFill>
                  <a:srgbClr val="C0C0C0"/>
                </a:solidFill>
                <a:latin typeface="Arial"/>
              </a:rPr>
              <a:t>&lt;Presentation Title – Change on Master Slide&gt;</a:t>
            </a:r>
            <a:endParaRPr lang="en-US" sz="1200" dirty="0">
              <a:solidFill>
                <a:srgbClr val="C0C0C0"/>
              </a:solidFill>
              <a:latin typeface="Arial"/>
            </a:endParaRPr>
          </a:p>
        </p:txBody>
      </p:sp>
      <p:sp>
        <p:nvSpPr>
          <p:cNvPr id="56350" name="Text Box 30" hidden="1"/>
          <p:cNvSpPr txBox="1">
            <a:spLocks noChangeArrowheads="1"/>
          </p:cNvSpPr>
          <p:nvPr userDrawn="1"/>
        </p:nvSpPr>
        <p:spPr bwMode="auto">
          <a:xfrm>
            <a:off x="441326" y="6384944"/>
            <a:ext cx="3740150" cy="276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78" tIns="45582" rIns="91178" bIns="45582">
            <a:spAutoFit/>
          </a:bodyPr>
          <a:lstStyle/>
          <a:p>
            <a:pPr defTabSz="560198">
              <a:spcBef>
                <a:spcPct val="50000"/>
              </a:spcBef>
              <a:buClrTx/>
              <a:buSzTx/>
              <a:buFontTx/>
              <a:buNone/>
            </a:pPr>
            <a:r>
              <a:rPr lang="en-US" sz="1200" dirty="0">
                <a:solidFill>
                  <a:srgbClr val="C0C0C0"/>
                </a:solidFill>
                <a:latin typeface="Arial"/>
              </a:rPr>
              <a:t>&lt;Date of Presentation – Change on Master Slide&gt;</a:t>
            </a:r>
          </a:p>
        </p:txBody>
      </p:sp>
    </p:spTree>
    <p:extLst>
      <p:ext uri="{BB962C8B-B14F-4D97-AF65-F5344CB8AC3E}">
        <p14:creationId xmlns:p14="http://schemas.microsoft.com/office/powerpoint/2010/main" val="388347026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Lst>
  <p:timing>
    <p:tnLst>
      <p:par>
        <p:cTn id="1" dur="indefinite" restart="never" nodeType="tmRoot"/>
      </p:par>
    </p:tnLst>
  </p:timing>
  <p:hf hdr="0" ftr="0" dt="0"/>
  <p:txStyles>
    <p:titleStyle>
      <a:lvl1pPr algn="l" rtl="0" fontAlgn="base">
        <a:spcBef>
          <a:spcPct val="0"/>
        </a:spcBef>
        <a:spcAft>
          <a:spcPct val="0"/>
        </a:spcAft>
        <a:defRPr sz="28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5866" algn="l" rtl="0" fontAlgn="base">
        <a:spcBef>
          <a:spcPct val="0"/>
        </a:spcBef>
        <a:spcAft>
          <a:spcPct val="0"/>
        </a:spcAft>
        <a:defRPr sz="4000" b="1">
          <a:solidFill>
            <a:srgbClr val="1D2F68"/>
          </a:solidFill>
          <a:latin typeface="Arial" charset="0"/>
        </a:defRPr>
      </a:lvl6pPr>
      <a:lvl7pPr marL="911728" algn="l" rtl="0" fontAlgn="base">
        <a:spcBef>
          <a:spcPct val="0"/>
        </a:spcBef>
        <a:spcAft>
          <a:spcPct val="0"/>
        </a:spcAft>
        <a:defRPr sz="4000" b="1">
          <a:solidFill>
            <a:srgbClr val="1D2F68"/>
          </a:solidFill>
          <a:latin typeface="Arial" charset="0"/>
        </a:defRPr>
      </a:lvl7pPr>
      <a:lvl8pPr marL="1367591" algn="l" rtl="0" fontAlgn="base">
        <a:spcBef>
          <a:spcPct val="0"/>
        </a:spcBef>
        <a:spcAft>
          <a:spcPct val="0"/>
        </a:spcAft>
        <a:defRPr sz="4000" b="1">
          <a:solidFill>
            <a:srgbClr val="1D2F68"/>
          </a:solidFill>
          <a:latin typeface="Arial" charset="0"/>
        </a:defRPr>
      </a:lvl8pPr>
      <a:lvl9pPr marL="1823451" algn="l" rtl="0" fontAlgn="base">
        <a:spcBef>
          <a:spcPct val="0"/>
        </a:spcBef>
        <a:spcAft>
          <a:spcPct val="0"/>
        </a:spcAft>
        <a:defRPr sz="4000" b="1">
          <a:solidFill>
            <a:srgbClr val="1D2F68"/>
          </a:solidFill>
          <a:latin typeface="Arial" charset="0"/>
        </a:defRPr>
      </a:lvl9pPr>
    </p:titleStyle>
    <p:bodyStyle>
      <a:lvl1pPr marL="341886" indent="-341886" algn="l" rtl="0" fontAlgn="base">
        <a:spcBef>
          <a:spcPct val="20000"/>
        </a:spcBef>
        <a:spcAft>
          <a:spcPct val="0"/>
        </a:spcAft>
        <a:buChar char="•"/>
        <a:defRPr sz="2800" b="1">
          <a:solidFill>
            <a:schemeClr val="tx1"/>
          </a:solidFill>
          <a:latin typeface="+mn-lt"/>
          <a:ea typeface="+mn-ea"/>
          <a:cs typeface="+mn-cs"/>
        </a:defRPr>
      </a:lvl1pPr>
      <a:lvl2pPr marL="740775" indent="-284910" algn="l" rtl="0" fontAlgn="base">
        <a:spcBef>
          <a:spcPct val="20000"/>
        </a:spcBef>
        <a:spcAft>
          <a:spcPct val="0"/>
        </a:spcAft>
        <a:buChar char="–"/>
        <a:defRPr sz="2400">
          <a:solidFill>
            <a:schemeClr val="tx1"/>
          </a:solidFill>
          <a:latin typeface="+mn-lt"/>
        </a:defRPr>
      </a:lvl2pPr>
      <a:lvl3pPr marL="1139656" indent="-227933" algn="l" rtl="0" fontAlgn="base">
        <a:spcBef>
          <a:spcPct val="20000"/>
        </a:spcBef>
        <a:spcAft>
          <a:spcPct val="0"/>
        </a:spcAft>
        <a:buChar char="•"/>
        <a:defRPr sz="2000">
          <a:solidFill>
            <a:schemeClr val="tx1"/>
          </a:solidFill>
          <a:latin typeface="+mn-lt"/>
        </a:defRPr>
      </a:lvl3pPr>
      <a:lvl4pPr marL="1595519" indent="-227933" algn="l" rtl="0" fontAlgn="base">
        <a:spcBef>
          <a:spcPct val="20000"/>
        </a:spcBef>
        <a:spcAft>
          <a:spcPct val="0"/>
        </a:spcAft>
        <a:buChar char="–"/>
        <a:defRPr>
          <a:solidFill>
            <a:schemeClr val="tx1"/>
          </a:solidFill>
          <a:latin typeface="+mn-lt"/>
        </a:defRPr>
      </a:lvl4pPr>
      <a:lvl5pPr marL="2051385" indent="-227933" algn="l" rtl="0" fontAlgn="base">
        <a:spcBef>
          <a:spcPct val="20000"/>
        </a:spcBef>
        <a:spcAft>
          <a:spcPct val="0"/>
        </a:spcAft>
        <a:buChar char="»"/>
        <a:defRPr>
          <a:solidFill>
            <a:schemeClr val="tx1"/>
          </a:solidFill>
          <a:latin typeface="+mn-lt"/>
        </a:defRPr>
      </a:lvl5pPr>
      <a:lvl6pPr marL="2507247" indent="-227933" algn="l" rtl="0" fontAlgn="base">
        <a:spcBef>
          <a:spcPct val="20000"/>
        </a:spcBef>
        <a:spcAft>
          <a:spcPct val="0"/>
        </a:spcAft>
        <a:buChar char="»"/>
        <a:defRPr>
          <a:solidFill>
            <a:schemeClr val="tx1"/>
          </a:solidFill>
          <a:latin typeface="+mn-lt"/>
        </a:defRPr>
      </a:lvl6pPr>
      <a:lvl7pPr marL="2963112" indent="-227933" algn="l" rtl="0" fontAlgn="base">
        <a:spcBef>
          <a:spcPct val="20000"/>
        </a:spcBef>
        <a:spcAft>
          <a:spcPct val="0"/>
        </a:spcAft>
        <a:buChar char="»"/>
        <a:defRPr>
          <a:solidFill>
            <a:schemeClr val="tx1"/>
          </a:solidFill>
          <a:latin typeface="+mn-lt"/>
        </a:defRPr>
      </a:lvl7pPr>
      <a:lvl8pPr marL="3418972" indent="-227933" algn="l" rtl="0" fontAlgn="base">
        <a:spcBef>
          <a:spcPct val="20000"/>
        </a:spcBef>
        <a:spcAft>
          <a:spcPct val="0"/>
        </a:spcAft>
        <a:buChar char="»"/>
        <a:defRPr>
          <a:solidFill>
            <a:schemeClr val="tx1"/>
          </a:solidFill>
          <a:latin typeface="+mn-lt"/>
        </a:defRPr>
      </a:lvl8pPr>
      <a:lvl9pPr marL="3874831" indent="-227933" algn="l" rtl="0" fontAlgn="base">
        <a:spcBef>
          <a:spcPct val="20000"/>
        </a:spcBef>
        <a:spcAft>
          <a:spcPct val="0"/>
        </a:spcAft>
        <a:buChar char="»"/>
        <a:defRPr>
          <a:solidFill>
            <a:schemeClr val="tx1"/>
          </a:solidFill>
          <a:latin typeface="+mn-lt"/>
        </a:defRPr>
      </a:lvl9pPr>
    </p:bodyStyle>
    <p:otherStyle>
      <a:defPPr>
        <a:defRPr lang="en-US"/>
      </a:defPPr>
      <a:lvl1pPr marL="0" algn="l" defTabSz="911728" rtl="0" eaLnBrk="1" latinLnBrk="0" hangingPunct="1">
        <a:defRPr sz="1800" kern="1200">
          <a:solidFill>
            <a:schemeClr val="tx1"/>
          </a:solidFill>
          <a:latin typeface="+mn-lt"/>
          <a:ea typeface="+mn-ea"/>
          <a:cs typeface="+mn-cs"/>
        </a:defRPr>
      </a:lvl1pPr>
      <a:lvl2pPr marL="455866" algn="l" defTabSz="911728" rtl="0" eaLnBrk="1" latinLnBrk="0" hangingPunct="1">
        <a:defRPr sz="1800" kern="1200">
          <a:solidFill>
            <a:schemeClr val="tx1"/>
          </a:solidFill>
          <a:latin typeface="+mn-lt"/>
          <a:ea typeface="+mn-ea"/>
          <a:cs typeface="+mn-cs"/>
        </a:defRPr>
      </a:lvl2pPr>
      <a:lvl3pPr marL="911728" algn="l" defTabSz="911728" rtl="0" eaLnBrk="1" latinLnBrk="0" hangingPunct="1">
        <a:defRPr sz="1800" kern="1200">
          <a:solidFill>
            <a:schemeClr val="tx1"/>
          </a:solidFill>
          <a:latin typeface="+mn-lt"/>
          <a:ea typeface="+mn-ea"/>
          <a:cs typeface="+mn-cs"/>
        </a:defRPr>
      </a:lvl3pPr>
      <a:lvl4pPr marL="1367591" algn="l" defTabSz="911728" rtl="0" eaLnBrk="1" latinLnBrk="0" hangingPunct="1">
        <a:defRPr sz="1800" kern="1200">
          <a:solidFill>
            <a:schemeClr val="tx1"/>
          </a:solidFill>
          <a:latin typeface="+mn-lt"/>
          <a:ea typeface="+mn-ea"/>
          <a:cs typeface="+mn-cs"/>
        </a:defRPr>
      </a:lvl4pPr>
      <a:lvl5pPr marL="1823451" algn="l" defTabSz="911728" rtl="0" eaLnBrk="1" latinLnBrk="0" hangingPunct="1">
        <a:defRPr sz="1800" kern="1200">
          <a:solidFill>
            <a:schemeClr val="tx1"/>
          </a:solidFill>
          <a:latin typeface="+mn-lt"/>
          <a:ea typeface="+mn-ea"/>
          <a:cs typeface="+mn-cs"/>
        </a:defRPr>
      </a:lvl5pPr>
      <a:lvl6pPr marL="2279312" algn="l" defTabSz="911728" rtl="0" eaLnBrk="1" latinLnBrk="0" hangingPunct="1">
        <a:defRPr sz="1800" kern="1200">
          <a:solidFill>
            <a:schemeClr val="tx1"/>
          </a:solidFill>
          <a:latin typeface="+mn-lt"/>
          <a:ea typeface="+mn-ea"/>
          <a:cs typeface="+mn-cs"/>
        </a:defRPr>
      </a:lvl6pPr>
      <a:lvl7pPr marL="2735173" algn="l" defTabSz="911728" rtl="0" eaLnBrk="1" latinLnBrk="0" hangingPunct="1">
        <a:defRPr sz="1800" kern="1200">
          <a:solidFill>
            <a:schemeClr val="tx1"/>
          </a:solidFill>
          <a:latin typeface="+mn-lt"/>
          <a:ea typeface="+mn-ea"/>
          <a:cs typeface="+mn-cs"/>
        </a:defRPr>
      </a:lvl7pPr>
      <a:lvl8pPr marL="3191034" algn="l" defTabSz="911728" rtl="0" eaLnBrk="1" latinLnBrk="0" hangingPunct="1">
        <a:defRPr sz="1800" kern="1200">
          <a:solidFill>
            <a:schemeClr val="tx1"/>
          </a:solidFill>
          <a:latin typeface="+mn-lt"/>
          <a:ea typeface="+mn-ea"/>
          <a:cs typeface="+mn-cs"/>
        </a:defRPr>
      </a:lvl8pPr>
      <a:lvl9pPr marL="3646901" algn="l" defTabSz="91172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97"/>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41" tIns="45615" rIns="91241" bIns="45615" anchor="ctr"/>
          <a:lstStyle/>
          <a:p>
            <a:pPr defTabSz="560820">
              <a:spcBef>
                <a:spcPct val="50000"/>
              </a:spcBef>
              <a:buClrTx/>
              <a:buSzTx/>
              <a:buFontTx/>
              <a:buChar char="•"/>
            </a:pPr>
            <a:endParaRPr lang="en-US" dirty="0">
              <a:solidFill>
                <a:srgbClr val="000000"/>
              </a:solidFill>
              <a:latin typeface="Arial"/>
            </a:endParaRPr>
          </a:p>
        </p:txBody>
      </p:sp>
      <p:sp>
        <p:nvSpPr>
          <p:cNvPr id="56327" name="Rectangle 7"/>
          <p:cNvSpPr>
            <a:spLocks noGrp="1" noChangeArrowheads="1"/>
          </p:cNvSpPr>
          <p:nvPr>
            <p:ph type="title"/>
          </p:nvPr>
        </p:nvSpPr>
        <p:spPr bwMode="auto">
          <a:xfrm>
            <a:off x="212942" y="106494"/>
            <a:ext cx="881832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41" tIns="45615" rIns="91241" bIns="45615"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219728" y="919402"/>
            <a:ext cx="8773960" cy="5030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41" tIns="45615" rIns="91241" bIns="45615"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41" tIns="45615" rIns="91241" bIns="45615"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pPr defTabSz="560820">
              <a:buClrTx/>
              <a:buSzTx/>
            </a:pPr>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41" tIns="45615" rIns="91241" bIns="45615"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pPr defTabSz="560820">
              <a:buClrTx/>
              <a:buSzTx/>
            </a:pPr>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166"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41" tIns="45615" rIns="91241" bIns="45615"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pPr defTabSz="560820">
              <a:buClrTx/>
              <a:buSzTx/>
            </a:pPr>
            <a:fld id="{74438B1A-AF1B-4C8B-993E-1BADE62A2451}" type="slidenum">
              <a:rPr lang="en-US" smtClean="0">
                <a:solidFill>
                  <a:srgbClr val="FFFFFF">
                    <a:lumMod val="65000"/>
                  </a:srgbClr>
                </a:solidFill>
              </a:rPr>
              <a:pPr defTabSz="560820">
                <a:buClrTx/>
                <a:buSzTx/>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708672" y="6126158"/>
            <a:ext cx="2047875" cy="660400"/>
            <a:chOff x="3596" y="3859"/>
            <a:chExt cx="1290" cy="416"/>
          </a:xfrm>
        </p:grpSpPr>
        <p:pic>
          <p:nvPicPr>
            <p:cNvPr id="56346" name="Picture 26"/>
            <p:cNvPicPr>
              <a:picLocks noChangeAspect="1" noChangeArrowheads="1"/>
            </p:cNvPicPr>
            <p:nvPr userDrawn="1"/>
          </p:nvPicPr>
          <p:blipFill>
            <a:blip r:embed="rId11"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560820">
                <a:lnSpc>
                  <a:spcPct val="85000"/>
                </a:lnSpc>
                <a:buClrTx/>
                <a:buSzTx/>
                <a:buFontTx/>
                <a:buNone/>
              </a:pPr>
              <a:r>
                <a:rPr lang="en-US" sz="1200" b="1" dirty="0">
                  <a:solidFill>
                    <a:srgbClr val="FFFFFF"/>
                  </a:solidFill>
                  <a:latin typeface="Arial"/>
                </a:rPr>
                <a:t>Federal Aviation</a:t>
              </a:r>
            </a:p>
            <a:p>
              <a:pPr defTabSz="560820">
                <a:lnSpc>
                  <a:spcPct val="85000"/>
                </a:lnSpc>
                <a:buClrTx/>
                <a:buSzTx/>
                <a:buFontTx/>
                <a:buNone/>
              </a:pPr>
              <a:r>
                <a:rPr lang="en-US" sz="1200" b="1" dirty="0">
                  <a:solidFill>
                    <a:srgbClr val="FFFFFF"/>
                  </a:solidFill>
                  <a:latin typeface="Arial"/>
                </a:rPr>
                <a:t>Administration</a:t>
              </a:r>
            </a:p>
          </p:txBody>
        </p:sp>
      </p:grpSp>
      <p:sp>
        <p:nvSpPr>
          <p:cNvPr id="56349" name="Text Box 29" hidden="1"/>
          <p:cNvSpPr txBox="1">
            <a:spLocks noChangeArrowheads="1"/>
          </p:cNvSpPr>
          <p:nvPr userDrawn="1"/>
        </p:nvSpPr>
        <p:spPr bwMode="auto">
          <a:xfrm>
            <a:off x="449285" y="6205551"/>
            <a:ext cx="4784725" cy="27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41" tIns="45615" rIns="91241" bIns="45615">
            <a:spAutoFit/>
          </a:bodyPr>
          <a:lstStyle/>
          <a:p>
            <a:pPr defTabSz="560820">
              <a:spcBef>
                <a:spcPct val="50000"/>
              </a:spcBef>
              <a:buClrTx/>
              <a:buSzTx/>
              <a:buFontTx/>
              <a:buNone/>
            </a:pPr>
            <a:r>
              <a:rPr lang="en-US" sz="1200" b="1" dirty="0">
                <a:solidFill>
                  <a:srgbClr val="C0C0C0"/>
                </a:solidFill>
                <a:latin typeface="Arial"/>
              </a:rPr>
              <a:t>&lt;Presentation Title – Change on Master Slide&gt;</a:t>
            </a:r>
            <a:endParaRPr lang="en-US" sz="1200" dirty="0">
              <a:solidFill>
                <a:srgbClr val="C0C0C0"/>
              </a:solidFill>
              <a:latin typeface="Arial"/>
            </a:endParaRPr>
          </a:p>
        </p:txBody>
      </p:sp>
      <p:sp>
        <p:nvSpPr>
          <p:cNvPr id="56350" name="Text Box 30" hidden="1"/>
          <p:cNvSpPr txBox="1">
            <a:spLocks noChangeArrowheads="1"/>
          </p:cNvSpPr>
          <p:nvPr userDrawn="1"/>
        </p:nvSpPr>
        <p:spPr bwMode="auto">
          <a:xfrm>
            <a:off x="441326" y="6384939"/>
            <a:ext cx="3740150" cy="27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41" tIns="45615" rIns="91241" bIns="45615">
            <a:spAutoFit/>
          </a:bodyPr>
          <a:lstStyle/>
          <a:p>
            <a:pPr defTabSz="560820">
              <a:spcBef>
                <a:spcPct val="50000"/>
              </a:spcBef>
              <a:buClrTx/>
              <a:buSzTx/>
              <a:buFontTx/>
              <a:buNone/>
            </a:pPr>
            <a:r>
              <a:rPr lang="en-US" sz="1200" dirty="0">
                <a:solidFill>
                  <a:srgbClr val="C0C0C0"/>
                </a:solidFill>
                <a:latin typeface="Arial"/>
              </a:rPr>
              <a:t>&lt;Date of Presentation – Change on Master Slide&gt;</a:t>
            </a:r>
          </a:p>
        </p:txBody>
      </p:sp>
    </p:spTree>
    <p:extLst>
      <p:ext uri="{BB962C8B-B14F-4D97-AF65-F5344CB8AC3E}">
        <p14:creationId xmlns:p14="http://schemas.microsoft.com/office/powerpoint/2010/main" val="295149158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Lst>
  <p:timing>
    <p:tnLst>
      <p:par>
        <p:cTn id="1" dur="indefinite" restart="never" nodeType="tmRoot"/>
      </p:par>
    </p:tnLst>
  </p:timing>
  <p:hf hdr="0" ftr="0" dt="0"/>
  <p:txStyles>
    <p:titleStyle>
      <a:lvl1pPr algn="l" rtl="0" fontAlgn="base">
        <a:spcBef>
          <a:spcPct val="0"/>
        </a:spcBef>
        <a:spcAft>
          <a:spcPct val="0"/>
        </a:spcAft>
        <a:defRPr sz="28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6188" algn="l" rtl="0" fontAlgn="base">
        <a:spcBef>
          <a:spcPct val="0"/>
        </a:spcBef>
        <a:spcAft>
          <a:spcPct val="0"/>
        </a:spcAft>
        <a:defRPr sz="4000" b="1">
          <a:solidFill>
            <a:srgbClr val="1D2F68"/>
          </a:solidFill>
          <a:latin typeface="Arial" charset="0"/>
        </a:defRPr>
      </a:lvl6pPr>
      <a:lvl7pPr marL="912372" algn="l" rtl="0" fontAlgn="base">
        <a:spcBef>
          <a:spcPct val="0"/>
        </a:spcBef>
        <a:spcAft>
          <a:spcPct val="0"/>
        </a:spcAft>
        <a:defRPr sz="4000" b="1">
          <a:solidFill>
            <a:srgbClr val="1D2F68"/>
          </a:solidFill>
          <a:latin typeface="Arial" charset="0"/>
        </a:defRPr>
      </a:lvl7pPr>
      <a:lvl8pPr marL="1368557" algn="l" rtl="0" fontAlgn="base">
        <a:spcBef>
          <a:spcPct val="0"/>
        </a:spcBef>
        <a:spcAft>
          <a:spcPct val="0"/>
        </a:spcAft>
        <a:defRPr sz="4000" b="1">
          <a:solidFill>
            <a:srgbClr val="1D2F68"/>
          </a:solidFill>
          <a:latin typeface="Arial" charset="0"/>
        </a:defRPr>
      </a:lvl8pPr>
      <a:lvl9pPr marL="1824740" algn="l" rtl="0" fontAlgn="base">
        <a:spcBef>
          <a:spcPct val="0"/>
        </a:spcBef>
        <a:spcAft>
          <a:spcPct val="0"/>
        </a:spcAft>
        <a:defRPr sz="4000" b="1">
          <a:solidFill>
            <a:srgbClr val="1D2F68"/>
          </a:solidFill>
          <a:latin typeface="Arial" charset="0"/>
        </a:defRPr>
      </a:lvl9pPr>
    </p:titleStyle>
    <p:bodyStyle>
      <a:lvl1pPr marL="342131" indent="-342131" algn="l" rtl="0" fontAlgn="base">
        <a:spcBef>
          <a:spcPct val="20000"/>
        </a:spcBef>
        <a:spcAft>
          <a:spcPct val="0"/>
        </a:spcAft>
        <a:buChar char="•"/>
        <a:defRPr sz="2800" b="1">
          <a:solidFill>
            <a:schemeClr val="tx1"/>
          </a:solidFill>
          <a:latin typeface="+mn-lt"/>
          <a:ea typeface="+mn-ea"/>
          <a:cs typeface="+mn-cs"/>
        </a:defRPr>
      </a:lvl1pPr>
      <a:lvl2pPr marL="741300" indent="-285112" algn="l" rtl="0" fontAlgn="base">
        <a:spcBef>
          <a:spcPct val="20000"/>
        </a:spcBef>
        <a:spcAft>
          <a:spcPct val="0"/>
        </a:spcAft>
        <a:buChar char="–"/>
        <a:defRPr sz="2400">
          <a:solidFill>
            <a:schemeClr val="tx1"/>
          </a:solidFill>
          <a:latin typeface="+mn-lt"/>
        </a:defRPr>
      </a:lvl2pPr>
      <a:lvl3pPr marL="1140461" indent="-228094" algn="l" rtl="0" fontAlgn="base">
        <a:spcBef>
          <a:spcPct val="20000"/>
        </a:spcBef>
        <a:spcAft>
          <a:spcPct val="0"/>
        </a:spcAft>
        <a:buChar char="•"/>
        <a:defRPr sz="2000">
          <a:solidFill>
            <a:schemeClr val="tx1"/>
          </a:solidFill>
          <a:latin typeface="+mn-lt"/>
        </a:defRPr>
      </a:lvl3pPr>
      <a:lvl4pPr marL="1596647" indent="-228094" algn="l" rtl="0" fontAlgn="base">
        <a:spcBef>
          <a:spcPct val="20000"/>
        </a:spcBef>
        <a:spcAft>
          <a:spcPct val="0"/>
        </a:spcAft>
        <a:buChar char="–"/>
        <a:defRPr>
          <a:solidFill>
            <a:schemeClr val="tx1"/>
          </a:solidFill>
          <a:latin typeface="+mn-lt"/>
        </a:defRPr>
      </a:lvl4pPr>
      <a:lvl5pPr marL="2052836" indent="-228094" algn="l" rtl="0" fontAlgn="base">
        <a:spcBef>
          <a:spcPct val="20000"/>
        </a:spcBef>
        <a:spcAft>
          <a:spcPct val="0"/>
        </a:spcAft>
        <a:buChar char="»"/>
        <a:defRPr>
          <a:solidFill>
            <a:schemeClr val="tx1"/>
          </a:solidFill>
          <a:latin typeface="+mn-lt"/>
        </a:defRPr>
      </a:lvl5pPr>
      <a:lvl6pPr marL="2509018" indent="-228094" algn="l" rtl="0" fontAlgn="base">
        <a:spcBef>
          <a:spcPct val="20000"/>
        </a:spcBef>
        <a:spcAft>
          <a:spcPct val="0"/>
        </a:spcAft>
        <a:buChar char="»"/>
        <a:defRPr>
          <a:solidFill>
            <a:schemeClr val="tx1"/>
          </a:solidFill>
          <a:latin typeface="+mn-lt"/>
        </a:defRPr>
      </a:lvl6pPr>
      <a:lvl7pPr marL="2965206" indent="-228094" algn="l" rtl="0" fontAlgn="base">
        <a:spcBef>
          <a:spcPct val="20000"/>
        </a:spcBef>
        <a:spcAft>
          <a:spcPct val="0"/>
        </a:spcAft>
        <a:buChar char="»"/>
        <a:defRPr>
          <a:solidFill>
            <a:schemeClr val="tx1"/>
          </a:solidFill>
          <a:latin typeface="+mn-lt"/>
        </a:defRPr>
      </a:lvl7pPr>
      <a:lvl8pPr marL="3421389" indent="-228094" algn="l" rtl="0" fontAlgn="base">
        <a:spcBef>
          <a:spcPct val="20000"/>
        </a:spcBef>
        <a:spcAft>
          <a:spcPct val="0"/>
        </a:spcAft>
        <a:buChar char="»"/>
        <a:defRPr>
          <a:solidFill>
            <a:schemeClr val="tx1"/>
          </a:solidFill>
          <a:latin typeface="+mn-lt"/>
        </a:defRPr>
      </a:lvl8pPr>
      <a:lvl9pPr marL="3877571" indent="-228094" algn="l" rtl="0" fontAlgn="base">
        <a:spcBef>
          <a:spcPct val="20000"/>
        </a:spcBef>
        <a:spcAft>
          <a:spcPct val="0"/>
        </a:spcAft>
        <a:buChar char="»"/>
        <a:defRPr>
          <a:solidFill>
            <a:schemeClr val="tx1"/>
          </a:solidFill>
          <a:latin typeface="+mn-lt"/>
        </a:defRPr>
      </a:lvl9pPr>
    </p:bodyStyle>
    <p:otherStyle>
      <a:defPPr>
        <a:defRPr lang="en-US"/>
      </a:defPPr>
      <a:lvl1pPr marL="0" algn="l" defTabSz="912372" rtl="0" eaLnBrk="1" latinLnBrk="0" hangingPunct="1">
        <a:defRPr sz="1800" kern="1200">
          <a:solidFill>
            <a:schemeClr val="tx1"/>
          </a:solidFill>
          <a:latin typeface="+mn-lt"/>
          <a:ea typeface="+mn-ea"/>
          <a:cs typeface="+mn-cs"/>
        </a:defRPr>
      </a:lvl1pPr>
      <a:lvl2pPr marL="456188" algn="l" defTabSz="912372" rtl="0" eaLnBrk="1" latinLnBrk="0" hangingPunct="1">
        <a:defRPr sz="1800" kern="1200">
          <a:solidFill>
            <a:schemeClr val="tx1"/>
          </a:solidFill>
          <a:latin typeface="+mn-lt"/>
          <a:ea typeface="+mn-ea"/>
          <a:cs typeface="+mn-cs"/>
        </a:defRPr>
      </a:lvl2pPr>
      <a:lvl3pPr marL="912372" algn="l" defTabSz="912372" rtl="0" eaLnBrk="1" latinLnBrk="0" hangingPunct="1">
        <a:defRPr sz="1800" kern="1200">
          <a:solidFill>
            <a:schemeClr val="tx1"/>
          </a:solidFill>
          <a:latin typeface="+mn-lt"/>
          <a:ea typeface="+mn-ea"/>
          <a:cs typeface="+mn-cs"/>
        </a:defRPr>
      </a:lvl3pPr>
      <a:lvl4pPr marL="1368557" algn="l" defTabSz="912372" rtl="0" eaLnBrk="1" latinLnBrk="0" hangingPunct="1">
        <a:defRPr sz="1800" kern="1200">
          <a:solidFill>
            <a:schemeClr val="tx1"/>
          </a:solidFill>
          <a:latin typeface="+mn-lt"/>
          <a:ea typeface="+mn-ea"/>
          <a:cs typeface="+mn-cs"/>
        </a:defRPr>
      </a:lvl4pPr>
      <a:lvl5pPr marL="1824740" algn="l" defTabSz="912372" rtl="0" eaLnBrk="1" latinLnBrk="0" hangingPunct="1">
        <a:defRPr sz="1800" kern="1200">
          <a:solidFill>
            <a:schemeClr val="tx1"/>
          </a:solidFill>
          <a:latin typeface="+mn-lt"/>
          <a:ea typeface="+mn-ea"/>
          <a:cs typeface="+mn-cs"/>
        </a:defRPr>
      </a:lvl5pPr>
      <a:lvl6pPr marL="2280923" algn="l" defTabSz="912372" rtl="0" eaLnBrk="1" latinLnBrk="0" hangingPunct="1">
        <a:defRPr sz="1800" kern="1200">
          <a:solidFill>
            <a:schemeClr val="tx1"/>
          </a:solidFill>
          <a:latin typeface="+mn-lt"/>
          <a:ea typeface="+mn-ea"/>
          <a:cs typeface="+mn-cs"/>
        </a:defRPr>
      </a:lvl6pPr>
      <a:lvl7pPr marL="2737108" algn="l" defTabSz="912372" rtl="0" eaLnBrk="1" latinLnBrk="0" hangingPunct="1">
        <a:defRPr sz="1800" kern="1200">
          <a:solidFill>
            <a:schemeClr val="tx1"/>
          </a:solidFill>
          <a:latin typeface="+mn-lt"/>
          <a:ea typeface="+mn-ea"/>
          <a:cs typeface="+mn-cs"/>
        </a:defRPr>
      </a:lvl7pPr>
      <a:lvl8pPr marL="3193294" algn="l" defTabSz="912372" rtl="0" eaLnBrk="1" latinLnBrk="0" hangingPunct="1">
        <a:defRPr sz="1800" kern="1200">
          <a:solidFill>
            <a:schemeClr val="tx1"/>
          </a:solidFill>
          <a:latin typeface="+mn-lt"/>
          <a:ea typeface="+mn-ea"/>
          <a:cs typeface="+mn-cs"/>
        </a:defRPr>
      </a:lvl8pPr>
      <a:lvl9pPr marL="3649482" algn="l" defTabSz="91237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92"/>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86" tIns="45639" rIns="91286" bIns="45639" anchor="ctr"/>
          <a:lstStyle/>
          <a:p>
            <a:pPr defTabSz="561102">
              <a:spcBef>
                <a:spcPct val="50000"/>
              </a:spcBef>
              <a:buClrTx/>
              <a:buSzTx/>
              <a:buFontTx/>
              <a:buChar char="•"/>
            </a:pPr>
            <a:endParaRPr lang="en-US" dirty="0">
              <a:solidFill>
                <a:srgbClr val="000000"/>
              </a:solidFill>
              <a:latin typeface="Arial"/>
            </a:endParaRPr>
          </a:p>
        </p:txBody>
      </p:sp>
      <p:sp>
        <p:nvSpPr>
          <p:cNvPr id="56327" name="Rectangle 7"/>
          <p:cNvSpPr>
            <a:spLocks noGrp="1" noChangeArrowheads="1"/>
          </p:cNvSpPr>
          <p:nvPr>
            <p:ph type="title"/>
          </p:nvPr>
        </p:nvSpPr>
        <p:spPr bwMode="auto">
          <a:xfrm>
            <a:off x="212942" y="106494"/>
            <a:ext cx="881832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6" tIns="45639" rIns="91286" bIns="45639"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219728" y="919402"/>
            <a:ext cx="8773960" cy="5030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6" tIns="45639" rIns="91286" bIns="45639"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6" tIns="45639" rIns="91286" bIns="45639"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pPr defTabSz="561102">
              <a:buClrTx/>
              <a:buSzTx/>
            </a:pPr>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6" tIns="45639" rIns="91286" bIns="45639"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pPr defTabSz="561102">
              <a:buClrTx/>
              <a:buSzTx/>
            </a:pPr>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166"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6" tIns="45639" rIns="91286" bIns="45639"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pPr defTabSz="561102">
              <a:buClrTx/>
              <a:buSzTx/>
            </a:pPr>
            <a:fld id="{74438B1A-AF1B-4C8B-993E-1BADE62A2451}" type="slidenum">
              <a:rPr lang="en-US" smtClean="0">
                <a:solidFill>
                  <a:srgbClr val="FFFFFF">
                    <a:lumMod val="65000"/>
                  </a:srgbClr>
                </a:solidFill>
              </a:rPr>
              <a:pPr defTabSz="561102">
                <a:buClrTx/>
                <a:buSzTx/>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708667" y="6126158"/>
            <a:ext cx="2047875" cy="660400"/>
            <a:chOff x="3596" y="3859"/>
            <a:chExt cx="1290" cy="416"/>
          </a:xfrm>
        </p:grpSpPr>
        <p:pic>
          <p:nvPicPr>
            <p:cNvPr id="56346" name="Picture 26"/>
            <p:cNvPicPr>
              <a:picLocks noChangeAspect="1" noChangeArrowheads="1"/>
            </p:cNvPicPr>
            <p:nvPr userDrawn="1"/>
          </p:nvPicPr>
          <p:blipFill>
            <a:blip r:embed="rId11"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561102">
                <a:lnSpc>
                  <a:spcPct val="85000"/>
                </a:lnSpc>
                <a:buClrTx/>
                <a:buSzTx/>
                <a:buFontTx/>
                <a:buNone/>
              </a:pPr>
              <a:r>
                <a:rPr lang="en-US" sz="1200" b="1" dirty="0">
                  <a:solidFill>
                    <a:srgbClr val="FFFFFF"/>
                  </a:solidFill>
                  <a:latin typeface="Arial"/>
                </a:rPr>
                <a:t>Federal Aviation</a:t>
              </a:r>
            </a:p>
            <a:p>
              <a:pPr defTabSz="561102">
                <a:lnSpc>
                  <a:spcPct val="85000"/>
                </a:lnSpc>
                <a:buClrTx/>
                <a:buSzTx/>
                <a:buFontTx/>
                <a:buNone/>
              </a:pPr>
              <a:r>
                <a:rPr lang="en-US" sz="1200" b="1" dirty="0">
                  <a:solidFill>
                    <a:srgbClr val="FFFFFF"/>
                  </a:solidFill>
                  <a:latin typeface="Arial"/>
                </a:rPr>
                <a:t>Administration</a:t>
              </a:r>
            </a:p>
          </p:txBody>
        </p:sp>
      </p:grpSp>
      <p:sp>
        <p:nvSpPr>
          <p:cNvPr id="56349" name="Text Box 29" hidden="1"/>
          <p:cNvSpPr txBox="1">
            <a:spLocks noChangeArrowheads="1"/>
          </p:cNvSpPr>
          <p:nvPr userDrawn="1"/>
        </p:nvSpPr>
        <p:spPr bwMode="auto">
          <a:xfrm>
            <a:off x="449280" y="6205547"/>
            <a:ext cx="4784725" cy="276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86" tIns="45639" rIns="91286" bIns="45639">
            <a:spAutoFit/>
          </a:bodyPr>
          <a:lstStyle/>
          <a:p>
            <a:pPr defTabSz="561102">
              <a:spcBef>
                <a:spcPct val="50000"/>
              </a:spcBef>
              <a:buClrTx/>
              <a:buSzTx/>
              <a:buFontTx/>
              <a:buNone/>
            </a:pPr>
            <a:r>
              <a:rPr lang="en-US" sz="1200" b="1" dirty="0">
                <a:solidFill>
                  <a:srgbClr val="C0C0C0"/>
                </a:solidFill>
                <a:latin typeface="Arial"/>
              </a:rPr>
              <a:t>&lt;Presentation Title – Change on Master Slide&gt;</a:t>
            </a:r>
            <a:endParaRPr lang="en-US" sz="1200" dirty="0">
              <a:solidFill>
                <a:srgbClr val="C0C0C0"/>
              </a:solidFill>
              <a:latin typeface="Arial"/>
            </a:endParaRPr>
          </a:p>
        </p:txBody>
      </p:sp>
      <p:sp>
        <p:nvSpPr>
          <p:cNvPr id="56350" name="Text Box 30" hidden="1"/>
          <p:cNvSpPr txBox="1">
            <a:spLocks noChangeArrowheads="1"/>
          </p:cNvSpPr>
          <p:nvPr userDrawn="1"/>
        </p:nvSpPr>
        <p:spPr bwMode="auto">
          <a:xfrm>
            <a:off x="441326" y="6384935"/>
            <a:ext cx="3740150" cy="276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86" tIns="45639" rIns="91286" bIns="45639">
            <a:spAutoFit/>
          </a:bodyPr>
          <a:lstStyle/>
          <a:p>
            <a:pPr defTabSz="561102">
              <a:spcBef>
                <a:spcPct val="50000"/>
              </a:spcBef>
              <a:buClrTx/>
              <a:buSzTx/>
              <a:buFontTx/>
              <a:buNone/>
            </a:pPr>
            <a:r>
              <a:rPr lang="en-US" sz="1200" dirty="0">
                <a:solidFill>
                  <a:srgbClr val="C0C0C0"/>
                </a:solidFill>
                <a:latin typeface="Arial"/>
              </a:rPr>
              <a:t>&lt;Date of Presentation – Change on Master Slide&gt;</a:t>
            </a:r>
          </a:p>
        </p:txBody>
      </p:sp>
    </p:spTree>
    <p:extLst>
      <p:ext uri="{BB962C8B-B14F-4D97-AF65-F5344CB8AC3E}">
        <p14:creationId xmlns:p14="http://schemas.microsoft.com/office/powerpoint/2010/main" val="6287229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Lst>
  <p:timing>
    <p:tnLst>
      <p:par>
        <p:cTn id="1" dur="indefinite" restart="never" nodeType="tmRoot"/>
      </p:par>
    </p:tnLst>
  </p:timing>
  <p:hf hdr="0" ftr="0" dt="0"/>
  <p:txStyles>
    <p:titleStyle>
      <a:lvl1pPr algn="l" rtl="0" fontAlgn="base">
        <a:spcBef>
          <a:spcPct val="0"/>
        </a:spcBef>
        <a:spcAft>
          <a:spcPct val="0"/>
        </a:spcAft>
        <a:defRPr sz="28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6418" algn="l" rtl="0" fontAlgn="base">
        <a:spcBef>
          <a:spcPct val="0"/>
        </a:spcBef>
        <a:spcAft>
          <a:spcPct val="0"/>
        </a:spcAft>
        <a:defRPr sz="4000" b="1">
          <a:solidFill>
            <a:srgbClr val="1D2F68"/>
          </a:solidFill>
          <a:latin typeface="Arial" charset="0"/>
        </a:defRPr>
      </a:lvl6pPr>
      <a:lvl7pPr marL="912832" algn="l" rtl="0" fontAlgn="base">
        <a:spcBef>
          <a:spcPct val="0"/>
        </a:spcBef>
        <a:spcAft>
          <a:spcPct val="0"/>
        </a:spcAft>
        <a:defRPr sz="4000" b="1">
          <a:solidFill>
            <a:srgbClr val="1D2F68"/>
          </a:solidFill>
          <a:latin typeface="Arial" charset="0"/>
        </a:defRPr>
      </a:lvl7pPr>
      <a:lvl8pPr marL="1369248" algn="l" rtl="0" fontAlgn="base">
        <a:spcBef>
          <a:spcPct val="0"/>
        </a:spcBef>
        <a:spcAft>
          <a:spcPct val="0"/>
        </a:spcAft>
        <a:defRPr sz="4000" b="1">
          <a:solidFill>
            <a:srgbClr val="1D2F68"/>
          </a:solidFill>
          <a:latin typeface="Arial" charset="0"/>
        </a:defRPr>
      </a:lvl8pPr>
      <a:lvl9pPr marL="1825663" algn="l" rtl="0" fontAlgn="base">
        <a:spcBef>
          <a:spcPct val="0"/>
        </a:spcBef>
        <a:spcAft>
          <a:spcPct val="0"/>
        </a:spcAft>
        <a:defRPr sz="4000" b="1">
          <a:solidFill>
            <a:srgbClr val="1D2F68"/>
          </a:solidFill>
          <a:latin typeface="Arial" charset="0"/>
        </a:defRPr>
      </a:lvl9pPr>
    </p:titleStyle>
    <p:bodyStyle>
      <a:lvl1pPr marL="342306" indent="-342306" algn="l" rtl="0" fontAlgn="base">
        <a:spcBef>
          <a:spcPct val="20000"/>
        </a:spcBef>
        <a:spcAft>
          <a:spcPct val="0"/>
        </a:spcAft>
        <a:buChar char="•"/>
        <a:defRPr sz="2800" b="1">
          <a:solidFill>
            <a:schemeClr val="tx1"/>
          </a:solidFill>
          <a:latin typeface="+mn-lt"/>
          <a:ea typeface="+mn-ea"/>
          <a:cs typeface="+mn-cs"/>
        </a:defRPr>
      </a:lvl1pPr>
      <a:lvl2pPr marL="741675" indent="-285257" algn="l" rtl="0" fontAlgn="base">
        <a:spcBef>
          <a:spcPct val="20000"/>
        </a:spcBef>
        <a:spcAft>
          <a:spcPct val="0"/>
        </a:spcAft>
        <a:buChar char="–"/>
        <a:defRPr sz="2400">
          <a:solidFill>
            <a:schemeClr val="tx1"/>
          </a:solidFill>
          <a:latin typeface="+mn-lt"/>
        </a:defRPr>
      </a:lvl2pPr>
      <a:lvl3pPr marL="1141037" indent="-228209" algn="l" rtl="0" fontAlgn="base">
        <a:spcBef>
          <a:spcPct val="20000"/>
        </a:spcBef>
        <a:spcAft>
          <a:spcPct val="0"/>
        </a:spcAft>
        <a:buChar char="•"/>
        <a:defRPr sz="2000">
          <a:solidFill>
            <a:schemeClr val="tx1"/>
          </a:solidFill>
          <a:latin typeface="+mn-lt"/>
        </a:defRPr>
      </a:lvl3pPr>
      <a:lvl4pPr marL="1597455" indent="-228209" algn="l" rtl="0" fontAlgn="base">
        <a:spcBef>
          <a:spcPct val="20000"/>
        </a:spcBef>
        <a:spcAft>
          <a:spcPct val="0"/>
        </a:spcAft>
        <a:buChar char="–"/>
        <a:defRPr>
          <a:solidFill>
            <a:schemeClr val="tx1"/>
          </a:solidFill>
          <a:latin typeface="+mn-lt"/>
        </a:defRPr>
      </a:lvl4pPr>
      <a:lvl5pPr marL="2053872" indent="-228209" algn="l" rtl="0" fontAlgn="base">
        <a:spcBef>
          <a:spcPct val="20000"/>
        </a:spcBef>
        <a:spcAft>
          <a:spcPct val="0"/>
        </a:spcAft>
        <a:buChar char="»"/>
        <a:defRPr>
          <a:solidFill>
            <a:schemeClr val="tx1"/>
          </a:solidFill>
          <a:latin typeface="+mn-lt"/>
        </a:defRPr>
      </a:lvl5pPr>
      <a:lvl6pPr marL="2510284" indent="-228209" algn="l" rtl="0" fontAlgn="base">
        <a:spcBef>
          <a:spcPct val="20000"/>
        </a:spcBef>
        <a:spcAft>
          <a:spcPct val="0"/>
        </a:spcAft>
        <a:buChar char="»"/>
        <a:defRPr>
          <a:solidFill>
            <a:schemeClr val="tx1"/>
          </a:solidFill>
          <a:latin typeface="+mn-lt"/>
        </a:defRPr>
      </a:lvl6pPr>
      <a:lvl7pPr marL="2966702" indent="-228209" algn="l" rtl="0" fontAlgn="base">
        <a:spcBef>
          <a:spcPct val="20000"/>
        </a:spcBef>
        <a:spcAft>
          <a:spcPct val="0"/>
        </a:spcAft>
        <a:buChar char="»"/>
        <a:defRPr>
          <a:solidFill>
            <a:schemeClr val="tx1"/>
          </a:solidFill>
          <a:latin typeface="+mn-lt"/>
        </a:defRPr>
      </a:lvl7pPr>
      <a:lvl8pPr marL="3423118" indent="-228209" algn="l" rtl="0" fontAlgn="base">
        <a:spcBef>
          <a:spcPct val="20000"/>
        </a:spcBef>
        <a:spcAft>
          <a:spcPct val="0"/>
        </a:spcAft>
        <a:buChar char="»"/>
        <a:defRPr>
          <a:solidFill>
            <a:schemeClr val="tx1"/>
          </a:solidFill>
          <a:latin typeface="+mn-lt"/>
        </a:defRPr>
      </a:lvl8pPr>
      <a:lvl9pPr marL="3879531" indent="-228209" algn="l" rtl="0" fontAlgn="base">
        <a:spcBef>
          <a:spcPct val="20000"/>
        </a:spcBef>
        <a:spcAft>
          <a:spcPct val="0"/>
        </a:spcAft>
        <a:buChar char="»"/>
        <a:defRPr>
          <a:solidFill>
            <a:schemeClr val="tx1"/>
          </a:solidFill>
          <a:latin typeface="+mn-lt"/>
        </a:defRPr>
      </a:lvl9pPr>
    </p:bodyStyle>
    <p:otherStyle>
      <a:defPPr>
        <a:defRPr lang="en-US"/>
      </a:defPPr>
      <a:lvl1pPr marL="0" algn="l" defTabSz="912832" rtl="0" eaLnBrk="1" latinLnBrk="0" hangingPunct="1">
        <a:defRPr sz="1800" kern="1200">
          <a:solidFill>
            <a:schemeClr val="tx1"/>
          </a:solidFill>
          <a:latin typeface="+mn-lt"/>
          <a:ea typeface="+mn-ea"/>
          <a:cs typeface="+mn-cs"/>
        </a:defRPr>
      </a:lvl1pPr>
      <a:lvl2pPr marL="456418" algn="l" defTabSz="912832" rtl="0" eaLnBrk="1" latinLnBrk="0" hangingPunct="1">
        <a:defRPr sz="1800" kern="1200">
          <a:solidFill>
            <a:schemeClr val="tx1"/>
          </a:solidFill>
          <a:latin typeface="+mn-lt"/>
          <a:ea typeface="+mn-ea"/>
          <a:cs typeface="+mn-cs"/>
        </a:defRPr>
      </a:lvl2pPr>
      <a:lvl3pPr marL="912832" algn="l" defTabSz="912832" rtl="0" eaLnBrk="1" latinLnBrk="0" hangingPunct="1">
        <a:defRPr sz="1800" kern="1200">
          <a:solidFill>
            <a:schemeClr val="tx1"/>
          </a:solidFill>
          <a:latin typeface="+mn-lt"/>
          <a:ea typeface="+mn-ea"/>
          <a:cs typeface="+mn-cs"/>
        </a:defRPr>
      </a:lvl3pPr>
      <a:lvl4pPr marL="1369248" algn="l" defTabSz="912832" rtl="0" eaLnBrk="1" latinLnBrk="0" hangingPunct="1">
        <a:defRPr sz="1800" kern="1200">
          <a:solidFill>
            <a:schemeClr val="tx1"/>
          </a:solidFill>
          <a:latin typeface="+mn-lt"/>
          <a:ea typeface="+mn-ea"/>
          <a:cs typeface="+mn-cs"/>
        </a:defRPr>
      </a:lvl4pPr>
      <a:lvl5pPr marL="1825663" algn="l" defTabSz="912832" rtl="0" eaLnBrk="1" latinLnBrk="0" hangingPunct="1">
        <a:defRPr sz="1800" kern="1200">
          <a:solidFill>
            <a:schemeClr val="tx1"/>
          </a:solidFill>
          <a:latin typeface="+mn-lt"/>
          <a:ea typeface="+mn-ea"/>
          <a:cs typeface="+mn-cs"/>
        </a:defRPr>
      </a:lvl5pPr>
      <a:lvl6pPr marL="2282077" algn="l" defTabSz="912832" rtl="0" eaLnBrk="1" latinLnBrk="0" hangingPunct="1">
        <a:defRPr sz="1800" kern="1200">
          <a:solidFill>
            <a:schemeClr val="tx1"/>
          </a:solidFill>
          <a:latin typeface="+mn-lt"/>
          <a:ea typeface="+mn-ea"/>
          <a:cs typeface="+mn-cs"/>
        </a:defRPr>
      </a:lvl6pPr>
      <a:lvl7pPr marL="2738492" algn="l" defTabSz="912832" rtl="0" eaLnBrk="1" latinLnBrk="0" hangingPunct="1">
        <a:defRPr sz="1800" kern="1200">
          <a:solidFill>
            <a:schemeClr val="tx1"/>
          </a:solidFill>
          <a:latin typeface="+mn-lt"/>
          <a:ea typeface="+mn-ea"/>
          <a:cs typeface="+mn-cs"/>
        </a:defRPr>
      </a:lvl7pPr>
      <a:lvl8pPr marL="3194909" algn="l" defTabSz="912832" rtl="0" eaLnBrk="1" latinLnBrk="0" hangingPunct="1">
        <a:defRPr sz="1800" kern="1200">
          <a:solidFill>
            <a:schemeClr val="tx1"/>
          </a:solidFill>
          <a:latin typeface="+mn-lt"/>
          <a:ea typeface="+mn-ea"/>
          <a:cs typeface="+mn-cs"/>
        </a:defRPr>
      </a:lvl8pPr>
      <a:lvl9pPr marL="3651327" algn="l" defTabSz="91283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spcBef>
                <a:spcPct val="50000"/>
              </a:spcBef>
              <a:buClrTx/>
              <a:buSzTx/>
              <a:buFontTx/>
              <a:buChar char="•"/>
            </a:pPr>
            <a:endParaRPr lang="en-US">
              <a:solidFill>
                <a:srgbClr val="000000"/>
              </a:solidFill>
              <a:latin typeface="Arial" charset="0"/>
            </a:endParaRPr>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pPr defTabSz="914400">
              <a:buClrTx/>
              <a:buSzTx/>
            </a:pPr>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pPr defTabSz="914400">
              <a:buClrTx/>
              <a:buSzTx/>
            </a:pPr>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7478889" y="6248400"/>
            <a:ext cx="10772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pPr defTabSz="914400">
              <a:buClrTx/>
              <a:buSzTx/>
            </a:pPr>
            <a:fld id="{74438B1A-AF1B-4C8B-993E-1BADE62A2451}" type="slidenum">
              <a:rPr lang="en-US" smtClean="0">
                <a:solidFill>
                  <a:srgbClr val="FFFFFF">
                    <a:lumMod val="65000"/>
                  </a:srgbClr>
                </a:solidFill>
              </a:rPr>
              <a:pPr defTabSz="914400">
                <a:buClrTx/>
                <a:buSzTx/>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492289" y="6126158"/>
            <a:ext cx="2047875" cy="660400"/>
            <a:chOff x="3596" y="3859"/>
            <a:chExt cx="1290"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lnSpc>
                  <a:spcPct val="85000"/>
                </a:lnSpc>
                <a:buClrTx/>
                <a:buSzTx/>
                <a:buFontTx/>
                <a:buNone/>
              </a:pPr>
              <a:r>
                <a:rPr lang="en-US" sz="1200" b="1" dirty="0">
                  <a:solidFill>
                    <a:srgbClr val="FFFFFF"/>
                  </a:solidFill>
                  <a:latin typeface="Arial" charset="0"/>
                </a:rPr>
                <a:t>Federal Aviation</a:t>
              </a:r>
            </a:p>
            <a:p>
              <a:pPr defTabSz="914400">
                <a:lnSpc>
                  <a:spcPct val="85000"/>
                </a:lnSpc>
                <a:buClrTx/>
                <a:buSzTx/>
                <a:buFontTx/>
                <a:buNone/>
              </a:pPr>
              <a:r>
                <a:rPr lang="en-US" sz="1200" b="1" dirty="0">
                  <a:solidFill>
                    <a:srgbClr val="FFFFFF"/>
                  </a:solidFill>
                  <a:latin typeface="Arial" charset="0"/>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buClrTx/>
              <a:buSzTx/>
              <a:buFontTx/>
              <a:buNone/>
            </a:pPr>
            <a:r>
              <a:rPr lang="en-US" sz="1200" b="1" dirty="0">
                <a:solidFill>
                  <a:srgbClr val="C0C0C0"/>
                </a:solidFill>
                <a:latin typeface="Arial" charset="0"/>
              </a:rPr>
              <a:t>&lt;Presentation Title – Change on Master Slide&gt;</a:t>
            </a:r>
            <a:endParaRPr lang="en-US" sz="1200" dirty="0">
              <a:solidFill>
                <a:srgbClr val="C0C0C0"/>
              </a:solidFill>
              <a:latin typeface="Arial" charset="0"/>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buClrTx/>
              <a:buSzTx/>
              <a:buFontTx/>
              <a:buNone/>
            </a:pPr>
            <a:r>
              <a:rPr lang="en-US" sz="1200" dirty="0">
                <a:solidFill>
                  <a:srgbClr val="C0C0C0"/>
                </a:solidFill>
                <a:latin typeface="Arial" charset="0"/>
              </a:rPr>
              <a:t>&lt;Date of Presentation – Change on Master Slide&gt;</a:t>
            </a:r>
          </a:p>
        </p:txBody>
      </p:sp>
    </p:spTree>
    <p:extLst>
      <p:ext uri="{BB962C8B-B14F-4D97-AF65-F5344CB8AC3E}">
        <p14:creationId xmlns:p14="http://schemas.microsoft.com/office/powerpoint/2010/main" val="346788536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spcBef>
                <a:spcPct val="50000"/>
              </a:spcBef>
              <a:buClrTx/>
              <a:buSzTx/>
              <a:buFontTx/>
              <a:buChar char="•"/>
            </a:pPr>
            <a:endParaRPr lang="en-US">
              <a:solidFill>
                <a:srgbClr val="000000"/>
              </a:solidFill>
              <a:latin typeface="Arial" charset="0"/>
            </a:endParaRPr>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pPr defTabSz="914400">
              <a:buClrTx/>
              <a:buSzTx/>
            </a:pPr>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pPr defTabSz="914400">
              <a:buClrTx/>
              <a:buSzTx/>
            </a:pPr>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7478889" y="6248400"/>
            <a:ext cx="10772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pPr defTabSz="914400">
              <a:buClrTx/>
              <a:buSzTx/>
            </a:pPr>
            <a:fld id="{74438B1A-AF1B-4C8B-993E-1BADE62A2451}" type="slidenum">
              <a:rPr lang="en-US" smtClean="0">
                <a:solidFill>
                  <a:srgbClr val="FFFFFF">
                    <a:lumMod val="65000"/>
                  </a:srgbClr>
                </a:solidFill>
              </a:rPr>
              <a:pPr defTabSz="914400">
                <a:buClrTx/>
                <a:buSzTx/>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492289" y="6126158"/>
            <a:ext cx="2047875" cy="660400"/>
            <a:chOff x="3596" y="3859"/>
            <a:chExt cx="1290"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lnSpc>
                  <a:spcPct val="85000"/>
                </a:lnSpc>
                <a:buClrTx/>
                <a:buSzTx/>
                <a:buFontTx/>
                <a:buNone/>
              </a:pPr>
              <a:r>
                <a:rPr lang="en-US" sz="1200" b="1" dirty="0">
                  <a:solidFill>
                    <a:srgbClr val="FFFFFF"/>
                  </a:solidFill>
                  <a:latin typeface="Arial" charset="0"/>
                </a:rPr>
                <a:t>Federal Aviation</a:t>
              </a:r>
            </a:p>
            <a:p>
              <a:pPr defTabSz="914400">
                <a:lnSpc>
                  <a:spcPct val="85000"/>
                </a:lnSpc>
                <a:buClrTx/>
                <a:buSzTx/>
                <a:buFontTx/>
                <a:buNone/>
              </a:pPr>
              <a:r>
                <a:rPr lang="en-US" sz="1200" b="1" dirty="0">
                  <a:solidFill>
                    <a:srgbClr val="FFFFFF"/>
                  </a:solidFill>
                  <a:latin typeface="Arial" charset="0"/>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buClrTx/>
              <a:buSzTx/>
              <a:buFontTx/>
              <a:buNone/>
            </a:pPr>
            <a:r>
              <a:rPr lang="en-US" sz="1200" b="1" dirty="0">
                <a:solidFill>
                  <a:srgbClr val="C0C0C0"/>
                </a:solidFill>
                <a:latin typeface="Arial" charset="0"/>
              </a:rPr>
              <a:t>&lt;Presentation Title – Change on Master Slide&gt;</a:t>
            </a:r>
            <a:endParaRPr lang="en-US" sz="1200" dirty="0">
              <a:solidFill>
                <a:srgbClr val="C0C0C0"/>
              </a:solidFill>
              <a:latin typeface="Arial" charset="0"/>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buClrTx/>
              <a:buSzTx/>
              <a:buFontTx/>
              <a:buNone/>
            </a:pPr>
            <a:r>
              <a:rPr lang="en-US" sz="1200" dirty="0">
                <a:solidFill>
                  <a:srgbClr val="C0C0C0"/>
                </a:solidFill>
                <a:latin typeface="Arial" charset="0"/>
              </a:rPr>
              <a:t>&lt;Date of Presentation – Change on Master Slide&gt;</a:t>
            </a:r>
          </a:p>
        </p:txBody>
      </p:sp>
    </p:spTree>
    <p:extLst>
      <p:ext uri="{BB962C8B-B14F-4D97-AF65-F5344CB8AC3E}">
        <p14:creationId xmlns:p14="http://schemas.microsoft.com/office/powerpoint/2010/main" val="379164624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spcBef>
                <a:spcPct val="50000"/>
              </a:spcBef>
              <a:buClrTx/>
              <a:buSzTx/>
              <a:buFontTx/>
              <a:buChar char="•"/>
            </a:pPr>
            <a:endParaRPr lang="en-US">
              <a:solidFill>
                <a:srgbClr val="000000"/>
              </a:solidFill>
              <a:latin typeface="Arial" charset="0"/>
            </a:endParaRPr>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pPr defTabSz="914400">
              <a:buClrTx/>
              <a:buSzTx/>
            </a:pPr>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pPr defTabSz="914400">
              <a:buClrTx/>
              <a:buSzTx/>
            </a:pPr>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7478889" y="6248400"/>
            <a:ext cx="10772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pPr defTabSz="914400">
              <a:buClrTx/>
              <a:buSzTx/>
            </a:pPr>
            <a:fld id="{74438B1A-AF1B-4C8B-993E-1BADE62A2451}" type="slidenum">
              <a:rPr lang="en-US" smtClean="0">
                <a:solidFill>
                  <a:srgbClr val="FFFFFF">
                    <a:lumMod val="65000"/>
                  </a:srgbClr>
                </a:solidFill>
              </a:rPr>
              <a:pPr defTabSz="914400">
                <a:buClrTx/>
                <a:buSzTx/>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492289" y="6126158"/>
            <a:ext cx="2047875" cy="660400"/>
            <a:chOff x="3596" y="3859"/>
            <a:chExt cx="1290"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lnSpc>
                  <a:spcPct val="85000"/>
                </a:lnSpc>
                <a:buClrTx/>
                <a:buSzTx/>
                <a:buFontTx/>
                <a:buNone/>
              </a:pPr>
              <a:r>
                <a:rPr lang="en-US" sz="1200" b="1" dirty="0">
                  <a:solidFill>
                    <a:srgbClr val="FFFFFF"/>
                  </a:solidFill>
                  <a:latin typeface="Arial" charset="0"/>
                </a:rPr>
                <a:t>Federal Aviation</a:t>
              </a:r>
            </a:p>
            <a:p>
              <a:pPr defTabSz="914400">
                <a:lnSpc>
                  <a:spcPct val="85000"/>
                </a:lnSpc>
                <a:buClrTx/>
                <a:buSzTx/>
                <a:buFontTx/>
                <a:buNone/>
              </a:pPr>
              <a:r>
                <a:rPr lang="en-US" sz="1200" b="1" dirty="0">
                  <a:solidFill>
                    <a:srgbClr val="FFFFFF"/>
                  </a:solidFill>
                  <a:latin typeface="Arial" charset="0"/>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buClrTx/>
              <a:buSzTx/>
              <a:buFontTx/>
              <a:buNone/>
            </a:pPr>
            <a:r>
              <a:rPr lang="en-US" sz="1200" b="1" dirty="0">
                <a:solidFill>
                  <a:srgbClr val="C0C0C0"/>
                </a:solidFill>
                <a:latin typeface="Arial" charset="0"/>
              </a:rPr>
              <a:t>&lt;Presentation Title – Change on Master Slide&gt;</a:t>
            </a:r>
            <a:endParaRPr lang="en-US" sz="1200" dirty="0">
              <a:solidFill>
                <a:srgbClr val="C0C0C0"/>
              </a:solidFill>
              <a:latin typeface="Arial" charset="0"/>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buClrTx/>
              <a:buSzTx/>
              <a:buFontTx/>
              <a:buNone/>
            </a:pPr>
            <a:r>
              <a:rPr lang="en-US" sz="1200" dirty="0">
                <a:solidFill>
                  <a:srgbClr val="C0C0C0"/>
                </a:solidFill>
                <a:latin typeface="Arial" charset="0"/>
              </a:rPr>
              <a:t>&lt;Date of Presentation – Change on Master Slide&gt;</a:t>
            </a:r>
          </a:p>
        </p:txBody>
      </p:sp>
    </p:spTree>
    <p:extLst>
      <p:ext uri="{BB962C8B-B14F-4D97-AF65-F5344CB8AC3E}">
        <p14:creationId xmlns:p14="http://schemas.microsoft.com/office/powerpoint/2010/main" val="44266502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spcBef>
                <a:spcPct val="50000"/>
              </a:spcBef>
              <a:buClrTx/>
              <a:buSzTx/>
              <a:buFontTx/>
              <a:buChar char="•"/>
            </a:pPr>
            <a:endParaRPr lang="en-US">
              <a:solidFill>
                <a:srgbClr val="000000"/>
              </a:solidFill>
              <a:latin typeface="Arial" charset="0"/>
            </a:endParaRPr>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pPr defTabSz="914400">
              <a:buClrTx/>
              <a:buSzTx/>
            </a:pPr>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pPr defTabSz="914400">
              <a:buClrTx/>
              <a:buSzTx/>
            </a:pPr>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7478889" y="6248400"/>
            <a:ext cx="10772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pPr defTabSz="914400">
              <a:buClrTx/>
              <a:buSzTx/>
            </a:pPr>
            <a:fld id="{74438B1A-AF1B-4C8B-993E-1BADE62A2451}" type="slidenum">
              <a:rPr lang="en-US" smtClean="0">
                <a:solidFill>
                  <a:srgbClr val="FFFFFF">
                    <a:lumMod val="65000"/>
                  </a:srgbClr>
                </a:solidFill>
              </a:rPr>
              <a:pPr defTabSz="914400">
                <a:buClrTx/>
                <a:buSzTx/>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492289" y="6126158"/>
            <a:ext cx="2047875" cy="660400"/>
            <a:chOff x="3596" y="3859"/>
            <a:chExt cx="1290"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lnSpc>
                  <a:spcPct val="85000"/>
                </a:lnSpc>
                <a:buClrTx/>
                <a:buSzTx/>
                <a:buFontTx/>
                <a:buNone/>
              </a:pPr>
              <a:r>
                <a:rPr lang="en-US" sz="1200" b="1" dirty="0">
                  <a:solidFill>
                    <a:srgbClr val="FFFFFF"/>
                  </a:solidFill>
                  <a:latin typeface="Arial" charset="0"/>
                </a:rPr>
                <a:t>Federal Aviation</a:t>
              </a:r>
            </a:p>
            <a:p>
              <a:pPr defTabSz="914400">
                <a:lnSpc>
                  <a:spcPct val="85000"/>
                </a:lnSpc>
                <a:buClrTx/>
                <a:buSzTx/>
                <a:buFontTx/>
                <a:buNone/>
              </a:pPr>
              <a:r>
                <a:rPr lang="en-US" sz="1200" b="1" dirty="0">
                  <a:solidFill>
                    <a:srgbClr val="FFFFFF"/>
                  </a:solidFill>
                  <a:latin typeface="Arial" charset="0"/>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buClrTx/>
              <a:buSzTx/>
              <a:buFontTx/>
              <a:buNone/>
            </a:pPr>
            <a:r>
              <a:rPr lang="en-US" sz="1200" b="1" dirty="0">
                <a:solidFill>
                  <a:srgbClr val="C0C0C0"/>
                </a:solidFill>
                <a:latin typeface="Arial" charset="0"/>
              </a:rPr>
              <a:t>&lt;Presentation Title – Change on Master Slide&gt;</a:t>
            </a:r>
            <a:endParaRPr lang="en-US" sz="1200" dirty="0">
              <a:solidFill>
                <a:srgbClr val="C0C0C0"/>
              </a:solidFill>
              <a:latin typeface="Arial" charset="0"/>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buClrTx/>
              <a:buSzTx/>
              <a:buFontTx/>
              <a:buNone/>
            </a:pPr>
            <a:r>
              <a:rPr lang="en-US" sz="1200" dirty="0">
                <a:solidFill>
                  <a:srgbClr val="C0C0C0"/>
                </a:solidFill>
                <a:latin typeface="Arial" charset="0"/>
              </a:rPr>
              <a:t>&lt;Date of Presentation – Change on Master Slide&gt;</a:t>
            </a:r>
          </a:p>
        </p:txBody>
      </p:sp>
    </p:spTree>
    <p:extLst>
      <p:ext uri="{BB962C8B-B14F-4D97-AF65-F5344CB8AC3E}">
        <p14:creationId xmlns:p14="http://schemas.microsoft.com/office/powerpoint/2010/main" val="1561231532"/>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18.xml.rels><?xml version="1.0" encoding="UTF-8" standalone="yes"?>
<Relationships xmlns="http://schemas.openxmlformats.org/package/2006/relationships"><Relationship Id="rId3" Type="http://schemas.openxmlformats.org/officeDocument/2006/relationships/hyperlink" Target="mailto:James.Hileman@faa.gov" TargetMode="External"/><Relationship Id="rId2" Type="http://schemas.openxmlformats.org/officeDocument/2006/relationships/hyperlink" Target="mailto:Lauren.Collins@faa.gov" TargetMode="External"/><Relationship Id="rId1" Type="http://schemas.openxmlformats.org/officeDocument/2006/relationships/slideLayout" Target="../slideLayouts/slideLayout14.xml"/><Relationship Id="rId4" Type="http://schemas.openxmlformats.org/officeDocument/2006/relationships/hyperlink" Target="mailto:Thomas.Cuddy@faa.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4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6088" y="312750"/>
            <a:ext cx="4983162" cy="3641641"/>
          </a:xfrm>
        </p:spPr>
        <p:txBody>
          <a:bodyPr/>
          <a:lstStyle/>
          <a:p>
            <a:r>
              <a:rPr lang="en-US" sz="3200" dirty="0"/>
              <a:t/>
            </a:r>
            <a:br>
              <a:rPr lang="en-US" sz="3200" dirty="0"/>
            </a:br>
            <a:r>
              <a:rPr lang="en-US" sz="3200" dirty="0"/>
              <a:t>Environmental Research </a:t>
            </a:r>
            <a:br>
              <a:rPr lang="en-US" sz="3200" dirty="0"/>
            </a:br>
            <a:r>
              <a:rPr lang="en-US" sz="3200" dirty="0" smtClean="0"/>
              <a:t>under the Airport Technical Research (ATR) Program </a:t>
            </a:r>
            <a:br>
              <a:rPr lang="en-US" sz="3200" dirty="0" smtClean="0"/>
            </a:br>
            <a:endParaRPr lang="en-US" sz="3200" dirty="0"/>
          </a:p>
        </p:txBody>
      </p:sp>
      <p:sp>
        <p:nvSpPr>
          <p:cNvPr id="5" name="Text Box 4"/>
          <p:cNvSpPr txBox="1">
            <a:spLocks noChangeArrowheads="1"/>
          </p:cNvSpPr>
          <p:nvPr/>
        </p:nvSpPr>
        <p:spPr bwMode="auto">
          <a:xfrm>
            <a:off x="544037" y="4347953"/>
            <a:ext cx="4847507" cy="1287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6047" tIns="28018" rIns="56047" bIns="28018">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defTabSz="560424" eaLnBrk="1" hangingPunct="1">
              <a:spcBef>
                <a:spcPct val="50000"/>
              </a:spcBef>
            </a:pPr>
            <a:r>
              <a:rPr lang="en-US" sz="1600" b="1" kern="0" dirty="0">
                <a:solidFill>
                  <a:srgbClr val="1D2F68"/>
                </a:solidFill>
              </a:rPr>
              <a:t>To:	REDAC E&amp;E Subcommittee</a:t>
            </a:r>
          </a:p>
          <a:p>
            <a:pPr defTabSz="560424" eaLnBrk="1" hangingPunct="1">
              <a:spcBef>
                <a:spcPct val="50000"/>
              </a:spcBef>
            </a:pPr>
            <a:r>
              <a:rPr lang="en-US" sz="1600" b="1" kern="0" dirty="0">
                <a:solidFill>
                  <a:srgbClr val="1D2F68"/>
                </a:solidFill>
              </a:rPr>
              <a:t>By: 	</a:t>
            </a:r>
            <a:r>
              <a:rPr lang="en-US" sz="1600" b="1" kern="0" dirty="0" smtClean="0">
                <a:solidFill>
                  <a:srgbClr val="1D2F68"/>
                </a:solidFill>
              </a:rPr>
              <a:t>Tom Cuddy, Airport Planning and 	Programming (APP-400)</a:t>
            </a:r>
            <a:endParaRPr lang="en-US" sz="1600" b="1" kern="0" dirty="0">
              <a:solidFill>
                <a:srgbClr val="1D2F68"/>
              </a:solidFill>
            </a:endParaRPr>
          </a:p>
          <a:p>
            <a:pPr defTabSz="560424" eaLnBrk="1" hangingPunct="1">
              <a:spcBef>
                <a:spcPct val="50000"/>
              </a:spcBef>
            </a:pPr>
            <a:r>
              <a:rPr lang="en-US" sz="1600" b="1" kern="0" dirty="0">
                <a:solidFill>
                  <a:srgbClr val="1D2F68"/>
                </a:solidFill>
              </a:rPr>
              <a:t>Date:	</a:t>
            </a:r>
            <a:r>
              <a:rPr lang="en-US" sz="1600" b="1" kern="0" dirty="0" smtClean="0">
                <a:solidFill>
                  <a:srgbClr val="1D2F68"/>
                </a:solidFill>
              </a:rPr>
              <a:t>March 1, 2017</a:t>
            </a:r>
            <a:endParaRPr lang="en-US" sz="1600" b="1" kern="0" dirty="0">
              <a:solidFill>
                <a:srgbClr val="1D2F68"/>
              </a:solidFill>
            </a:endParaRPr>
          </a:p>
        </p:txBody>
      </p:sp>
    </p:spTree>
    <p:extLst>
      <p:ext uri="{BB962C8B-B14F-4D97-AF65-F5344CB8AC3E}">
        <p14:creationId xmlns:p14="http://schemas.microsoft.com/office/powerpoint/2010/main" val="1244622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72488" cy="609600"/>
          </a:xfrm>
        </p:spPr>
        <p:txBody>
          <a:bodyPr/>
          <a:lstStyle/>
          <a:p>
            <a:r>
              <a:rPr lang="en-US" sz="2800" dirty="0" smtClean="0"/>
              <a:t>FY16 Airport </a:t>
            </a:r>
            <a:r>
              <a:rPr lang="en-US" sz="2800" dirty="0"/>
              <a:t>Environmental Research </a:t>
            </a:r>
            <a:r>
              <a:rPr lang="en-US" sz="2800" dirty="0" smtClean="0"/>
              <a:t>Projects</a:t>
            </a:r>
            <a:endParaRPr lang="en-US" sz="2800" dirty="0"/>
          </a:p>
        </p:txBody>
      </p:sp>
      <p:sp>
        <p:nvSpPr>
          <p:cNvPr id="3" name="Content Placeholder 2"/>
          <p:cNvSpPr>
            <a:spLocks noGrp="1"/>
          </p:cNvSpPr>
          <p:nvPr>
            <p:ph idx="1"/>
          </p:nvPr>
        </p:nvSpPr>
        <p:spPr/>
        <p:txBody>
          <a:bodyPr/>
          <a:lstStyle/>
          <a:p>
            <a:pPr marL="457200" indent="-457200">
              <a:buFont typeface="+mj-lt"/>
              <a:buAutoNum type="arabicPeriod"/>
            </a:pPr>
            <a:r>
              <a:rPr lang="en-US" sz="2400" b="0" dirty="0"/>
              <a:t>Evaluating Fixed dB Values used in Determining Noise Level Reduction Requirements [with sound insulation programs]</a:t>
            </a:r>
          </a:p>
          <a:p>
            <a:pPr marL="457200" indent="-457200">
              <a:buFont typeface="+mj-lt"/>
              <a:buAutoNum type="arabicPeriod"/>
            </a:pPr>
            <a:r>
              <a:rPr lang="en-US" sz="2400" b="0" dirty="0"/>
              <a:t>Noise Dispersion with ELSO PBN departures</a:t>
            </a:r>
          </a:p>
          <a:p>
            <a:pPr marL="457200" indent="-457200">
              <a:buFont typeface="+mj-lt"/>
              <a:buAutoNum type="arabicPeriod"/>
            </a:pPr>
            <a:r>
              <a:rPr lang="en-US" sz="2400" b="0" dirty="0"/>
              <a:t>Develop </a:t>
            </a:r>
            <a:r>
              <a:rPr lang="en-US" sz="2400" b="0" dirty="0" smtClean="0"/>
              <a:t>Air Quality Screening Criteria </a:t>
            </a:r>
            <a:r>
              <a:rPr lang="en-US" sz="2400" b="0" dirty="0"/>
              <a:t>for </a:t>
            </a:r>
            <a:r>
              <a:rPr lang="en-US" sz="2400" b="0" dirty="0" smtClean="0"/>
              <a:t>Airport Actions</a:t>
            </a:r>
            <a:endParaRPr lang="en-US" sz="2400" b="0" dirty="0"/>
          </a:p>
          <a:p>
            <a:pPr marL="457200" indent="-457200">
              <a:buFont typeface="+mj-lt"/>
              <a:buAutoNum type="arabicPeriod"/>
            </a:pPr>
            <a:r>
              <a:rPr lang="en-US" sz="2400" b="0" dirty="0"/>
              <a:t>Review of Airport Guidance for Climate Adaptation and Resiliency</a:t>
            </a:r>
          </a:p>
          <a:p>
            <a:pPr marL="457200" indent="-457200">
              <a:buFont typeface="+mj-lt"/>
              <a:buAutoNum type="arabicPeriod"/>
            </a:pPr>
            <a:r>
              <a:rPr lang="en-US" sz="2400" b="0" dirty="0" smtClean="0"/>
              <a:t>10-Year Plan on </a:t>
            </a:r>
            <a:r>
              <a:rPr lang="en-US" sz="2400" b="0" dirty="0"/>
              <a:t>Airport Environmental Concerns and Mitigation Measures</a:t>
            </a:r>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chemeClr val="bg1"/>
                </a:solidFill>
              </a:rPr>
              <a:pPr/>
              <a:t>10</a:t>
            </a:fld>
            <a:endParaRPr lang="en-US" dirty="0">
              <a:solidFill>
                <a:schemeClr val="bg1"/>
              </a:solidFill>
            </a:endParaRPr>
          </a:p>
        </p:txBody>
      </p:sp>
    </p:spTree>
    <p:extLst>
      <p:ext uri="{BB962C8B-B14F-4D97-AF65-F5344CB8AC3E}">
        <p14:creationId xmlns:p14="http://schemas.microsoft.com/office/powerpoint/2010/main" val="3822998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52400" y="0"/>
            <a:ext cx="8839200" cy="1143000"/>
          </a:xfrm>
        </p:spPr>
        <p:txBody>
          <a:bodyPr/>
          <a:lstStyle/>
          <a:p>
            <a:pPr eaLnBrk="1" hangingPunct="1"/>
            <a:r>
              <a:rPr lang="en-US" altLang="en-US" dirty="0" smtClean="0"/>
              <a:t>Evaluating Fixed Decibel Values used in </a:t>
            </a:r>
            <a:br>
              <a:rPr lang="en-US" altLang="en-US" dirty="0" smtClean="0"/>
            </a:br>
            <a:r>
              <a:rPr lang="en-US" altLang="en-US" dirty="0" smtClean="0"/>
              <a:t>Determining Noise Level Reduction Requirements</a:t>
            </a:r>
          </a:p>
        </p:txBody>
      </p:sp>
      <p:sp>
        <p:nvSpPr>
          <p:cNvPr id="3" name="Content Placeholder 2"/>
          <p:cNvSpPr>
            <a:spLocks noGrp="1"/>
          </p:cNvSpPr>
          <p:nvPr>
            <p:ph idx="1"/>
          </p:nvPr>
        </p:nvSpPr>
        <p:spPr>
          <a:xfrm>
            <a:off x="152400" y="1143000"/>
            <a:ext cx="8839200" cy="5029200"/>
          </a:xfrm>
        </p:spPr>
        <p:txBody>
          <a:bodyPr rtlCol="0">
            <a:normAutofit/>
          </a:bodyPr>
          <a:lstStyle/>
          <a:p>
            <a:pPr marL="341886" indent="-341886" eaLnBrk="1" hangingPunct="1">
              <a:spcAft>
                <a:spcPts val="300"/>
              </a:spcAft>
              <a:defRPr/>
            </a:pPr>
            <a:r>
              <a:rPr lang="en-US" sz="1600" u="sng" dirty="0"/>
              <a:t>Issue:</a:t>
            </a:r>
            <a:r>
              <a:rPr lang="en-US" sz="1600" dirty="0"/>
              <a:t>   </a:t>
            </a:r>
            <a:r>
              <a:rPr lang="en-US" sz="1600" b="0" dirty="0"/>
              <a:t>ASTM E966, </a:t>
            </a:r>
            <a:r>
              <a:rPr lang="en-US" sz="1600" b="0" i="1" dirty="0"/>
              <a:t>Standard Guide for Field Measurements of Airborne Sound Insulation of Building Facades and Facade Elements, </a:t>
            </a:r>
            <a:r>
              <a:rPr lang="en-US" sz="1600" b="0" dirty="0"/>
              <a:t>is used to evaluate a structure’s sound insulation needs by analyzing how much noise penetrates the building envelope. This is called the Noise Level Reduction or NLR. </a:t>
            </a:r>
            <a:endParaRPr lang="en-US" sz="1600" b="0" dirty="0" smtClean="0"/>
          </a:p>
          <a:p>
            <a:pPr marL="740348" lvl="1" indent="-341886" eaLnBrk="1" hangingPunct="1">
              <a:spcAft>
                <a:spcPts val="300"/>
              </a:spcAft>
              <a:defRPr/>
            </a:pPr>
            <a:r>
              <a:rPr lang="en-US" sz="1400" dirty="0" smtClean="0"/>
              <a:t>ASTM </a:t>
            </a:r>
            <a:r>
              <a:rPr lang="en-US" sz="1400" dirty="0"/>
              <a:t>E966 has fixed decibel adjustment values for testing residential sound insulation.  </a:t>
            </a:r>
            <a:endParaRPr lang="en-US" sz="1400" dirty="0" smtClean="0"/>
          </a:p>
          <a:p>
            <a:pPr marL="740348" lvl="1" indent="-341886" eaLnBrk="1" hangingPunct="1">
              <a:spcAft>
                <a:spcPts val="300"/>
              </a:spcAft>
              <a:defRPr/>
            </a:pPr>
            <a:r>
              <a:rPr lang="en-US" sz="1400" dirty="0" smtClean="0"/>
              <a:t>The </a:t>
            </a:r>
            <a:r>
              <a:rPr lang="en-US" sz="1400" dirty="0"/>
              <a:t>values are an approximation in many cases; i.e., in road traffic noise </a:t>
            </a:r>
            <a:r>
              <a:rPr lang="en-US" sz="1400" dirty="0" smtClean="0"/>
              <a:t>reduction</a:t>
            </a:r>
            <a:r>
              <a:rPr lang="en-US" sz="1400" dirty="0"/>
              <a:t>.</a:t>
            </a:r>
            <a:r>
              <a:rPr lang="en-US" sz="1400" dirty="0" smtClean="0"/>
              <a:t> The </a:t>
            </a:r>
            <a:r>
              <a:rPr lang="en-US" sz="1400" dirty="0"/>
              <a:t>values are essentially oriented to these </a:t>
            </a:r>
            <a:r>
              <a:rPr lang="en-US" sz="1400" dirty="0" smtClean="0"/>
              <a:t>non-aviation </a:t>
            </a:r>
            <a:r>
              <a:rPr lang="en-US" sz="1400" dirty="0"/>
              <a:t>noise types of environments.</a:t>
            </a:r>
          </a:p>
          <a:p>
            <a:pPr marL="740348" lvl="1" indent="-341886" eaLnBrk="1" hangingPunct="1">
              <a:spcAft>
                <a:spcPts val="300"/>
              </a:spcAft>
              <a:defRPr/>
            </a:pPr>
            <a:r>
              <a:rPr lang="en-US" sz="1400" dirty="0"/>
              <a:t>This research will enhance the effectiveness of residential sound insulation, the public’s confidence in the testing program, and can be used as a basis to revise ASTM standards</a:t>
            </a:r>
            <a:r>
              <a:rPr lang="en-US" sz="1400" dirty="0" smtClean="0"/>
              <a:t>. </a:t>
            </a:r>
          </a:p>
          <a:p>
            <a:pPr marL="341886" indent="-341886" eaLnBrk="1" hangingPunct="1">
              <a:spcAft>
                <a:spcPts val="300"/>
              </a:spcAft>
              <a:defRPr/>
            </a:pPr>
            <a:r>
              <a:rPr lang="en-US" sz="1600" u="sng" dirty="0" smtClean="0"/>
              <a:t>Deliverables</a:t>
            </a:r>
            <a:r>
              <a:rPr lang="en-US" sz="1600" dirty="0" smtClean="0"/>
              <a:t>:  </a:t>
            </a:r>
            <a:endParaRPr lang="en-US" sz="1600" dirty="0"/>
          </a:p>
          <a:p>
            <a:pPr marL="740775" lvl="1" indent="-284910" eaLnBrk="1" hangingPunct="1">
              <a:spcAft>
                <a:spcPts val="300"/>
              </a:spcAft>
              <a:defRPr/>
            </a:pPr>
            <a:r>
              <a:rPr lang="en-US" sz="1600" dirty="0"/>
              <a:t>Research, analysis, and validation of fixed decibel adjustment values for testing residential sound insulation around airports. </a:t>
            </a:r>
          </a:p>
          <a:p>
            <a:pPr marL="341886" indent="-341886" eaLnBrk="1" hangingPunct="1">
              <a:spcAft>
                <a:spcPts val="300"/>
              </a:spcAft>
              <a:defRPr/>
            </a:pPr>
            <a:r>
              <a:rPr lang="en-US" sz="1600" u="sng" dirty="0" smtClean="0"/>
              <a:t>Progress to date:</a:t>
            </a:r>
            <a:r>
              <a:rPr lang="en-US" sz="1600" dirty="0" smtClean="0"/>
              <a:t>  </a:t>
            </a:r>
          </a:p>
          <a:p>
            <a:pPr marL="740348" lvl="1" indent="-341886" eaLnBrk="1" hangingPunct="1">
              <a:spcAft>
                <a:spcPts val="300"/>
              </a:spcAft>
              <a:defRPr/>
            </a:pPr>
            <a:r>
              <a:rPr lang="en-US" sz="1600" dirty="0" smtClean="0"/>
              <a:t>Task 1. Annotated Literature review completed. </a:t>
            </a:r>
          </a:p>
          <a:p>
            <a:pPr marL="1138811" lvl="2" indent="-341886" eaLnBrk="1" hangingPunct="1">
              <a:spcAft>
                <a:spcPts val="0"/>
              </a:spcAft>
              <a:defRPr/>
            </a:pPr>
            <a:r>
              <a:rPr lang="en-US" sz="1400" dirty="0" smtClean="0"/>
              <a:t>Published Literature and Data sets.</a:t>
            </a:r>
          </a:p>
          <a:p>
            <a:pPr marL="1138811" lvl="2" indent="-341886" eaLnBrk="1" hangingPunct="1">
              <a:spcAft>
                <a:spcPts val="0"/>
              </a:spcAft>
              <a:defRPr/>
            </a:pPr>
            <a:r>
              <a:rPr lang="en-US" sz="1400" dirty="0" smtClean="0"/>
              <a:t>Summary of Current technology for measurement of Outdoor to Indoor Noise Reduction (OINR)</a:t>
            </a:r>
          </a:p>
          <a:p>
            <a:pPr marL="740348" lvl="1" indent="-341886" eaLnBrk="1" hangingPunct="1">
              <a:spcAft>
                <a:spcPts val="300"/>
              </a:spcAft>
              <a:defRPr/>
            </a:pPr>
            <a:r>
              <a:rPr lang="en-US" sz="1600" dirty="0" smtClean="0"/>
              <a:t>Task 2. Model Development and Validation currently under review.</a:t>
            </a:r>
          </a:p>
          <a:p>
            <a:pPr marL="341886" lvl="1" indent="-341886" eaLnBrk="1" hangingPunct="1">
              <a:spcAft>
                <a:spcPts val="300"/>
              </a:spcAft>
              <a:buFontTx/>
              <a:buChar char="•"/>
              <a:defRPr/>
            </a:pPr>
            <a:endParaRPr lang="en-US" sz="1500" b="1" u="sng" dirty="0">
              <a:ea typeface="+mn-ea"/>
              <a:cs typeface="+mn-cs"/>
            </a:endParaRPr>
          </a:p>
          <a:p>
            <a:pPr marL="740775" lvl="1" indent="-284910" eaLnBrk="1" hangingPunct="1">
              <a:spcAft>
                <a:spcPts val="300"/>
              </a:spcAft>
              <a:defRPr/>
            </a:pPr>
            <a:endParaRPr lang="en-US" sz="1200" dirty="0"/>
          </a:p>
          <a:p>
            <a:pPr marL="740775" lvl="1" indent="-284910" eaLnBrk="1" hangingPunct="1">
              <a:defRPr/>
            </a:pPr>
            <a:endParaRPr lang="en-US" sz="1200" dirty="0"/>
          </a:p>
          <a:p>
            <a:pPr marL="341886" indent="-341886" eaLnBrk="1" hangingPunct="1">
              <a:defRPr/>
            </a:pPr>
            <a:endParaRPr lang="en-US" sz="1700" dirty="0"/>
          </a:p>
        </p:txBody>
      </p:sp>
      <p:sp>
        <p:nvSpPr>
          <p:cNvPr id="11268"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Aft>
                <a:spcPct val="0"/>
              </a:spcAft>
            </a:pPr>
            <a:fld id="{60F058A2-76D9-4F1B-8758-6CCD62928227}" type="slidenum">
              <a:rPr lang="en-US" altLang="en-US" smtClean="0">
                <a:solidFill>
                  <a:srgbClr val="FFFFFF"/>
                </a:solidFill>
                <a:latin typeface="Calibri" pitchFamily="34" charset="0"/>
              </a:rPr>
              <a:pPr eaLnBrk="1" fontAlgn="base" hangingPunct="1">
                <a:spcAft>
                  <a:spcPct val="0"/>
                </a:spcAft>
              </a:pPr>
              <a:t>11</a:t>
            </a:fld>
            <a:endParaRPr lang="en-US" altLang="en-US" smtClean="0">
              <a:solidFill>
                <a:srgbClr val="FFFFFF"/>
              </a:solidFill>
              <a:latin typeface="Calibri" pitchFamily="34" charset="0"/>
            </a:endParaRPr>
          </a:p>
        </p:txBody>
      </p:sp>
    </p:spTree>
    <p:extLst>
      <p:ext uri="{BB962C8B-B14F-4D97-AF65-F5344CB8AC3E}">
        <p14:creationId xmlns:p14="http://schemas.microsoft.com/office/powerpoint/2010/main" val="3108528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52400" y="152400"/>
            <a:ext cx="8534400" cy="1143000"/>
          </a:xfrm>
        </p:spPr>
        <p:txBody>
          <a:bodyPr/>
          <a:lstStyle/>
          <a:p>
            <a:pPr eaLnBrk="1" hangingPunct="1"/>
            <a:r>
              <a:rPr lang="en-US" altLang="en-US" dirty="0"/>
              <a:t>Noise Dispersion with Equivalent Lateral Spacing Operations (ELSO) PBN </a:t>
            </a:r>
            <a:r>
              <a:rPr lang="en-US" altLang="en-US" dirty="0" smtClean="0"/>
              <a:t>Departures</a:t>
            </a:r>
            <a:endParaRPr lang="en-US" altLang="en-US" sz="1600" dirty="0"/>
          </a:p>
        </p:txBody>
      </p:sp>
      <p:sp>
        <p:nvSpPr>
          <p:cNvPr id="3" name="Content Placeholder 2"/>
          <p:cNvSpPr>
            <a:spLocks noGrp="1"/>
          </p:cNvSpPr>
          <p:nvPr>
            <p:ph idx="1"/>
          </p:nvPr>
        </p:nvSpPr>
        <p:spPr>
          <a:xfrm>
            <a:off x="152400" y="1447800"/>
            <a:ext cx="8686800" cy="4343401"/>
          </a:xfrm>
        </p:spPr>
        <p:txBody>
          <a:bodyPr rtlCol="0">
            <a:noAutofit/>
          </a:bodyPr>
          <a:lstStyle/>
          <a:p>
            <a:pPr>
              <a:defRPr/>
            </a:pPr>
            <a:r>
              <a:rPr lang="en-US" sz="1500" u="sng" dirty="0"/>
              <a:t>Issue:</a:t>
            </a:r>
            <a:r>
              <a:rPr lang="en-US" sz="1500" dirty="0"/>
              <a:t> </a:t>
            </a:r>
            <a:r>
              <a:rPr lang="en-US" sz="1500" b="0" dirty="0"/>
              <a:t>PBN implementation at airports can result in heightened community noise concerns, as aircraft overflights are concentrated along specific points on the ground. </a:t>
            </a:r>
            <a:r>
              <a:rPr lang="en-US" sz="1500" b="0" dirty="0" smtClean="0"/>
              <a:t> Prior to PBN, there was more dispersion about the flight track.  Research </a:t>
            </a:r>
            <a:r>
              <a:rPr lang="en-US" sz="1500" b="0" dirty="0"/>
              <a:t>is needed to better inform conceptual procedure layout.  Instead of dispersion around one heading, multiple PBN tracks can be used to ameliorate noise focusing from departures</a:t>
            </a:r>
            <a:r>
              <a:rPr lang="en-US" sz="1500" b="0" dirty="0" smtClean="0"/>
              <a:t>.</a:t>
            </a:r>
            <a:endParaRPr lang="en-US" sz="1500" dirty="0"/>
          </a:p>
          <a:p>
            <a:pPr>
              <a:defRPr/>
            </a:pPr>
            <a:r>
              <a:rPr lang="en-US" sz="1500" u="sng" dirty="0"/>
              <a:t>Deliverable:</a:t>
            </a:r>
            <a:endParaRPr lang="en-US" sz="1500" dirty="0"/>
          </a:p>
          <a:p>
            <a:pPr lvl="1">
              <a:defRPr/>
            </a:pPr>
            <a:r>
              <a:rPr lang="en-US" sz="1500" dirty="0" smtClean="0"/>
              <a:t>Guidance for field staff on methods for application of ELSO for abating departure noise impacts due to lateral precision of PBN departures.  Anticipate application of this knowledge during the conduct of PBN work groups and airport Part 150 studies.</a:t>
            </a:r>
            <a:r>
              <a:rPr lang="en-US" sz="1500" dirty="0" smtClean="0"/>
              <a:t>  </a:t>
            </a:r>
          </a:p>
          <a:p>
            <a:pPr lvl="1">
              <a:defRPr/>
            </a:pPr>
            <a:r>
              <a:rPr lang="en-US" sz="1500" dirty="0" smtClean="0"/>
              <a:t>Report </a:t>
            </a:r>
            <a:r>
              <a:rPr lang="en-US" sz="1500" dirty="0"/>
              <a:t>of methodology, data results and usable </a:t>
            </a:r>
            <a:r>
              <a:rPr lang="en-US" sz="1500" dirty="0" smtClean="0"/>
              <a:t>findings</a:t>
            </a:r>
          </a:p>
          <a:p>
            <a:pPr>
              <a:buFont typeface="Arial" panose="020B0604020202020204" pitchFamily="34" charset="0"/>
              <a:buChar char="•"/>
              <a:defRPr/>
            </a:pPr>
            <a:r>
              <a:rPr lang="en-US" sz="1500" u="sng" dirty="0" smtClean="0"/>
              <a:t>Progress to Date:</a:t>
            </a:r>
          </a:p>
          <a:p>
            <a:pPr lvl="1">
              <a:defRPr/>
            </a:pPr>
            <a:r>
              <a:rPr lang="en-US" sz="1500" dirty="0" smtClean="0"/>
              <a:t>Defined operational scenarios to assess</a:t>
            </a:r>
          </a:p>
          <a:p>
            <a:pPr lvl="2">
              <a:defRPr/>
            </a:pPr>
            <a:r>
              <a:rPr lang="en-US" sz="1400" dirty="0" smtClean="0"/>
              <a:t>Single heading – How to optimize for noise, subject to constraints?</a:t>
            </a:r>
          </a:p>
          <a:p>
            <a:pPr lvl="2">
              <a:defRPr/>
            </a:pPr>
            <a:r>
              <a:rPr lang="en-US" sz="1400" dirty="0" smtClean="0"/>
              <a:t>Multiple headings – Can ELSO provide more access to noise-optimal headings?</a:t>
            </a:r>
          </a:p>
          <a:p>
            <a:pPr lvl="1">
              <a:defRPr/>
            </a:pPr>
            <a:r>
              <a:rPr lang="en-US" sz="1500" dirty="0" smtClean="0"/>
              <a:t>Developing process for identifying noise-optimal headings, along with fuel, emissions, and capacity tradeoffs</a:t>
            </a:r>
          </a:p>
          <a:p>
            <a:pPr lvl="1">
              <a:defRPr/>
            </a:pPr>
            <a:r>
              <a:rPr lang="en-US" sz="1500" dirty="0" smtClean="0"/>
              <a:t>Plan to have draft of process and initial results by April</a:t>
            </a:r>
          </a:p>
          <a:p>
            <a:pPr lvl="2">
              <a:defRPr/>
            </a:pPr>
            <a:endParaRPr lang="en-US" sz="1100" b="0" dirty="0"/>
          </a:p>
        </p:txBody>
      </p:sp>
      <p:sp>
        <p:nvSpPr>
          <p:cNvPr id="512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1975" indent="-285373">
              <a:defRPr>
                <a:solidFill>
                  <a:schemeClr val="tx1"/>
                </a:solidFill>
                <a:latin typeface="Calibri" pitchFamily="34" charset="0"/>
                <a:cs typeface="Arial" charset="0"/>
              </a:defRPr>
            </a:lvl2pPr>
            <a:lvl3pPr marL="1141498" indent="-228301">
              <a:defRPr>
                <a:solidFill>
                  <a:schemeClr val="tx1"/>
                </a:solidFill>
                <a:latin typeface="Calibri" pitchFamily="34" charset="0"/>
                <a:cs typeface="Arial" charset="0"/>
              </a:defRPr>
            </a:lvl3pPr>
            <a:lvl4pPr marL="1598101" indent="-228301">
              <a:defRPr>
                <a:solidFill>
                  <a:schemeClr val="tx1"/>
                </a:solidFill>
                <a:latin typeface="Calibri" pitchFamily="34" charset="0"/>
                <a:cs typeface="Arial" charset="0"/>
              </a:defRPr>
            </a:lvl4pPr>
            <a:lvl5pPr marL="2054701" indent="-228301">
              <a:defRPr>
                <a:solidFill>
                  <a:schemeClr val="tx1"/>
                </a:solidFill>
                <a:latin typeface="Calibri" pitchFamily="34" charset="0"/>
                <a:cs typeface="Arial" charset="0"/>
              </a:defRPr>
            </a:lvl5pPr>
            <a:lvl6pPr marL="2511298" indent="-228301" eaLnBrk="0" fontAlgn="base" hangingPunct="0">
              <a:spcBef>
                <a:spcPct val="0"/>
              </a:spcBef>
              <a:spcAft>
                <a:spcPct val="0"/>
              </a:spcAft>
              <a:defRPr>
                <a:solidFill>
                  <a:schemeClr val="tx1"/>
                </a:solidFill>
                <a:latin typeface="Calibri" pitchFamily="34" charset="0"/>
                <a:cs typeface="Arial" charset="0"/>
              </a:defRPr>
            </a:lvl6pPr>
            <a:lvl7pPr marL="2967900" indent="-228301" eaLnBrk="0" fontAlgn="base" hangingPunct="0">
              <a:spcBef>
                <a:spcPct val="0"/>
              </a:spcBef>
              <a:spcAft>
                <a:spcPct val="0"/>
              </a:spcAft>
              <a:defRPr>
                <a:solidFill>
                  <a:schemeClr val="tx1"/>
                </a:solidFill>
                <a:latin typeface="Calibri" pitchFamily="34" charset="0"/>
                <a:cs typeface="Arial" charset="0"/>
              </a:defRPr>
            </a:lvl7pPr>
            <a:lvl8pPr marL="3424502" indent="-228301" eaLnBrk="0" fontAlgn="base" hangingPunct="0">
              <a:spcBef>
                <a:spcPct val="0"/>
              </a:spcBef>
              <a:spcAft>
                <a:spcPct val="0"/>
              </a:spcAft>
              <a:defRPr>
                <a:solidFill>
                  <a:schemeClr val="tx1"/>
                </a:solidFill>
                <a:latin typeface="Calibri" pitchFamily="34" charset="0"/>
                <a:cs typeface="Arial" charset="0"/>
              </a:defRPr>
            </a:lvl8pPr>
            <a:lvl9pPr marL="3881099" indent="-228301" eaLnBrk="0" fontAlgn="base" hangingPunct="0">
              <a:spcBef>
                <a:spcPct val="0"/>
              </a:spcBef>
              <a:spcAft>
                <a:spcPct val="0"/>
              </a:spcAft>
              <a:defRPr>
                <a:solidFill>
                  <a:schemeClr val="tx1"/>
                </a:solidFill>
                <a:latin typeface="Calibri" pitchFamily="34" charset="0"/>
                <a:cs typeface="Arial" charset="0"/>
              </a:defRPr>
            </a:lvl9pPr>
          </a:lstStyle>
          <a:p>
            <a:fld id="{08C73376-0E82-4E91-8206-D0CFEE25F101}" type="slidenum">
              <a:rPr lang="en-US" altLang="en-US">
                <a:solidFill>
                  <a:schemeClr val="bg1"/>
                </a:solidFill>
              </a:rPr>
              <a:pPr/>
              <a:t>12</a:t>
            </a:fld>
            <a:endParaRPr lang="en-US" altLang="en-US" dirty="0">
              <a:solidFill>
                <a:schemeClr val="bg1"/>
              </a:solidFill>
            </a:endParaRPr>
          </a:p>
        </p:txBody>
      </p:sp>
    </p:spTree>
    <p:extLst>
      <p:ext uri="{BB962C8B-B14F-4D97-AF65-F5344CB8AC3E}">
        <p14:creationId xmlns:p14="http://schemas.microsoft.com/office/powerpoint/2010/main" val="27829343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8600" y="76200"/>
            <a:ext cx="8763000" cy="990600"/>
          </a:xfrm>
        </p:spPr>
        <p:txBody>
          <a:bodyPr/>
          <a:lstStyle/>
          <a:p>
            <a:r>
              <a:rPr lang="en-US" altLang="en-US" dirty="0" smtClean="0"/>
              <a:t>Air </a:t>
            </a:r>
            <a:r>
              <a:rPr lang="en-US" altLang="en-US" dirty="0"/>
              <a:t>Quality Screening Criteria for Airport Actions</a:t>
            </a:r>
          </a:p>
        </p:txBody>
      </p:sp>
      <p:sp>
        <p:nvSpPr>
          <p:cNvPr id="5" name="Content Placeholder 2"/>
          <p:cNvSpPr>
            <a:spLocks noGrp="1"/>
          </p:cNvSpPr>
          <p:nvPr>
            <p:ph idx="1"/>
          </p:nvPr>
        </p:nvSpPr>
        <p:spPr>
          <a:xfrm>
            <a:off x="152400" y="1066800"/>
            <a:ext cx="8839200" cy="4800600"/>
          </a:xfrm>
        </p:spPr>
        <p:txBody>
          <a:bodyPr rtlCol="0">
            <a:noAutofit/>
          </a:bodyPr>
          <a:lstStyle/>
          <a:p>
            <a:pPr>
              <a:spcAft>
                <a:spcPts val="600"/>
              </a:spcAft>
              <a:defRPr/>
            </a:pPr>
            <a:r>
              <a:rPr lang="en-US" sz="1600" u="sng" dirty="0"/>
              <a:t>Issue:</a:t>
            </a:r>
            <a:r>
              <a:rPr lang="en-US" sz="1600" dirty="0"/>
              <a:t>  </a:t>
            </a:r>
            <a:r>
              <a:rPr lang="en-US" sz="1600" b="0" dirty="0"/>
              <a:t> </a:t>
            </a:r>
            <a:r>
              <a:rPr lang="en-US" sz="1600" b="0" dirty="0" smtClean="0"/>
              <a:t>With </a:t>
            </a:r>
            <a:r>
              <a:rPr lang="en-US" sz="1600" b="0" dirty="0"/>
              <a:t>the implementation of </a:t>
            </a:r>
            <a:r>
              <a:rPr lang="en-US" sz="1600" b="0" dirty="0" smtClean="0"/>
              <a:t>AEDT 2b, </a:t>
            </a:r>
            <a:r>
              <a:rPr lang="en-US" sz="1600" b="0" dirty="0"/>
              <a:t>and changes to the FAA Air Quality Handbook, some of the prior methods and procedures regarding how to scope and implement airport air quality analyses to adequately comply with the Clean Air Act and the National Environmental Policy Act (NEPA) have become obsolete. There is </a:t>
            </a:r>
            <a:r>
              <a:rPr lang="en-US" sz="1600" b="0" dirty="0" smtClean="0"/>
              <a:t>a need </a:t>
            </a:r>
            <a:r>
              <a:rPr lang="en-US" sz="1600" b="0" dirty="0"/>
              <a:t>for </a:t>
            </a:r>
            <a:r>
              <a:rPr lang="en-US" sz="1600" b="0" dirty="0" smtClean="0"/>
              <a:t>methods </a:t>
            </a:r>
            <a:r>
              <a:rPr lang="en-US" sz="1600" b="0" dirty="0"/>
              <a:t>and procedures to </a:t>
            </a:r>
            <a:r>
              <a:rPr lang="en-US" sz="1600" b="0" dirty="0" smtClean="0"/>
              <a:t>easily screen</a:t>
            </a:r>
            <a:r>
              <a:rPr lang="en-US" sz="1600" b="0" dirty="0"/>
              <a:t>, scope, and conduct air quality analyses for airport actions. There is a particular need for screening small </a:t>
            </a:r>
            <a:r>
              <a:rPr lang="en-US" sz="1600" b="0" dirty="0" smtClean="0"/>
              <a:t>and medium scale </a:t>
            </a:r>
            <a:r>
              <a:rPr lang="en-US" sz="1600" b="0" dirty="0"/>
              <a:t>airport projects for which the cost and time involved in </a:t>
            </a:r>
            <a:r>
              <a:rPr lang="en-US" sz="1600" b="0" dirty="0" smtClean="0"/>
              <a:t>use of AEDT </a:t>
            </a:r>
            <a:r>
              <a:rPr lang="en-US" sz="1600" b="0" dirty="0"/>
              <a:t>2b </a:t>
            </a:r>
            <a:r>
              <a:rPr lang="en-US" sz="1600" b="0" dirty="0" smtClean="0"/>
              <a:t>is </a:t>
            </a:r>
            <a:r>
              <a:rPr lang="en-US" sz="1600" b="0" dirty="0"/>
              <a:t>likely unwarranted. </a:t>
            </a:r>
            <a:endParaRPr lang="en-US" sz="1600" b="0" dirty="0" smtClean="0"/>
          </a:p>
          <a:p>
            <a:pPr>
              <a:spcAft>
                <a:spcPts val="600"/>
              </a:spcAft>
              <a:defRPr/>
            </a:pPr>
            <a:r>
              <a:rPr lang="en-US" sz="1600" u="sng" dirty="0" smtClean="0"/>
              <a:t>Deliverables</a:t>
            </a:r>
            <a:r>
              <a:rPr lang="en-US" sz="1600" dirty="0"/>
              <a:t>:  </a:t>
            </a:r>
          </a:p>
          <a:p>
            <a:pPr lvl="1">
              <a:spcAft>
                <a:spcPts val="300"/>
              </a:spcAft>
              <a:defRPr/>
            </a:pPr>
            <a:r>
              <a:rPr lang="en-US" sz="1500" dirty="0" smtClean="0"/>
              <a:t>Recommend </a:t>
            </a:r>
            <a:r>
              <a:rPr lang="en-US" sz="1500" dirty="0"/>
              <a:t>new processes and/or methods of air quality analysis for airport projects that will ensure consistency and accuracy nationwide. </a:t>
            </a:r>
          </a:p>
          <a:p>
            <a:pPr lvl="1">
              <a:spcAft>
                <a:spcPts val="300"/>
              </a:spcAft>
              <a:defRPr/>
            </a:pPr>
            <a:r>
              <a:rPr lang="en-US" sz="1500" dirty="0"/>
              <a:t>Provide the technical support documents that validate the procedures, and coordinate with EPA as necessary. </a:t>
            </a:r>
          </a:p>
          <a:p>
            <a:pPr>
              <a:spcAft>
                <a:spcPts val="600"/>
              </a:spcAft>
              <a:defRPr/>
            </a:pPr>
            <a:r>
              <a:rPr lang="en-US" sz="1500" u="sng" dirty="0" smtClean="0"/>
              <a:t>Progress to Date:</a:t>
            </a:r>
          </a:p>
          <a:p>
            <a:pPr marL="740348" lvl="1" indent="-341886">
              <a:spcAft>
                <a:spcPts val="300"/>
              </a:spcAft>
              <a:defRPr/>
            </a:pPr>
            <a:r>
              <a:rPr lang="en-US" sz="1500" dirty="0"/>
              <a:t>Researching regulations, Acts, and other agency </a:t>
            </a:r>
            <a:r>
              <a:rPr lang="en-US" sz="1500" dirty="0" smtClean="0"/>
              <a:t>methods</a:t>
            </a:r>
          </a:p>
          <a:p>
            <a:pPr marL="740348" lvl="1" indent="-341886">
              <a:spcAft>
                <a:spcPts val="300"/>
              </a:spcAft>
              <a:defRPr/>
            </a:pPr>
            <a:r>
              <a:rPr lang="en-US" sz="1500" dirty="0" smtClean="0"/>
              <a:t>The PSD 250 TPY threshold, as well as the PSD SER’s (significant emission rates) both have potential for comparison to aircraft operational levels and existing </a:t>
            </a:r>
            <a:r>
              <a:rPr lang="en-US" sz="1500" i="1" dirty="0" smtClean="0"/>
              <a:t>de </a:t>
            </a:r>
            <a:r>
              <a:rPr lang="en-US" sz="1500" i="1" dirty="0" err="1" smtClean="0"/>
              <a:t>minimis</a:t>
            </a:r>
            <a:r>
              <a:rPr lang="en-US" sz="1500" i="1" dirty="0" smtClean="0"/>
              <a:t> </a:t>
            </a:r>
            <a:r>
              <a:rPr lang="en-US" sz="1500" dirty="0" smtClean="0"/>
              <a:t>thresholds</a:t>
            </a:r>
          </a:p>
          <a:p>
            <a:pPr marL="740348" lvl="1" indent="-341886">
              <a:spcAft>
                <a:spcPts val="300"/>
              </a:spcAft>
              <a:defRPr/>
            </a:pPr>
            <a:r>
              <a:rPr lang="en-US" sz="1500" dirty="0" smtClean="0"/>
              <a:t>Also reviewing presumed to conform (PTC) list for potential additions/revisions</a:t>
            </a:r>
            <a:endParaRPr lang="en-US" sz="1500" dirty="0"/>
          </a:p>
        </p:txBody>
      </p:sp>
      <p:sp>
        <p:nvSpPr>
          <p:cNvPr id="410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1975" indent="-285373">
              <a:defRPr>
                <a:solidFill>
                  <a:schemeClr val="tx1"/>
                </a:solidFill>
                <a:latin typeface="Calibri" pitchFamily="34" charset="0"/>
                <a:cs typeface="Arial" charset="0"/>
              </a:defRPr>
            </a:lvl2pPr>
            <a:lvl3pPr marL="1141498" indent="-228301">
              <a:defRPr>
                <a:solidFill>
                  <a:schemeClr val="tx1"/>
                </a:solidFill>
                <a:latin typeface="Calibri" pitchFamily="34" charset="0"/>
                <a:cs typeface="Arial" charset="0"/>
              </a:defRPr>
            </a:lvl3pPr>
            <a:lvl4pPr marL="1598101" indent="-228301">
              <a:defRPr>
                <a:solidFill>
                  <a:schemeClr val="tx1"/>
                </a:solidFill>
                <a:latin typeface="Calibri" pitchFamily="34" charset="0"/>
                <a:cs typeface="Arial" charset="0"/>
              </a:defRPr>
            </a:lvl4pPr>
            <a:lvl5pPr marL="2054701" indent="-228301">
              <a:defRPr>
                <a:solidFill>
                  <a:schemeClr val="tx1"/>
                </a:solidFill>
                <a:latin typeface="Calibri" pitchFamily="34" charset="0"/>
                <a:cs typeface="Arial" charset="0"/>
              </a:defRPr>
            </a:lvl5pPr>
            <a:lvl6pPr marL="2511298" indent="-228301" eaLnBrk="0" fontAlgn="base" hangingPunct="0">
              <a:spcBef>
                <a:spcPct val="0"/>
              </a:spcBef>
              <a:spcAft>
                <a:spcPct val="0"/>
              </a:spcAft>
              <a:defRPr>
                <a:solidFill>
                  <a:schemeClr val="tx1"/>
                </a:solidFill>
                <a:latin typeface="Calibri" pitchFamily="34" charset="0"/>
                <a:cs typeface="Arial" charset="0"/>
              </a:defRPr>
            </a:lvl6pPr>
            <a:lvl7pPr marL="2967900" indent="-228301" eaLnBrk="0" fontAlgn="base" hangingPunct="0">
              <a:spcBef>
                <a:spcPct val="0"/>
              </a:spcBef>
              <a:spcAft>
                <a:spcPct val="0"/>
              </a:spcAft>
              <a:defRPr>
                <a:solidFill>
                  <a:schemeClr val="tx1"/>
                </a:solidFill>
                <a:latin typeface="Calibri" pitchFamily="34" charset="0"/>
                <a:cs typeface="Arial" charset="0"/>
              </a:defRPr>
            </a:lvl7pPr>
            <a:lvl8pPr marL="3424502" indent="-228301" eaLnBrk="0" fontAlgn="base" hangingPunct="0">
              <a:spcBef>
                <a:spcPct val="0"/>
              </a:spcBef>
              <a:spcAft>
                <a:spcPct val="0"/>
              </a:spcAft>
              <a:defRPr>
                <a:solidFill>
                  <a:schemeClr val="tx1"/>
                </a:solidFill>
                <a:latin typeface="Calibri" pitchFamily="34" charset="0"/>
                <a:cs typeface="Arial" charset="0"/>
              </a:defRPr>
            </a:lvl8pPr>
            <a:lvl9pPr marL="3881099" indent="-228301" eaLnBrk="0" fontAlgn="base" hangingPunct="0">
              <a:spcBef>
                <a:spcPct val="0"/>
              </a:spcBef>
              <a:spcAft>
                <a:spcPct val="0"/>
              </a:spcAft>
              <a:defRPr>
                <a:solidFill>
                  <a:schemeClr val="tx1"/>
                </a:solidFill>
                <a:latin typeface="Calibri" pitchFamily="34" charset="0"/>
                <a:cs typeface="Arial" charset="0"/>
              </a:defRPr>
            </a:lvl9pPr>
          </a:lstStyle>
          <a:p>
            <a:fld id="{88A52639-B4AD-415F-A7C5-92D394477BF1}" type="slidenum">
              <a:rPr lang="en-US" altLang="en-US">
                <a:solidFill>
                  <a:schemeClr val="bg1"/>
                </a:solidFill>
              </a:rPr>
              <a:pPr/>
              <a:t>13</a:t>
            </a:fld>
            <a:endParaRPr lang="en-US" altLang="en-US" dirty="0">
              <a:solidFill>
                <a:schemeClr val="bg1"/>
              </a:solidFill>
            </a:endParaRPr>
          </a:p>
        </p:txBody>
      </p:sp>
    </p:spTree>
    <p:extLst>
      <p:ext uri="{BB962C8B-B14F-4D97-AF65-F5344CB8AC3E}">
        <p14:creationId xmlns:p14="http://schemas.microsoft.com/office/powerpoint/2010/main" val="17665250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28600" y="0"/>
            <a:ext cx="8458200" cy="990600"/>
          </a:xfrm>
        </p:spPr>
        <p:txBody>
          <a:bodyPr/>
          <a:lstStyle/>
          <a:p>
            <a:r>
              <a:rPr lang="en-US" altLang="en-US" dirty="0" smtClean="0"/>
              <a:t>Airport Climate Resiliency</a:t>
            </a:r>
            <a:endParaRPr lang="en-US" altLang="en-US" dirty="0"/>
          </a:p>
        </p:txBody>
      </p:sp>
      <p:sp>
        <p:nvSpPr>
          <p:cNvPr id="5" name="Content Placeholder 2"/>
          <p:cNvSpPr>
            <a:spLocks noGrp="1"/>
          </p:cNvSpPr>
          <p:nvPr>
            <p:ph idx="1"/>
          </p:nvPr>
        </p:nvSpPr>
        <p:spPr>
          <a:xfrm>
            <a:off x="152400" y="1143000"/>
            <a:ext cx="8763000" cy="4495800"/>
          </a:xfrm>
        </p:spPr>
        <p:txBody>
          <a:bodyPr rtlCol="0">
            <a:noAutofit/>
          </a:bodyPr>
          <a:lstStyle/>
          <a:p>
            <a:pPr>
              <a:spcAft>
                <a:spcPts val="600"/>
              </a:spcAft>
              <a:defRPr/>
            </a:pPr>
            <a:r>
              <a:rPr lang="en-US" sz="1600" u="sng" dirty="0"/>
              <a:t>Issue:</a:t>
            </a:r>
            <a:r>
              <a:rPr lang="en-US" sz="1600" dirty="0"/>
              <a:t>  </a:t>
            </a:r>
            <a:r>
              <a:rPr lang="en-US" sz="1600" b="0" dirty="0" smtClean="0"/>
              <a:t>Consideration </a:t>
            </a:r>
            <a:r>
              <a:rPr lang="en-US" sz="1600" b="0" dirty="0"/>
              <a:t>of climate changes and future conditions is </a:t>
            </a:r>
            <a:r>
              <a:rPr lang="en-US" sz="1600" b="0" dirty="0" smtClean="0"/>
              <a:t>built </a:t>
            </a:r>
            <a:r>
              <a:rPr lang="en-US" sz="1600" b="0" dirty="0"/>
              <a:t>into several ARP programs.  However, many questions remain about airports and </a:t>
            </a:r>
            <a:r>
              <a:rPr lang="en-US" sz="1600" b="0" dirty="0" smtClean="0"/>
              <a:t>effects of climate </a:t>
            </a:r>
            <a:r>
              <a:rPr lang="en-US" sz="1600" b="0" dirty="0"/>
              <a:t>change. </a:t>
            </a:r>
            <a:endParaRPr lang="en-US" sz="1600" b="0" dirty="0" smtClean="0"/>
          </a:p>
          <a:p>
            <a:pPr>
              <a:spcAft>
                <a:spcPts val="600"/>
              </a:spcAft>
              <a:defRPr/>
            </a:pPr>
            <a:r>
              <a:rPr lang="en-US" sz="1600" b="0" dirty="0"/>
              <a:t>The goal of this </a:t>
            </a:r>
            <a:r>
              <a:rPr lang="en-US" sz="1600" b="0" dirty="0" smtClean="0"/>
              <a:t>project </a:t>
            </a:r>
            <a:r>
              <a:rPr lang="en-US" sz="1600" b="0" dirty="0"/>
              <a:t>is to better understand how ARP can use its programs to strengthen airport resilience and climate preparedness. </a:t>
            </a:r>
            <a:endParaRPr lang="en-US" sz="1600" b="0" dirty="0" smtClean="0"/>
          </a:p>
          <a:p>
            <a:pPr>
              <a:spcAft>
                <a:spcPts val="600"/>
              </a:spcAft>
              <a:defRPr/>
            </a:pPr>
            <a:r>
              <a:rPr lang="en-US" sz="1600" u="sng" dirty="0" smtClean="0"/>
              <a:t>Deliverables</a:t>
            </a:r>
            <a:r>
              <a:rPr lang="en-US" sz="1600" dirty="0"/>
              <a:t>:  </a:t>
            </a:r>
          </a:p>
          <a:p>
            <a:pPr lvl="1">
              <a:spcAft>
                <a:spcPts val="300"/>
              </a:spcAft>
              <a:defRPr/>
            </a:pPr>
            <a:r>
              <a:rPr lang="en-US" sz="1500" dirty="0" smtClean="0"/>
              <a:t>Identify </a:t>
            </a:r>
            <a:r>
              <a:rPr lang="en-US" sz="1500" dirty="0"/>
              <a:t>updates to programs, Orders, Advisory Circulars, and program guidance, or recommend follow up research, that will facilitate FAA’s role in ensuring airport climate resilience. </a:t>
            </a:r>
          </a:p>
          <a:p>
            <a:pPr lvl="0">
              <a:spcAft>
                <a:spcPts val="600"/>
              </a:spcAft>
              <a:defRPr/>
            </a:pPr>
            <a:r>
              <a:rPr lang="en-US" sz="1600" u="sng" dirty="0">
                <a:solidFill>
                  <a:srgbClr val="000000"/>
                </a:solidFill>
              </a:rPr>
              <a:t>Progress to Date:</a:t>
            </a:r>
          </a:p>
          <a:p>
            <a:pPr marL="740348" lvl="1" indent="-341886">
              <a:spcAft>
                <a:spcPts val="300"/>
              </a:spcAft>
              <a:buFont typeface="Arial" panose="020B0604020202020204" pitchFamily="34" charset="0"/>
              <a:buChar char="–"/>
              <a:defRPr/>
            </a:pPr>
            <a:r>
              <a:rPr lang="en-US" sz="1500" dirty="0"/>
              <a:t>Conducted literature review and research into federal directives on climate and </a:t>
            </a:r>
            <a:r>
              <a:rPr lang="en-US" sz="1500" dirty="0" smtClean="0"/>
              <a:t>resilience</a:t>
            </a:r>
          </a:p>
          <a:p>
            <a:pPr marL="740348" lvl="1" indent="-341886">
              <a:spcAft>
                <a:spcPts val="300"/>
              </a:spcAft>
              <a:buFont typeface="Arial" panose="020B0604020202020204" pitchFamily="34" charset="0"/>
              <a:buChar char="–"/>
              <a:defRPr/>
            </a:pPr>
            <a:r>
              <a:rPr lang="en-US" sz="1500" dirty="0" smtClean="0"/>
              <a:t>Identified some recommendations for implementing resilience measures</a:t>
            </a:r>
          </a:p>
          <a:p>
            <a:pPr marL="740348" lvl="1" indent="-341886">
              <a:spcAft>
                <a:spcPts val="300"/>
              </a:spcAft>
              <a:buFont typeface="Arial" panose="020B0604020202020204" pitchFamily="34" charset="0"/>
              <a:buChar char="–"/>
              <a:defRPr/>
            </a:pPr>
            <a:r>
              <a:rPr lang="en-US" sz="1500" dirty="0" smtClean="0"/>
              <a:t>Developed outreach plan to assess current airport responses to resilience/preparedness issues</a:t>
            </a:r>
          </a:p>
          <a:p>
            <a:pPr marL="740348" lvl="1" indent="-341886">
              <a:spcAft>
                <a:spcPts val="300"/>
              </a:spcAft>
              <a:buFont typeface="Arial" panose="020B0604020202020204" pitchFamily="34" charset="0"/>
              <a:buChar char="–"/>
              <a:defRPr/>
            </a:pPr>
            <a:r>
              <a:rPr lang="en-US" sz="1500" dirty="0" smtClean="0"/>
              <a:t>Ready to begin outreach to airports to gather input</a:t>
            </a:r>
            <a:endParaRPr lang="en-US" sz="1500" dirty="0"/>
          </a:p>
          <a:p>
            <a:pPr>
              <a:buFont typeface="Arial" panose="020B0604020202020204" pitchFamily="34" charset="0"/>
              <a:buChar char="•"/>
              <a:defRPr/>
            </a:pPr>
            <a:endParaRPr lang="en-US" sz="1500" b="0" dirty="0"/>
          </a:p>
        </p:txBody>
      </p:sp>
      <p:sp>
        <p:nvSpPr>
          <p:cNvPr id="81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1975" indent="-285373">
              <a:defRPr>
                <a:solidFill>
                  <a:schemeClr val="tx1"/>
                </a:solidFill>
                <a:latin typeface="Calibri" pitchFamily="34" charset="0"/>
                <a:cs typeface="Arial" charset="0"/>
              </a:defRPr>
            </a:lvl2pPr>
            <a:lvl3pPr marL="1141498" indent="-228301">
              <a:defRPr>
                <a:solidFill>
                  <a:schemeClr val="tx1"/>
                </a:solidFill>
                <a:latin typeface="Calibri" pitchFamily="34" charset="0"/>
                <a:cs typeface="Arial" charset="0"/>
              </a:defRPr>
            </a:lvl3pPr>
            <a:lvl4pPr marL="1598101" indent="-228301">
              <a:defRPr>
                <a:solidFill>
                  <a:schemeClr val="tx1"/>
                </a:solidFill>
                <a:latin typeface="Calibri" pitchFamily="34" charset="0"/>
                <a:cs typeface="Arial" charset="0"/>
              </a:defRPr>
            </a:lvl4pPr>
            <a:lvl5pPr marL="2054701" indent="-228301">
              <a:defRPr>
                <a:solidFill>
                  <a:schemeClr val="tx1"/>
                </a:solidFill>
                <a:latin typeface="Calibri" pitchFamily="34" charset="0"/>
                <a:cs typeface="Arial" charset="0"/>
              </a:defRPr>
            </a:lvl5pPr>
            <a:lvl6pPr marL="2511298" indent="-228301" eaLnBrk="0" fontAlgn="base" hangingPunct="0">
              <a:spcBef>
                <a:spcPct val="0"/>
              </a:spcBef>
              <a:spcAft>
                <a:spcPct val="0"/>
              </a:spcAft>
              <a:defRPr>
                <a:solidFill>
                  <a:schemeClr val="tx1"/>
                </a:solidFill>
                <a:latin typeface="Calibri" pitchFamily="34" charset="0"/>
                <a:cs typeface="Arial" charset="0"/>
              </a:defRPr>
            </a:lvl6pPr>
            <a:lvl7pPr marL="2967900" indent="-228301" eaLnBrk="0" fontAlgn="base" hangingPunct="0">
              <a:spcBef>
                <a:spcPct val="0"/>
              </a:spcBef>
              <a:spcAft>
                <a:spcPct val="0"/>
              </a:spcAft>
              <a:defRPr>
                <a:solidFill>
                  <a:schemeClr val="tx1"/>
                </a:solidFill>
                <a:latin typeface="Calibri" pitchFamily="34" charset="0"/>
                <a:cs typeface="Arial" charset="0"/>
              </a:defRPr>
            </a:lvl7pPr>
            <a:lvl8pPr marL="3424502" indent="-228301" eaLnBrk="0" fontAlgn="base" hangingPunct="0">
              <a:spcBef>
                <a:spcPct val="0"/>
              </a:spcBef>
              <a:spcAft>
                <a:spcPct val="0"/>
              </a:spcAft>
              <a:defRPr>
                <a:solidFill>
                  <a:schemeClr val="tx1"/>
                </a:solidFill>
                <a:latin typeface="Calibri" pitchFamily="34" charset="0"/>
                <a:cs typeface="Arial" charset="0"/>
              </a:defRPr>
            </a:lvl8pPr>
            <a:lvl9pPr marL="3881099" indent="-228301" eaLnBrk="0" fontAlgn="base" hangingPunct="0">
              <a:spcBef>
                <a:spcPct val="0"/>
              </a:spcBef>
              <a:spcAft>
                <a:spcPct val="0"/>
              </a:spcAft>
              <a:defRPr>
                <a:solidFill>
                  <a:schemeClr val="tx1"/>
                </a:solidFill>
                <a:latin typeface="Calibri" pitchFamily="34" charset="0"/>
                <a:cs typeface="Arial" charset="0"/>
              </a:defRPr>
            </a:lvl9pPr>
          </a:lstStyle>
          <a:p>
            <a:fld id="{AB6A3CB3-DD73-4B3D-BEBF-EC308F64A096}" type="slidenum">
              <a:rPr lang="en-US" altLang="en-US">
                <a:solidFill>
                  <a:schemeClr val="bg1"/>
                </a:solidFill>
              </a:rPr>
              <a:pPr/>
              <a:t>14</a:t>
            </a:fld>
            <a:endParaRPr lang="en-US" altLang="en-US" dirty="0">
              <a:solidFill>
                <a:schemeClr val="bg1"/>
              </a:solidFill>
            </a:endParaRPr>
          </a:p>
        </p:txBody>
      </p:sp>
    </p:spTree>
    <p:extLst>
      <p:ext uri="{BB962C8B-B14F-4D97-AF65-F5344CB8AC3E}">
        <p14:creationId xmlns:p14="http://schemas.microsoft.com/office/powerpoint/2010/main" val="33630521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28600" y="152400"/>
            <a:ext cx="8534400" cy="990600"/>
          </a:xfrm>
        </p:spPr>
        <p:txBody>
          <a:bodyPr/>
          <a:lstStyle/>
          <a:p>
            <a:pPr eaLnBrk="1" hangingPunct="1"/>
            <a:r>
              <a:rPr lang="en-US" altLang="en-US" dirty="0"/>
              <a:t>Airport </a:t>
            </a:r>
            <a:r>
              <a:rPr lang="en-US" altLang="en-US" dirty="0" smtClean="0"/>
              <a:t>Planning and </a:t>
            </a:r>
            <a:r>
              <a:rPr lang="en-US" altLang="en-US" dirty="0"/>
              <a:t>Environmental </a:t>
            </a:r>
            <a:r>
              <a:rPr lang="en-US" altLang="en-US" dirty="0" smtClean="0"/>
              <a:t>10-Year Framework</a:t>
            </a:r>
            <a:endParaRPr lang="en-US" altLang="en-US" dirty="0"/>
          </a:p>
        </p:txBody>
      </p:sp>
      <p:sp>
        <p:nvSpPr>
          <p:cNvPr id="3" name="Content Placeholder 2"/>
          <p:cNvSpPr>
            <a:spLocks noGrp="1"/>
          </p:cNvSpPr>
          <p:nvPr>
            <p:ph idx="1"/>
          </p:nvPr>
        </p:nvSpPr>
        <p:spPr>
          <a:xfrm>
            <a:off x="228600" y="1447800"/>
            <a:ext cx="8610600" cy="4800600"/>
          </a:xfrm>
        </p:spPr>
        <p:txBody>
          <a:bodyPr rtlCol="0">
            <a:noAutofit/>
          </a:bodyPr>
          <a:lstStyle/>
          <a:p>
            <a:pPr>
              <a:spcAft>
                <a:spcPts val="600"/>
              </a:spcAft>
              <a:defRPr/>
            </a:pPr>
            <a:r>
              <a:rPr lang="en-US" sz="1600" u="sng" dirty="0"/>
              <a:t>Issue</a:t>
            </a:r>
            <a:r>
              <a:rPr lang="en-US" sz="1600" dirty="0"/>
              <a:t>: </a:t>
            </a:r>
            <a:r>
              <a:rPr lang="en-US" sz="1600" b="0" dirty="0" smtClean="0"/>
              <a:t>To </a:t>
            </a:r>
            <a:r>
              <a:rPr lang="en-US" sz="1600" b="0" dirty="0"/>
              <a:t>derive the greatest benefit from the Airport Technology Research Program </a:t>
            </a:r>
            <a:r>
              <a:rPr lang="en-US" sz="1600" b="0" dirty="0" smtClean="0"/>
              <a:t>it </a:t>
            </a:r>
            <a:r>
              <a:rPr lang="en-US" sz="1600" b="0" dirty="0"/>
              <a:t>is important to develop </a:t>
            </a:r>
            <a:r>
              <a:rPr lang="en-US" sz="1600" b="0" dirty="0" smtClean="0"/>
              <a:t>an overarching plan that looks at gaps </a:t>
            </a:r>
            <a:r>
              <a:rPr lang="en-US" sz="1600" b="0" dirty="0"/>
              <a:t>in knowledge and guidance </a:t>
            </a:r>
            <a:r>
              <a:rPr lang="en-US" sz="1600" b="0" dirty="0" smtClean="0"/>
              <a:t>and develop goals and objectives for future research. This task will </a:t>
            </a:r>
            <a:r>
              <a:rPr lang="en-US" sz="1600" b="0" dirty="0"/>
              <a:t>develop the rationale and needs to guide a research program </a:t>
            </a:r>
            <a:r>
              <a:rPr lang="en-US" sz="1600" b="0" dirty="0" smtClean="0"/>
              <a:t>through </a:t>
            </a:r>
            <a:r>
              <a:rPr lang="en-US" sz="1600" b="0" dirty="0"/>
              <a:t>the next 10 </a:t>
            </a:r>
            <a:r>
              <a:rPr lang="en-US" sz="1600" b="0" dirty="0" smtClean="0"/>
              <a:t>years.  </a:t>
            </a:r>
          </a:p>
          <a:p>
            <a:pPr>
              <a:spcAft>
                <a:spcPts val="300"/>
              </a:spcAft>
              <a:defRPr/>
            </a:pPr>
            <a:r>
              <a:rPr lang="en-US" sz="1600" u="sng" dirty="0" smtClean="0"/>
              <a:t>Deliverables</a:t>
            </a:r>
            <a:r>
              <a:rPr lang="en-US" sz="1600" dirty="0"/>
              <a:t>:</a:t>
            </a:r>
          </a:p>
          <a:p>
            <a:pPr lvl="1">
              <a:spcAft>
                <a:spcPts val="300"/>
              </a:spcAft>
              <a:defRPr/>
            </a:pPr>
            <a:r>
              <a:rPr lang="en-US" sz="1500" dirty="0" smtClean="0"/>
              <a:t>Coordinate with internal – AEE, AGC – and external – AAAE, </a:t>
            </a:r>
            <a:r>
              <a:rPr lang="en-US" sz="1500" dirty="0"/>
              <a:t>ACI, </a:t>
            </a:r>
            <a:r>
              <a:rPr lang="en-US" sz="1500" dirty="0" smtClean="0"/>
              <a:t>NASAO, and others – for input </a:t>
            </a:r>
            <a:r>
              <a:rPr lang="en-US" sz="1500" dirty="0"/>
              <a:t>on current and emerging </a:t>
            </a:r>
            <a:r>
              <a:rPr lang="en-US" sz="1500" dirty="0" smtClean="0"/>
              <a:t>issues affecting airport sustainability.</a:t>
            </a:r>
            <a:endParaRPr lang="en-US" sz="1500" dirty="0"/>
          </a:p>
          <a:p>
            <a:pPr lvl="1">
              <a:spcAft>
                <a:spcPts val="300"/>
              </a:spcAft>
              <a:defRPr/>
            </a:pPr>
            <a:r>
              <a:rPr lang="en-US" sz="1500" dirty="0"/>
              <a:t>Provide a prioritized list of research </a:t>
            </a:r>
            <a:r>
              <a:rPr lang="en-US" sz="1500" dirty="0" smtClean="0"/>
              <a:t>areas.</a:t>
            </a:r>
            <a:endParaRPr lang="en-US" sz="1500" dirty="0"/>
          </a:p>
          <a:p>
            <a:pPr lvl="1">
              <a:spcAft>
                <a:spcPts val="300"/>
              </a:spcAft>
              <a:defRPr/>
            </a:pPr>
            <a:r>
              <a:rPr lang="en-US" sz="1500" dirty="0" smtClean="0"/>
              <a:t>Develop rationale and criteria </a:t>
            </a:r>
            <a:r>
              <a:rPr lang="en-US" sz="1500" dirty="0"/>
              <a:t>for selecting </a:t>
            </a:r>
            <a:r>
              <a:rPr lang="en-US" sz="1500" dirty="0" smtClean="0"/>
              <a:t>future year topics </a:t>
            </a:r>
            <a:r>
              <a:rPr lang="en-US" sz="1500" dirty="0"/>
              <a:t>for ATR </a:t>
            </a:r>
            <a:r>
              <a:rPr lang="en-US" sz="1500" dirty="0" smtClean="0"/>
              <a:t>research.</a:t>
            </a:r>
            <a:endParaRPr lang="en-US" sz="1500" dirty="0"/>
          </a:p>
          <a:p>
            <a:pPr>
              <a:spcAft>
                <a:spcPts val="300"/>
              </a:spcAft>
              <a:defRPr/>
            </a:pPr>
            <a:r>
              <a:rPr lang="en-US" sz="1500" u="sng" dirty="0">
                <a:solidFill>
                  <a:srgbClr val="000000"/>
                </a:solidFill>
              </a:rPr>
              <a:t>Progress to Date </a:t>
            </a:r>
            <a:r>
              <a:rPr lang="en-US" sz="1500" dirty="0" smtClean="0"/>
              <a:t>: </a:t>
            </a:r>
          </a:p>
          <a:p>
            <a:pPr marL="740348" lvl="1" indent="-341886">
              <a:spcAft>
                <a:spcPts val="300"/>
              </a:spcAft>
              <a:buFont typeface="Arial" panose="020B0604020202020204" pitchFamily="34" charset="0"/>
              <a:buChar char="–"/>
              <a:defRPr/>
            </a:pPr>
            <a:r>
              <a:rPr lang="en-US" sz="1500" dirty="0"/>
              <a:t>Conducted series of webinars with FAA staff representatives on issues they have experienced in airport planning and environmental </a:t>
            </a:r>
            <a:r>
              <a:rPr lang="en-US" sz="1500" dirty="0" smtClean="0"/>
              <a:t>work</a:t>
            </a:r>
            <a:endParaRPr lang="en-US" sz="1500" dirty="0"/>
          </a:p>
          <a:p>
            <a:pPr marL="740348" lvl="1" indent="-341886">
              <a:spcAft>
                <a:spcPts val="300"/>
              </a:spcAft>
              <a:buFont typeface="Arial" panose="020B0604020202020204" pitchFamily="34" charset="0"/>
              <a:buChar char="–"/>
              <a:defRPr/>
            </a:pPr>
            <a:r>
              <a:rPr lang="en-US" sz="1500" dirty="0" smtClean="0"/>
              <a:t>Planning similar webinars with aviation industry organizations</a:t>
            </a:r>
          </a:p>
          <a:p>
            <a:pPr marL="740348" lvl="1" indent="-341886">
              <a:spcAft>
                <a:spcPts val="300"/>
              </a:spcAft>
              <a:buFont typeface="Arial" panose="020B0604020202020204" pitchFamily="34" charset="0"/>
              <a:buChar char="–"/>
              <a:defRPr/>
            </a:pPr>
            <a:r>
              <a:rPr lang="en-US" sz="1500" dirty="0" smtClean="0"/>
              <a:t>Began developing initial draft plan</a:t>
            </a:r>
            <a:endParaRPr lang="en-US" sz="1500" dirty="0"/>
          </a:p>
          <a:p>
            <a:pPr lvl="1">
              <a:spcAft>
                <a:spcPts val="300"/>
              </a:spcAft>
              <a:defRPr/>
            </a:pPr>
            <a:endParaRPr lang="en-US" sz="1200" dirty="0"/>
          </a:p>
          <a:p>
            <a:pPr lvl="1">
              <a:defRPr/>
            </a:pPr>
            <a:endParaRPr lang="en-US" sz="1200" dirty="0"/>
          </a:p>
          <a:p>
            <a:pPr>
              <a:defRPr/>
            </a:pPr>
            <a:endParaRPr lang="en-US" sz="1200" dirty="0"/>
          </a:p>
        </p:txBody>
      </p:sp>
      <p:sp>
        <p:nvSpPr>
          <p:cNvPr id="717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1975" indent="-285373">
              <a:defRPr>
                <a:solidFill>
                  <a:schemeClr val="tx1"/>
                </a:solidFill>
                <a:latin typeface="Calibri" pitchFamily="34" charset="0"/>
                <a:cs typeface="Arial" charset="0"/>
              </a:defRPr>
            </a:lvl2pPr>
            <a:lvl3pPr marL="1141498" indent="-228301">
              <a:defRPr>
                <a:solidFill>
                  <a:schemeClr val="tx1"/>
                </a:solidFill>
                <a:latin typeface="Calibri" pitchFamily="34" charset="0"/>
                <a:cs typeface="Arial" charset="0"/>
              </a:defRPr>
            </a:lvl3pPr>
            <a:lvl4pPr marL="1598101" indent="-228301">
              <a:defRPr>
                <a:solidFill>
                  <a:schemeClr val="tx1"/>
                </a:solidFill>
                <a:latin typeface="Calibri" pitchFamily="34" charset="0"/>
                <a:cs typeface="Arial" charset="0"/>
              </a:defRPr>
            </a:lvl4pPr>
            <a:lvl5pPr marL="2054701" indent="-228301">
              <a:defRPr>
                <a:solidFill>
                  <a:schemeClr val="tx1"/>
                </a:solidFill>
                <a:latin typeface="Calibri" pitchFamily="34" charset="0"/>
                <a:cs typeface="Arial" charset="0"/>
              </a:defRPr>
            </a:lvl5pPr>
            <a:lvl6pPr marL="2511298" indent="-228301" eaLnBrk="0" fontAlgn="base" hangingPunct="0">
              <a:spcBef>
                <a:spcPct val="0"/>
              </a:spcBef>
              <a:spcAft>
                <a:spcPct val="0"/>
              </a:spcAft>
              <a:defRPr>
                <a:solidFill>
                  <a:schemeClr val="tx1"/>
                </a:solidFill>
                <a:latin typeface="Calibri" pitchFamily="34" charset="0"/>
                <a:cs typeface="Arial" charset="0"/>
              </a:defRPr>
            </a:lvl6pPr>
            <a:lvl7pPr marL="2967900" indent="-228301" eaLnBrk="0" fontAlgn="base" hangingPunct="0">
              <a:spcBef>
                <a:spcPct val="0"/>
              </a:spcBef>
              <a:spcAft>
                <a:spcPct val="0"/>
              </a:spcAft>
              <a:defRPr>
                <a:solidFill>
                  <a:schemeClr val="tx1"/>
                </a:solidFill>
                <a:latin typeface="Calibri" pitchFamily="34" charset="0"/>
                <a:cs typeface="Arial" charset="0"/>
              </a:defRPr>
            </a:lvl7pPr>
            <a:lvl8pPr marL="3424502" indent="-228301" eaLnBrk="0" fontAlgn="base" hangingPunct="0">
              <a:spcBef>
                <a:spcPct val="0"/>
              </a:spcBef>
              <a:spcAft>
                <a:spcPct val="0"/>
              </a:spcAft>
              <a:defRPr>
                <a:solidFill>
                  <a:schemeClr val="tx1"/>
                </a:solidFill>
                <a:latin typeface="Calibri" pitchFamily="34" charset="0"/>
                <a:cs typeface="Arial" charset="0"/>
              </a:defRPr>
            </a:lvl8pPr>
            <a:lvl9pPr marL="3881099" indent="-228301" eaLnBrk="0" fontAlgn="base" hangingPunct="0">
              <a:spcBef>
                <a:spcPct val="0"/>
              </a:spcBef>
              <a:spcAft>
                <a:spcPct val="0"/>
              </a:spcAft>
              <a:defRPr>
                <a:solidFill>
                  <a:schemeClr val="tx1"/>
                </a:solidFill>
                <a:latin typeface="Calibri" pitchFamily="34" charset="0"/>
                <a:cs typeface="Arial" charset="0"/>
              </a:defRPr>
            </a:lvl9pPr>
          </a:lstStyle>
          <a:p>
            <a:fld id="{85C39FA4-0D65-4670-B4BE-9B443B01EF5A}" type="slidenum">
              <a:rPr lang="en-US" altLang="en-US">
                <a:solidFill>
                  <a:schemeClr val="bg1"/>
                </a:solidFill>
              </a:rPr>
              <a:pPr/>
              <a:t>15</a:t>
            </a:fld>
            <a:endParaRPr lang="en-US" altLang="en-US" dirty="0">
              <a:solidFill>
                <a:schemeClr val="bg1"/>
              </a:solidFill>
            </a:endParaRPr>
          </a:p>
        </p:txBody>
      </p:sp>
    </p:spTree>
    <p:extLst>
      <p:ext uri="{BB962C8B-B14F-4D97-AF65-F5344CB8AC3E}">
        <p14:creationId xmlns:p14="http://schemas.microsoft.com/office/powerpoint/2010/main" val="4729025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230217"/>
            <a:ext cx="8050213" cy="4560983"/>
          </a:xfrm>
        </p:spPr>
        <p:txBody>
          <a:bodyPr/>
          <a:lstStyle/>
          <a:p>
            <a:r>
              <a:rPr lang="en-US" sz="1800" dirty="0" smtClean="0"/>
              <a:t>NLR Review of Test Methods (300k)</a:t>
            </a:r>
          </a:p>
          <a:p>
            <a:pPr lvl="1">
              <a:spcBef>
                <a:spcPts val="600"/>
              </a:spcBef>
              <a:spcAft>
                <a:spcPts val="600"/>
              </a:spcAft>
            </a:pPr>
            <a:r>
              <a:rPr lang="en-US" sz="1500" dirty="0" smtClean="0"/>
              <a:t>Understand </a:t>
            </a:r>
            <a:r>
              <a:rPr lang="en-US" sz="1500" dirty="0"/>
              <a:t>differences between Noise Level Reduction </a:t>
            </a:r>
            <a:r>
              <a:rPr lang="en-US" sz="1500" dirty="0" smtClean="0"/>
              <a:t>(NLR) measurement </a:t>
            </a:r>
            <a:r>
              <a:rPr lang="en-US" sz="1500" dirty="0"/>
              <a:t>procedures </a:t>
            </a:r>
            <a:r>
              <a:rPr lang="en-US" sz="1500" dirty="0" smtClean="0"/>
              <a:t>that rely on aircraft flyovers and artificial noise source</a:t>
            </a:r>
            <a:endParaRPr lang="en-US" sz="1500" dirty="0"/>
          </a:p>
          <a:p>
            <a:r>
              <a:rPr lang="en-US" sz="1800" dirty="0"/>
              <a:t>Noise Abatement Procedure Usage and Effectiveness (</a:t>
            </a:r>
            <a:r>
              <a:rPr lang="en-US" sz="1800" dirty="0" smtClean="0"/>
              <a:t>250k)</a:t>
            </a:r>
          </a:p>
          <a:p>
            <a:pPr lvl="1">
              <a:spcBef>
                <a:spcPts val="600"/>
              </a:spcBef>
              <a:spcAft>
                <a:spcPts val="600"/>
              </a:spcAft>
              <a:buFontTx/>
              <a:buChar char="–"/>
            </a:pPr>
            <a:r>
              <a:rPr lang="en-US" sz="1500" dirty="0" smtClean="0"/>
              <a:t>Examine existing noise abatement procedures </a:t>
            </a:r>
            <a:endParaRPr lang="en-US" sz="1500" dirty="0"/>
          </a:p>
          <a:p>
            <a:r>
              <a:rPr lang="en-US" sz="1800" dirty="0"/>
              <a:t>Steeper Noise Abatement Approach Operational Feasibility (</a:t>
            </a:r>
            <a:r>
              <a:rPr lang="en-US" sz="1800" dirty="0" smtClean="0"/>
              <a:t>200k)</a:t>
            </a:r>
          </a:p>
          <a:p>
            <a:pPr lvl="1">
              <a:spcBef>
                <a:spcPts val="600"/>
              </a:spcBef>
              <a:spcAft>
                <a:spcPts val="600"/>
              </a:spcAft>
            </a:pPr>
            <a:r>
              <a:rPr lang="en-US" sz="1500" dirty="0" smtClean="0"/>
              <a:t>Evaluate feasibility of steeper approaches in terms of performance, </a:t>
            </a:r>
            <a:r>
              <a:rPr lang="en-US" sz="1600" dirty="0" smtClean="0"/>
              <a:t>terminal instrument procedures</a:t>
            </a:r>
            <a:r>
              <a:rPr lang="en-US" sz="1500" dirty="0" smtClean="0"/>
              <a:t>, and Flight Management System (FMS) dependencies</a:t>
            </a:r>
            <a:endParaRPr lang="en-US" sz="1500" dirty="0"/>
          </a:p>
          <a:p>
            <a:r>
              <a:rPr lang="en-US" sz="1800" dirty="0" smtClean="0"/>
              <a:t>Geospatial </a:t>
            </a:r>
            <a:r>
              <a:rPr lang="en-US" sz="1800" dirty="0"/>
              <a:t>data library scoping/requirements (150K</a:t>
            </a:r>
            <a:r>
              <a:rPr lang="en-US" sz="1800" dirty="0" smtClean="0"/>
              <a:t>)</a:t>
            </a:r>
          </a:p>
          <a:p>
            <a:pPr lvl="1">
              <a:spcBef>
                <a:spcPts val="600"/>
              </a:spcBef>
              <a:spcAft>
                <a:spcPts val="600"/>
              </a:spcAft>
              <a:buFontTx/>
              <a:buChar char="–"/>
            </a:pPr>
            <a:r>
              <a:rPr lang="en-US" sz="1500" dirty="0" smtClean="0"/>
              <a:t>Want to develop tools to better link environmental data with planning</a:t>
            </a:r>
            <a:endParaRPr lang="en-US" sz="1800" dirty="0"/>
          </a:p>
          <a:p>
            <a:r>
              <a:rPr lang="en-US" sz="1800" dirty="0" smtClean="0"/>
              <a:t>Severe Weather [Climate] Resiliency – Phase 2 (TBD)</a:t>
            </a:r>
          </a:p>
        </p:txBody>
      </p:sp>
      <p:sp>
        <p:nvSpPr>
          <p:cNvPr id="4" name="Slide Number Placeholder 1"/>
          <p:cNvSpPr>
            <a:spLocks noGrp="1"/>
          </p:cNvSpPr>
          <p:nvPr>
            <p:ph type="sldNum" sz="quarter" idx="12"/>
          </p:nvPr>
        </p:nvSpPr>
        <p:spPr bwMode="auto">
          <a:xfrm>
            <a:off x="6636504"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1975" indent="-285373">
              <a:defRPr>
                <a:solidFill>
                  <a:schemeClr val="tx1"/>
                </a:solidFill>
                <a:latin typeface="Calibri" pitchFamily="34" charset="0"/>
                <a:cs typeface="Arial" charset="0"/>
              </a:defRPr>
            </a:lvl2pPr>
            <a:lvl3pPr marL="1141498" indent="-228301">
              <a:defRPr>
                <a:solidFill>
                  <a:schemeClr val="tx1"/>
                </a:solidFill>
                <a:latin typeface="Calibri" pitchFamily="34" charset="0"/>
                <a:cs typeface="Arial" charset="0"/>
              </a:defRPr>
            </a:lvl3pPr>
            <a:lvl4pPr marL="1598101" indent="-228301">
              <a:defRPr>
                <a:solidFill>
                  <a:schemeClr val="tx1"/>
                </a:solidFill>
                <a:latin typeface="Calibri" pitchFamily="34" charset="0"/>
                <a:cs typeface="Arial" charset="0"/>
              </a:defRPr>
            </a:lvl4pPr>
            <a:lvl5pPr marL="2054701" indent="-228301">
              <a:defRPr>
                <a:solidFill>
                  <a:schemeClr val="tx1"/>
                </a:solidFill>
                <a:latin typeface="Calibri" pitchFamily="34" charset="0"/>
                <a:cs typeface="Arial" charset="0"/>
              </a:defRPr>
            </a:lvl5pPr>
            <a:lvl6pPr marL="2511298" indent="-228301" eaLnBrk="0" fontAlgn="base" hangingPunct="0">
              <a:spcBef>
                <a:spcPct val="0"/>
              </a:spcBef>
              <a:spcAft>
                <a:spcPct val="0"/>
              </a:spcAft>
              <a:defRPr>
                <a:solidFill>
                  <a:schemeClr val="tx1"/>
                </a:solidFill>
                <a:latin typeface="Calibri" pitchFamily="34" charset="0"/>
                <a:cs typeface="Arial" charset="0"/>
              </a:defRPr>
            </a:lvl6pPr>
            <a:lvl7pPr marL="2967900" indent="-228301" eaLnBrk="0" fontAlgn="base" hangingPunct="0">
              <a:spcBef>
                <a:spcPct val="0"/>
              </a:spcBef>
              <a:spcAft>
                <a:spcPct val="0"/>
              </a:spcAft>
              <a:defRPr>
                <a:solidFill>
                  <a:schemeClr val="tx1"/>
                </a:solidFill>
                <a:latin typeface="Calibri" pitchFamily="34" charset="0"/>
                <a:cs typeface="Arial" charset="0"/>
              </a:defRPr>
            </a:lvl7pPr>
            <a:lvl8pPr marL="3424502" indent="-228301" eaLnBrk="0" fontAlgn="base" hangingPunct="0">
              <a:spcBef>
                <a:spcPct val="0"/>
              </a:spcBef>
              <a:spcAft>
                <a:spcPct val="0"/>
              </a:spcAft>
              <a:defRPr>
                <a:solidFill>
                  <a:schemeClr val="tx1"/>
                </a:solidFill>
                <a:latin typeface="Calibri" pitchFamily="34" charset="0"/>
                <a:cs typeface="Arial" charset="0"/>
              </a:defRPr>
            </a:lvl8pPr>
            <a:lvl9pPr marL="3881099" indent="-228301" eaLnBrk="0" fontAlgn="base" hangingPunct="0">
              <a:spcBef>
                <a:spcPct val="0"/>
              </a:spcBef>
              <a:spcAft>
                <a:spcPct val="0"/>
              </a:spcAft>
              <a:defRPr>
                <a:solidFill>
                  <a:schemeClr val="tx1"/>
                </a:solidFill>
                <a:latin typeface="Calibri" pitchFamily="34" charset="0"/>
                <a:cs typeface="Arial" charset="0"/>
              </a:defRPr>
            </a:lvl9pPr>
          </a:lstStyle>
          <a:p>
            <a:fld id="{85C39FA4-0D65-4670-B4BE-9B443B01EF5A}" type="slidenum">
              <a:rPr lang="en-US" altLang="en-US">
                <a:solidFill>
                  <a:schemeClr val="bg1"/>
                </a:solidFill>
              </a:rPr>
              <a:pPr/>
              <a:t>16</a:t>
            </a:fld>
            <a:endParaRPr lang="en-US" altLang="en-US" dirty="0">
              <a:solidFill>
                <a:schemeClr val="bg1"/>
              </a:solidFill>
            </a:endParaRPr>
          </a:p>
        </p:txBody>
      </p:sp>
      <p:sp>
        <p:nvSpPr>
          <p:cNvPr id="5" name="Title 1"/>
          <p:cNvSpPr txBox="1">
            <a:spLocks/>
          </p:cNvSpPr>
          <p:nvPr/>
        </p:nvSpPr>
        <p:spPr bwMode="auto">
          <a:xfrm>
            <a:off x="457200" y="457200"/>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78" tIns="45582" rIns="91178" bIns="45582" numCol="1" anchor="ctr" anchorCtr="0" compatLnSpc="1">
            <a:prstTxWarp prst="textNoShape">
              <a:avLst/>
            </a:prstTxWarp>
          </a:bodyPr>
          <a:lstStyle>
            <a:lvl1pPr algn="l" rtl="0" fontAlgn="base">
              <a:spcBef>
                <a:spcPct val="0"/>
              </a:spcBef>
              <a:spcAft>
                <a:spcPct val="0"/>
              </a:spcAft>
              <a:defRPr sz="28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5866" algn="l" rtl="0" fontAlgn="base">
              <a:spcBef>
                <a:spcPct val="0"/>
              </a:spcBef>
              <a:spcAft>
                <a:spcPct val="0"/>
              </a:spcAft>
              <a:defRPr sz="4000" b="1">
                <a:solidFill>
                  <a:srgbClr val="1D2F68"/>
                </a:solidFill>
                <a:latin typeface="Arial" charset="0"/>
              </a:defRPr>
            </a:lvl6pPr>
            <a:lvl7pPr marL="911728" algn="l" rtl="0" fontAlgn="base">
              <a:spcBef>
                <a:spcPct val="0"/>
              </a:spcBef>
              <a:spcAft>
                <a:spcPct val="0"/>
              </a:spcAft>
              <a:defRPr sz="4000" b="1">
                <a:solidFill>
                  <a:srgbClr val="1D2F68"/>
                </a:solidFill>
                <a:latin typeface="Arial" charset="0"/>
              </a:defRPr>
            </a:lvl7pPr>
            <a:lvl8pPr marL="1367591" algn="l" rtl="0" fontAlgn="base">
              <a:spcBef>
                <a:spcPct val="0"/>
              </a:spcBef>
              <a:spcAft>
                <a:spcPct val="0"/>
              </a:spcAft>
              <a:defRPr sz="4000" b="1">
                <a:solidFill>
                  <a:srgbClr val="1D2F68"/>
                </a:solidFill>
                <a:latin typeface="Arial" charset="0"/>
              </a:defRPr>
            </a:lvl8pPr>
            <a:lvl9pPr marL="1823451" algn="l" rtl="0" fontAlgn="base">
              <a:spcBef>
                <a:spcPct val="0"/>
              </a:spcBef>
              <a:spcAft>
                <a:spcPct val="0"/>
              </a:spcAft>
              <a:defRPr sz="4000" b="1">
                <a:solidFill>
                  <a:srgbClr val="1D2F68"/>
                </a:solidFill>
                <a:latin typeface="Arial" charset="0"/>
              </a:defRPr>
            </a:lvl9pPr>
          </a:lstStyle>
          <a:p>
            <a:pPr defTabSz="914400">
              <a:buClrTx/>
              <a:buSzTx/>
              <a:buFontTx/>
            </a:pPr>
            <a:r>
              <a:rPr lang="en-US" kern="0" dirty="0" smtClean="0"/>
              <a:t>FY17 Airport Environmental Research Projects</a:t>
            </a:r>
            <a:endParaRPr lang="en-US" kern="0" dirty="0"/>
          </a:p>
        </p:txBody>
      </p:sp>
    </p:spTree>
    <p:extLst>
      <p:ext uri="{BB962C8B-B14F-4D97-AF65-F5344CB8AC3E}">
        <p14:creationId xmlns:p14="http://schemas.microsoft.com/office/powerpoint/2010/main" val="12906246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778" y="304800"/>
            <a:ext cx="8818324" cy="609600"/>
          </a:xfrm>
        </p:spPr>
        <p:txBody>
          <a:bodyPr/>
          <a:lstStyle/>
          <a:p>
            <a:r>
              <a:rPr lang="en-US" dirty="0" smtClean="0"/>
              <a:t>Anticipated distribution of E1 Environmental research funding FY16 – FY19</a:t>
            </a:r>
            <a:endParaRPr lang="en-US" dirty="0"/>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rgbClr val="FFFFFF">
                    <a:lumMod val="65000"/>
                  </a:srgbClr>
                </a:solidFill>
              </a:rPr>
              <a:pPr/>
              <a:t>17</a:t>
            </a:fld>
            <a:endParaRPr lang="en-US" dirty="0">
              <a:solidFill>
                <a:srgbClr val="FFFFFF">
                  <a:lumMod val="65000"/>
                </a:srgbClr>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522405834"/>
              </p:ext>
            </p:extLst>
          </p:nvPr>
        </p:nvGraphicFramePr>
        <p:xfrm>
          <a:off x="300834" y="1447800"/>
          <a:ext cx="8645444" cy="4267200"/>
        </p:xfrm>
        <a:graphic>
          <a:graphicData uri="http://schemas.openxmlformats.org/presentationml/2006/ole">
            <mc:AlternateContent xmlns:mc="http://schemas.openxmlformats.org/markup-compatibility/2006">
              <mc:Choice xmlns:v="urn:schemas-microsoft-com:vml" Requires="v">
                <p:oleObj spid="_x0000_s1079" name="Worksheet" r:id="rId3" imgW="7943792" imgH="3467190" progId="Excel.Sheet.8">
                  <p:embed/>
                </p:oleObj>
              </mc:Choice>
              <mc:Fallback>
                <p:oleObj name="Worksheet" r:id="rId3" imgW="7943792" imgH="3467190" progId="Excel.Sheet.8">
                  <p:embed/>
                  <p:pic>
                    <p:nvPicPr>
                      <p:cNvPr id="0" name=""/>
                      <p:cNvPicPr/>
                      <p:nvPr/>
                    </p:nvPicPr>
                    <p:blipFill>
                      <a:blip r:embed="rId4"/>
                      <a:stretch>
                        <a:fillRect/>
                      </a:stretch>
                    </p:blipFill>
                    <p:spPr>
                      <a:xfrm>
                        <a:off x="300834" y="1447800"/>
                        <a:ext cx="8645444" cy="4267200"/>
                      </a:xfrm>
                      <a:prstGeom prst="rect">
                        <a:avLst/>
                      </a:prstGeom>
                    </p:spPr>
                  </p:pic>
                </p:oleObj>
              </mc:Fallback>
            </mc:AlternateContent>
          </a:graphicData>
        </a:graphic>
      </p:graphicFrame>
    </p:spTree>
    <p:extLst>
      <p:ext uri="{BB962C8B-B14F-4D97-AF65-F5344CB8AC3E}">
        <p14:creationId xmlns:p14="http://schemas.microsoft.com/office/powerpoint/2010/main" val="1539836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457200" y="1066800"/>
            <a:ext cx="8229600" cy="4939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44" tIns="45564" rIns="91144" bIns="45564">
            <a:spAutoFit/>
          </a:bodyPr>
          <a:lstStyle/>
          <a:p>
            <a:pPr defTabSz="912188" fontAlgn="auto">
              <a:lnSpc>
                <a:spcPts val="3000"/>
              </a:lnSpc>
              <a:spcBef>
                <a:spcPts val="2400"/>
              </a:spcBef>
              <a:spcAft>
                <a:spcPts val="0"/>
              </a:spcAft>
              <a:buClrTx/>
              <a:buSzTx/>
            </a:pPr>
            <a:r>
              <a:rPr lang="en-US" sz="3600" b="1" dirty="0" smtClean="0">
                <a:solidFill>
                  <a:srgbClr val="1D2F68"/>
                </a:solidFill>
                <a:latin typeface="+mj-lt"/>
                <a:ea typeface="+mj-ea"/>
                <a:cs typeface="+mj-cs"/>
              </a:rPr>
              <a:t>			</a:t>
            </a:r>
          </a:p>
          <a:p>
            <a:pPr algn="ctr" defTabSz="912188" fontAlgn="auto">
              <a:lnSpc>
                <a:spcPts val="3000"/>
              </a:lnSpc>
              <a:spcBef>
                <a:spcPts val="2400"/>
              </a:spcBef>
              <a:spcAft>
                <a:spcPts val="0"/>
              </a:spcAft>
              <a:buClrTx/>
              <a:buSzTx/>
            </a:pPr>
            <a:r>
              <a:rPr lang="en-US" sz="3600" b="1" dirty="0" smtClean="0">
                <a:solidFill>
                  <a:srgbClr val="1D2F68"/>
                </a:solidFill>
                <a:latin typeface="+mj-lt"/>
                <a:ea typeface="+mj-ea"/>
                <a:cs typeface="+mj-cs"/>
              </a:rPr>
              <a:t>Questions?</a:t>
            </a:r>
          </a:p>
          <a:p>
            <a:pPr defTabSz="912188" fontAlgn="auto">
              <a:lnSpc>
                <a:spcPts val="3000"/>
              </a:lnSpc>
              <a:spcBef>
                <a:spcPts val="2400"/>
              </a:spcBef>
              <a:spcAft>
                <a:spcPts val="0"/>
              </a:spcAft>
              <a:buClrTx/>
              <a:buSzTx/>
            </a:pPr>
            <a:endParaRPr lang="en-US" sz="3600" b="1" dirty="0" smtClean="0">
              <a:solidFill>
                <a:srgbClr val="1D2F68"/>
              </a:solidFill>
              <a:latin typeface="+mj-lt"/>
              <a:ea typeface="+mj-ea"/>
              <a:cs typeface="+mj-cs"/>
            </a:endParaRPr>
          </a:p>
          <a:p>
            <a:pPr defTabSz="912188" fontAlgn="auto">
              <a:lnSpc>
                <a:spcPts val="3000"/>
              </a:lnSpc>
              <a:spcBef>
                <a:spcPts val="0"/>
              </a:spcBef>
              <a:spcAft>
                <a:spcPts val="0"/>
              </a:spcAft>
              <a:buClrTx/>
              <a:buSzTx/>
            </a:pPr>
            <a:r>
              <a:rPr lang="en-US" dirty="0" smtClean="0">
                <a:solidFill>
                  <a:prstClr val="black"/>
                </a:solidFill>
                <a:latin typeface="Calibri" pitchFamily="34" charset="0"/>
                <a:cs typeface="Calibri" pitchFamily="34" charset="0"/>
              </a:rPr>
              <a:t>	</a:t>
            </a:r>
            <a:r>
              <a:rPr lang="en-US" dirty="0">
                <a:solidFill>
                  <a:prstClr val="black"/>
                </a:solidFill>
                <a:latin typeface="Calibri" pitchFamily="34" charset="0"/>
                <a:cs typeface="Calibri" pitchFamily="34" charset="0"/>
              </a:rPr>
              <a:t>Lauren </a:t>
            </a:r>
            <a:r>
              <a:rPr lang="en-US" dirty="0" smtClean="0">
                <a:solidFill>
                  <a:prstClr val="black"/>
                </a:solidFill>
                <a:latin typeface="Calibri" pitchFamily="34" charset="0"/>
                <a:cs typeface="Calibri" pitchFamily="34" charset="0"/>
              </a:rPr>
              <a:t>Collins			Jim </a:t>
            </a:r>
            <a:r>
              <a:rPr lang="en-US" dirty="0">
                <a:solidFill>
                  <a:prstClr val="black"/>
                </a:solidFill>
                <a:latin typeface="Calibri" pitchFamily="34" charset="0"/>
                <a:cs typeface="Calibri" pitchFamily="34" charset="0"/>
              </a:rPr>
              <a:t>Hileman	</a:t>
            </a:r>
          </a:p>
          <a:p>
            <a:pPr defTabSz="912188" fontAlgn="auto">
              <a:lnSpc>
                <a:spcPts val="3000"/>
              </a:lnSpc>
              <a:spcBef>
                <a:spcPts val="0"/>
              </a:spcBef>
              <a:spcAft>
                <a:spcPts val="0"/>
              </a:spcAft>
              <a:buClrTx/>
              <a:buSzTx/>
            </a:pPr>
            <a:r>
              <a:rPr lang="en-US" dirty="0" smtClean="0">
                <a:solidFill>
                  <a:prstClr val="black"/>
                </a:solidFill>
                <a:latin typeface="Calibri" pitchFamily="34" charset="0"/>
                <a:cs typeface="Calibri" pitchFamily="34" charset="0"/>
              </a:rPr>
              <a:t>	ANG-E261</a:t>
            </a:r>
            <a:r>
              <a:rPr lang="en-US" dirty="0" smtClean="0"/>
              <a:t>ANG-E261</a:t>
            </a:r>
            <a:r>
              <a:rPr lang="en-US" dirty="0" smtClean="0">
                <a:solidFill>
                  <a:prstClr val="black"/>
                </a:solidFill>
                <a:latin typeface="Calibri" pitchFamily="34" charset="0"/>
                <a:cs typeface="Calibri" pitchFamily="34" charset="0"/>
              </a:rPr>
              <a:t>		</a:t>
            </a:r>
            <a:r>
              <a:rPr lang="en-US" dirty="0">
                <a:solidFill>
                  <a:prstClr val="black"/>
                </a:solidFill>
                <a:latin typeface="Calibri" pitchFamily="34" charset="0"/>
                <a:cs typeface="Calibri" pitchFamily="34" charset="0"/>
              </a:rPr>
              <a:t>AEE-3</a:t>
            </a:r>
            <a:r>
              <a:rPr lang="en-US" dirty="0" smtClean="0">
                <a:solidFill>
                  <a:prstClr val="black"/>
                </a:solidFill>
                <a:latin typeface="Calibri" pitchFamily="34" charset="0"/>
                <a:cs typeface="Calibri" pitchFamily="34" charset="0"/>
              </a:rPr>
              <a:t>		</a:t>
            </a:r>
            <a:r>
              <a:rPr lang="en-US">
                <a:solidFill>
                  <a:prstClr val="black"/>
                </a:solidFill>
                <a:latin typeface="Calibri" pitchFamily="34" charset="0"/>
                <a:cs typeface="Calibri" pitchFamily="34" charset="0"/>
              </a:rPr>
              <a:t>	</a:t>
            </a:r>
            <a:r>
              <a:rPr lang="en-US" smtClean="0">
                <a:solidFill>
                  <a:prstClr val="black"/>
                </a:solidFill>
                <a:latin typeface="Calibri" pitchFamily="34" charset="0"/>
                <a:cs typeface="Calibri" pitchFamily="34" charset="0"/>
                <a:hlinkClick r:id="rId2"/>
              </a:rPr>
              <a:t>Lauren.Collins@faa.gov</a:t>
            </a:r>
            <a:r>
              <a:rPr lang="en-US" smtClean="0">
                <a:solidFill>
                  <a:prstClr val="black"/>
                </a:solidFill>
                <a:latin typeface="Calibri" pitchFamily="34" charset="0"/>
                <a:cs typeface="Calibri" pitchFamily="34" charset="0"/>
              </a:rPr>
              <a:t> </a:t>
            </a:r>
            <a:r>
              <a:rPr lang="en-US" dirty="0" smtClean="0">
                <a:solidFill>
                  <a:prstClr val="black"/>
                </a:solidFill>
                <a:latin typeface="Calibri" pitchFamily="34" charset="0"/>
                <a:cs typeface="Calibri" pitchFamily="34" charset="0"/>
              </a:rPr>
              <a:t>	</a:t>
            </a:r>
            <a:r>
              <a:rPr lang="en-US" dirty="0" smtClean="0">
                <a:solidFill>
                  <a:prstClr val="black"/>
                </a:solidFill>
                <a:latin typeface="Calibri" pitchFamily="34" charset="0"/>
                <a:cs typeface="Calibri" pitchFamily="34" charset="0"/>
                <a:hlinkClick r:id="rId3"/>
              </a:rPr>
              <a:t>James.Hileman@faa.gov</a:t>
            </a:r>
            <a:r>
              <a:rPr lang="en-US" dirty="0">
                <a:solidFill>
                  <a:prstClr val="black"/>
                </a:solidFill>
                <a:latin typeface="Calibri" pitchFamily="34" charset="0"/>
                <a:cs typeface="Calibri" pitchFamily="34" charset="0"/>
              </a:rPr>
              <a:t>		</a:t>
            </a:r>
            <a:endParaRPr lang="en-US" dirty="0" smtClean="0">
              <a:solidFill>
                <a:prstClr val="black"/>
              </a:solidFill>
              <a:latin typeface="Calibri" pitchFamily="34" charset="0"/>
              <a:cs typeface="Calibri" pitchFamily="34" charset="0"/>
            </a:endParaRPr>
          </a:p>
          <a:p>
            <a:pPr defTabSz="912188" fontAlgn="auto">
              <a:lnSpc>
                <a:spcPts val="3000"/>
              </a:lnSpc>
              <a:spcBef>
                <a:spcPts val="0"/>
              </a:spcBef>
              <a:spcAft>
                <a:spcPts val="0"/>
              </a:spcAft>
              <a:buClrTx/>
              <a:buSzTx/>
            </a:pPr>
            <a:r>
              <a:rPr lang="en-US" dirty="0">
                <a:solidFill>
                  <a:prstClr val="black"/>
                </a:solidFill>
                <a:latin typeface="Calibri" pitchFamily="34" charset="0"/>
                <a:cs typeface="Calibri" pitchFamily="34" charset="0"/>
              </a:rPr>
              <a:t>	</a:t>
            </a:r>
            <a:r>
              <a:rPr lang="en-US" dirty="0" smtClean="0">
                <a:solidFill>
                  <a:prstClr val="black"/>
                </a:solidFill>
                <a:latin typeface="Calibri" pitchFamily="34" charset="0"/>
                <a:cs typeface="Calibri" pitchFamily="34" charset="0"/>
              </a:rPr>
              <a:t>Tom Cuddy</a:t>
            </a:r>
          </a:p>
          <a:p>
            <a:pPr defTabSz="912188" fontAlgn="auto">
              <a:lnSpc>
                <a:spcPts val="3000"/>
              </a:lnSpc>
              <a:spcBef>
                <a:spcPts val="0"/>
              </a:spcBef>
              <a:spcAft>
                <a:spcPts val="0"/>
              </a:spcAft>
              <a:buClrTx/>
              <a:buSzTx/>
            </a:pPr>
            <a:r>
              <a:rPr lang="en-US" dirty="0">
                <a:solidFill>
                  <a:prstClr val="black"/>
                </a:solidFill>
                <a:latin typeface="Calibri" pitchFamily="34" charset="0"/>
                <a:cs typeface="Calibri" pitchFamily="34" charset="0"/>
              </a:rPr>
              <a:t>	</a:t>
            </a:r>
            <a:r>
              <a:rPr lang="en-US" dirty="0" smtClean="0">
                <a:solidFill>
                  <a:prstClr val="black"/>
                </a:solidFill>
                <a:latin typeface="Calibri" pitchFamily="34" charset="0"/>
                <a:cs typeface="Calibri" pitchFamily="34" charset="0"/>
              </a:rPr>
              <a:t>APP-400</a:t>
            </a:r>
          </a:p>
          <a:p>
            <a:pPr defTabSz="912188" fontAlgn="auto">
              <a:lnSpc>
                <a:spcPts val="3000"/>
              </a:lnSpc>
              <a:spcBef>
                <a:spcPts val="0"/>
              </a:spcBef>
              <a:spcAft>
                <a:spcPts val="0"/>
              </a:spcAft>
              <a:buClrTx/>
              <a:buSzTx/>
            </a:pPr>
            <a:r>
              <a:rPr lang="en-US" dirty="0" smtClean="0">
                <a:solidFill>
                  <a:prstClr val="black"/>
                </a:solidFill>
                <a:latin typeface="Calibri" pitchFamily="34" charset="0"/>
                <a:cs typeface="Calibri" pitchFamily="34" charset="0"/>
              </a:rPr>
              <a:t>	</a:t>
            </a:r>
            <a:r>
              <a:rPr lang="en-US" dirty="0" smtClean="0">
                <a:solidFill>
                  <a:prstClr val="black"/>
                </a:solidFill>
                <a:latin typeface="Calibri" pitchFamily="34" charset="0"/>
                <a:cs typeface="Calibri" pitchFamily="34" charset="0"/>
                <a:hlinkClick r:id="rId4"/>
              </a:rPr>
              <a:t>Thomas.Cuddy@faa.gov</a:t>
            </a:r>
            <a:r>
              <a:rPr lang="en-US" dirty="0" smtClean="0">
                <a:solidFill>
                  <a:prstClr val="black"/>
                </a:solidFill>
                <a:latin typeface="Calibri" pitchFamily="34" charset="0"/>
                <a:cs typeface="Calibri" pitchFamily="34" charset="0"/>
              </a:rPr>
              <a:t> </a:t>
            </a:r>
            <a:endParaRPr lang="en-US" dirty="0">
              <a:solidFill>
                <a:prstClr val="black"/>
              </a:solidFill>
              <a:latin typeface="Calibri" pitchFamily="34" charset="0"/>
              <a:cs typeface="Calibri" pitchFamily="34" charset="0"/>
            </a:endParaRPr>
          </a:p>
          <a:p>
            <a:pPr defTabSz="912188" fontAlgn="auto">
              <a:lnSpc>
                <a:spcPts val="3000"/>
              </a:lnSpc>
              <a:spcBef>
                <a:spcPts val="0"/>
              </a:spcBef>
              <a:spcAft>
                <a:spcPts val="0"/>
              </a:spcAft>
              <a:buClrTx/>
              <a:buSzTx/>
            </a:pPr>
            <a:endParaRPr lang="en-US" dirty="0">
              <a:solidFill>
                <a:prstClr val="black"/>
              </a:solidFill>
              <a:latin typeface="Calibri" pitchFamily="34" charset="0"/>
              <a:cs typeface="Calibri" pitchFamily="34" charset="0"/>
            </a:endParaRPr>
          </a:p>
        </p:txBody>
      </p:sp>
      <p:sp>
        <p:nvSpPr>
          <p:cNvPr id="2" name="Title 1"/>
          <p:cNvSpPr>
            <a:spLocks noGrp="1"/>
          </p:cNvSpPr>
          <p:nvPr>
            <p:ph type="title"/>
          </p:nvPr>
        </p:nvSpPr>
        <p:spPr/>
        <p:txBody>
          <a:bodyPr/>
          <a:lstStyle/>
          <a:p>
            <a:r>
              <a:rPr lang="en-US" sz="3600" dirty="0" smtClean="0"/>
              <a:t>Airport </a:t>
            </a:r>
            <a:r>
              <a:rPr lang="en-US" sz="3600" dirty="0"/>
              <a:t>Environmental </a:t>
            </a:r>
            <a:r>
              <a:rPr lang="en-US" sz="3600" dirty="0" smtClean="0"/>
              <a:t>Research</a:t>
            </a:r>
            <a:endParaRPr lang="en-US" sz="3600" dirty="0"/>
          </a:p>
        </p:txBody>
      </p:sp>
      <p:sp>
        <p:nvSpPr>
          <p:cNvPr id="9" name="Slide Number Placeholder 3"/>
          <p:cNvSpPr>
            <a:spLocks noGrp="1"/>
          </p:cNvSpPr>
          <p:nvPr>
            <p:ph type="sldNum" sz="quarter" idx="12"/>
          </p:nvPr>
        </p:nvSpPr>
        <p:spPr/>
        <p:txBody>
          <a:bodyPr/>
          <a:lstStyle/>
          <a:p>
            <a:pPr>
              <a:defRPr/>
            </a:pPr>
            <a:fld id="{B99443F9-19F2-424F-8F48-06655C11CA2B}" type="slidenum">
              <a:rPr lang="en-US" smtClean="0">
                <a:solidFill>
                  <a:srgbClr val="FFFFFF"/>
                </a:solidFill>
              </a:rPr>
              <a:pPr>
                <a:defRPr/>
              </a:pPr>
              <a:t>18</a:t>
            </a:fld>
            <a:endParaRPr lang="en-US" dirty="0">
              <a:solidFill>
                <a:srgbClr val="FFFFFF"/>
              </a:solidFill>
            </a:endParaRPr>
          </a:p>
        </p:txBody>
      </p:sp>
    </p:spTree>
    <p:extLst>
      <p:ext uri="{BB962C8B-B14F-4D97-AF65-F5344CB8AC3E}">
        <p14:creationId xmlns:p14="http://schemas.microsoft.com/office/powerpoint/2010/main" val="27194638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Airport Technology Research</a:t>
            </a:r>
          </a:p>
        </p:txBody>
      </p:sp>
      <p:sp>
        <p:nvSpPr>
          <p:cNvPr id="3" name="Content Placeholder 2"/>
          <p:cNvSpPr>
            <a:spLocks noGrp="1"/>
          </p:cNvSpPr>
          <p:nvPr>
            <p:ph idx="1"/>
          </p:nvPr>
        </p:nvSpPr>
        <p:spPr/>
        <p:txBody>
          <a:bodyPr/>
          <a:lstStyle/>
          <a:p>
            <a:pPr marL="0" indent="0">
              <a:buNone/>
            </a:pPr>
            <a:r>
              <a:rPr lang="en-US" sz="3200" dirty="0"/>
              <a:t>About </a:t>
            </a:r>
            <a:r>
              <a:rPr lang="en-US" sz="3200" dirty="0" smtClean="0"/>
              <a:t>Us:</a:t>
            </a:r>
            <a:endParaRPr lang="en-US" sz="3200" dirty="0"/>
          </a:p>
          <a:p>
            <a:r>
              <a:rPr lang="en-US" sz="1800" b="0" dirty="0"/>
              <a:t>The Airport Technology Research and Development Branch supports the FAA’s </a:t>
            </a:r>
            <a:r>
              <a:rPr lang="en-US" sz="1800" b="0" dirty="0" smtClean="0"/>
              <a:t>mission</a:t>
            </a:r>
            <a:r>
              <a:rPr lang="en-US" sz="1800" b="0" dirty="0"/>
              <a:t> by conducting the necessary research and development required to enhance the safety of operations at our nation’s airports and to ensure the adequacy of engineering specifications and standards in all areas of the airport systems and, where necessary, develop data to support new standards.</a:t>
            </a:r>
          </a:p>
          <a:p>
            <a:endParaRPr lang="en-US" sz="1800" b="0" dirty="0"/>
          </a:p>
          <a:p>
            <a:r>
              <a:rPr lang="en-US" sz="1800" b="0" dirty="0"/>
              <a:t>With the implementation of new procedures from the </a:t>
            </a:r>
            <a:r>
              <a:rPr lang="en-US" sz="1800" b="0" dirty="0" err="1"/>
              <a:t>NextGen</a:t>
            </a:r>
            <a:r>
              <a:rPr lang="en-US" sz="1800" b="0" dirty="0"/>
              <a:t> research, the role of airports will be to accommodate the increased traffic safely.  This is especially critical during aircraft operations in inclement weather.  The increased traffic will necessitate efficient inspection and maintenance of our runways and taxiways.  This will require development of technologies to heat airport pavements, reliable methods to assess the braking performance of aircraft, development of lighting and marking materials providing higher visibility, development of new lighting technologies, such </a:t>
            </a:r>
            <a:r>
              <a:rPr lang="en-US" sz="1800" b="0" dirty="0" smtClean="0"/>
              <a:t>as, developing </a:t>
            </a:r>
            <a:r>
              <a:rPr lang="en-US" sz="1800" b="0" dirty="0"/>
              <a:t>methods to mitigate wildlife at or near the airport, and developing new and efficient techniques for aircraft rescue and fire fighting.</a:t>
            </a:r>
          </a:p>
          <a:p>
            <a:endParaRPr lang="en-US" dirty="0"/>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rgbClr val="FFFFFF">
                    <a:lumMod val="65000"/>
                  </a:srgbClr>
                </a:solidFill>
              </a:rPr>
              <a:pPr/>
              <a:t>2</a:t>
            </a:fld>
            <a:endParaRPr lang="en-US" dirty="0">
              <a:solidFill>
                <a:srgbClr val="FFFFFF">
                  <a:lumMod val="65000"/>
                </a:srgbClr>
              </a:solidFill>
            </a:endParaRPr>
          </a:p>
        </p:txBody>
      </p:sp>
    </p:spTree>
    <p:extLst>
      <p:ext uri="{BB962C8B-B14F-4D97-AF65-F5344CB8AC3E}">
        <p14:creationId xmlns:p14="http://schemas.microsoft.com/office/powerpoint/2010/main" val="2079030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472488" cy="609600"/>
          </a:xfrm>
        </p:spPr>
        <p:txBody>
          <a:bodyPr/>
          <a:lstStyle/>
          <a:p>
            <a:r>
              <a:rPr lang="en-US" dirty="0" smtClean="0"/>
              <a:t>Airport Technology Research</a:t>
            </a:r>
            <a:endParaRPr lang="en-US" dirty="0"/>
          </a:p>
        </p:txBody>
      </p:sp>
      <p:sp>
        <p:nvSpPr>
          <p:cNvPr id="3" name="Content Placeholder 2"/>
          <p:cNvSpPr>
            <a:spLocks noGrp="1"/>
          </p:cNvSpPr>
          <p:nvPr>
            <p:ph idx="1"/>
          </p:nvPr>
        </p:nvSpPr>
        <p:spPr/>
        <p:txBody>
          <a:bodyPr/>
          <a:lstStyle/>
          <a:p>
            <a:endParaRPr lang="en-US" sz="2200" dirty="0" smtClean="0"/>
          </a:p>
          <a:p>
            <a:pPr lvl="1"/>
            <a:endParaRPr lang="en-US" sz="1800" b="0" dirty="0">
              <a:solidFill>
                <a:srgbClr val="000000"/>
              </a:solidFill>
            </a:endParaRPr>
          </a:p>
          <a:p>
            <a:endParaRPr lang="en-US" dirty="0">
              <a:solidFill>
                <a:srgbClr val="1D2F68"/>
              </a:solidFill>
              <a:ea typeface="+mj-ea"/>
              <a:cs typeface="+mj-cs"/>
            </a:endParaRPr>
          </a:p>
        </p:txBody>
      </p:sp>
      <p:sp>
        <p:nvSpPr>
          <p:cNvPr id="4" name="Slide Number Placeholder 3"/>
          <p:cNvSpPr>
            <a:spLocks noGrp="1"/>
          </p:cNvSpPr>
          <p:nvPr>
            <p:ph type="sldNum" sz="quarter" idx="4"/>
          </p:nvPr>
        </p:nvSpPr>
        <p:spPr/>
        <p:txBody>
          <a:bodyPr/>
          <a:lstStyle/>
          <a:p>
            <a:fld id="{74438B1A-AF1B-4C8B-993E-1BADE62A2451}" type="slidenum">
              <a:rPr lang="en-US" smtClean="0">
                <a:solidFill>
                  <a:srgbClr val="FFFFFF">
                    <a:lumMod val="65000"/>
                  </a:srgbClr>
                </a:solidFill>
              </a:rPr>
              <a:pPr/>
              <a:t>3</a:t>
            </a:fld>
            <a:endParaRPr lang="en-US" dirty="0">
              <a:solidFill>
                <a:srgbClr val="FFFFFF">
                  <a:lumMod val="65000"/>
                </a:srgbClr>
              </a:solidFill>
            </a:endParaRPr>
          </a:p>
        </p:txBody>
      </p:sp>
      <p:graphicFrame>
        <p:nvGraphicFramePr>
          <p:cNvPr id="5" name="Diagram 4"/>
          <p:cNvGraphicFramePr/>
          <p:nvPr>
            <p:extLst>
              <p:ext uri="{D42A27DB-BD31-4B8C-83A1-F6EECF244321}">
                <p14:modId xmlns:p14="http://schemas.microsoft.com/office/powerpoint/2010/main" val="2387082021"/>
              </p:ext>
            </p:extLst>
          </p:nvPr>
        </p:nvGraphicFramePr>
        <p:xfrm>
          <a:off x="280877" y="990600"/>
          <a:ext cx="67056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bwMode="auto">
          <a:xfrm>
            <a:off x="152400" y="3886200"/>
            <a:ext cx="29718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171450" indent="-171450">
              <a:buFontTx/>
              <a:buChar char="-"/>
            </a:pPr>
            <a:r>
              <a:rPr lang="en-US" sz="1200" b="1" dirty="0" smtClean="0">
                <a:solidFill>
                  <a:schemeClr val="tx1"/>
                </a:solidFill>
              </a:rPr>
              <a:t>Airport Planning &amp; Design</a:t>
            </a:r>
          </a:p>
          <a:p>
            <a:pPr marL="171450" indent="-171450">
              <a:buFontTx/>
              <a:buChar char="-"/>
            </a:pPr>
            <a:r>
              <a:rPr lang="en-US" sz="1200" b="1" dirty="0" smtClean="0">
                <a:solidFill>
                  <a:schemeClr val="tx1"/>
                </a:solidFill>
              </a:rPr>
              <a:t>Airport Safety Data Mining</a:t>
            </a:r>
          </a:p>
          <a:p>
            <a:pPr marL="171450" indent="-171450">
              <a:buFontTx/>
              <a:buChar char="-"/>
            </a:pPr>
            <a:r>
              <a:rPr lang="en-US" sz="1200" b="1" dirty="0" smtClean="0">
                <a:solidFill>
                  <a:schemeClr val="tx1"/>
                </a:solidFill>
              </a:rPr>
              <a:t>Aircraft Rescue &amp; Fire Fighting</a:t>
            </a:r>
          </a:p>
          <a:p>
            <a:pPr marL="171450" indent="-171450">
              <a:buFontTx/>
              <a:buChar char="-"/>
            </a:pPr>
            <a:r>
              <a:rPr lang="en-US" sz="1200" b="1" dirty="0" smtClean="0">
                <a:solidFill>
                  <a:schemeClr val="tx1"/>
                </a:solidFill>
              </a:rPr>
              <a:t>Wildlife Hazard Mitigation</a:t>
            </a:r>
          </a:p>
          <a:p>
            <a:pPr marL="171450" indent="-171450">
              <a:buFontTx/>
              <a:buChar char="-"/>
            </a:pPr>
            <a:r>
              <a:rPr lang="en-US" sz="1200" b="1" dirty="0" smtClean="0">
                <a:solidFill>
                  <a:schemeClr val="tx1"/>
                </a:solidFill>
              </a:rPr>
              <a:t>Visual Guidance</a:t>
            </a:r>
          </a:p>
          <a:p>
            <a:pPr marL="171450" indent="-171450">
              <a:buFontTx/>
              <a:buChar char="-"/>
            </a:pPr>
            <a:r>
              <a:rPr lang="en-US" sz="1200" b="1" dirty="0" smtClean="0">
                <a:solidFill>
                  <a:schemeClr val="tx1"/>
                </a:solidFill>
              </a:rPr>
              <a:t>Runway Surface Safety Technology</a:t>
            </a:r>
          </a:p>
          <a:p>
            <a:pPr marL="171450" indent="-171450">
              <a:buFontTx/>
              <a:buChar char="-"/>
            </a:pPr>
            <a:r>
              <a:rPr lang="en-US" sz="1200" b="1" dirty="0" smtClean="0">
                <a:solidFill>
                  <a:schemeClr val="tx1"/>
                </a:solidFill>
              </a:rPr>
              <a:t>Airport Safety &amp; Surveillance Sensors</a:t>
            </a:r>
          </a:p>
          <a:p>
            <a:pPr marL="171450" indent="-171450">
              <a:buFontTx/>
              <a:buChar char="-"/>
            </a:pPr>
            <a:r>
              <a:rPr lang="en-US" sz="1200" b="1" dirty="0" smtClean="0">
                <a:solidFill>
                  <a:schemeClr val="tx1"/>
                </a:solidFill>
              </a:rPr>
              <a:t>Noise Programs</a:t>
            </a:r>
          </a:p>
          <a:p>
            <a:pPr marL="171450" indent="-171450">
              <a:buFontTx/>
              <a:buChar char="-"/>
            </a:pPr>
            <a:r>
              <a:rPr lang="en-US" sz="1200" b="1" dirty="0" smtClean="0">
                <a:solidFill>
                  <a:schemeClr val="tx1"/>
                </a:solidFill>
              </a:rPr>
              <a:t>Airport Research Taxiway</a:t>
            </a:r>
            <a:endParaRPr lang="en-US" sz="1200" b="1" dirty="0">
              <a:solidFill>
                <a:schemeClr val="tx1"/>
              </a:solidFill>
            </a:endParaRPr>
          </a:p>
        </p:txBody>
      </p:sp>
      <p:sp>
        <p:nvSpPr>
          <p:cNvPr id="7" name="TextBox 6"/>
          <p:cNvSpPr txBox="1"/>
          <p:nvPr/>
        </p:nvSpPr>
        <p:spPr bwMode="auto">
          <a:xfrm>
            <a:off x="2667000" y="3886200"/>
            <a:ext cx="25908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171450" indent="-171450">
              <a:buFontTx/>
              <a:buChar char="-"/>
            </a:pPr>
            <a:r>
              <a:rPr lang="en-US" sz="1200" b="1" dirty="0" smtClean="0">
                <a:solidFill>
                  <a:schemeClr val="tx1"/>
                </a:solidFill>
              </a:rPr>
              <a:t>NAPTF</a:t>
            </a:r>
          </a:p>
          <a:p>
            <a:pPr marL="171450" indent="-171450">
              <a:buFontTx/>
              <a:buChar char="-"/>
            </a:pPr>
            <a:r>
              <a:rPr lang="en-US" sz="1200" b="1" dirty="0" smtClean="0">
                <a:solidFill>
                  <a:schemeClr val="tx1"/>
                </a:solidFill>
              </a:rPr>
              <a:t>NAPMRC</a:t>
            </a:r>
          </a:p>
          <a:p>
            <a:pPr marL="171450" indent="-171450">
              <a:buFontTx/>
              <a:buChar char="-"/>
            </a:pPr>
            <a:r>
              <a:rPr lang="en-US" sz="1200" b="1" dirty="0" smtClean="0">
                <a:solidFill>
                  <a:schemeClr val="tx1"/>
                </a:solidFill>
              </a:rPr>
              <a:t>Field Instrumentation &amp; Testing</a:t>
            </a:r>
          </a:p>
          <a:p>
            <a:pPr marL="171450" indent="-171450">
              <a:buFontTx/>
              <a:buChar char="-"/>
            </a:pPr>
            <a:r>
              <a:rPr lang="en-US" sz="1200" b="1" dirty="0" smtClean="0">
                <a:solidFill>
                  <a:schemeClr val="tx1"/>
                </a:solidFill>
              </a:rPr>
              <a:t>Advanced Materials</a:t>
            </a:r>
          </a:p>
          <a:p>
            <a:pPr marL="171450" indent="-171450">
              <a:buFontTx/>
              <a:buChar char="-"/>
            </a:pPr>
            <a:r>
              <a:rPr lang="en-US" sz="1200" b="1" dirty="0" smtClean="0">
                <a:solidFill>
                  <a:schemeClr val="tx1"/>
                </a:solidFill>
              </a:rPr>
              <a:t>Pavement Design &amp; Evaluation</a:t>
            </a:r>
          </a:p>
          <a:p>
            <a:pPr marL="171450" indent="-171450">
              <a:buFontTx/>
              <a:buChar char="-"/>
            </a:pPr>
            <a:r>
              <a:rPr lang="en-US" sz="1200" b="1" dirty="0" smtClean="0">
                <a:solidFill>
                  <a:schemeClr val="tx1"/>
                </a:solidFill>
              </a:rPr>
              <a:t>NDT Technology</a:t>
            </a:r>
          </a:p>
          <a:p>
            <a:pPr marL="171450" indent="-171450">
              <a:buFontTx/>
              <a:buChar char="-"/>
            </a:pPr>
            <a:r>
              <a:rPr lang="en-US" sz="1200" b="1" dirty="0" smtClean="0">
                <a:solidFill>
                  <a:schemeClr val="tx1"/>
                </a:solidFill>
              </a:rPr>
              <a:t>Software Program Development &amp; Support</a:t>
            </a:r>
          </a:p>
          <a:p>
            <a:pPr marL="171450" indent="-171450">
              <a:buFontTx/>
              <a:buChar char="-"/>
            </a:pPr>
            <a:r>
              <a:rPr lang="en-US" sz="1200" b="1" dirty="0" smtClean="0">
                <a:solidFill>
                  <a:schemeClr val="tx1"/>
                </a:solidFill>
              </a:rPr>
              <a:t>Extended Pavement Life</a:t>
            </a:r>
            <a:endParaRPr lang="en-US" sz="1200" b="1" dirty="0">
              <a:solidFill>
                <a:schemeClr val="tx1"/>
              </a:solidFill>
            </a:endParaRPr>
          </a:p>
        </p:txBody>
      </p:sp>
      <p:sp>
        <p:nvSpPr>
          <p:cNvPr id="8" name="TextBox 7"/>
          <p:cNvSpPr txBox="1"/>
          <p:nvPr/>
        </p:nvSpPr>
        <p:spPr bwMode="auto">
          <a:xfrm>
            <a:off x="5029200" y="3950456"/>
            <a:ext cx="2590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171450" indent="-171450">
              <a:buFontTx/>
              <a:buChar char="-"/>
            </a:pPr>
            <a:r>
              <a:rPr lang="en-US" sz="1200" b="1" dirty="0" smtClean="0">
                <a:solidFill>
                  <a:schemeClr val="tx1"/>
                </a:solidFill>
              </a:rPr>
              <a:t>Airport Environmental Research</a:t>
            </a:r>
          </a:p>
        </p:txBody>
      </p:sp>
      <p:sp>
        <p:nvSpPr>
          <p:cNvPr id="10" name="Rectangle 9"/>
          <p:cNvSpPr/>
          <p:nvPr/>
        </p:nvSpPr>
        <p:spPr bwMode="auto">
          <a:xfrm>
            <a:off x="147084" y="5181600"/>
            <a:ext cx="1676400" cy="228600"/>
          </a:xfrm>
          <a:prstGeom prst="rect">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4838700" y="3950455"/>
            <a:ext cx="2971800" cy="276999"/>
          </a:xfrm>
          <a:prstGeom prst="rect">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2" name="TextBox 11"/>
          <p:cNvSpPr txBox="1"/>
          <p:nvPr/>
        </p:nvSpPr>
        <p:spPr bwMode="auto">
          <a:xfrm>
            <a:off x="5257800" y="4648200"/>
            <a:ext cx="3733800" cy="11387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171450" indent="-171450">
              <a:buFont typeface="Wingdings" panose="05000000000000000000" pitchFamily="2" charset="2"/>
              <a:buChar char="Ø"/>
            </a:pPr>
            <a:r>
              <a:rPr lang="en-US" sz="1400" b="1" dirty="0" smtClean="0">
                <a:solidFill>
                  <a:schemeClr val="tx1"/>
                </a:solidFill>
              </a:rPr>
              <a:t>Report to Airport REDAC Sub-Committee 2x/year</a:t>
            </a:r>
          </a:p>
          <a:p>
            <a:pPr marL="171450" indent="-171450">
              <a:buFont typeface="Wingdings" panose="05000000000000000000" pitchFamily="2" charset="2"/>
              <a:buChar char="Ø"/>
            </a:pPr>
            <a:r>
              <a:rPr lang="en-US" sz="1400" b="1" dirty="0" smtClean="0">
                <a:solidFill>
                  <a:schemeClr val="tx1"/>
                </a:solidFill>
              </a:rPr>
              <a:t>Members review research requests from sponsor prior to start of research</a:t>
            </a:r>
          </a:p>
          <a:p>
            <a:pPr>
              <a:buFontTx/>
              <a:buNone/>
            </a:pPr>
            <a:endParaRPr lang="en-US" sz="1200" b="1" dirty="0">
              <a:solidFill>
                <a:schemeClr val="tx1"/>
              </a:solidFill>
            </a:endParaRPr>
          </a:p>
        </p:txBody>
      </p:sp>
    </p:spTree>
    <p:extLst>
      <p:ext uri="{BB962C8B-B14F-4D97-AF65-F5344CB8AC3E}">
        <p14:creationId xmlns:p14="http://schemas.microsoft.com/office/powerpoint/2010/main" val="4026458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472488" cy="609600"/>
          </a:xfrm>
        </p:spPr>
        <p:txBody>
          <a:bodyPr/>
          <a:lstStyle/>
          <a:p>
            <a:r>
              <a:rPr lang="en-US" sz="3200" dirty="0" smtClean="0"/>
              <a:t>Research Program Areas (RPAs)</a:t>
            </a:r>
            <a:endParaRPr lang="en-US" sz="3200" dirty="0"/>
          </a:p>
        </p:txBody>
      </p:sp>
      <p:sp>
        <p:nvSpPr>
          <p:cNvPr id="3" name="Content Placeholder 2"/>
          <p:cNvSpPr>
            <a:spLocks noGrp="1"/>
          </p:cNvSpPr>
          <p:nvPr>
            <p:ph idx="1"/>
          </p:nvPr>
        </p:nvSpPr>
        <p:spPr/>
        <p:txBody>
          <a:bodyPr/>
          <a:lstStyle/>
          <a:p>
            <a:r>
              <a:rPr lang="en-US" dirty="0">
                <a:solidFill>
                  <a:srgbClr val="1D2F68"/>
                </a:solidFill>
                <a:ea typeface="+mj-ea"/>
                <a:cs typeface="+mj-cs"/>
              </a:rPr>
              <a:t>S8. Airport Noise </a:t>
            </a:r>
            <a:r>
              <a:rPr lang="en-US" dirty="0" smtClean="0">
                <a:solidFill>
                  <a:srgbClr val="1D2F68"/>
                </a:solidFill>
                <a:ea typeface="+mj-ea"/>
                <a:cs typeface="+mj-cs"/>
              </a:rPr>
              <a:t>Programs</a:t>
            </a:r>
          </a:p>
          <a:p>
            <a:pPr lvl="1"/>
            <a:r>
              <a:rPr lang="en-US" sz="1800" b="0" dirty="0">
                <a:solidFill>
                  <a:srgbClr val="000000"/>
                </a:solidFill>
              </a:rPr>
              <a:t>Began with the FAA Airport Community Noise survey in </a:t>
            </a:r>
            <a:r>
              <a:rPr lang="en-US" sz="1800" b="0" dirty="0" smtClean="0">
                <a:solidFill>
                  <a:srgbClr val="000000"/>
                </a:solidFill>
              </a:rPr>
              <a:t>FY12.</a:t>
            </a:r>
            <a:endParaRPr lang="en-US" sz="1800" b="0" dirty="0">
              <a:solidFill>
                <a:srgbClr val="000000"/>
              </a:solidFill>
            </a:endParaRPr>
          </a:p>
          <a:p>
            <a:pPr lvl="1"/>
            <a:r>
              <a:rPr lang="en-US" altLang="en-US" sz="1800" b="0" dirty="0" smtClean="0">
                <a:solidFill>
                  <a:srgbClr val="000000"/>
                </a:solidFill>
              </a:rPr>
              <a:t>Follow </a:t>
            </a:r>
            <a:r>
              <a:rPr lang="en-US" altLang="en-US" sz="1800" b="0" dirty="0">
                <a:solidFill>
                  <a:srgbClr val="000000"/>
                </a:solidFill>
              </a:rPr>
              <a:t>on projects were needed to address possible policy implications</a:t>
            </a:r>
            <a:r>
              <a:rPr lang="en-US" altLang="en-US" sz="1800" b="0" dirty="0" smtClean="0">
                <a:solidFill>
                  <a:srgbClr val="000000"/>
                </a:solidFill>
              </a:rPr>
              <a:t>.</a:t>
            </a:r>
          </a:p>
          <a:p>
            <a:r>
              <a:rPr lang="en-US" dirty="0" smtClean="0">
                <a:solidFill>
                  <a:srgbClr val="1D2F68"/>
                </a:solidFill>
                <a:ea typeface="+mj-ea"/>
                <a:cs typeface="+mj-cs"/>
              </a:rPr>
              <a:t>E1</a:t>
            </a:r>
            <a:r>
              <a:rPr lang="en-US" dirty="0">
                <a:solidFill>
                  <a:srgbClr val="1D2F68"/>
                </a:solidFill>
                <a:ea typeface="+mj-ea"/>
                <a:cs typeface="+mj-cs"/>
              </a:rPr>
              <a:t>. </a:t>
            </a:r>
            <a:r>
              <a:rPr lang="en-US" dirty="0" smtClean="0">
                <a:solidFill>
                  <a:srgbClr val="1D2F68"/>
                </a:solidFill>
                <a:ea typeface="+mj-ea"/>
                <a:cs typeface="+mj-cs"/>
              </a:rPr>
              <a:t>Airport </a:t>
            </a:r>
            <a:r>
              <a:rPr lang="en-US" dirty="0">
                <a:solidFill>
                  <a:srgbClr val="1D2F68"/>
                </a:solidFill>
                <a:ea typeface="+mj-ea"/>
                <a:cs typeface="+mj-cs"/>
              </a:rPr>
              <a:t>Environmental </a:t>
            </a:r>
            <a:r>
              <a:rPr lang="en-US" dirty="0" smtClean="0">
                <a:solidFill>
                  <a:srgbClr val="1D2F68"/>
                </a:solidFill>
                <a:ea typeface="+mj-ea"/>
                <a:cs typeface="+mj-cs"/>
              </a:rPr>
              <a:t>Research</a:t>
            </a:r>
          </a:p>
          <a:p>
            <a:pPr lvl="1"/>
            <a:r>
              <a:rPr lang="en-US" sz="1800" b="0" dirty="0" smtClean="0">
                <a:solidFill>
                  <a:srgbClr val="000000"/>
                </a:solidFill>
              </a:rPr>
              <a:t>Began with funding request of $1M in FY 2016</a:t>
            </a:r>
          </a:p>
          <a:p>
            <a:pPr lvl="1"/>
            <a:r>
              <a:rPr lang="en-US" sz="1800" b="0" dirty="0" smtClean="0">
                <a:solidFill>
                  <a:srgbClr val="000000"/>
                </a:solidFill>
              </a:rPr>
              <a:t>Initiated </a:t>
            </a:r>
            <a:r>
              <a:rPr lang="en-US" sz="1800" b="0" dirty="0">
                <a:solidFill>
                  <a:srgbClr val="000000"/>
                </a:solidFill>
              </a:rPr>
              <a:t>5 projects in FY16 </a:t>
            </a:r>
            <a:endParaRPr lang="en-US" sz="1800" b="0" dirty="0" smtClean="0">
              <a:solidFill>
                <a:srgbClr val="000000"/>
              </a:solidFill>
            </a:endParaRPr>
          </a:p>
          <a:p>
            <a:endParaRPr lang="en-US" sz="2200" dirty="0" smtClean="0"/>
          </a:p>
          <a:p>
            <a:r>
              <a:rPr lang="en-US" sz="2200" dirty="0" smtClean="0"/>
              <a:t>Portfolio </a:t>
            </a:r>
            <a:r>
              <a:rPr lang="en-US" sz="2200" dirty="0"/>
              <a:t>Lead: Lauren Collins (Tech Center)</a:t>
            </a:r>
          </a:p>
          <a:p>
            <a:pPr lvl="1"/>
            <a:endParaRPr lang="en-US" sz="1800" b="0" dirty="0">
              <a:solidFill>
                <a:srgbClr val="000000"/>
              </a:solidFill>
            </a:endParaRPr>
          </a:p>
          <a:p>
            <a:endParaRPr lang="en-US" dirty="0">
              <a:solidFill>
                <a:srgbClr val="1D2F68"/>
              </a:solidFill>
              <a:ea typeface="+mj-ea"/>
              <a:cs typeface="+mj-cs"/>
            </a:endParaRPr>
          </a:p>
        </p:txBody>
      </p:sp>
      <p:sp>
        <p:nvSpPr>
          <p:cNvPr id="4" name="Slide Number Placeholder 3"/>
          <p:cNvSpPr>
            <a:spLocks noGrp="1"/>
          </p:cNvSpPr>
          <p:nvPr>
            <p:ph type="sldNum" sz="quarter" idx="4"/>
          </p:nvPr>
        </p:nvSpPr>
        <p:spPr/>
        <p:txBody>
          <a:bodyPr/>
          <a:lstStyle/>
          <a:p>
            <a:fld id="{74438B1A-AF1B-4C8B-993E-1BADE62A2451}" type="slidenum">
              <a:rPr lang="en-US" smtClean="0">
                <a:solidFill>
                  <a:srgbClr val="FFFFFF">
                    <a:lumMod val="65000"/>
                  </a:srgbClr>
                </a:solidFill>
              </a:rPr>
              <a:pPr/>
              <a:t>4</a:t>
            </a:fld>
            <a:endParaRPr lang="en-US" dirty="0">
              <a:solidFill>
                <a:srgbClr val="FFFFFF">
                  <a:lumMod val="65000"/>
                </a:srgbClr>
              </a:solidFill>
            </a:endParaRPr>
          </a:p>
        </p:txBody>
      </p:sp>
    </p:spTree>
    <p:extLst>
      <p:ext uri="{BB962C8B-B14F-4D97-AF65-F5344CB8AC3E}">
        <p14:creationId xmlns:p14="http://schemas.microsoft.com/office/powerpoint/2010/main" val="3858111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210" y="304800"/>
            <a:ext cx="8472488" cy="609600"/>
          </a:xfrm>
        </p:spPr>
        <p:txBody>
          <a:bodyPr/>
          <a:lstStyle/>
          <a:p>
            <a:r>
              <a:rPr lang="en-US" dirty="0" smtClean="0"/>
              <a:t>Airport Noise Research</a:t>
            </a:r>
            <a:endParaRPr lang="en-US"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24011929"/>
              </p:ext>
            </p:extLst>
          </p:nvPr>
        </p:nvGraphicFramePr>
        <p:xfrm>
          <a:off x="459592" y="3815507"/>
          <a:ext cx="8320106" cy="1747093"/>
        </p:xfrm>
        <a:graphic>
          <a:graphicData uri="http://schemas.openxmlformats.org/drawingml/2006/table">
            <a:tbl>
              <a:tblPr firstRow="1" bandRow="1">
                <a:tableStyleId>{21E4AEA4-8DFA-4A89-87EB-49C32662AFE0}</a:tableStyleId>
              </a:tblPr>
              <a:tblGrid>
                <a:gridCol w="2338310"/>
                <a:gridCol w="1495449"/>
                <a:gridCol w="1495449"/>
                <a:gridCol w="1495449"/>
                <a:gridCol w="1495449"/>
              </a:tblGrid>
              <a:tr h="416198">
                <a:tc>
                  <a:txBody>
                    <a:bodyPr/>
                    <a:lstStyle/>
                    <a:p>
                      <a:pPr algn="ctr"/>
                      <a:endParaRPr lang="en-US" sz="2100" dirty="0"/>
                    </a:p>
                  </a:txBody>
                  <a:tcPr marL="53009" marR="53009" marT="30480" marB="30480"/>
                </a:tc>
                <a:tc>
                  <a:txBody>
                    <a:bodyPr/>
                    <a:lstStyle/>
                    <a:p>
                      <a:pPr algn="ctr"/>
                      <a:r>
                        <a:rPr lang="en-US" sz="2100" dirty="0" smtClean="0"/>
                        <a:t>FY16</a:t>
                      </a:r>
                      <a:endParaRPr lang="en-US" sz="2100" dirty="0"/>
                    </a:p>
                  </a:txBody>
                  <a:tcPr marL="53009" marR="53009" marT="30480" marB="30480"/>
                </a:tc>
                <a:tc>
                  <a:txBody>
                    <a:bodyPr/>
                    <a:lstStyle/>
                    <a:p>
                      <a:pPr algn="ctr"/>
                      <a:r>
                        <a:rPr lang="en-US" sz="2100" dirty="0" smtClean="0"/>
                        <a:t>FY17</a:t>
                      </a:r>
                      <a:endParaRPr lang="en-US" sz="2100" dirty="0"/>
                    </a:p>
                  </a:txBody>
                  <a:tcPr marL="53009" marR="53009" marT="30480" marB="30480"/>
                </a:tc>
                <a:tc>
                  <a:txBody>
                    <a:bodyPr/>
                    <a:lstStyle/>
                    <a:p>
                      <a:pPr algn="ctr"/>
                      <a:r>
                        <a:rPr lang="en-US" sz="2100" dirty="0" smtClean="0"/>
                        <a:t>FY18</a:t>
                      </a:r>
                      <a:endParaRPr lang="en-US" sz="2100" dirty="0"/>
                    </a:p>
                  </a:txBody>
                  <a:tcPr marL="53009" marR="53009" marT="30480" marB="30480"/>
                </a:tc>
                <a:tc>
                  <a:txBody>
                    <a:bodyPr/>
                    <a:lstStyle/>
                    <a:p>
                      <a:pPr algn="ctr"/>
                      <a:r>
                        <a:rPr lang="en-US" sz="2100" dirty="0" smtClean="0"/>
                        <a:t>FY 19</a:t>
                      </a:r>
                      <a:endParaRPr lang="en-US" sz="2100" dirty="0"/>
                    </a:p>
                  </a:txBody>
                  <a:tcPr marL="53009" marR="53009" marT="30480" marB="30480"/>
                </a:tc>
              </a:tr>
              <a:tr h="1330895">
                <a:tc>
                  <a:txBody>
                    <a:bodyPr/>
                    <a:lstStyle/>
                    <a:p>
                      <a:pPr algn="l"/>
                      <a:r>
                        <a:rPr lang="en-US" sz="2100" dirty="0" smtClean="0"/>
                        <a:t>Aircraft Noise</a:t>
                      </a:r>
                      <a:r>
                        <a:rPr lang="en-US" sz="2100" baseline="0" dirty="0" smtClean="0"/>
                        <a:t> Annoyance &amp; Sleep Research</a:t>
                      </a:r>
                      <a:endParaRPr lang="en-US" sz="2100" dirty="0"/>
                    </a:p>
                  </a:txBody>
                  <a:tcPr marL="53009" marR="53009" marT="30480" marB="30480"/>
                </a:tc>
                <a:tc>
                  <a:txBody>
                    <a:bodyPr/>
                    <a:lstStyle/>
                    <a:p>
                      <a:pPr algn="ctr"/>
                      <a:r>
                        <a:rPr lang="en-US" sz="2100" dirty="0" smtClean="0"/>
                        <a:t>$0.75M</a:t>
                      </a:r>
                      <a:endParaRPr lang="en-US" sz="2100" dirty="0"/>
                    </a:p>
                  </a:txBody>
                  <a:tcPr marL="53009" marR="53009" marT="30480" marB="30480"/>
                </a:tc>
                <a:tc>
                  <a:txBody>
                    <a:bodyPr/>
                    <a:lstStyle/>
                    <a:p>
                      <a:pPr algn="ctr"/>
                      <a:r>
                        <a:rPr lang="en-US" sz="2100" dirty="0" smtClean="0"/>
                        <a:t>$0.90M</a:t>
                      </a:r>
                      <a:endParaRPr lang="en-US" sz="2100" dirty="0"/>
                    </a:p>
                  </a:txBody>
                  <a:tcPr marL="53009" marR="53009" marT="30480" marB="30480"/>
                </a:tc>
                <a:tc>
                  <a:txBody>
                    <a:bodyPr/>
                    <a:lstStyle/>
                    <a:p>
                      <a:pPr algn="ctr"/>
                      <a:r>
                        <a:rPr lang="en-US" sz="2100" dirty="0" smtClean="0"/>
                        <a:t>$1.4M</a:t>
                      </a:r>
                      <a:endParaRPr lang="en-US" sz="2100" dirty="0"/>
                    </a:p>
                  </a:txBody>
                  <a:tcPr marL="53009" marR="53009" marT="30480" marB="3048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smtClean="0">
                          <a:ln>
                            <a:noFill/>
                          </a:ln>
                          <a:solidFill>
                            <a:srgbClr val="000000"/>
                          </a:solidFill>
                          <a:effectLst/>
                          <a:uLnTx/>
                          <a:uFillTx/>
                          <a:latin typeface="+mn-lt"/>
                          <a:ea typeface="+mn-ea"/>
                          <a:cs typeface="+mn-cs"/>
                        </a:rPr>
                        <a:t>$1.35M</a:t>
                      </a:r>
                      <a:endParaRPr kumimoji="0" lang="en-US" sz="2100" b="0" i="0" u="none" strike="noStrike" kern="1200" cap="none" spc="0" normalizeH="0" baseline="0" noProof="0" dirty="0">
                        <a:ln>
                          <a:noFill/>
                        </a:ln>
                        <a:solidFill>
                          <a:srgbClr val="000000"/>
                        </a:solidFill>
                        <a:effectLst/>
                        <a:uLnTx/>
                        <a:uFillTx/>
                        <a:latin typeface="+mn-lt"/>
                        <a:ea typeface="+mn-ea"/>
                        <a:cs typeface="+mn-cs"/>
                      </a:endParaRPr>
                    </a:p>
                  </a:txBody>
                  <a:tcPr marL="53009" marR="53009" marT="30480" marB="30480"/>
                </a:tc>
              </a:tr>
            </a:tbl>
          </a:graphicData>
        </a:graphic>
      </p:graphicFrame>
      <p:sp>
        <p:nvSpPr>
          <p:cNvPr id="5" name="Content Placeholder 2"/>
          <p:cNvSpPr txBox="1">
            <a:spLocks/>
          </p:cNvSpPr>
          <p:nvPr/>
        </p:nvSpPr>
        <p:spPr bwMode="auto">
          <a:xfrm>
            <a:off x="220337" y="1143000"/>
            <a:ext cx="8618863" cy="2756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200" b="1">
                <a:solidFill>
                  <a:schemeClr val="tx1"/>
                </a:solidFill>
                <a:latin typeface="+mn-lt"/>
                <a:ea typeface="+mn-ea"/>
                <a:cs typeface="+mn-cs"/>
              </a:defRPr>
            </a:lvl1pPr>
            <a:lvl2pPr marL="742950" indent="-285750" algn="l" rtl="0" fontAlgn="base">
              <a:spcBef>
                <a:spcPct val="20000"/>
              </a:spcBef>
              <a:spcAft>
                <a:spcPct val="0"/>
              </a:spcAft>
              <a:buChar char="–"/>
              <a:defRPr sz="1800">
                <a:solidFill>
                  <a:schemeClr val="tx1"/>
                </a:solidFill>
                <a:latin typeface="+mn-lt"/>
              </a:defRPr>
            </a:lvl2pPr>
            <a:lvl3pPr marL="1143000" indent="-228600" algn="l" rtl="0" fontAlgn="base">
              <a:spcBef>
                <a:spcPct val="20000"/>
              </a:spcBef>
              <a:spcAft>
                <a:spcPct val="0"/>
              </a:spcAft>
              <a:buChar char="•"/>
              <a:defRPr sz="1800">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lvl="1" defTabSz="914400">
              <a:buClrTx/>
              <a:buSzTx/>
              <a:buFontTx/>
              <a:buChar char="–"/>
            </a:pPr>
            <a:r>
              <a:rPr lang="en-US" sz="2000" kern="0" dirty="0" smtClean="0">
                <a:solidFill>
                  <a:srgbClr val="000000"/>
                </a:solidFill>
              </a:rPr>
              <a:t>Collaborative effort among ARP, AEE and Tech Center</a:t>
            </a:r>
          </a:p>
          <a:p>
            <a:pPr lvl="1" defTabSz="914400">
              <a:buClrTx/>
              <a:buSzTx/>
              <a:buFontTx/>
              <a:buChar char="–"/>
            </a:pPr>
            <a:r>
              <a:rPr lang="en-US" sz="2000" kern="0" dirty="0" smtClean="0">
                <a:solidFill>
                  <a:srgbClr val="000000"/>
                </a:solidFill>
              </a:rPr>
              <a:t>Began with Community Noise Survey in FY12</a:t>
            </a:r>
          </a:p>
          <a:p>
            <a:pPr lvl="1" defTabSz="914400">
              <a:buClrTx/>
              <a:buSzTx/>
              <a:buFontTx/>
              <a:buChar char="–"/>
            </a:pPr>
            <a:r>
              <a:rPr lang="en-US" sz="2000" kern="0" dirty="0" smtClean="0">
                <a:solidFill>
                  <a:srgbClr val="000000"/>
                </a:solidFill>
              </a:rPr>
              <a:t>Details of program were included in Noise Research Update</a:t>
            </a:r>
          </a:p>
          <a:p>
            <a:pPr lvl="1" defTabSz="914400">
              <a:buClrTx/>
              <a:buSzTx/>
              <a:buFontTx/>
              <a:buChar char="–"/>
            </a:pPr>
            <a:endParaRPr lang="en-US" sz="1100" kern="0" dirty="0" smtClean="0">
              <a:solidFill>
                <a:srgbClr val="000000"/>
              </a:solidFill>
            </a:endParaRPr>
          </a:p>
          <a:p>
            <a:pPr defTabSz="914400">
              <a:buClrTx/>
              <a:buSzTx/>
              <a:buFontTx/>
              <a:buChar char="•"/>
            </a:pPr>
            <a:r>
              <a:rPr lang="en-US" sz="2400" b="0" kern="0" dirty="0" smtClean="0">
                <a:solidFill>
                  <a:srgbClr val="000000"/>
                </a:solidFill>
              </a:rPr>
              <a:t>Will transition program from aircraft noise annoyance to </a:t>
            </a:r>
            <a:r>
              <a:rPr lang="en-US" sz="2400" b="0" kern="0" dirty="0">
                <a:solidFill>
                  <a:srgbClr val="000000"/>
                </a:solidFill>
              </a:rPr>
              <a:t>n</a:t>
            </a:r>
            <a:r>
              <a:rPr lang="en-US" sz="2400" b="0" kern="0" dirty="0" smtClean="0">
                <a:solidFill>
                  <a:srgbClr val="000000"/>
                </a:solidFill>
              </a:rPr>
              <a:t>ational survey to quantify impacts of aviation noise on sleep</a:t>
            </a:r>
            <a:endParaRPr lang="en-US" sz="2700" b="0" kern="0" dirty="0">
              <a:solidFill>
                <a:srgbClr val="000000"/>
              </a:solidFill>
            </a:endParaRPr>
          </a:p>
        </p:txBody>
      </p:sp>
    </p:spTree>
    <p:extLst>
      <p:ext uri="{BB962C8B-B14F-4D97-AF65-F5344CB8AC3E}">
        <p14:creationId xmlns:p14="http://schemas.microsoft.com/office/powerpoint/2010/main" val="4046425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72488" cy="636013"/>
          </a:xfrm>
        </p:spPr>
        <p:txBody>
          <a:bodyPr/>
          <a:lstStyle/>
          <a:p>
            <a:r>
              <a:rPr lang="en-US" sz="3600" dirty="0" smtClean="0"/>
              <a:t/>
            </a:r>
            <a:br>
              <a:rPr lang="en-US" sz="3600" dirty="0" smtClean="0"/>
            </a:br>
            <a:r>
              <a:rPr lang="en-US" sz="3600" dirty="0" smtClean="0"/>
              <a:t/>
            </a:r>
            <a:br>
              <a:rPr lang="en-US" sz="3600" dirty="0" smtClean="0"/>
            </a:br>
            <a:r>
              <a:rPr lang="en-US" dirty="0" smtClean="0"/>
              <a:t>Airport </a:t>
            </a:r>
            <a:r>
              <a:rPr lang="en-US" dirty="0"/>
              <a:t>Environmental </a:t>
            </a:r>
            <a:r>
              <a:rPr lang="en-US" dirty="0" smtClean="0"/>
              <a:t>Research </a:t>
            </a:r>
            <a:r>
              <a:rPr lang="en-US" sz="3600" dirty="0" smtClean="0"/>
              <a:t/>
            </a:r>
            <a:br>
              <a:rPr lang="en-US" sz="3600" dirty="0" smtClean="0"/>
            </a:br>
            <a:r>
              <a:rPr lang="en-US" sz="3600" dirty="0"/>
              <a:t>	</a:t>
            </a:r>
            <a:br>
              <a:rPr lang="en-US" sz="3600" dirty="0"/>
            </a:br>
            <a:endParaRPr lang="en-US" sz="3600" dirty="0"/>
          </a:p>
        </p:txBody>
      </p:sp>
      <p:sp>
        <p:nvSpPr>
          <p:cNvPr id="3" name="Content Placeholder 2"/>
          <p:cNvSpPr>
            <a:spLocks noGrp="1"/>
          </p:cNvSpPr>
          <p:nvPr>
            <p:ph idx="1"/>
          </p:nvPr>
        </p:nvSpPr>
        <p:spPr>
          <a:xfrm>
            <a:off x="164645" y="1233889"/>
            <a:ext cx="8615054" cy="2576111"/>
          </a:xfrm>
        </p:spPr>
        <p:txBody>
          <a:bodyPr/>
          <a:lstStyle/>
          <a:p>
            <a:pPr lvl="1"/>
            <a:r>
              <a:rPr lang="en-US" sz="2000" dirty="0" smtClean="0"/>
              <a:t>Collaborative </a:t>
            </a:r>
            <a:r>
              <a:rPr lang="en-US" sz="2000" dirty="0"/>
              <a:t>effort among ARP, AEE and Tech Center</a:t>
            </a:r>
          </a:p>
          <a:p>
            <a:pPr lvl="1"/>
            <a:r>
              <a:rPr lang="en-US" sz="2000" dirty="0" smtClean="0"/>
              <a:t>Began with 5 projects with FY16 </a:t>
            </a:r>
            <a:r>
              <a:rPr lang="en-US" sz="2000" dirty="0"/>
              <a:t>funds</a:t>
            </a:r>
          </a:p>
          <a:p>
            <a:pPr lvl="1"/>
            <a:r>
              <a:rPr lang="en-US" sz="2000" dirty="0"/>
              <a:t>Developing </a:t>
            </a:r>
            <a:r>
              <a:rPr lang="en-US" sz="2000" dirty="0" smtClean="0"/>
              <a:t>10-Year research plan to guide efforts</a:t>
            </a:r>
          </a:p>
          <a:p>
            <a:pPr lvl="1"/>
            <a:endParaRPr lang="en-US" sz="2000" dirty="0"/>
          </a:p>
          <a:p>
            <a:r>
              <a:rPr lang="en-US" sz="2400" b="0" dirty="0"/>
              <a:t>Important funding source to develop environmental solutions to help airports and surrounding communities</a:t>
            </a:r>
          </a:p>
        </p:txBody>
      </p:sp>
      <p:graphicFrame>
        <p:nvGraphicFramePr>
          <p:cNvPr id="6" name="Table 5"/>
          <p:cNvGraphicFramePr>
            <a:graphicFrameLocks noGrp="1"/>
          </p:cNvGraphicFramePr>
          <p:nvPr>
            <p:extLst>
              <p:ext uri="{D42A27DB-BD31-4B8C-83A1-F6EECF244321}">
                <p14:modId xmlns:p14="http://schemas.microsoft.com/office/powerpoint/2010/main" val="3530717395"/>
              </p:ext>
            </p:extLst>
          </p:nvPr>
        </p:nvGraphicFramePr>
        <p:xfrm>
          <a:off x="243985" y="4148159"/>
          <a:ext cx="8320106" cy="1407160"/>
        </p:xfrm>
        <a:graphic>
          <a:graphicData uri="http://schemas.openxmlformats.org/drawingml/2006/table">
            <a:tbl>
              <a:tblPr firstRow="1" bandRow="1">
                <a:tableStyleId>{21E4AEA4-8DFA-4A89-87EB-49C32662AFE0}</a:tableStyleId>
              </a:tblPr>
              <a:tblGrid>
                <a:gridCol w="2338310"/>
                <a:gridCol w="1495449"/>
                <a:gridCol w="1495449"/>
                <a:gridCol w="1495449"/>
                <a:gridCol w="1495449"/>
              </a:tblGrid>
              <a:tr h="386080">
                <a:tc>
                  <a:txBody>
                    <a:bodyPr/>
                    <a:lstStyle/>
                    <a:p>
                      <a:pPr algn="ctr"/>
                      <a:endParaRPr lang="en-US" sz="2100" dirty="0"/>
                    </a:p>
                  </a:txBody>
                  <a:tcPr marL="53009" marR="53009" marT="30480" marB="30480"/>
                </a:tc>
                <a:tc>
                  <a:txBody>
                    <a:bodyPr/>
                    <a:lstStyle/>
                    <a:p>
                      <a:pPr algn="ctr"/>
                      <a:r>
                        <a:rPr lang="en-US" sz="2100" dirty="0" smtClean="0"/>
                        <a:t>FY16</a:t>
                      </a:r>
                      <a:endParaRPr lang="en-US" sz="2100" dirty="0"/>
                    </a:p>
                  </a:txBody>
                  <a:tcPr marL="53009" marR="53009" marT="30480" marB="30480"/>
                </a:tc>
                <a:tc>
                  <a:txBody>
                    <a:bodyPr/>
                    <a:lstStyle/>
                    <a:p>
                      <a:pPr algn="ctr"/>
                      <a:r>
                        <a:rPr lang="en-US" sz="2100" dirty="0" smtClean="0"/>
                        <a:t>FY17</a:t>
                      </a:r>
                      <a:endParaRPr lang="en-US" sz="2100" dirty="0"/>
                    </a:p>
                  </a:txBody>
                  <a:tcPr marL="53009" marR="53009" marT="30480" marB="30480"/>
                </a:tc>
                <a:tc>
                  <a:txBody>
                    <a:bodyPr/>
                    <a:lstStyle/>
                    <a:p>
                      <a:pPr algn="ctr"/>
                      <a:r>
                        <a:rPr lang="en-US" sz="2100" dirty="0" smtClean="0"/>
                        <a:t>FY18</a:t>
                      </a:r>
                      <a:endParaRPr lang="en-US" sz="2100" dirty="0"/>
                    </a:p>
                  </a:txBody>
                  <a:tcPr marL="53009" marR="53009" marT="30480" marB="30480"/>
                </a:tc>
                <a:tc>
                  <a:txBody>
                    <a:bodyPr/>
                    <a:lstStyle/>
                    <a:p>
                      <a:pPr algn="ctr"/>
                      <a:r>
                        <a:rPr lang="en-US" sz="2100" dirty="0" smtClean="0"/>
                        <a:t>FY19</a:t>
                      </a:r>
                      <a:endParaRPr lang="en-US" sz="2100" dirty="0"/>
                    </a:p>
                  </a:txBody>
                  <a:tcPr marL="53009" marR="53009" marT="30480" marB="30480"/>
                </a:tc>
              </a:tr>
              <a:tr h="711200">
                <a:tc>
                  <a:txBody>
                    <a:bodyPr/>
                    <a:lstStyle/>
                    <a:p>
                      <a:pPr algn="l"/>
                      <a:r>
                        <a:rPr lang="en-US" sz="2100" dirty="0" smtClean="0"/>
                        <a:t>Airport Environmental Research</a:t>
                      </a:r>
                      <a:endParaRPr lang="en-US" sz="2100" dirty="0"/>
                    </a:p>
                  </a:txBody>
                  <a:tcPr marL="53009" marR="53009" marT="30480" marB="30480"/>
                </a:tc>
                <a:tc>
                  <a:txBody>
                    <a:bodyPr/>
                    <a:lstStyle/>
                    <a:p>
                      <a:pPr algn="ctr"/>
                      <a:r>
                        <a:rPr lang="en-US" sz="2100" dirty="0" smtClean="0"/>
                        <a:t>$1.0M</a:t>
                      </a:r>
                      <a:endParaRPr lang="en-US" sz="2100" dirty="0"/>
                    </a:p>
                  </a:txBody>
                  <a:tcPr marL="53009" marR="53009" marT="30480" marB="30480"/>
                </a:tc>
                <a:tc>
                  <a:txBody>
                    <a:bodyPr/>
                    <a:lstStyle/>
                    <a:p>
                      <a:pPr algn="ctr"/>
                      <a:r>
                        <a:rPr lang="en-US" sz="2100" dirty="0" smtClean="0"/>
                        <a:t>$1.0M</a:t>
                      </a:r>
                      <a:endParaRPr lang="en-US" sz="2100" dirty="0"/>
                    </a:p>
                  </a:txBody>
                  <a:tcPr marL="53009" marR="53009" marT="30480" marB="30480"/>
                </a:tc>
                <a:tc>
                  <a:txBody>
                    <a:bodyPr/>
                    <a:lstStyle/>
                    <a:p>
                      <a:pPr algn="ctr"/>
                      <a:r>
                        <a:rPr lang="en-US" sz="2100" dirty="0" smtClean="0"/>
                        <a:t>$1.1M</a:t>
                      </a:r>
                      <a:endParaRPr lang="en-US" sz="2100" dirty="0"/>
                    </a:p>
                  </a:txBody>
                  <a:tcPr marL="53009" marR="53009" marT="30480" marB="3048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smtClean="0">
                          <a:ln>
                            <a:noFill/>
                          </a:ln>
                          <a:solidFill>
                            <a:srgbClr val="000000"/>
                          </a:solidFill>
                          <a:effectLst/>
                          <a:uLnTx/>
                          <a:uFillTx/>
                          <a:latin typeface="+mn-lt"/>
                          <a:ea typeface="+mn-ea"/>
                          <a:cs typeface="+mn-cs"/>
                        </a:rPr>
                        <a:t>$1.2M</a:t>
                      </a:r>
                    </a:p>
                    <a:p>
                      <a:pPr algn="ctr"/>
                      <a:endParaRPr lang="en-US" sz="1600" i="1" dirty="0" smtClean="0"/>
                    </a:p>
                  </a:txBody>
                  <a:tcPr marL="53009" marR="53009" marT="30480" marB="30480"/>
                </a:tc>
              </a:tr>
            </a:tbl>
          </a:graphicData>
        </a:graphic>
      </p:graphicFrame>
    </p:spTree>
    <p:extLst>
      <p:ext uri="{BB962C8B-B14F-4D97-AF65-F5344CB8AC3E}">
        <p14:creationId xmlns:p14="http://schemas.microsoft.com/office/powerpoint/2010/main" val="3770789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Airport Environmental Research</a:t>
            </a:r>
            <a:endParaRPr lang="en-US" sz="3600" dirty="0"/>
          </a:p>
        </p:txBody>
      </p:sp>
      <p:sp>
        <p:nvSpPr>
          <p:cNvPr id="3" name="Content Placeholder 2"/>
          <p:cNvSpPr>
            <a:spLocks noGrp="1"/>
          </p:cNvSpPr>
          <p:nvPr>
            <p:ph idx="1"/>
          </p:nvPr>
        </p:nvSpPr>
        <p:spPr/>
        <p:txBody>
          <a:bodyPr/>
          <a:lstStyle/>
          <a:p>
            <a:pPr>
              <a:spcAft>
                <a:spcPts val="600"/>
              </a:spcAft>
            </a:pPr>
            <a:r>
              <a:rPr lang="en-US" sz="2000" b="0" dirty="0" smtClean="0">
                <a:latin typeface="+mj-lt"/>
              </a:rPr>
              <a:t>Extends model </a:t>
            </a:r>
            <a:r>
              <a:rPr lang="en-US" sz="2000" b="0" dirty="0">
                <a:latin typeface="+mj-lt"/>
              </a:rPr>
              <a:t>of airport technology research programs on pavement and airport safety to improve </a:t>
            </a:r>
            <a:r>
              <a:rPr lang="en-US" sz="2000" b="0" dirty="0" smtClean="0">
                <a:latin typeface="+mj-lt"/>
              </a:rPr>
              <a:t>performance </a:t>
            </a:r>
            <a:r>
              <a:rPr lang="en-US" sz="2000" b="0" dirty="0">
                <a:latin typeface="+mj-lt"/>
              </a:rPr>
              <a:t>of airports in reducing </a:t>
            </a:r>
            <a:r>
              <a:rPr lang="en-US" sz="2000" b="0" dirty="0" smtClean="0">
                <a:latin typeface="+mj-lt"/>
              </a:rPr>
              <a:t>environmental </a:t>
            </a:r>
            <a:r>
              <a:rPr lang="en-US" sz="2000" b="0" dirty="0">
                <a:latin typeface="+mj-lt"/>
              </a:rPr>
              <a:t>impacts while responding to community needs for transportation services</a:t>
            </a:r>
          </a:p>
          <a:p>
            <a:pPr>
              <a:spcAft>
                <a:spcPts val="600"/>
              </a:spcAft>
            </a:pPr>
            <a:r>
              <a:rPr lang="en-US" sz="2000" b="0" dirty="0" smtClean="0"/>
              <a:t>Follows collaborative </a:t>
            </a:r>
            <a:r>
              <a:rPr lang="en-US" sz="2000" b="0" dirty="0"/>
              <a:t>model used for community noise survey - coordinated effort among Office of Airports, Tech Center, and Office of Environment and </a:t>
            </a:r>
            <a:r>
              <a:rPr lang="en-US" sz="2000" b="0" dirty="0" smtClean="0"/>
              <a:t>Energy</a:t>
            </a:r>
            <a:endParaRPr lang="en-US" sz="2000" b="0" dirty="0">
              <a:latin typeface="+mj-lt"/>
            </a:endParaRPr>
          </a:p>
          <a:p>
            <a:pPr>
              <a:spcAft>
                <a:spcPts val="600"/>
              </a:spcAft>
            </a:pPr>
            <a:r>
              <a:rPr lang="en-US" sz="2000" b="0" dirty="0">
                <a:latin typeface="+mj-lt"/>
              </a:rPr>
              <a:t>Initiated with five projects using FY16 funding </a:t>
            </a:r>
            <a:endParaRPr lang="en-US" sz="2000" b="0" dirty="0" smtClean="0">
              <a:latin typeface="+mj-lt"/>
            </a:endParaRPr>
          </a:p>
          <a:p>
            <a:pPr>
              <a:spcAft>
                <a:spcPts val="600"/>
              </a:spcAft>
            </a:pPr>
            <a:r>
              <a:rPr lang="en-US" sz="2000" b="0" dirty="0" smtClean="0">
                <a:latin typeface="+mj-lt"/>
              </a:rPr>
              <a:t>Each project has a technical lead from ARP and AEE</a:t>
            </a:r>
            <a:endParaRPr lang="en-US" sz="2000" b="0" dirty="0">
              <a:latin typeface="+mj-lt"/>
            </a:endParaRPr>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chemeClr val="bg1"/>
                </a:solidFill>
              </a:rPr>
              <a:pPr/>
              <a:t>7</a:t>
            </a:fld>
            <a:endParaRPr lang="en-US" dirty="0">
              <a:solidFill>
                <a:schemeClr val="bg1"/>
              </a:solidFill>
            </a:endParaRPr>
          </a:p>
        </p:txBody>
      </p:sp>
    </p:spTree>
    <p:extLst>
      <p:ext uri="{BB962C8B-B14F-4D97-AF65-F5344CB8AC3E}">
        <p14:creationId xmlns:p14="http://schemas.microsoft.com/office/powerpoint/2010/main" val="684836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85082" y="414157"/>
            <a:ext cx="8472488" cy="609600"/>
          </a:xfrm>
        </p:spPr>
        <p:txBody>
          <a:bodyPr/>
          <a:lstStyle/>
          <a:p>
            <a:r>
              <a:rPr lang="en-US" sz="3200" dirty="0" smtClean="0"/>
              <a:t>Framework for Research Program</a:t>
            </a:r>
            <a:br>
              <a:rPr lang="en-US" sz="3200" dirty="0" smtClean="0"/>
            </a:br>
            <a:r>
              <a:rPr lang="en-US" sz="1200" dirty="0" smtClean="0"/>
              <a:t/>
            </a:r>
            <a:br>
              <a:rPr lang="en-US" sz="1200" dirty="0" smtClean="0"/>
            </a:br>
            <a:r>
              <a:rPr lang="en-US" sz="2000" dirty="0" smtClean="0">
                <a:solidFill>
                  <a:schemeClr val="accent4">
                    <a:lumMod val="75000"/>
                    <a:lumOff val="25000"/>
                  </a:schemeClr>
                </a:solidFill>
              </a:rPr>
              <a:t>Introduction</a:t>
            </a:r>
            <a:endParaRPr lang="en-US" dirty="0">
              <a:solidFill>
                <a:schemeClr val="accent4">
                  <a:lumMod val="75000"/>
                  <a:lumOff val="25000"/>
                </a:schemeClr>
              </a:solidFill>
            </a:endParaRPr>
          </a:p>
        </p:txBody>
      </p:sp>
      <p:sp>
        <p:nvSpPr>
          <p:cNvPr id="80899" name="Rectangle 3"/>
          <p:cNvSpPr>
            <a:spLocks noGrp="1" noChangeArrowheads="1"/>
          </p:cNvSpPr>
          <p:nvPr>
            <p:ph idx="1"/>
          </p:nvPr>
        </p:nvSpPr>
        <p:spPr>
          <a:xfrm>
            <a:off x="261257" y="1255596"/>
            <a:ext cx="4397829" cy="4239513"/>
          </a:xfrm>
        </p:spPr>
        <p:txBody>
          <a:bodyPr/>
          <a:lstStyle/>
          <a:p>
            <a:r>
              <a:rPr lang="en-US" sz="1600" b="0" dirty="0" smtClean="0"/>
              <a:t>ARP </a:t>
            </a:r>
            <a:r>
              <a:rPr lang="en-US" sz="1600" b="0" dirty="0"/>
              <a:t>is committed to </a:t>
            </a:r>
            <a:r>
              <a:rPr lang="en-US" sz="1600" b="0" dirty="0" smtClean="0"/>
              <a:t>a research program that:</a:t>
            </a:r>
          </a:p>
          <a:p>
            <a:pPr lvl="1"/>
            <a:r>
              <a:rPr lang="en-US" sz="1400" b="0" dirty="0" smtClean="0"/>
              <a:t>Informs a sustainable</a:t>
            </a:r>
            <a:r>
              <a:rPr lang="en-US" sz="1400" b="0" dirty="0"/>
              <a:t>, smart growth strategy for US airports </a:t>
            </a:r>
            <a:endParaRPr lang="en-US" sz="1400" b="0" dirty="0" smtClean="0"/>
          </a:p>
          <a:p>
            <a:pPr lvl="1"/>
            <a:r>
              <a:rPr lang="en-US" sz="1400" b="0" dirty="0" smtClean="0"/>
              <a:t>Enhances incorporation of technology and data synthesis in the interest of efficient </a:t>
            </a:r>
            <a:r>
              <a:rPr lang="en-US" sz="1400" b="0" dirty="0"/>
              <a:t>airport </a:t>
            </a:r>
            <a:r>
              <a:rPr lang="en-US" sz="1400" b="0" dirty="0" smtClean="0"/>
              <a:t>development </a:t>
            </a:r>
          </a:p>
          <a:p>
            <a:pPr lvl="1"/>
            <a:r>
              <a:rPr lang="en-US" sz="1400" dirty="0" smtClean="0"/>
              <a:t>Prioritizes practical research with </a:t>
            </a:r>
            <a:br>
              <a:rPr lang="en-US" sz="1400" dirty="0" smtClean="0"/>
            </a:br>
            <a:r>
              <a:rPr lang="en-US" sz="1400" dirty="0" smtClean="0"/>
              <a:t>results that can be of direct use to the airport industry</a:t>
            </a:r>
            <a:endParaRPr lang="en-US" sz="1400" b="0" dirty="0" smtClean="0"/>
          </a:p>
          <a:p>
            <a:pPr lvl="0"/>
            <a:r>
              <a:rPr lang="en-US" sz="1600" b="0" dirty="0" smtClean="0"/>
              <a:t>Purpose </a:t>
            </a:r>
            <a:r>
              <a:rPr lang="en-US" sz="1600" b="0" dirty="0"/>
              <a:t>of the Environmental and Planning Research </a:t>
            </a:r>
            <a:r>
              <a:rPr lang="en-US" sz="1600" b="0" dirty="0" smtClean="0"/>
              <a:t>Program:</a:t>
            </a:r>
          </a:p>
          <a:p>
            <a:pPr lvl="1"/>
            <a:r>
              <a:rPr lang="en-US" sz="1400" b="0" dirty="0"/>
              <a:t>Ensure concepts and ideas for planning and environment are effectively integrated into the airport community through application of modern tools and </a:t>
            </a:r>
            <a:r>
              <a:rPr lang="en-US" sz="1400" b="0" dirty="0" smtClean="0"/>
              <a:t>processes</a:t>
            </a:r>
          </a:p>
          <a:p>
            <a:pPr lvl="1"/>
            <a:r>
              <a:rPr lang="en-US" sz="1400" b="0" dirty="0" smtClean="0"/>
              <a:t>Improve </a:t>
            </a:r>
            <a:r>
              <a:rPr lang="en-US" sz="1400" b="0" dirty="0"/>
              <a:t>the performance of airports in reducing their environmental impacts while responding to community needs for transportation services</a:t>
            </a:r>
          </a:p>
          <a:p>
            <a:pPr lvl="0"/>
            <a:endParaRPr lang="en-US" sz="1600" b="0" dirty="0"/>
          </a:p>
          <a:p>
            <a:endParaRPr lang="en-US" sz="1800" b="0" dirty="0" smtClean="0"/>
          </a:p>
          <a:p>
            <a:endParaRPr lang="en-US" sz="1600" b="0" dirty="0" smtClean="0"/>
          </a:p>
        </p:txBody>
      </p:sp>
      <p:sp>
        <p:nvSpPr>
          <p:cNvPr id="4" name="Slide Number Placeholder 5"/>
          <p:cNvSpPr>
            <a:spLocks noGrp="1"/>
          </p:cNvSpPr>
          <p:nvPr>
            <p:ph type="sldNum" sz="quarter" idx="4"/>
          </p:nvPr>
        </p:nvSpPr>
        <p:spPr>
          <a:xfrm>
            <a:off x="6636504" y="6248400"/>
            <a:ext cx="1905000" cy="457200"/>
          </a:xfrm>
        </p:spPr>
        <p:txBody>
          <a:bodyPr/>
          <a:lstStyle/>
          <a:p>
            <a:fld id="{B3B1794D-CE01-4982-8A1C-98D478D9AB49}" type="slidenum">
              <a:rPr lang="en-US">
                <a:solidFill>
                  <a:srgbClr val="FFFFFF">
                    <a:lumMod val="65000"/>
                  </a:srgbClr>
                </a:solidFill>
              </a:rPr>
              <a:pPr/>
              <a:t>8</a:t>
            </a:fld>
            <a:endParaRPr lang="en-US">
              <a:solidFill>
                <a:srgbClr val="FFFFFF">
                  <a:lumMod val="65000"/>
                </a:srgbClr>
              </a:solidFill>
            </a:endParaRPr>
          </a:p>
        </p:txBody>
      </p:sp>
      <p:graphicFrame>
        <p:nvGraphicFramePr>
          <p:cNvPr id="2" name="Diagram 1"/>
          <p:cNvGraphicFramePr/>
          <p:nvPr>
            <p:extLst>
              <p:ext uri="{D42A27DB-BD31-4B8C-83A1-F6EECF244321}">
                <p14:modId xmlns:p14="http://schemas.microsoft.com/office/powerpoint/2010/main" val="2921855516"/>
              </p:ext>
            </p:extLst>
          </p:nvPr>
        </p:nvGraphicFramePr>
        <p:xfrm>
          <a:off x="4343400" y="990600"/>
          <a:ext cx="4580710" cy="40233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3665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36742" y="152400"/>
            <a:ext cx="893105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32" tIns="45610" rIns="91232" bIns="45610" numCol="1" anchor="ctr" anchorCtr="0" compatLnSpc="1">
            <a:prstTxWarp prst="textNoShape">
              <a:avLst/>
            </a:prstTxWarp>
          </a:bodyPr>
          <a:lstStyle>
            <a:lvl1pPr algn="l" rtl="0" fontAlgn="base">
              <a:spcBef>
                <a:spcPct val="0"/>
              </a:spcBef>
              <a:spcAft>
                <a:spcPct val="0"/>
              </a:spcAft>
              <a:defRPr sz="4600" b="1">
                <a:solidFill>
                  <a:srgbClr val="1D2F68"/>
                </a:solidFill>
                <a:latin typeface="+mj-lt"/>
                <a:ea typeface="+mj-ea"/>
                <a:cs typeface="+mj-cs"/>
              </a:defRPr>
            </a:lvl1pPr>
            <a:lvl2pPr algn="l" rtl="0" fontAlgn="base">
              <a:spcBef>
                <a:spcPct val="0"/>
              </a:spcBef>
              <a:spcAft>
                <a:spcPct val="0"/>
              </a:spcAft>
              <a:defRPr sz="6500" b="1">
                <a:solidFill>
                  <a:srgbClr val="1D2F68"/>
                </a:solidFill>
                <a:latin typeface="Arial" charset="0"/>
              </a:defRPr>
            </a:lvl2pPr>
            <a:lvl3pPr algn="l" rtl="0" fontAlgn="base">
              <a:spcBef>
                <a:spcPct val="0"/>
              </a:spcBef>
              <a:spcAft>
                <a:spcPct val="0"/>
              </a:spcAft>
              <a:defRPr sz="6500" b="1">
                <a:solidFill>
                  <a:srgbClr val="1D2F68"/>
                </a:solidFill>
                <a:latin typeface="Arial" charset="0"/>
              </a:defRPr>
            </a:lvl3pPr>
            <a:lvl4pPr algn="l" rtl="0" fontAlgn="base">
              <a:spcBef>
                <a:spcPct val="0"/>
              </a:spcBef>
              <a:spcAft>
                <a:spcPct val="0"/>
              </a:spcAft>
              <a:defRPr sz="6500" b="1">
                <a:solidFill>
                  <a:srgbClr val="1D2F68"/>
                </a:solidFill>
                <a:latin typeface="Arial" charset="0"/>
              </a:defRPr>
            </a:lvl4pPr>
            <a:lvl5pPr algn="l" rtl="0" fontAlgn="base">
              <a:spcBef>
                <a:spcPct val="0"/>
              </a:spcBef>
              <a:spcAft>
                <a:spcPct val="0"/>
              </a:spcAft>
              <a:defRPr sz="6500" b="1">
                <a:solidFill>
                  <a:srgbClr val="1D2F68"/>
                </a:solidFill>
                <a:latin typeface="Arial" charset="0"/>
              </a:defRPr>
            </a:lvl5pPr>
            <a:lvl6pPr marL="743352" algn="l" rtl="0" fontAlgn="base">
              <a:spcBef>
                <a:spcPct val="0"/>
              </a:spcBef>
              <a:spcAft>
                <a:spcPct val="0"/>
              </a:spcAft>
              <a:defRPr sz="6500" b="1">
                <a:solidFill>
                  <a:srgbClr val="1D2F68"/>
                </a:solidFill>
                <a:latin typeface="Arial" charset="0"/>
              </a:defRPr>
            </a:lvl6pPr>
            <a:lvl7pPr marL="1486697" algn="l" rtl="0" fontAlgn="base">
              <a:spcBef>
                <a:spcPct val="0"/>
              </a:spcBef>
              <a:spcAft>
                <a:spcPct val="0"/>
              </a:spcAft>
              <a:defRPr sz="6500" b="1">
                <a:solidFill>
                  <a:srgbClr val="1D2F68"/>
                </a:solidFill>
                <a:latin typeface="Arial" charset="0"/>
              </a:defRPr>
            </a:lvl7pPr>
            <a:lvl8pPr marL="2230045" algn="l" rtl="0" fontAlgn="base">
              <a:spcBef>
                <a:spcPct val="0"/>
              </a:spcBef>
              <a:spcAft>
                <a:spcPct val="0"/>
              </a:spcAft>
              <a:defRPr sz="6500" b="1">
                <a:solidFill>
                  <a:srgbClr val="1D2F68"/>
                </a:solidFill>
                <a:latin typeface="Arial" charset="0"/>
              </a:defRPr>
            </a:lvl8pPr>
            <a:lvl9pPr marL="2973393" algn="l" rtl="0" fontAlgn="base">
              <a:spcBef>
                <a:spcPct val="0"/>
              </a:spcBef>
              <a:spcAft>
                <a:spcPct val="0"/>
              </a:spcAft>
              <a:defRPr sz="6500" b="1">
                <a:solidFill>
                  <a:srgbClr val="1D2F68"/>
                </a:solidFill>
                <a:latin typeface="Arial" charset="0"/>
              </a:defRPr>
            </a:lvl9pPr>
          </a:lstStyle>
          <a:p>
            <a:pPr defTabSz="561102">
              <a:buClrTx/>
              <a:buSzTx/>
            </a:pPr>
            <a:r>
              <a:rPr lang="en-US" sz="2900" dirty="0"/>
              <a:t>Airport Environmental Research Topic </a:t>
            </a:r>
            <a:r>
              <a:rPr lang="en-US" sz="2900" dirty="0" smtClean="0"/>
              <a:t>Areas</a:t>
            </a:r>
            <a:endParaRPr lang="en-US" kern="0" dirty="0"/>
          </a:p>
        </p:txBody>
      </p:sp>
      <p:sp>
        <p:nvSpPr>
          <p:cNvPr id="7" name="Slide Number Placeholder 3"/>
          <p:cNvSpPr>
            <a:spLocks noGrp="1"/>
          </p:cNvSpPr>
          <p:nvPr>
            <p:ph type="sldNum" sz="quarter" idx="12"/>
          </p:nvPr>
        </p:nvSpPr>
        <p:spPr>
          <a:xfrm>
            <a:off x="6636504" y="6248400"/>
            <a:ext cx="1905000" cy="457200"/>
          </a:xfrm>
        </p:spPr>
        <p:txBody>
          <a:bodyPr/>
          <a:lstStyle/>
          <a:p>
            <a:fld id="{78D3ABA1-EA94-43C0-B992-7CBCC31144F1}" type="slidenum">
              <a:rPr lang="en-US" smtClean="0">
                <a:solidFill>
                  <a:srgbClr val="FFFFFF"/>
                </a:solidFill>
              </a:rPr>
              <a:pPr/>
              <a:t>9</a:t>
            </a:fld>
            <a:endParaRPr lang="en-US" dirty="0">
              <a:solidFill>
                <a:srgbClr val="FFFFFF"/>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211" t="10523" r="781" b="11917"/>
          <a:stretch/>
        </p:blipFill>
        <p:spPr bwMode="auto">
          <a:xfrm>
            <a:off x="174720" y="1066800"/>
            <a:ext cx="8875503"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9531251"/>
      </p:ext>
    </p:extLst>
  </p:cSld>
  <p:clrMapOvr>
    <a:masterClrMapping/>
  </p:clrMapOvr>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D07987C-4AFC-4DBC-9E46-D04279D624FB}"/>
</file>

<file path=customXml/itemProps2.xml><?xml version="1.0" encoding="utf-8"?>
<ds:datastoreItem xmlns:ds="http://schemas.openxmlformats.org/officeDocument/2006/customXml" ds:itemID="{9963C6D3-4B77-4DCC-A5DF-ADCAB24D7F38}"/>
</file>

<file path=customXml/itemProps3.xml><?xml version="1.0" encoding="utf-8"?>
<ds:datastoreItem xmlns:ds="http://schemas.openxmlformats.org/officeDocument/2006/customXml" ds:itemID="{F4BC019E-A503-4CE9-84E0-5D343CF1AD12}"/>
</file>

<file path=docProps/app.xml><?xml version="1.0" encoding="utf-8"?>
<Properties xmlns="http://schemas.openxmlformats.org/officeDocument/2006/extended-properties" xmlns:vt="http://schemas.openxmlformats.org/officeDocument/2006/docPropsVTypes">
  <Template/>
  <TotalTime>14659</TotalTime>
  <Words>1745</Words>
  <Application>Microsoft Office PowerPoint</Application>
  <PresentationFormat>On-screen Show (4:3)</PresentationFormat>
  <Paragraphs>221</Paragraphs>
  <Slides>18</Slides>
  <Notes>7</Notes>
  <HiddenSlides>0</HiddenSlides>
  <MMClips>0</MMClips>
  <ScaleCrop>false</ScaleCrop>
  <HeadingPairs>
    <vt:vector size="6" baseType="variant">
      <vt:variant>
        <vt:lpstr>Theme</vt:lpstr>
      </vt:variant>
      <vt:variant>
        <vt:i4>12</vt:i4>
      </vt:variant>
      <vt:variant>
        <vt:lpstr>Embedded OLE Servers</vt:lpstr>
      </vt:variant>
      <vt:variant>
        <vt:i4>1</vt:i4>
      </vt:variant>
      <vt:variant>
        <vt:lpstr>Slide Titles</vt:lpstr>
      </vt:variant>
      <vt:variant>
        <vt:i4>18</vt:i4>
      </vt:variant>
    </vt:vector>
  </HeadingPairs>
  <TitlesOfParts>
    <vt:vector size="31" baseType="lpstr">
      <vt:lpstr>1_Custom Design</vt:lpstr>
      <vt:lpstr>5_Custom Design</vt:lpstr>
      <vt:lpstr>4_Custom Design</vt:lpstr>
      <vt:lpstr>6_Custom Design</vt:lpstr>
      <vt:lpstr>7_Custom Design</vt:lpstr>
      <vt:lpstr>2_Custom Design</vt:lpstr>
      <vt:lpstr>3_Custom Design</vt:lpstr>
      <vt:lpstr>8_Custom Design</vt:lpstr>
      <vt:lpstr>9_Custom Design</vt:lpstr>
      <vt:lpstr>10_Custom Design</vt:lpstr>
      <vt:lpstr>11_Custom Design</vt:lpstr>
      <vt:lpstr>12_Custom Design</vt:lpstr>
      <vt:lpstr>Worksheet</vt:lpstr>
      <vt:lpstr> Environmental Research  under the Airport Technical Research (ATR) Program  </vt:lpstr>
      <vt:lpstr>Airport Technology Research</vt:lpstr>
      <vt:lpstr>Airport Technology Research</vt:lpstr>
      <vt:lpstr>Research Program Areas (RPAs)</vt:lpstr>
      <vt:lpstr>Airport Noise Research</vt:lpstr>
      <vt:lpstr>  Airport Environmental Research    </vt:lpstr>
      <vt:lpstr>Airport Environmental Research</vt:lpstr>
      <vt:lpstr>Framework for Research Program  Introduction</vt:lpstr>
      <vt:lpstr>PowerPoint Presentation</vt:lpstr>
      <vt:lpstr>FY16 Airport Environmental Research Projects</vt:lpstr>
      <vt:lpstr>Evaluating Fixed Decibel Values used in  Determining Noise Level Reduction Requirements</vt:lpstr>
      <vt:lpstr>Noise Dispersion with Equivalent Lateral Spacing Operations (ELSO) PBN Departures</vt:lpstr>
      <vt:lpstr>Air Quality Screening Criteria for Airport Actions</vt:lpstr>
      <vt:lpstr>Airport Climate Resiliency</vt:lpstr>
      <vt:lpstr>Airport Planning and Environmental 10-Year Framework</vt:lpstr>
      <vt:lpstr>PowerPoint Presentation</vt:lpstr>
      <vt:lpstr>Anticipated distribution of E1 Environmental research funding FY16 – FY19</vt:lpstr>
      <vt:lpstr>Airport Environmental Research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Dorbian, Christopher</cp:lastModifiedBy>
  <cp:revision>789</cp:revision>
  <cp:lastPrinted>2012-08-14T14:45:42Z</cp:lastPrinted>
  <dcterms:modified xsi:type="dcterms:W3CDTF">2017-02-27T13:03:30Z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