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5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4"/>
    <p:sldMasterId id="2147484057" r:id="rId5"/>
    <p:sldMasterId id="2147484060" r:id="rId6"/>
    <p:sldMasterId id="2147484063" r:id="rId7"/>
    <p:sldMasterId id="2147484065" r:id="rId8"/>
    <p:sldMasterId id="2147484077" r:id="rId9"/>
    <p:sldMasterId id="2147484080" r:id="rId10"/>
    <p:sldMasterId id="2147484116" r:id="rId11"/>
    <p:sldMasterId id="2147484128" r:id="rId12"/>
    <p:sldMasterId id="2147484182" r:id="rId13"/>
    <p:sldMasterId id="2147484194" r:id="rId14"/>
    <p:sldMasterId id="2147484204" r:id="rId15"/>
    <p:sldMasterId id="2147484214" r:id="rId16"/>
    <p:sldMasterId id="2147484225" r:id="rId17"/>
    <p:sldMasterId id="2147484237" r:id="rId18"/>
    <p:sldMasterId id="2147484248" r:id="rId19"/>
  </p:sldMasterIdLst>
  <p:notesMasterIdLst>
    <p:notesMasterId r:id="rId24"/>
  </p:notesMasterIdLst>
  <p:handoutMasterIdLst>
    <p:handoutMasterId r:id="rId25"/>
  </p:handoutMasterIdLst>
  <p:sldIdLst>
    <p:sldId id="1252" r:id="rId20"/>
    <p:sldId id="898" r:id="rId21"/>
    <p:sldId id="1251" r:id="rId22"/>
    <p:sldId id="1244" r:id="rId23"/>
  </p:sldIdLst>
  <p:sldSz cx="9144000" cy="6858000" type="screen4x3"/>
  <p:notesSz cx="7004050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2F6E587-C352-49E2-94BB-CF896EE159FA}">
          <p14:sldIdLst>
            <p14:sldId id="1252"/>
            <p14:sldId id="898"/>
            <p14:sldId id="1251"/>
            <p14:sldId id="124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04">
          <p15:clr>
            <a:srgbClr val="A4A3A4"/>
          </p15:clr>
        </p15:guide>
        <p15:guide id="4" pos="22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garoli, Lisa (FAA)" initials="LZ" lastIdx="1" clrIdx="0"/>
  <p:cmAuthor id="1" name="Jose Asmat" initials="JA" lastIdx="2" clrIdx="1"/>
  <p:cmAuthor id="2" name="Dill, Marseta (FAA)" initials="MD" lastIdx="9" clrIdx="2"/>
  <p:cmAuthor id="3" name="Charles Flood" initials="CF" lastIdx="1" clrIdx="3"/>
  <p:cmAuthor id="4" name="Jardine, Yvette (FAA)" initials="JY(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7A8"/>
    <a:srgbClr val="333399"/>
    <a:srgbClr val="3B84C8"/>
    <a:srgbClr val="F15B29"/>
    <a:srgbClr val="376092"/>
    <a:srgbClr val="4A98D2"/>
    <a:srgbClr val="AD42FF"/>
    <a:srgbClr val="6E6E73"/>
    <a:srgbClr val="00BBDA"/>
    <a:srgbClr val="009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4" autoAdjust="0"/>
    <p:restoredTop sz="82111" autoAdjust="0"/>
  </p:normalViewPr>
  <p:slideViewPr>
    <p:cSldViewPr snapToGrid="0">
      <p:cViewPr>
        <p:scale>
          <a:sx n="90" d="100"/>
          <a:sy n="90" d="100"/>
        </p:scale>
        <p:origin x="-7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7" y="37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4734"/>
    </p:cViewPr>
  </p:sorterViewPr>
  <p:notesViewPr>
    <p:cSldViewPr snapToGrid="0">
      <p:cViewPr varScale="1">
        <p:scale>
          <a:sx n="40" d="100"/>
          <a:sy n="40" d="100"/>
        </p:scale>
        <p:origin x="-1620" y="-120"/>
      </p:cViewPr>
      <p:guideLst>
        <p:guide orient="horz" pos="2931"/>
        <p:guide orient="horz" pos="2904"/>
        <p:guide pos="2212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1900C-60B5-4284-B79A-C990159E18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BE97B5-99A5-4370-826F-C4B7F3A6BA1C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800" b="1" baseline="0" dirty="0" smtClean="0"/>
            <a:t>NextGen Now</a:t>
          </a:r>
          <a:endParaRPr lang="en-US" sz="2800" b="1" baseline="0" dirty="0"/>
        </a:p>
      </dgm:t>
    </dgm:pt>
    <dgm:pt modelId="{C7058732-078B-4669-88C5-D401F7F6CB07}" type="parTrans" cxnId="{9D6EBBF6-07EF-4667-94BA-65B84A89B9D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8914F74-53CA-42A1-9E39-4F5C93B5EBB6}" type="sibTrans" cxnId="{9D6EBBF6-07EF-4667-94BA-65B84A89B9DB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597364B-EF0A-4733-BDC6-59A4B68A3D45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i="1" dirty="0" smtClean="0">
              <a:solidFill>
                <a:schemeClr val="tx2"/>
              </a:solidFill>
            </a:rPr>
            <a:t> </a:t>
          </a:r>
          <a:r>
            <a:rPr lang="en-US" sz="1600" b="1" i="1" dirty="0" smtClean="0">
              <a:solidFill>
                <a:schemeClr val="tx2"/>
              </a:solidFill>
            </a:rPr>
            <a:t>Infrastructure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ERAM</a:t>
          </a:r>
          <a:endParaRPr lang="en-US" sz="1800" b="1" dirty="0"/>
        </a:p>
      </dgm:t>
    </dgm:pt>
    <dgm:pt modelId="{297A19E2-0788-45C7-80B9-E8D2841D4017}" type="parTrans" cxnId="{4A29A139-31C4-457F-937F-1DABD7C570F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A938AFF-D09C-481F-8E88-E38C92000E5F}" type="sibTrans" cxnId="{4A29A139-31C4-457F-937F-1DABD7C570F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1B7C066-64B0-46CD-B379-F586C64AD082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600" dirty="0" smtClean="0"/>
            <a:t> </a:t>
          </a:r>
          <a:r>
            <a:rPr lang="en-US" sz="1600" b="1" i="1" dirty="0" smtClean="0">
              <a:solidFill>
                <a:schemeClr val="tx2"/>
              </a:solidFill>
            </a:rPr>
            <a:t>Surveillance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ADS-B</a:t>
          </a:r>
          <a:endParaRPr lang="en-US" sz="1800" b="1" dirty="0"/>
        </a:p>
      </dgm:t>
    </dgm:pt>
    <dgm:pt modelId="{D6E7B52E-872A-472B-A9F5-2E0727C8211E}" type="parTrans" cxnId="{2C5FBAF2-2350-4995-8B2B-EA5B3C4C6BB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A7E9C84-0603-4D6D-9A14-37093C40CFC2}" type="sibTrans" cxnId="{2C5FBAF2-2350-4995-8B2B-EA5B3C4C6BB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3DDCB6D-A28A-48CA-99CC-5C4C5E8C04C9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/>
            <a:t> </a:t>
          </a:r>
          <a:r>
            <a:rPr lang="en-US" sz="1600" b="1" i="1" dirty="0" smtClean="0">
              <a:solidFill>
                <a:schemeClr val="tx2"/>
              </a:solidFill>
            </a:rPr>
            <a:t>Navigation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PBN &amp; </a:t>
          </a:r>
          <a:r>
            <a:rPr lang="en-US" sz="1800" b="1" dirty="0" err="1" smtClean="0"/>
            <a:t>Metroplex</a:t>
          </a:r>
          <a:endParaRPr lang="en-US" sz="1800" b="1" dirty="0"/>
        </a:p>
      </dgm:t>
    </dgm:pt>
    <dgm:pt modelId="{8A990CD5-3BA4-42E6-A9D1-D4139530C3D9}" type="parTrans" cxnId="{FFC1A6F1-50CB-4B2A-9556-33E42E9EE4E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CF58982-349B-4C4B-AE6B-DCBEFF2E6F04}" type="sibTrans" cxnId="{FFC1A6F1-50CB-4B2A-9556-33E42E9EE4E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065FB5F-F763-4F31-A7DB-D1628338F35C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i="1" dirty="0" smtClean="0">
              <a:solidFill>
                <a:schemeClr val="tx2"/>
              </a:solidFill>
            </a:rPr>
            <a:t> </a:t>
          </a:r>
          <a:r>
            <a:rPr lang="en-US" sz="1600" b="1" i="1" dirty="0" smtClean="0">
              <a:solidFill>
                <a:schemeClr val="tx2"/>
              </a:solidFill>
            </a:rPr>
            <a:t>Information Management</a:t>
          </a:r>
          <a:endParaRPr lang="en-US" sz="1800" b="1" i="1" dirty="0" smtClean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SWIM </a:t>
          </a:r>
          <a:endParaRPr lang="en-US" sz="1800" b="1" dirty="0"/>
        </a:p>
      </dgm:t>
    </dgm:pt>
    <dgm:pt modelId="{693741B7-9C11-4774-8BA4-6591BC90DB24}" type="parTrans" cxnId="{CC79B1D6-D924-45B8-B19E-BC8831A348D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D8D508E-4328-45B7-9118-0D4870CF45C9}" type="sibTrans" cxnId="{CC79B1D6-D924-45B8-B19E-BC8831A348D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B15D184-332A-47B3-A7A0-CCF009D4E744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>
              <a:solidFill>
                <a:schemeClr val="tx2"/>
              </a:solidFill>
            </a:rPr>
            <a:t>Separation Standards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Wake </a:t>
          </a:r>
          <a:r>
            <a:rPr lang="en-US" sz="1800" b="1" dirty="0" err="1" smtClean="0"/>
            <a:t>Recat</a:t>
          </a:r>
          <a:endParaRPr lang="en-US" sz="1800" b="1" dirty="0"/>
        </a:p>
      </dgm:t>
    </dgm:pt>
    <dgm:pt modelId="{C86EEED7-985D-455B-B3EE-D0DF2012EDE6}" type="parTrans" cxnId="{9508E306-A63F-4A3B-8F0F-2345C8CB052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21FD3E8-BB75-4EEF-AC8C-D805F5DD2628}" type="sibTrans" cxnId="{9508E306-A63F-4A3B-8F0F-2345C8CB052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61847B2-C2E8-43D7-A1EB-DA9EAFE7672C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>
              <a:solidFill>
                <a:schemeClr val="tx2"/>
              </a:solidFill>
            </a:rPr>
            <a:t>Decision Support Tools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TFMS and CATM</a:t>
          </a:r>
          <a:endParaRPr lang="en-US" sz="1800" b="1" dirty="0"/>
        </a:p>
      </dgm:t>
    </dgm:pt>
    <dgm:pt modelId="{08066219-DBC7-4B20-9C01-6A5840C1A954}" type="parTrans" cxnId="{F38791AA-AF62-49E2-A327-D25A1BC3723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4BAF776-912B-427A-ADBC-711822102EFD}" type="sibTrans" cxnId="{F38791AA-AF62-49E2-A327-D25A1BC3723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DB80A59-8EED-4E97-ABC4-207D631802F1}" type="pres">
      <dgm:prSet presAssocID="{84B1900C-60B5-4284-B79A-C990159E18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1636A-BB88-4766-A1FC-6C3DBE3A8AC3}" type="pres">
      <dgm:prSet presAssocID="{E1BE97B5-99A5-4370-826F-C4B7F3A6BA1C}" presName="root1" presStyleCnt="0"/>
      <dgm:spPr/>
      <dgm:t>
        <a:bodyPr/>
        <a:lstStyle/>
        <a:p>
          <a:endParaRPr lang="en-US"/>
        </a:p>
      </dgm:t>
    </dgm:pt>
    <dgm:pt modelId="{C8ECB192-D308-49D3-81D9-BE62EB60FE46}" type="pres">
      <dgm:prSet presAssocID="{E1BE97B5-99A5-4370-826F-C4B7F3A6BA1C}" presName="LevelOneTextNode" presStyleLbl="node0" presStyleIdx="0" presStyleCnt="1" custScaleX="111694" custScaleY="133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AADFB-0235-45C3-9BC1-893780FBCB03}" type="pres">
      <dgm:prSet presAssocID="{E1BE97B5-99A5-4370-826F-C4B7F3A6BA1C}" presName="level2hierChild" presStyleCnt="0"/>
      <dgm:spPr/>
      <dgm:t>
        <a:bodyPr/>
        <a:lstStyle/>
        <a:p>
          <a:endParaRPr lang="en-US"/>
        </a:p>
      </dgm:t>
    </dgm:pt>
    <dgm:pt modelId="{94C171D0-AAC6-4132-92BF-6D9E3CDA2A6B}" type="pres">
      <dgm:prSet presAssocID="{297A19E2-0788-45C7-80B9-E8D2841D4017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D0F8E16E-EC78-4148-BD6C-BF1DFD192716}" type="pres">
      <dgm:prSet presAssocID="{297A19E2-0788-45C7-80B9-E8D2841D401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20BFA9F-17E5-40DE-93E8-7E4447D0597F}" type="pres">
      <dgm:prSet presAssocID="{7597364B-EF0A-4733-BDC6-59A4B68A3D45}" presName="root2" presStyleCnt="0"/>
      <dgm:spPr/>
      <dgm:t>
        <a:bodyPr/>
        <a:lstStyle/>
        <a:p>
          <a:endParaRPr lang="en-US"/>
        </a:p>
      </dgm:t>
    </dgm:pt>
    <dgm:pt modelId="{025439CD-A2BD-4F50-981D-2E45021A421B}" type="pres">
      <dgm:prSet presAssocID="{7597364B-EF0A-4733-BDC6-59A4B68A3D45}" presName="LevelTwoTextNode" presStyleLbl="node2" presStyleIdx="0" presStyleCnt="6" custScaleX="160550" custScaleY="142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42201-138C-42BE-8E82-A627453DFE42}" type="pres">
      <dgm:prSet presAssocID="{7597364B-EF0A-4733-BDC6-59A4B68A3D45}" presName="level3hierChild" presStyleCnt="0"/>
      <dgm:spPr/>
      <dgm:t>
        <a:bodyPr/>
        <a:lstStyle/>
        <a:p>
          <a:endParaRPr lang="en-US"/>
        </a:p>
      </dgm:t>
    </dgm:pt>
    <dgm:pt modelId="{221832B8-10F3-4B54-8868-E77FA7DC368A}" type="pres">
      <dgm:prSet presAssocID="{D6E7B52E-872A-472B-A9F5-2E0727C8211E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3DD96B02-9B5E-42C6-95C5-6AD65B51B6E8}" type="pres">
      <dgm:prSet presAssocID="{D6E7B52E-872A-472B-A9F5-2E0727C8211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14432AB-EFF8-4D8A-B9A1-129DC2CCBADE}" type="pres">
      <dgm:prSet presAssocID="{31B7C066-64B0-46CD-B379-F586C64AD082}" presName="root2" presStyleCnt="0"/>
      <dgm:spPr/>
      <dgm:t>
        <a:bodyPr/>
        <a:lstStyle/>
        <a:p>
          <a:endParaRPr lang="en-US"/>
        </a:p>
      </dgm:t>
    </dgm:pt>
    <dgm:pt modelId="{C5521495-EB5D-4FD5-A3DA-0C6F03619809}" type="pres">
      <dgm:prSet presAssocID="{31B7C066-64B0-46CD-B379-F586C64AD082}" presName="LevelTwoTextNode" presStyleLbl="node2" presStyleIdx="1" presStyleCnt="6" custScaleX="162155" custScaleY="11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676BC-1672-4340-A474-D97A247C7997}" type="pres">
      <dgm:prSet presAssocID="{31B7C066-64B0-46CD-B379-F586C64AD082}" presName="level3hierChild" presStyleCnt="0"/>
      <dgm:spPr/>
      <dgm:t>
        <a:bodyPr/>
        <a:lstStyle/>
        <a:p>
          <a:endParaRPr lang="en-US"/>
        </a:p>
      </dgm:t>
    </dgm:pt>
    <dgm:pt modelId="{C0FF1931-F222-4044-AFAD-BE4E121A0303}" type="pres">
      <dgm:prSet presAssocID="{8A990CD5-3BA4-42E6-A9D1-D4139530C3D9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E9F84865-BB48-4B1E-A905-F6C9AA859734}" type="pres">
      <dgm:prSet presAssocID="{8A990CD5-3BA4-42E6-A9D1-D4139530C3D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F6173DA-73AA-4026-8F25-6957C40F19C4}" type="pres">
      <dgm:prSet presAssocID="{B3DDCB6D-A28A-48CA-99CC-5C4C5E8C04C9}" presName="root2" presStyleCnt="0"/>
      <dgm:spPr/>
      <dgm:t>
        <a:bodyPr/>
        <a:lstStyle/>
        <a:p>
          <a:endParaRPr lang="en-US"/>
        </a:p>
      </dgm:t>
    </dgm:pt>
    <dgm:pt modelId="{7C8B0434-77A5-4453-B75C-D1BB5C322760}" type="pres">
      <dgm:prSet presAssocID="{B3DDCB6D-A28A-48CA-99CC-5C4C5E8C04C9}" presName="LevelTwoTextNode" presStyleLbl="node2" presStyleIdx="2" presStyleCnt="6" custScaleX="163942" custScaleY="133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865E3-182D-4E90-A51C-742050D57C8B}" type="pres">
      <dgm:prSet presAssocID="{B3DDCB6D-A28A-48CA-99CC-5C4C5E8C04C9}" presName="level3hierChild" presStyleCnt="0"/>
      <dgm:spPr/>
      <dgm:t>
        <a:bodyPr/>
        <a:lstStyle/>
        <a:p>
          <a:endParaRPr lang="en-US"/>
        </a:p>
      </dgm:t>
    </dgm:pt>
    <dgm:pt modelId="{1038DE34-F8B6-47B6-8E58-B0E77F65DB6B}" type="pres">
      <dgm:prSet presAssocID="{693741B7-9C11-4774-8BA4-6591BC90DB2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C9600649-F566-4667-93F9-E7BF95508956}" type="pres">
      <dgm:prSet presAssocID="{693741B7-9C11-4774-8BA4-6591BC90DB2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15A08A6-60EF-44A7-ACE4-EF3BE8BBFDE1}" type="pres">
      <dgm:prSet presAssocID="{7065FB5F-F763-4F31-A7DB-D1628338F35C}" presName="root2" presStyleCnt="0"/>
      <dgm:spPr/>
      <dgm:t>
        <a:bodyPr/>
        <a:lstStyle/>
        <a:p>
          <a:endParaRPr lang="en-US"/>
        </a:p>
      </dgm:t>
    </dgm:pt>
    <dgm:pt modelId="{E01C9407-0AD8-4A8F-933B-6A3157C9A945}" type="pres">
      <dgm:prSet presAssocID="{7065FB5F-F763-4F31-A7DB-D1628338F35C}" presName="LevelTwoTextNode" presStyleLbl="node2" presStyleIdx="3" presStyleCnt="6" custScaleX="165401" custScaleY="160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96544-BB2F-457D-BC8F-68C7155B3276}" type="pres">
      <dgm:prSet presAssocID="{7065FB5F-F763-4F31-A7DB-D1628338F35C}" presName="level3hierChild" presStyleCnt="0"/>
      <dgm:spPr/>
      <dgm:t>
        <a:bodyPr/>
        <a:lstStyle/>
        <a:p>
          <a:endParaRPr lang="en-US"/>
        </a:p>
      </dgm:t>
    </dgm:pt>
    <dgm:pt modelId="{D055210F-7BD2-4872-8034-3B8917E98555}" type="pres">
      <dgm:prSet presAssocID="{C86EEED7-985D-455B-B3EE-D0DF2012EDE6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C291E8A4-932F-4205-95DD-19A712EF140A}" type="pres">
      <dgm:prSet presAssocID="{C86EEED7-985D-455B-B3EE-D0DF2012EDE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595C946-7F49-4B70-A4FE-20FB12D7EA30}" type="pres">
      <dgm:prSet presAssocID="{5B15D184-332A-47B3-A7A0-CCF009D4E744}" presName="root2" presStyleCnt="0"/>
      <dgm:spPr/>
      <dgm:t>
        <a:bodyPr/>
        <a:lstStyle/>
        <a:p>
          <a:endParaRPr lang="en-US"/>
        </a:p>
      </dgm:t>
    </dgm:pt>
    <dgm:pt modelId="{B79D6C0F-79C1-4A71-B94D-97570A055302}" type="pres">
      <dgm:prSet presAssocID="{5B15D184-332A-47B3-A7A0-CCF009D4E744}" presName="LevelTwoTextNode" presStyleLbl="node2" presStyleIdx="4" presStyleCnt="6" custScaleX="165401" custScaleY="138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00451-8074-49F4-A53E-12419E16DE35}" type="pres">
      <dgm:prSet presAssocID="{5B15D184-332A-47B3-A7A0-CCF009D4E744}" presName="level3hierChild" presStyleCnt="0"/>
      <dgm:spPr/>
      <dgm:t>
        <a:bodyPr/>
        <a:lstStyle/>
        <a:p>
          <a:endParaRPr lang="en-US"/>
        </a:p>
      </dgm:t>
    </dgm:pt>
    <dgm:pt modelId="{40157464-2368-4A2D-BDCB-5461433165A0}" type="pres">
      <dgm:prSet presAssocID="{08066219-DBC7-4B20-9C01-6A5840C1A954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BF1B1372-7B78-4625-BBE7-B36278C81D83}" type="pres">
      <dgm:prSet presAssocID="{08066219-DBC7-4B20-9C01-6A5840C1A95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E14F70-7368-4E51-9FEC-82D7ABDE6DAF}" type="pres">
      <dgm:prSet presAssocID="{861847B2-C2E8-43D7-A1EB-DA9EAFE7672C}" presName="root2" presStyleCnt="0"/>
      <dgm:spPr/>
      <dgm:t>
        <a:bodyPr/>
        <a:lstStyle/>
        <a:p>
          <a:endParaRPr lang="en-US"/>
        </a:p>
      </dgm:t>
    </dgm:pt>
    <dgm:pt modelId="{80EC7F5B-DA2D-44B4-A1D0-C367DD86D6E2}" type="pres">
      <dgm:prSet presAssocID="{861847B2-C2E8-43D7-A1EB-DA9EAFE7672C}" presName="LevelTwoTextNode" presStyleLbl="node2" presStyleIdx="5" presStyleCnt="6" custScaleX="165478" custScaleY="121790" custLinFactNeighborX="-1081" custLinFactNeighborY="-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08A95-03C6-4B48-A412-7B17B2BD8D87}" type="pres">
      <dgm:prSet presAssocID="{861847B2-C2E8-43D7-A1EB-DA9EAFE7672C}" presName="level3hierChild" presStyleCnt="0"/>
      <dgm:spPr/>
      <dgm:t>
        <a:bodyPr/>
        <a:lstStyle/>
        <a:p>
          <a:endParaRPr lang="en-US"/>
        </a:p>
      </dgm:t>
    </dgm:pt>
  </dgm:ptLst>
  <dgm:cxnLst>
    <dgm:cxn modelId="{2C5FBAF2-2350-4995-8B2B-EA5B3C4C6BB8}" srcId="{E1BE97B5-99A5-4370-826F-C4B7F3A6BA1C}" destId="{31B7C066-64B0-46CD-B379-F586C64AD082}" srcOrd="1" destOrd="0" parTransId="{D6E7B52E-872A-472B-A9F5-2E0727C8211E}" sibTransId="{CA7E9C84-0603-4D6D-9A14-37093C40CFC2}"/>
    <dgm:cxn modelId="{AE84C6FC-F653-4CC6-BE0E-C859B7A26119}" type="presOf" srcId="{D6E7B52E-872A-472B-A9F5-2E0727C8211E}" destId="{3DD96B02-9B5E-42C6-95C5-6AD65B51B6E8}" srcOrd="1" destOrd="0" presId="urn:microsoft.com/office/officeart/2008/layout/HorizontalMultiLevelHierarchy"/>
    <dgm:cxn modelId="{4882AB5D-6CE6-4609-8A32-1218D8265237}" type="presOf" srcId="{08066219-DBC7-4B20-9C01-6A5840C1A954}" destId="{40157464-2368-4A2D-BDCB-5461433165A0}" srcOrd="0" destOrd="0" presId="urn:microsoft.com/office/officeart/2008/layout/HorizontalMultiLevelHierarchy"/>
    <dgm:cxn modelId="{5CE75CFC-50F5-41C7-87B4-ADDD17173921}" type="presOf" srcId="{8A990CD5-3BA4-42E6-A9D1-D4139530C3D9}" destId="{C0FF1931-F222-4044-AFAD-BE4E121A0303}" srcOrd="0" destOrd="0" presId="urn:microsoft.com/office/officeart/2008/layout/HorizontalMultiLevelHierarchy"/>
    <dgm:cxn modelId="{0AEF8180-7261-419B-891D-723541BF302C}" type="presOf" srcId="{693741B7-9C11-4774-8BA4-6591BC90DB24}" destId="{1038DE34-F8B6-47B6-8E58-B0E77F65DB6B}" srcOrd="0" destOrd="0" presId="urn:microsoft.com/office/officeart/2008/layout/HorizontalMultiLevelHierarchy"/>
    <dgm:cxn modelId="{E4C9AF6A-6F06-440F-A5B2-378392E01486}" type="presOf" srcId="{7597364B-EF0A-4733-BDC6-59A4B68A3D45}" destId="{025439CD-A2BD-4F50-981D-2E45021A421B}" srcOrd="0" destOrd="0" presId="urn:microsoft.com/office/officeart/2008/layout/HorizontalMultiLevelHierarchy"/>
    <dgm:cxn modelId="{A06330A1-E316-4844-A183-AED3CFDD08E2}" type="presOf" srcId="{C86EEED7-985D-455B-B3EE-D0DF2012EDE6}" destId="{C291E8A4-932F-4205-95DD-19A712EF140A}" srcOrd="1" destOrd="0" presId="urn:microsoft.com/office/officeart/2008/layout/HorizontalMultiLevelHierarchy"/>
    <dgm:cxn modelId="{DD3590EB-0BBB-49B9-BC03-0533001AA154}" type="presOf" srcId="{297A19E2-0788-45C7-80B9-E8D2841D4017}" destId="{94C171D0-AAC6-4132-92BF-6D9E3CDA2A6B}" srcOrd="0" destOrd="0" presId="urn:microsoft.com/office/officeart/2008/layout/HorizontalMultiLevelHierarchy"/>
    <dgm:cxn modelId="{220B36F1-5CFF-4739-A235-CBF01C0B7DE0}" type="presOf" srcId="{C86EEED7-985D-455B-B3EE-D0DF2012EDE6}" destId="{D055210F-7BD2-4872-8034-3B8917E98555}" srcOrd="0" destOrd="0" presId="urn:microsoft.com/office/officeart/2008/layout/HorizontalMultiLevelHierarchy"/>
    <dgm:cxn modelId="{A78114F0-EB5D-43A1-8D3D-AD909E37AF3B}" type="presOf" srcId="{B3DDCB6D-A28A-48CA-99CC-5C4C5E8C04C9}" destId="{7C8B0434-77A5-4453-B75C-D1BB5C322760}" srcOrd="0" destOrd="0" presId="urn:microsoft.com/office/officeart/2008/layout/HorizontalMultiLevelHierarchy"/>
    <dgm:cxn modelId="{6E16C3B0-50B2-4B34-8E44-3DE575C790E1}" type="presOf" srcId="{D6E7B52E-872A-472B-A9F5-2E0727C8211E}" destId="{221832B8-10F3-4B54-8868-E77FA7DC368A}" srcOrd="0" destOrd="0" presId="urn:microsoft.com/office/officeart/2008/layout/HorizontalMultiLevelHierarchy"/>
    <dgm:cxn modelId="{FFC1A6F1-50CB-4B2A-9556-33E42E9EE4E4}" srcId="{E1BE97B5-99A5-4370-826F-C4B7F3A6BA1C}" destId="{B3DDCB6D-A28A-48CA-99CC-5C4C5E8C04C9}" srcOrd="2" destOrd="0" parTransId="{8A990CD5-3BA4-42E6-A9D1-D4139530C3D9}" sibTransId="{DCF58982-349B-4C4B-AE6B-DCBEFF2E6F04}"/>
    <dgm:cxn modelId="{59516CCB-A90D-4B23-9FAE-ACBF85904D2E}" type="presOf" srcId="{84B1900C-60B5-4284-B79A-C990159E1878}" destId="{CDB80A59-8EED-4E97-ABC4-207D631802F1}" srcOrd="0" destOrd="0" presId="urn:microsoft.com/office/officeart/2008/layout/HorizontalMultiLevelHierarchy"/>
    <dgm:cxn modelId="{83A764C5-0828-4467-B3FB-AF0E0C186103}" type="presOf" srcId="{5B15D184-332A-47B3-A7A0-CCF009D4E744}" destId="{B79D6C0F-79C1-4A71-B94D-97570A055302}" srcOrd="0" destOrd="0" presId="urn:microsoft.com/office/officeart/2008/layout/HorizontalMultiLevelHierarchy"/>
    <dgm:cxn modelId="{F38791AA-AF62-49E2-A327-D25A1BC37233}" srcId="{E1BE97B5-99A5-4370-826F-C4B7F3A6BA1C}" destId="{861847B2-C2E8-43D7-A1EB-DA9EAFE7672C}" srcOrd="5" destOrd="0" parTransId="{08066219-DBC7-4B20-9C01-6A5840C1A954}" sibTransId="{74BAF776-912B-427A-ADBC-711822102EFD}"/>
    <dgm:cxn modelId="{E8912255-DD55-4138-987B-EA686DF0C1F5}" type="presOf" srcId="{693741B7-9C11-4774-8BA4-6591BC90DB24}" destId="{C9600649-F566-4667-93F9-E7BF95508956}" srcOrd="1" destOrd="0" presId="urn:microsoft.com/office/officeart/2008/layout/HorizontalMultiLevelHierarchy"/>
    <dgm:cxn modelId="{4A29A139-31C4-457F-937F-1DABD7C570F9}" srcId="{E1BE97B5-99A5-4370-826F-C4B7F3A6BA1C}" destId="{7597364B-EF0A-4733-BDC6-59A4B68A3D45}" srcOrd="0" destOrd="0" parTransId="{297A19E2-0788-45C7-80B9-E8D2841D4017}" sibTransId="{4A938AFF-D09C-481F-8E88-E38C92000E5F}"/>
    <dgm:cxn modelId="{5340B021-84DD-4CA3-80B5-860C235CBC13}" type="presOf" srcId="{08066219-DBC7-4B20-9C01-6A5840C1A954}" destId="{BF1B1372-7B78-4625-BBE7-B36278C81D83}" srcOrd="1" destOrd="0" presId="urn:microsoft.com/office/officeart/2008/layout/HorizontalMultiLevelHierarchy"/>
    <dgm:cxn modelId="{9D6EBBF6-07EF-4667-94BA-65B84A89B9DB}" srcId="{84B1900C-60B5-4284-B79A-C990159E1878}" destId="{E1BE97B5-99A5-4370-826F-C4B7F3A6BA1C}" srcOrd="0" destOrd="0" parTransId="{C7058732-078B-4669-88C5-D401F7F6CB07}" sibTransId="{98914F74-53CA-42A1-9E39-4F5C93B5EBB6}"/>
    <dgm:cxn modelId="{9508E306-A63F-4A3B-8F0F-2345C8CB052E}" srcId="{E1BE97B5-99A5-4370-826F-C4B7F3A6BA1C}" destId="{5B15D184-332A-47B3-A7A0-CCF009D4E744}" srcOrd="4" destOrd="0" parTransId="{C86EEED7-985D-455B-B3EE-D0DF2012EDE6}" sibTransId="{821FD3E8-BB75-4EEF-AC8C-D805F5DD2628}"/>
    <dgm:cxn modelId="{00C363B2-79AE-48F1-980F-4AF51D1AE62D}" type="presOf" srcId="{E1BE97B5-99A5-4370-826F-C4B7F3A6BA1C}" destId="{C8ECB192-D308-49D3-81D9-BE62EB60FE46}" srcOrd="0" destOrd="0" presId="urn:microsoft.com/office/officeart/2008/layout/HorizontalMultiLevelHierarchy"/>
    <dgm:cxn modelId="{BD9710EC-9C73-47D4-B30A-A75017BD2DCC}" type="presOf" srcId="{7065FB5F-F763-4F31-A7DB-D1628338F35C}" destId="{E01C9407-0AD8-4A8F-933B-6A3157C9A945}" srcOrd="0" destOrd="0" presId="urn:microsoft.com/office/officeart/2008/layout/HorizontalMultiLevelHierarchy"/>
    <dgm:cxn modelId="{F4D1A6DE-BEE5-4B73-94FD-9E4DD54B8426}" type="presOf" srcId="{8A990CD5-3BA4-42E6-A9D1-D4139530C3D9}" destId="{E9F84865-BB48-4B1E-A905-F6C9AA859734}" srcOrd="1" destOrd="0" presId="urn:microsoft.com/office/officeart/2008/layout/HorizontalMultiLevelHierarchy"/>
    <dgm:cxn modelId="{EB6E7C9B-D9CC-444F-AFA7-B65197563258}" type="presOf" srcId="{861847B2-C2E8-43D7-A1EB-DA9EAFE7672C}" destId="{80EC7F5B-DA2D-44B4-A1D0-C367DD86D6E2}" srcOrd="0" destOrd="0" presId="urn:microsoft.com/office/officeart/2008/layout/HorizontalMultiLevelHierarchy"/>
    <dgm:cxn modelId="{23B065C1-6E89-4B54-9FB7-615765FDECC3}" type="presOf" srcId="{297A19E2-0788-45C7-80B9-E8D2841D4017}" destId="{D0F8E16E-EC78-4148-BD6C-BF1DFD192716}" srcOrd="1" destOrd="0" presId="urn:microsoft.com/office/officeart/2008/layout/HorizontalMultiLevelHierarchy"/>
    <dgm:cxn modelId="{86EB7695-CD55-41AA-94CA-539E8730AC1B}" type="presOf" srcId="{31B7C066-64B0-46CD-B379-F586C64AD082}" destId="{C5521495-EB5D-4FD5-A3DA-0C6F03619809}" srcOrd="0" destOrd="0" presId="urn:microsoft.com/office/officeart/2008/layout/HorizontalMultiLevelHierarchy"/>
    <dgm:cxn modelId="{CC79B1D6-D924-45B8-B19E-BC8831A348DA}" srcId="{E1BE97B5-99A5-4370-826F-C4B7F3A6BA1C}" destId="{7065FB5F-F763-4F31-A7DB-D1628338F35C}" srcOrd="3" destOrd="0" parTransId="{693741B7-9C11-4774-8BA4-6591BC90DB24}" sibTransId="{6D8D508E-4328-45B7-9118-0D4870CF45C9}"/>
    <dgm:cxn modelId="{65B4F440-A02B-411F-96FB-E9B47DB9538D}" type="presParOf" srcId="{CDB80A59-8EED-4E97-ABC4-207D631802F1}" destId="{2A31636A-BB88-4766-A1FC-6C3DBE3A8AC3}" srcOrd="0" destOrd="0" presId="urn:microsoft.com/office/officeart/2008/layout/HorizontalMultiLevelHierarchy"/>
    <dgm:cxn modelId="{0C31B81B-CB30-4C1B-9876-1542EC38B0A2}" type="presParOf" srcId="{2A31636A-BB88-4766-A1FC-6C3DBE3A8AC3}" destId="{C8ECB192-D308-49D3-81D9-BE62EB60FE46}" srcOrd="0" destOrd="0" presId="urn:microsoft.com/office/officeart/2008/layout/HorizontalMultiLevelHierarchy"/>
    <dgm:cxn modelId="{B61D9E94-B325-4350-87C9-13D3146C7D6B}" type="presParOf" srcId="{2A31636A-BB88-4766-A1FC-6C3DBE3A8AC3}" destId="{434AADFB-0235-45C3-9BC1-893780FBCB03}" srcOrd="1" destOrd="0" presId="urn:microsoft.com/office/officeart/2008/layout/HorizontalMultiLevelHierarchy"/>
    <dgm:cxn modelId="{60159831-70CE-4F8E-A9E6-BF33628E1CD1}" type="presParOf" srcId="{434AADFB-0235-45C3-9BC1-893780FBCB03}" destId="{94C171D0-AAC6-4132-92BF-6D9E3CDA2A6B}" srcOrd="0" destOrd="0" presId="urn:microsoft.com/office/officeart/2008/layout/HorizontalMultiLevelHierarchy"/>
    <dgm:cxn modelId="{B0E45EAE-5859-447A-AD33-92DC99AF85DD}" type="presParOf" srcId="{94C171D0-AAC6-4132-92BF-6D9E3CDA2A6B}" destId="{D0F8E16E-EC78-4148-BD6C-BF1DFD192716}" srcOrd="0" destOrd="0" presId="urn:microsoft.com/office/officeart/2008/layout/HorizontalMultiLevelHierarchy"/>
    <dgm:cxn modelId="{2DDB73D9-D7B3-4358-8CCE-F68EE7662A90}" type="presParOf" srcId="{434AADFB-0235-45C3-9BC1-893780FBCB03}" destId="{320BFA9F-17E5-40DE-93E8-7E4447D0597F}" srcOrd="1" destOrd="0" presId="urn:microsoft.com/office/officeart/2008/layout/HorizontalMultiLevelHierarchy"/>
    <dgm:cxn modelId="{F7501747-3C53-430A-A84F-13B5E8CCD5A4}" type="presParOf" srcId="{320BFA9F-17E5-40DE-93E8-7E4447D0597F}" destId="{025439CD-A2BD-4F50-981D-2E45021A421B}" srcOrd="0" destOrd="0" presId="urn:microsoft.com/office/officeart/2008/layout/HorizontalMultiLevelHierarchy"/>
    <dgm:cxn modelId="{24C5338E-D8D3-4A2A-835B-39F46A488275}" type="presParOf" srcId="{320BFA9F-17E5-40DE-93E8-7E4447D0597F}" destId="{2E642201-138C-42BE-8E82-A627453DFE42}" srcOrd="1" destOrd="0" presId="urn:microsoft.com/office/officeart/2008/layout/HorizontalMultiLevelHierarchy"/>
    <dgm:cxn modelId="{81728AF8-6F1A-4893-BA34-33B74EB01FD3}" type="presParOf" srcId="{434AADFB-0235-45C3-9BC1-893780FBCB03}" destId="{221832B8-10F3-4B54-8868-E77FA7DC368A}" srcOrd="2" destOrd="0" presId="urn:microsoft.com/office/officeart/2008/layout/HorizontalMultiLevelHierarchy"/>
    <dgm:cxn modelId="{5A68BBAE-52B2-4F58-99B3-D36CFE831445}" type="presParOf" srcId="{221832B8-10F3-4B54-8868-E77FA7DC368A}" destId="{3DD96B02-9B5E-42C6-95C5-6AD65B51B6E8}" srcOrd="0" destOrd="0" presId="urn:microsoft.com/office/officeart/2008/layout/HorizontalMultiLevelHierarchy"/>
    <dgm:cxn modelId="{7A44F0D2-F2B6-4053-9D0A-AB09EAF0C14B}" type="presParOf" srcId="{434AADFB-0235-45C3-9BC1-893780FBCB03}" destId="{A14432AB-EFF8-4D8A-B9A1-129DC2CCBADE}" srcOrd="3" destOrd="0" presId="urn:microsoft.com/office/officeart/2008/layout/HorizontalMultiLevelHierarchy"/>
    <dgm:cxn modelId="{8362C9E6-C30B-4CB3-A097-18891D1B3033}" type="presParOf" srcId="{A14432AB-EFF8-4D8A-B9A1-129DC2CCBADE}" destId="{C5521495-EB5D-4FD5-A3DA-0C6F03619809}" srcOrd="0" destOrd="0" presId="urn:microsoft.com/office/officeart/2008/layout/HorizontalMultiLevelHierarchy"/>
    <dgm:cxn modelId="{376D1D8A-51B8-4C85-9926-F7E5B1EB9FAA}" type="presParOf" srcId="{A14432AB-EFF8-4D8A-B9A1-129DC2CCBADE}" destId="{B8A676BC-1672-4340-A474-D97A247C7997}" srcOrd="1" destOrd="0" presId="urn:microsoft.com/office/officeart/2008/layout/HorizontalMultiLevelHierarchy"/>
    <dgm:cxn modelId="{284514DE-1A47-4790-81D9-528C8F3D7B98}" type="presParOf" srcId="{434AADFB-0235-45C3-9BC1-893780FBCB03}" destId="{C0FF1931-F222-4044-AFAD-BE4E121A0303}" srcOrd="4" destOrd="0" presId="urn:microsoft.com/office/officeart/2008/layout/HorizontalMultiLevelHierarchy"/>
    <dgm:cxn modelId="{61BB0A78-6B03-4037-9F5E-0F1D1854012C}" type="presParOf" srcId="{C0FF1931-F222-4044-AFAD-BE4E121A0303}" destId="{E9F84865-BB48-4B1E-A905-F6C9AA859734}" srcOrd="0" destOrd="0" presId="urn:microsoft.com/office/officeart/2008/layout/HorizontalMultiLevelHierarchy"/>
    <dgm:cxn modelId="{5045CF75-6976-4069-9C21-CD74C27943BC}" type="presParOf" srcId="{434AADFB-0235-45C3-9BC1-893780FBCB03}" destId="{1F6173DA-73AA-4026-8F25-6957C40F19C4}" srcOrd="5" destOrd="0" presId="urn:microsoft.com/office/officeart/2008/layout/HorizontalMultiLevelHierarchy"/>
    <dgm:cxn modelId="{2B84E26A-4C6C-4A49-8B1A-EF6BE728925B}" type="presParOf" srcId="{1F6173DA-73AA-4026-8F25-6957C40F19C4}" destId="{7C8B0434-77A5-4453-B75C-D1BB5C322760}" srcOrd="0" destOrd="0" presId="urn:microsoft.com/office/officeart/2008/layout/HorizontalMultiLevelHierarchy"/>
    <dgm:cxn modelId="{88386A15-2351-4604-981A-09CF43490E9E}" type="presParOf" srcId="{1F6173DA-73AA-4026-8F25-6957C40F19C4}" destId="{2AB865E3-182D-4E90-A51C-742050D57C8B}" srcOrd="1" destOrd="0" presId="urn:microsoft.com/office/officeart/2008/layout/HorizontalMultiLevelHierarchy"/>
    <dgm:cxn modelId="{8411BDFC-EE0B-4D3B-8550-A71543EC2594}" type="presParOf" srcId="{434AADFB-0235-45C3-9BC1-893780FBCB03}" destId="{1038DE34-F8B6-47B6-8E58-B0E77F65DB6B}" srcOrd="6" destOrd="0" presId="urn:microsoft.com/office/officeart/2008/layout/HorizontalMultiLevelHierarchy"/>
    <dgm:cxn modelId="{01738A43-9CEB-4F78-B9D1-259482DB8FCA}" type="presParOf" srcId="{1038DE34-F8B6-47B6-8E58-B0E77F65DB6B}" destId="{C9600649-F566-4667-93F9-E7BF95508956}" srcOrd="0" destOrd="0" presId="urn:microsoft.com/office/officeart/2008/layout/HorizontalMultiLevelHierarchy"/>
    <dgm:cxn modelId="{6075A6C3-0C5A-47CA-9D2F-697C75D0EBE3}" type="presParOf" srcId="{434AADFB-0235-45C3-9BC1-893780FBCB03}" destId="{615A08A6-60EF-44A7-ACE4-EF3BE8BBFDE1}" srcOrd="7" destOrd="0" presId="urn:microsoft.com/office/officeart/2008/layout/HorizontalMultiLevelHierarchy"/>
    <dgm:cxn modelId="{17396FD3-EC55-4E10-BBB6-61001B6254C9}" type="presParOf" srcId="{615A08A6-60EF-44A7-ACE4-EF3BE8BBFDE1}" destId="{E01C9407-0AD8-4A8F-933B-6A3157C9A945}" srcOrd="0" destOrd="0" presId="urn:microsoft.com/office/officeart/2008/layout/HorizontalMultiLevelHierarchy"/>
    <dgm:cxn modelId="{D83073C6-35B7-4E59-98C9-4A29D67C58BE}" type="presParOf" srcId="{615A08A6-60EF-44A7-ACE4-EF3BE8BBFDE1}" destId="{9D496544-BB2F-457D-BC8F-68C7155B3276}" srcOrd="1" destOrd="0" presId="urn:microsoft.com/office/officeart/2008/layout/HorizontalMultiLevelHierarchy"/>
    <dgm:cxn modelId="{DEED984C-E3E9-4B73-B1B6-F35783FB6D2A}" type="presParOf" srcId="{434AADFB-0235-45C3-9BC1-893780FBCB03}" destId="{D055210F-7BD2-4872-8034-3B8917E98555}" srcOrd="8" destOrd="0" presId="urn:microsoft.com/office/officeart/2008/layout/HorizontalMultiLevelHierarchy"/>
    <dgm:cxn modelId="{E0719F90-6BF6-4B11-9CD7-3B954CF4B575}" type="presParOf" srcId="{D055210F-7BD2-4872-8034-3B8917E98555}" destId="{C291E8A4-932F-4205-95DD-19A712EF140A}" srcOrd="0" destOrd="0" presId="urn:microsoft.com/office/officeart/2008/layout/HorizontalMultiLevelHierarchy"/>
    <dgm:cxn modelId="{6A769308-460F-49E7-BB1A-CE5F910E2295}" type="presParOf" srcId="{434AADFB-0235-45C3-9BC1-893780FBCB03}" destId="{3595C946-7F49-4B70-A4FE-20FB12D7EA30}" srcOrd="9" destOrd="0" presId="urn:microsoft.com/office/officeart/2008/layout/HorizontalMultiLevelHierarchy"/>
    <dgm:cxn modelId="{EACC1A82-9319-4BE1-81F0-19CC0EC8F0E6}" type="presParOf" srcId="{3595C946-7F49-4B70-A4FE-20FB12D7EA30}" destId="{B79D6C0F-79C1-4A71-B94D-97570A055302}" srcOrd="0" destOrd="0" presId="urn:microsoft.com/office/officeart/2008/layout/HorizontalMultiLevelHierarchy"/>
    <dgm:cxn modelId="{B3DF77A6-9E91-4E90-B54E-EBA9D63EDCD3}" type="presParOf" srcId="{3595C946-7F49-4B70-A4FE-20FB12D7EA30}" destId="{D1000451-8074-49F4-A53E-12419E16DE35}" srcOrd="1" destOrd="0" presId="urn:microsoft.com/office/officeart/2008/layout/HorizontalMultiLevelHierarchy"/>
    <dgm:cxn modelId="{522EC5E8-72A2-4C73-A8B8-BE673CF285A2}" type="presParOf" srcId="{434AADFB-0235-45C3-9BC1-893780FBCB03}" destId="{40157464-2368-4A2D-BDCB-5461433165A0}" srcOrd="10" destOrd="0" presId="urn:microsoft.com/office/officeart/2008/layout/HorizontalMultiLevelHierarchy"/>
    <dgm:cxn modelId="{B684B521-5E5D-4644-9D5A-CEB06B514404}" type="presParOf" srcId="{40157464-2368-4A2D-BDCB-5461433165A0}" destId="{BF1B1372-7B78-4625-BBE7-B36278C81D83}" srcOrd="0" destOrd="0" presId="urn:microsoft.com/office/officeart/2008/layout/HorizontalMultiLevelHierarchy"/>
    <dgm:cxn modelId="{CA90F3C1-CCEB-4109-83F4-48B8F8ECD5F4}" type="presParOf" srcId="{434AADFB-0235-45C3-9BC1-893780FBCB03}" destId="{34E14F70-7368-4E51-9FEC-82D7ABDE6DAF}" srcOrd="11" destOrd="0" presId="urn:microsoft.com/office/officeart/2008/layout/HorizontalMultiLevelHierarchy"/>
    <dgm:cxn modelId="{8934FE6D-6339-4702-A50A-E06F713B934C}" type="presParOf" srcId="{34E14F70-7368-4E51-9FEC-82D7ABDE6DAF}" destId="{80EC7F5B-DA2D-44B4-A1D0-C367DD86D6E2}" srcOrd="0" destOrd="0" presId="urn:microsoft.com/office/officeart/2008/layout/HorizontalMultiLevelHierarchy"/>
    <dgm:cxn modelId="{BEE61F18-A505-42CF-8CB9-207F579CDFA5}" type="presParOf" srcId="{34E14F70-7368-4E51-9FEC-82D7ABDE6DAF}" destId="{2C408A95-03C6-4B48-A412-7B17B2BD8D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1900C-60B5-4284-B79A-C990159E18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BE97B5-99A5-4370-826F-C4B7F3A6BA1C}">
      <dgm:prSet phldrT="[Text]" custT="1"/>
      <dgm:spPr/>
      <dgm:t>
        <a:bodyPr/>
        <a:lstStyle/>
        <a:p>
          <a:r>
            <a:rPr lang="en-US" sz="2800" b="1" dirty="0" smtClean="0"/>
            <a:t>NextGen Future</a:t>
          </a:r>
          <a:endParaRPr lang="en-US" sz="2800" b="1" dirty="0"/>
        </a:p>
      </dgm:t>
    </dgm:pt>
    <dgm:pt modelId="{C7058732-078B-4669-88C5-D401F7F6CB07}" type="parTrans" cxnId="{9D6EBBF6-07EF-4667-94BA-65B84A89B9DB}">
      <dgm:prSet/>
      <dgm:spPr/>
      <dgm:t>
        <a:bodyPr/>
        <a:lstStyle/>
        <a:p>
          <a:endParaRPr lang="en-US"/>
        </a:p>
      </dgm:t>
    </dgm:pt>
    <dgm:pt modelId="{98914F74-53CA-42A1-9E39-4F5C93B5EBB6}" type="sibTrans" cxnId="{9D6EBBF6-07EF-4667-94BA-65B84A89B9DB}">
      <dgm:prSet/>
      <dgm:spPr/>
      <dgm:t>
        <a:bodyPr/>
        <a:lstStyle/>
        <a:p>
          <a:endParaRPr lang="en-US"/>
        </a:p>
      </dgm:t>
    </dgm:pt>
    <dgm:pt modelId="{7597364B-EF0A-4733-BDC6-59A4B68A3D45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500" b="1" dirty="0" smtClean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Infrastructure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 Completion of TAMR</a:t>
          </a:r>
          <a:endParaRPr lang="en-US" sz="1800" b="1" dirty="0"/>
        </a:p>
      </dgm:t>
    </dgm:pt>
    <dgm:pt modelId="{297A19E2-0788-45C7-80B9-E8D2841D4017}" type="parTrans" cxnId="{4A29A139-31C4-457F-937F-1DABD7C570F9}">
      <dgm:prSet/>
      <dgm:spPr/>
      <dgm:t>
        <a:bodyPr/>
        <a:lstStyle/>
        <a:p>
          <a:endParaRPr lang="en-US"/>
        </a:p>
      </dgm:t>
    </dgm:pt>
    <dgm:pt modelId="{4A938AFF-D09C-481F-8E88-E38C92000E5F}" type="sibTrans" cxnId="{4A29A139-31C4-457F-937F-1DABD7C570F9}">
      <dgm:prSet/>
      <dgm:spPr/>
      <dgm:t>
        <a:bodyPr/>
        <a:lstStyle/>
        <a:p>
          <a:endParaRPr lang="en-US"/>
        </a:p>
      </dgm:t>
    </dgm:pt>
    <dgm:pt modelId="{31B7C066-64B0-46CD-B379-F586C64AD082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Communication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NAS Voice System &amp;          Data Communications   </a:t>
          </a:r>
          <a:endParaRPr lang="en-US" sz="1800" b="1" dirty="0"/>
        </a:p>
      </dgm:t>
    </dgm:pt>
    <dgm:pt modelId="{D6E7B52E-872A-472B-A9F5-2E0727C8211E}" type="parTrans" cxnId="{2C5FBAF2-2350-4995-8B2B-EA5B3C4C6BB8}">
      <dgm:prSet/>
      <dgm:spPr/>
      <dgm:t>
        <a:bodyPr/>
        <a:lstStyle/>
        <a:p>
          <a:endParaRPr lang="en-US"/>
        </a:p>
      </dgm:t>
    </dgm:pt>
    <dgm:pt modelId="{CA7E9C84-0603-4D6D-9A14-37093C40CFC2}" type="sibTrans" cxnId="{2C5FBAF2-2350-4995-8B2B-EA5B3C4C6BB8}">
      <dgm:prSet/>
      <dgm:spPr/>
      <dgm:t>
        <a:bodyPr/>
        <a:lstStyle/>
        <a:p>
          <a:endParaRPr lang="en-US"/>
        </a:p>
      </dgm:t>
    </dgm:pt>
    <dgm:pt modelId="{B3DDCB6D-A28A-48CA-99CC-5C4C5E8C04C9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i="1" dirty="0" smtClean="0"/>
            <a:t>  </a:t>
          </a: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Navigation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PBN &amp; </a:t>
          </a:r>
          <a:r>
            <a:rPr lang="en-US" sz="1800" b="1" dirty="0" err="1" smtClean="0"/>
            <a:t>Metroplex</a:t>
          </a:r>
          <a:r>
            <a:rPr lang="en-US" sz="1800" b="1" dirty="0" smtClean="0"/>
            <a:t> </a:t>
          </a:r>
          <a:r>
            <a:rPr lang="en-US" sz="1600" b="1" dirty="0" smtClean="0"/>
            <a:t>(more)</a:t>
          </a:r>
          <a:endParaRPr lang="en-US" sz="1600" b="1" dirty="0"/>
        </a:p>
      </dgm:t>
    </dgm:pt>
    <dgm:pt modelId="{8A990CD5-3BA4-42E6-A9D1-D4139530C3D9}" type="parTrans" cxnId="{FFC1A6F1-50CB-4B2A-9556-33E42E9EE4E4}">
      <dgm:prSet/>
      <dgm:spPr/>
      <dgm:t>
        <a:bodyPr/>
        <a:lstStyle/>
        <a:p>
          <a:endParaRPr lang="en-US"/>
        </a:p>
      </dgm:t>
    </dgm:pt>
    <dgm:pt modelId="{DCF58982-349B-4C4B-AE6B-DCBEFF2E6F04}" type="sibTrans" cxnId="{FFC1A6F1-50CB-4B2A-9556-33E42E9EE4E4}">
      <dgm:prSet/>
      <dgm:spPr/>
      <dgm:t>
        <a:bodyPr/>
        <a:lstStyle/>
        <a:p>
          <a:endParaRPr lang="en-US"/>
        </a:p>
      </dgm:t>
    </dgm:pt>
    <dgm:pt modelId="{7065FB5F-F763-4F31-A7DB-D1628338F35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/>
            <a:t>  </a:t>
          </a: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Information Management </a:t>
          </a:r>
          <a:r>
            <a:rPr lang="en-US" sz="1800" b="1" dirty="0" smtClean="0"/>
            <a:t>SWIM </a:t>
          </a:r>
          <a:r>
            <a:rPr lang="en-US" sz="1600" b="1" dirty="0" smtClean="0"/>
            <a:t>(enhancements) </a:t>
          </a:r>
          <a:endParaRPr lang="en-US" sz="1800" b="1" dirty="0"/>
        </a:p>
      </dgm:t>
    </dgm:pt>
    <dgm:pt modelId="{693741B7-9C11-4774-8BA4-6591BC90DB24}" type="parTrans" cxnId="{CC79B1D6-D924-45B8-B19E-BC8831A348DA}">
      <dgm:prSet/>
      <dgm:spPr/>
      <dgm:t>
        <a:bodyPr/>
        <a:lstStyle/>
        <a:p>
          <a:endParaRPr lang="en-US"/>
        </a:p>
      </dgm:t>
    </dgm:pt>
    <dgm:pt modelId="{6D8D508E-4328-45B7-9118-0D4870CF45C9}" type="sibTrans" cxnId="{CC79B1D6-D924-45B8-B19E-BC8831A348DA}">
      <dgm:prSet/>
      <dgm:spPr/>
      <dgm:t>
        <a:bodyPr/>
        <a:lstStyle/>
        <a:p>
          <a:endParaRPr lang="en-US"/>
        </a:p>
      </dgm:t>
    </dgm:pt>
    <dgm:pt modelId="{3E8A4453-3535-432E-BBCF-D6673A88FA04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/>
            <a:t>  </a:t>
          </a: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Equipage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>
              <a:effectLst/>
              <a:latin typeface="+mn-lt"/>
              <a:cs typeface="Times New Roman"/>
            </a:rPr>
            <a:t>Equipage 2020 </a:t>
          </a:r>
          <a:endParaRPr lang="en-US" sz="1800" b="1" dirty="0"/>
        </a:p>
      </dgm:t>
    </dgm:pt>
    <dgm:pt modelId="{FD50F08E-7E6D-4FA9-9E3B-0F1FC825B42B}" type="parTrans" cxnId="{C1A23C80-7CDA-49BB-8C43-FEED5D92B00A}">
      <dgm:prSet/>
      <dgm:spPr/>
      <dgm:t>
        <a:bodyPr/>
        <a:lstStyle/>
        <a:p>
          <a:endParaRPr lang="en-US"/>
        </a:p>
      </dgm:t>
    </dgm:pt>
    <dgm:pt modelId="{F76DB69D-6446-4B49-9BC7-3389DC2E2E61}" type="sibTrans" cxnId="{C1A23C80-7CDA-49BB-8C43-FEED5D92B00A}">
      <dgm:prSet/>
      <dgm:spPr/>
      <dgm:t>
        <a:bodyPr/>
        <a:lstStyle/>
        <a:p>
          <a:endParaRPr lang="en-US"/>
        </a:p>
      </dgm:t>
    </dgm:pt>
    <dgm:pt modelId="{7681175C-C760-4BB2-86CF-2C4D6D60DED4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i="1" dirty="0" smtClean="0">
              <a:solidFill>
                <a:schemeClr val="bg1">
                  <a:lumMod val="85000"/>
                </a:schemeClr>
              </a:solidFill>
            </a:rPr>
            <a:t>Collaboration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800" b="1" dirty="0" smtClean="0"/>
            <a:t>Completion of NextGen Priorities</a:t>
          </a:r>
          <a:endParaRPr lang="en-US" sz="1800" b="1" dirty="0"/>
        </a:p>
      </dgm:t>
    </dgm:pt>
    <dgm:pt modelId="{F0473D13-78F2-4BE9-9F1B-C2BC057AE6F4}" type="parTrans" cxnId="{1BD23563-2C55-4257-B058-9CDF1F066C31}">
      <dgm:prSet/>
      <dgm:spPr/>
      <dgm:t>
        <a:bodyPr/>
        <a:lstStyle/>
        <a:p>
          <a:endParaRPr lang="en-US"/>
        </a:p>
      </dgm:t>
    </dgm:pt>
    <dgm:pt modelId="{0A426B4B-9251-4C51-AC0C-C7CCB05FA38A}" type="sibTrans" cxnId="{1BD23563-2C55-4257-B058-9CDF1F066C31}">
      <dgm:prSet/>
      <dgm:spPr/>
      <dgm:t>
        <a:bodyPr/>
        <a:lstStyle/>
        <a:p>
          <a:endParaRPr lang="en-US"/>
        </a:p>
      </dgm:t>
    </dgm:pt>
    <dgm:pt modelId="{CDB80A59-8EED-4E97-ABC4-207D631802F1}" type="pres">
      <dgm:prSet presAssocID="{84B1900C-60B5-4284-B79A-C990159E18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1636A-BB88-4766-A1FC-6C3DBE3A8AC3}" type="pres">
      <dgm:prSet presAssocID="{E1BE97B5-99A5-4370-826F-C4B7F3A6BA1C}" presName="root1" presStyleCnt="0"/>
      <dgm:spPr/>
      <dgm:t>
        <a:bodyPr/>
        <a:lstStyle/>
        <a:p>
          <a:endParaRPr lang="en-US"/>
        </a:p>
      </dgm:t>
    </dgm:pt>
    <dgm:pt modelId="{C8ECB192-D308-49D3-81D9-BE62EB60FE46}" type="pres">
      <dgm:prSet presAssocID="{E1BE97B5-99A5-4370-826F-C4B7F3A6BA1C}" presName="LevelOneTextNode" presStyleLbl="node0" presStyleIdx="0" presStyleCnt="1" custScaleX="108227" custScaleY="130358" custLinFactNeighborX="8774" custLinFactNeighborY="-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AADFB-0235-45C3-9BC1-893780FBCB03}" type="pres">
      <dgm:prSet presAssocID="{E1BE97B5-99A5-4370-826F-C4B7F3A6BA1C}" presName="level2hierChild" presStyleCnt="0"/>
      <dgm:spPr/>
      <dgm:t>
        <a:bodyPr/>
        <a:lstStyle/>
        <a:p>
          <a:endParaRPr lang="en-US"/>
        </a:p>
      </dgm:t>
    </dgm:pt>
    <dgm:pt modelId="{94C171D0-AAC6-4132-92BF-6D9E3CDA2A6B}" type="pres">
      <dgm:prSet presAssocID="{297A19E2-0788-45C7-80B9-E8D2841D4017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D0F8E16E-EC78-4148-BD6C-BF1DFD192716}" type="pres">
      <dgm:prSet presAssocID="{297A19E2-0788-45C7-80B9-E8D2841D401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20BFA9F-17E5-40DE-93E8-7E4447D0597F}" type="pres">
      <dgm:prSet presAssocID="{7597364B-EF0A-4733-BDC6-59A4B68A3D45}" presName="root2" presStyleCnt="0"/>
      <dgm:spPr/>
      <dgm:t>
        <a:bodyPr/>
        <a:lstStyle/>
        <a:p>
          <a:endParaRPr lang="en-US"/>
        </a:p>
      </dgm:t>
    </dgm:pt>
    <dgm:pt modelId="{025439CD-A2BD-4F50-981D-2E45021A421B}" type="pres">
      <dgm:prSet presAssocID="{7597364B-EF0A-4733-BDC6-59A4B68A3D45}" presName="LevelTwoTextNode" presStyleLbl="node2" presStyleIdx="0" presStyleCnt="6" custScaleX="168268" custScaleY="124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42201-138C-42BE-8E82-A627453DFE42}" type="pres">
      <dgm:prSet presAssocID="{7597364B-EF0A-4733-BDC6-59A4B68A3D45}" presName="level3hierChild" presStyleCnt="0"/>
      <dgm:spPr/>
      <dgm:t>
        <a:bodyPr/>
        <a:lstStyle/>
        <a:p>
          <a:endParaRPr lang="en-US"/>
        </a:p>
      </dgm:t>
    </dgm:pt>
    <dgm:pt modelId="{221832B8-10F3-4B54-8868-E77FA7DC368A}" type="pres">
      <dgm:prSet presAssocID="{D6E7B52E-872A-472B-A9F5-2E0727C8211E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3DD96B02-9B5E-42C6-95C5-6AD65B51B6E8}" type="pres">
      <dgm:prSet presAssocID="{D6E7B52E-872A-472B-A9F5-2E0727C8211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14432AB-EFF8-4D8A-B9A1-129DC2CCBADE}" type="pres">
      <dgm:prSet presAssocID="{31B7C066-64B0-46CD-B379-F586C64AD082}" presName="root2" presStyleCnt="0"/>
      <dgm:spPr/>
      <dgm:t>
        <a:bodyPr/>
        <a:lstStyle/>
        <a:p>
          <a:endParaRPr lang="en-US"/>
        </a:p>
      </dgm:t>
    </dgm:pt>
    <dgm:pt modelId="{C5521495-EB5D-4FD5-A3DA-0C6F03619809}" type="pres">
      <dgm:prSet presAssocID="{31B7C066-64B0-46CD-B379-F586C64AD082}" presName="LevelTwoTextNode" presStyleLbl="node2" presStyleIdx="1" presStyleCnt="6" custScaleX="165710" custScaleY="166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676BC-1672-4340-A474-D97A247C7997}" type="pres">
      <dgm:prSet presAssocID="{31B7C066-64B0-46CD-B379-F586C64AD082}" presName="level3hierChild" presStyleCnt="0"/>
      <dgm:spPr/>
      <dgm:t>
        <a:bodyPr/>
        <a:lstStyle/>
        <a:p>
          <a:endParaRPr lang="en-US"/>
        </a:p>
      </dgm:t>
    </dgm:pt>
    <dgm:pt modelId="{C0FF1931-F222-4044-AFAD-BE4E121A0303}" type="pres">
      <dgm:prSet presAssocID="{8A990CD5-3BA4-42E6-A9D1-D4139530C3D9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E9F84865-BB48-4B1E-A905-F6C9AA859734}" type="pres">
      <dgm:prSet presAssocID="{8A990CD5-3BA4-42E6-A9D1-D4139530C3D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F6173DA-73AA-4026-8F25-6957C40F19C4}" type="pres">
      <dgm:prSet presAssocID="{B3DDCB6D-A28A-48CA-99CC-5C4C5E8C04C9}" presName="root2" presStyleCnt="0"/>
      <dgm:spPr/>
      <dgm:t>
        <a:bodyPr/>
        <a:lstStyle/>
        <a:p>
          <a:endParaRPr lang="en-US"/>
        </a:p>
      </dgm:t>
    </dgm:pt>
    <dgm:pt modelId="{7C8B0434-77A5-4453-B75C-D1BB5C322760}" type="pres">
      <dgm:prSet presAssocID="{B3DDCB6D-A28A-48CA-99CC-5C4C5E8C04C9}" presName="LevelTwoTextNode" presStyleLbl="node2" presStyleIdx="2" presStyleCnt="6" custScaleX="165710" custScaleY="12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865E3-182D-4E90-A51C-742050D57C8B}" type="pres">
      <dgm:prSet presAssocID="{B3DDCB6D-A28A-48CA-99CC-5C4C5E8C04C9}" presName="level3hierChild" presStyleCnt="0"/>
      <dgm:spPr/>
      <dgm:t>
        <a:bodyPr/>
        <a:lstStyle/>
        <a:p>
          <a:endParaRPr lang="en-US"/>
        </a:p>
      </dgm:t>
    </dgm:pt>
    <dgm:pt modelId="{1038DE34-F8B6-47B6-8E58-B0E77F65DB6B}" type="pres">
      <dgm:prSet presAssocID="{693741B7-9C11-4774-8BA4-6591BC90DB2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C9600649-F566-4667-93F9-E7BF95508956}" type="pres">
      <dgm:prSet presAssocID="{693741B7-9C11-4774-8BA4-6591BC90DB2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15A08A6-60EF-44A7-ACE4-EF3BE8BBFDE1}" type="pres">
      <dgm:prSet presAssocID="{7065FB5F-F763-4F31-A7DB-D1628338F35C}" presName="root2" presStyleCnt="0"/>
      <dgm:spPr/>
      <dgm:t>
        <a:bodyPr/>
        <a:lstStyle/>
        <a:p>
          <a:endParaRPr lang="en-US"/>
        </a:p>
      </dgm:t>
    </dgm:pt>
    <dgm:pt modelId="{E01C9407-0AD8-4A8F-933B-6A3157C9A945}" type="pres">
      <dgm:prSet presAssocID="{7065FB5F-F763-4F31-A7DB-D1628338F35C}" presName="LevelTwoTextNode" presStyleLbl="node2" presStyleIdx="3" presStyleCnt="6" custScaleX="165710" custScaleY="146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96544-BB2F-457D-BC8F-68C7155B3276}" type="pres">
      <dgm:prSet presAssocID="{7065FB5F-F763-4F31-A7DB-D1628338F35C}" presName="level3hierChild" presStyleCnt="0"/>
      <dgm:spPr/>
      <dgm:t>
        <a:bodyPr/>
        <a:lstStyle/>
        <a:p>
          <a:endParaRPr lang="en-US"/>
        </a:p>
      </dgm:t>
    </dgm:pt>
    <dgm:pt modelId="{FEB3203A-C886-4539-AB0E-C9CE0005BC02}" type="pres">
      <dgm:prSet presAssocID="{FD50F08E-7E6D-4FA9-9E3B-0F1FC825B42B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F6FEA2A9-A1C7-4024-80EC-B9520C56C253}" type="pres">
      <dgm:prSet presAssocID="{FD50F08E-7E6D-4FA9-9E3B-0F1FC825B42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5143BFD-8ADE-48B7-9228-586253D926F8}" type="pres">
      <dgm:prSet presAssocID="{3E8A4453-3535-432E-BBCF-D6673A88FA04}" presName="root2" presStyleCnt="0"/>
      <dgm:spPr/>
      <dgm:t>
        <a:bodyPr/>
        <a:lstStyle/>
        <a:p>
          <a:endParaRPr lang="en-US"/>
        </a:p>
      </dgm:t>
    </dgm:pt>
    <dgm:pt modelId="{06D7C493-8B5F-420C-B48A-B8A14B4423DF}" type="pres">
      <dgm:prSet presAssocID="{3E8A4453-3535-432E-BBCF-D6673A88FA04}" presName="LevelTwoTextNode" presStyleLbl="node2" presStyleIdx="4" presStyleCnt="6" custScaleX="165263" custScaleY="123005" custLinFactNeighborX="621" custLinFactNeighborY="-2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268BD6-3B50-48C2-9053-93E71676065B}" type="pres">
      <dgm:prSet presAssocID="{3E8A4453-3535-432E-BBCF-D6673A88FA04}" presName="level3hierChild" presStyleCnt="0"/>
      <dgm:spPr/>
      <dgm:t>
        <a:bodyPr/>
        <a:lstStyle/>
        <a:p>
          <a:endParaRPr lang="en-US"/>
        </a:p>
      </dgm:t>
    </dgm:pt>
    <dgm:pt modelId="{EB75ACD5-9DD5-4065-8D03-C356CD58B860}" type="pres">
      <dgm:prSet presAssocID="{F0473D13-78F2-4BE9-9F1B-C2BC057AE6F4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E2EB5383-89B3-4833-9757-2359E7D90E19}" type="pres">
      <dgm:prSet presAssocID="{F0473D13-78F2-4BE9-9F1B-C2BC057AE6F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BF2B988-EAB9-4AD2-B147-0D3A84117C37}" type="pres">
      <dgm:prSet presAssocID="{7681175C-C760-4BB2-86CF-2C4D6D60DED4}" presName="root2" presStyleCnt="0"/>
      <dgm:spPr/>
      <dgm:t>
        <a:bodyPr/>
        <a:lstStyle/>
        <a:p>
          <a:endParaRPr lang="en-US"/>
        </a:p>
      </dgm:t>
    </dgm:pt>
    <dgm:pt modelId="{91F2B0DB-8115-4F40-9896-E4300FC33249}" type="pres">
      <dgm:prSet presAssocID="{7681175C-C760-4BB2-86CF-2C4D6D60DED4}" presName="LevelTwoTextNode" presStyleLbl="node2" presStyleIdx="5" presStyleCnt="6" custScaleX="165609" custScaleY="172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87093-DCE3-4E30-98EF-064F9F271CB7}" type="pres">
      <dgm:prSet presAssocID="{7681175C-C760-4BB2-86CF-2C4D6D60DED4}" presName="level3hierChild" presStyleCnt="0"/>
      <dgm:spPr/>
      <dgm:t>
        <a:bodyPr/>
        <a:lstStyle/>
        <a:p>
          <a:endParaRPr lang="en-US"/>
        </a:p>
      </dgm:t>
    </dgm:pt>
  </dgm:ptLst>
  <dgm:cxnLst>
    <dgm:cxn modelId="{2C5FBAF2-2350-4995-8B2B-EA5B3C4C6BB8}" srcId="{E1BE97B5-99A5-4370-826F-C4B7F3A6BA1C}" destId="{31B7C066-64B0-46CD-B379-F586C64AD082}" srcOrd="1" destOrd="0" parTransId="{D6E7B52E-872A-472B-A9F5-2E0727C8211E}" sibTransId="{CA7E9C84-0603-4D6D-9A14-37093C40CFC2}"/>
    <dgm:cxn modelId="{365C938E-AC26-4506-9DC2-968BB0561151}" type="presOf" srcId="{84B1900C-60B5-4284-B79A-C990159E1878}" destId="{CDB80A59-8EED-4E97-ABC4-207D631802F1}" srcOrd="0" destOrd="0" presId="urn:microsoft.com/office/officeart/2008/layout/HorizontalMultiLevelHierarchy"/>
    <dgm:cxn modelId="{296327C4-A290-43AE-AD7F-69C4576C280D}" type="presOf" srcId="{7597364B-EF0A-4733-BDC6-59A4B68A3D45}" destId="{025439CD-A2BD-4F50-981D-2E45021A421B}" srcOrd="0" destOrd="0" presId="urn:microsoft.com/office/officeart/2008/layout/HorizontalMultiLevelHierarchy"/>
    <dgm:cxn modelId="{8785A7DE-041A-40F3-8825-2DFC0D92CBC7}" type="presOf" srcId="{E1BE97B5-99A5-4370-826F-C4B7F3A6BA1C}" destId="{C8ECB192-D308-49D3-81D9-BE62EB60FE46}" srcOrd="0" destOrd="0" presId="urn:microsoft.com/office/officeart/2008/layout/HorizontalMultiLevelHierarchy"/>
    <dgm:cxn modelId="{62738ABF-0592-48F3-91A9-2B8B2074B8D5}" type="presOf" srcId="{693741B7-9C11-4774-8BA4-6591BC90DB24}" destId="{C9600649-F566-4667-93F9-E7BF95508956}" srcOrd="1" destOrd="0" presId="urn:microsoft.com/office/officeart/2008/layout/HorizontalMultiLevelHierarchy"/>
    <dgm:cxn modelId="{7F54773E-CAA6-4497-80A3-29B207CAFDDA}" type="presOf" srcId="{8A990CD5-3BA4-42E6-A9D1-D4139530C3D9}" destId="{E9F84865-BB48-4B1E-A905-F6C9AA859734}" srcOrd="1" destOrd="0" presId="urn:microsoft.com/office/officeart/2008/layout/HorizontalMultiLevelHierarchy"/>
    <dgm:cxn modelId="{9F6F7965-1C24-4F1B-968F-E36F7EE6F5F4}" type="presOf" srcId="{FD50F08E-7E6D-4FA9-9E3B-0F1FC825B42B}" destId="{F6FEA2A9-A1C7-4024-80EC-B9520C56C253}" srcOrd="1" destOrd="0" presId="urn:microsoft.com/office/officeart/2008/layout/HorizontalMultiLevelHierarchy"/>
    <dgm:cxn modelId="{723AA9AE-4701-4321-9B8D-405709624F78}" type="presOf" srcId="{F0473D13-78F2-4BE9-9F1B-C2BC057AE6F4}" destId="{EB75ACD5-9DD5-4065-8D03-C356CD58B860}" srcOrd="0" destOrd="0" presId="urn:microsoft.com/office/officeart/2008/layout/HorizontalMultiLevelHierarchy"/>
    <dgm:cxn modelId="{FFC1A6F1-50CB-4B2A-9556-33E42E9EE4E4}" srcId="{E1BE97B5-99A5-4370-826F-C4B7F3A6BA1C}" destId="{B3DDCB6D-A28A-48CA-99CC-5C4C5E8C04C9}" srcOrd="2" destOrd="0" parTransId="{8A990CD5-3BA4-42E6-A9D1-D4139530C3D9}" sibTransId="{DCF58982-349B-4C4B-AE6B-DCBEFF2E6F04}"/>
    <dgm:cxn modelId="{D91DE31E-780F-4312-94F7-07386E7E27EC}" type="presOf" srcId="{297A19E2-0788-45C7-80B9-E8D2841D4017}" destId="{94C171D0-AAC6-4132-92BF-6D9E3CDA2A6B}" srcOrd="0" destOrd="0" presId="urn:microsoft.com/office/officeart/2008/layout/HorizontalMultiLevelHierarchy"/>
    <dgm:cxn modelId="{66F39AB5-5F65-4DA8-B94D-C0CAFE92CAE2}" type="presOf" srcId="{693741B7-9C11-4774-8BA4-6591BC90DB24}" destId="{1038DE34-F8B6-47B6-8E58-B0E77F65DB6B}" srcOrd="0" destOrd="0" presId="urn:microsoft.com/office/officeart/2008/layout/HorizontalMultiLevelHierarchy"/>
    <dgm:cxn modelId="{5C2B5C33-64B0-446F-8689-5E3B50F9BFF7}" type="presOf" srcId="{8A990CD5-3BA4-42E6-A9D1-D4139530C3D9}" destId="{C0FF1931-F222-4044-AFAD-BE4E121A0303}" srcOrd="0" destOrd="0" presId="urn:microsoft.com/office/officeart/2008/layout/HorizontalMultiLevelHierarchy"/>
    <dgm:cxn modelId="{947B187E-8481-4ED5-A37D-B5860E5AD781}" type="presOf" srcId="{297A19E2-0788-45C7-80B9-E8D2841D4017}" destId="{D0F8E16E-EC78-4148-BD6C-BF1DFD192716}" srcOrd="1" destOrd="0" presId="urn:microsoft.com/office/officeart/2008/layout/HorizontalMultiLevelHierarchy"/>
    <dgm:cxn modelId="{1BD23563-2C55-4257-B058-9CDF1F066C31}" srcId="{E1BE97B5-99A5-4370-826F-C4B7F3A6BA1C}" destId="{7681175C-C760-4BB2-86CF-2C4D6D60DED4}" srcOrd="5" destOrd="0" parTransId="{F0473D13-78F2-4BE9-9F1B-C2BC057AE6F4}" sibTransId="{0A426B4B-9251-4C51-AC0C-C7CCB05FA38A}"/>
    <dgm:cxn modelId="{8BD37E2F-EE17-4D8F-812E-EDE737F8376D}" type="presOf" srcId="{3E8A4453-3535-432E-BBCF-D6673A88FA04}" destId="{06D7C493-8B5F-420C-B48A-B8A14B4423DF}" srcOrd="0" destOrd="0" presId="urn:microsoft.com/office/officeart/2008/layout/HorizontalMultiLevelHierarchy"/>
    <dgm:cxn modelId="{1CE7CB86-BB6B-4B2F-8B83-2A991A97F0C1}" type="presOf" srcId="{7681175C-C760-4BB2-86CF-2C4D6D60DED4}" destId="{91F2B0DB-8115-4F40-9896-E4300FC33249}" srcOrd="0" destOrd="0" presId="urn:microsoft.com/office/officeart/2008/layout/HorizontalMultiLevelHierarchy"/>
    <dgm:cxn modelId="{4A29A139-31C4-457F-937F-1DABD7C570F9}" srcId="{E1BE97B5-99A5-4370-826F-C4B7F3A6BA1C}" destId="{7597364B-EF0A-4733-BDC6-59A4B68A3D45}" srcOrd="0" destOrd="0" parTransId="{297A19E2-0788-45C7-80B9-E8D2841D4017}" sibTransId="{4A938AFF-D09C-481F-8E88-E38C92000E5F}"/>
    <dgm:cxn modelId="{96AC25EC-2B32-4258-9E35-A7702D82910D}" type="presOf" srcId="{D6E7B52E-872A-472B-A9F5-2E0727C8211E}" destId="{3DD96B02-9B5E-42C6-95C5-6AD65B51B6E8}" srcOrd="1" destOrd="0" presId="urn:microsoft.com/office/officeart/2008/layout/HorizontalMultiLevelHierarchy"/>
    <dgm:cxn modelId="{CA2FFEC1-0F11-4F46-B325-60F840E7AAD0}" type="presOf" srcId="{FD50F08E-7E6D-4FA9-9E3B-0F1FC825B42B}" destId="{FEB3203A-C886-4539-AB0E-C9CE0005BC02}" srcOrd="0" destOrd="0" presId="urn:microsoft.com/office/officeart/2008/layout/HorizontalMultiLevelHierarchy"/>
    <dgm:cxn modelId="{9D6EBBF6-07EF-4667-94BA-65B84A89B9DB}" srcId="{84B1900C-60B5-4284-B79A-C990159E1878}" destId="{E1BE97B5-99A5-4370-826F-C4B7F3A6BA1C}" srcOrd="0" destOrd="0" parTransId="{C7058732-078B-4669-88C5-D401F7F6CB07}" sibTransId="{98914F74-53CA-42A1-9E39-4F5C93B5EBB6}"/>
    <dgm:cxn modelId="{C1A23C80-7CDA-49BB-8C43-FEED5D92B00A}" srcId="{E1BE97B5-99A5-4370-826F-C4B7F3A6BA1C}" destId="{3E8A4453-3535-432E-BBCF-D6673A88FA04}" srcOrd="4" destOrd="0" parTransId="{FD50F08E-7E6D-4FA9-9E3B-0F1FC825B42B}" sibTransId="{F76DB69D-6446-4B49-9BC7-3389DC2E2E61}"/>
    <dgm:cxn modelId="{392E151F-0DD3-416E-A4E5-1D23275AC35B}" type="presOf" srcId="{31B7C066-64B0-46CD-B379-F586C64AD082}" destId="{C5521495-EB5D-4FD5-A3DA-0C6F03619809}" srcOrd="0" destOrd="0" presId="urn:microsoft.com/office/officeart/2008/layout/HorizontalMultiLevelHierarchy"/>
    <dgm:cxn modelId="{BEB359D6-D063-404F-A9B0-9DF1787E2E66}" type="presOf" srcId="{B3DDCB6D-A28A-48CA-99CC-5C4C5E8C04C9}" destId="{7C8B0434-77A5-4453-B75C-D1BB5C322760}" srcOrd="0" destOrd="0" presId="urn:microsoft.com/office/officeart/2008/layout/HorizontalMultiLevelHierarchy"/>
    <dgm:cxn modelId="{C12E486A-72AD-4EE0-8168-1B743182E341}" type="presOf" srcId="{F0473D13-78F2-4BE9-9F1B-C2BC057AE6F4}" destId="{E2EB5383-89B3-4833-9757-2359E7D90E19}" srcOrd="1" destOrd="0" presId="urn:microsoft.com/office/officeart/2008/layout/HorizontalMultiLevelHierarchy"/>
    <dgm:cxn modelId="{92153B86-1681-4C19-B776-45203810AA66}" type="presOf" srcId="{7065FB5F-F763-4F31-A7DB-D1628338F35C}" destId="{E01C9407-0AD8-4A8F-933B-6A3157C9A945}" srcOrd="0" destOrd="0" presId="urn:microsoft.com/office/officeart/2008/layout/HorizontalMultiLevelHierarchy"/>
    <dgm:cxn modelId="{5079FA49-8C26-4B5F-ADAF-914750F671DD}" type="presOf" srcId="{D6E7B52E-872A-472B-A9F5-2E0727C8211E}" destId="{221832B8-10F3-4B54-8868-E77FA7DC368A}" srcOrd="0" destOrd="0" presId="urn:microsoft.com/office/officeart/2008/layout/HorizontalMultiLevelHierarchy"/>
    <dgm:cxn modelId="{CC79B1D6-D924-45B8-B19E-BC8831A348DA}" srcId="{E1BE97B5-99A5-4370-826F-C4B7F3A6BA1C}" destId="{7065FB5F-F763-4F31-A7DB-D1628338F35C}" srcOrd="3" destOrd="0" parTransId="{693741B7-9C11-4774-8BA4-6591BC90DB24}" sibTransId="{6D8D508E-4328-45B7-9118-0D4870CF45C9}"/>
    <dgm:cxn modelId="{4621DCD6-F25F-4531-856A-9FA889296394}" type="presParOf" srcId="{CDB80A59-8EED-4E97-ABC4-207D631802F1}" destId="{2A31636A-BB88-4766-A1FC-6C3DBE3A8AC3}" srcOrd="0" destOrd="0" presId="urn:microsoft.com/office/officeart/2008/layout/HorizontalMultiLevelHierarchy"/>
    <dgm:cxn modelId="{53CEC009-4074-4CA5-958C-E83BF13F12A1}" type="presParOf" srcId="{2A31636A-BB88-4766-A1FC-6C3DBE3A8AC3}" destId="{C8ECB192-D308-49D3-81D9-BE62EB60FE46}" srcOrd="0" destOrd="0" presId="urn:microsoft.com/office/officeart/2008/layout/HorizontalMultiLevelHierarchy"/>
    <dgm:cxn modelId="{C6E7AD85-9184-4547-BD46-81EB15865D61}" type="presParOf" srcId="{2A31636A-BB88-4766-A1FC-6C3DBE3A8AC3}" destId="{434AADFB-0235-45C3-9BC1-893780FBCB03}" srcOrd="1" destOrd="0" presId="urn:microsoft.com/office/officeart/2008/layout/HorizontalMultiLevelHierarchy"/>
    <dgm:cxn modelId="{EA1D83EC-F81A-4675-85BB-4A2A936A343A}" type="presParOf" srcId="{434AADFB-0235-45C3-9BC1-893780FBCB03}" destId="{94C171D0-AAC6-4132-92BF-6D9E3CDA2A6B}" srcOrd="0" destOrd="0" presId="urn:microsoft.com/office/officeart/2008/layout/HorizontalMultiLevelHierarchy"/>
    <dgm:cxn modelId="{9619AEF3-DD25-4371-BF0E-46C40DA25BE9}" type="presParOf" srcId="{94C171D0-AAC6-4132-92BF-6D9E3CDA2A6B}" destId="{D0F8E16E-EC78-4148-BD6C-BF1DFD192716}" srcOrd="0" destOrd="0" presId="urn:microsoft.com/office/officeart/2008/layout/HorizontalMultiLevelHierarchy"/>
    <dgm:cxn modelId="{1CF9630D-FFB5-4C13-9A4A-AE606CC79DD6}" type="presParOf" srcId="{434AADFB-0235-45C3-9BC1-893780FBCB03}" destId="{320BFA9F-17E5-40DE-93E8-7E4447D0597F}" srcOrd="1" destOrd="0" presId="urn:microsoft.com/office/officeart/2008/layout/HorizontalMultiLevelHierarchy"/>
    <dgm:cxn modelId="{02BDA444-1E30-4599-A50B-CADF5549B6FC}" type="presParOf" srcId="{320BFA9F-17E5-40DE-93E8-7E4447D0597F}" destId="{025439CD-A2BD-4F50-981D-2E45021A421B}" srcOrd="0" destOrd="0" presId="urn:microsoft.com/office/officeart/2008/layout/HorizontalMultiLevelHierarchy"/>
    <dgm:cxn modelId="{6DD791D6-98D6-4161-B812-B8E6392B2A2B}" type="presParOf" srcId="{320BFA9F-17E5-40DE-93E8-7E4447D0597F}" destId="{2E642201-138C-42BE-8E82-A627453DFE42}" srcOrd="1" destOrd="0" presId="urn:microsoft.com/office/officeart/2008/layout/HorizontalMultiLevelHierarchy"/>
    <dgm:cxn modelId="{199E24D0-B160-45CA-98E5-E3E54B4BEAE8}" type="presParOf" srcId="{434AADFB-0235-45C3-9BC1-893780FBCB03}" destId="{221832B8-10F3-4B54-8868-E77FA7DC368A}" srcOrd="2" destOrd="0" presId="urn:microsoft.com/office/officeart/2008/layout/HorizontalMultiLevelHierarchy"/>
    <dgm:cxn modelId="{A6BA6CED-6092-4509-9172-3423A3E57F34}" type="presParOf" srcId="{221832B8-10F3-4B54-8868-E77FA7DC368A}" destId="{3DD96B02-9B5E-42C6-95C5-6AD65B51B6E8}" srcOrd="0" destOrd="0" presId="urn:microsoft.com/office/officeart/2008/layout/HorizontalMultiLevelHierarchy"/>
    <dgm:cxn modelId="{D2E1BA42-359A-4FA6-8F11-447D9EC22FE2}" type="presParOf" srcId="{434AADFB-0235-45C3-9BC1-893780FBCB03}" destId="{A14432AB-EFF8-4D8A-B9A1-129DC2CCBADE}" srcOrd="3" destOrd="0" presId="urn:microsoft.com/office/officeart/2008/layout/HorizontalMultiLevelHierarchy"/>
    <dgm:cxn modelId="{062BDC41-A89F-4EF3-8D79-9A1AF4CFDA27}" type="presParOf" srcId="{A14432AB-EFF8-4D8A-B9A1-129DC2CCBADE}" destId="{C5521495-EB5D-4FD5-A3DA-0C6F03619809}" srcOrd="0" destOrd="0" presId="urn:microsoft.com/office/officeart/2008/layout/HorizontalMultiLevelHierarchy"/>
    <dgm:cxn modelId="{EB3FAE5F-8F5B-4FC1-BCC6-9F2CFF0D47DB}" type="presParOf" srcId="{A14432AB-EFF8-4D8A-B9A1-129DC2CCBADE}" destId="{B8A676BC-1672-4340-A474-D97A247C7997}" srcOrd="1" destOrd="0" presId="urn:microsoft.com/office/officeart/2008/layout/HorizontalMultiLevelHierarchy"/>
    <dgm:cxn modelId="{1A7F29FD-52F0-4DFA-A405-ED158A3C0331}" type="presParOf" srcId="{434AADFB-0235-45C3-9BC1-893780FBCB03}" destId="{C0FF1931-F222-4044-AFAD-BE4E121A0303}" srcOrd="4" destOrd="0" presId="urn:microsoft.com/office/officeart/2008/layout/HorizontalMultiLevelHierarchy"/>
    <dgm:cxn modelId="{217D995B-E168-4405-8D12-1FB2D26F0F4A}" type="presParOf" srcId="{C0FF1931-F222-4044-AFAD-BE4E121A0303}" destId="{E9F84865-BB48-4B1E-A905-F6C9AA859734}" srcOrd="0" destOrd="0" presId="urn:microsoft.com/office/officeart/2008/layout/HorizontalMultiLevelHierarchy"/>
    <dgm:cxn modelId="{1119089A-E4C7-412F-A797-D1026DDEC4E5}" type="presParOf" srcId="{434AADFB-0235-45C3-9BC1-893780FBCB03}" destId="{1F6173DA-73AA-4026-8F25-6957C40F19C4}" srcOrd="5" destOrd="0" presId="urn:microsoft.com/office/officeart/2008/layout/HorizontalMultiLevelHierarchy"/>
    <dgm:cxn modelId="{A307D788-9287-4FDB-A298-788A58696805}" type="presParOf" srcId="{1F6173DA-73AA-4026-8F25-6957C40F19C4}" destId="{7C8B0434-77A5-4453-B75C-D1BB5C322760}" srcOrd="0" destOrd="0" presId="urn:microsoft.com/office/officeart/2008/layout/HorizontalMultiLevelHierarchy"/>
    <dgm:cxn modelId="{2768ACF0-273A-47AD-9625-5F191E5298D0}" type="presParOf" srcId="{1F6173DA-73AA-4026-8F25-6957C40F19C4}" destId="{2AB865E3-182D-4E90-A51C-742050D57C8B}" srcOrd="1" destOrd="0" presId="urn:microsoft.com/office/officeart/2008/layout/HorizontalMultiLevelHierarchy"/>
    <dgm:cxn modelId="{F38AC5E2-0C0F-4A19-8D25-76C177A34363}" type="presParOf" srcId="{434AADFB-0235-45C3-9BC1-893780FBCB03}" destId="{1038DE34-F8B6-47B6-8E58-B0E77F65DB6B}" srcOrd="6" destOrd="0" presId="urn:microsoft.com/office/officeart/2008/layout/HorizontalMultiLevelHierarchy"/>
    <dgm:cxn modelId="{358178CE-62FC-49EC-8525-D8CCD62FDD23}" type="presParOf" srcId="{1038DE34-F8B6-47B6-8E58-B0E77F65DB6B}" destId="{C9600649-F566-4667-93F9-E7BF95508956}" srcOrd="0" destOrd="0" presId="urn:microsoft.com/office/officeart/2008/layout/HorizontalMultiLevelHierarchy"/>
    <dgm:cxn modelId="{89545B4E-84A3-4A36-82B9-F552C3185444}" type="presParOf" srcId="{434AADFB-0235-45C3-9BC1-893780FBCB03}" destId="{615A08A6-60EF-44A7-ACE4-EF3BE8BBFDE1}" srcOrd="7" destOrd="0" presId="urn:microsoft.com/office/officeart/2008/layout/HorizontalMultiLevelHierarchy"/>
    <dgm:cxn modelId="{7336710B-0B18-4542-A6F4-587F0492FE24}" type="presParOf" srcId="{615A08A6-60EF-44A7-ACE4-EF3BE8BBFDE1}" destId="{E01C9407-0AD8-4A8F-933B-6A3157C9A945}" srcOrd="0" destOrd="0" presId="urn:microsoft.com/office/officeart/2008/layout/HorizontalMultiLevelHierarchy"/>
    <dgm:cxn modelId="{D51E501B-8610-45EE-8A75-A29CFE6A4ADF}" type="presParOf" srcId="{615A08A6-60EF-44A7-ACE4-EF3BE8BBFDE1}" destId="{9D496544-BB2F-457D-BC8F-68C7155B3276}" srcOrd="1" destOrd="0" presId="urn:microsoft.com/office/officeart/2008/layout/HorizontalMultiLevelHierarchy"/>
    <dgm:cxn modelId="{8B520D06-A3E7-4A26-9ACB-76B67F98E64D}" type="presParOf" srcId="{434AADFB-0235-45C3-9BC1-893780FBCB03}" destId="{FEB3203A-C886-4539-AB0E-C9CE0005BC02}" srcOrd="8" destOrd="0" presId="urn:microsoft.com/office/officeart/2008/layout/HorizontalMultiLevelHierarchy"/>
    <dgm:cxn modelId="{E998C8BA-DDB7-437B-A0FF-700A073E4B8D}" type="presParOf" srcId="{FEB3203A-C886-4539-AB0E-C9CE0005BC02}" destId="{F6FEA2A9-A1C7-4024-80EC-B9520C56C253}" srcOrd="0" destOrd="0" presId="urn:microsoft.com/office/officeart/2008/layout/HorizontalMultiLevelHierarchy"/>
    <dgm:cxn modelId="{C2E9EDC6-6694-4392-9960-5AE390A6AC96}" type="presParOf" srcId="{434AADFB-0235-45C3-9BC1-893780FBCB03}" destId="{85143BFD-8ADE-48B7-9228-586253D926F8}" srcOrd="9" destOrd="0" presId="urn:microsoft.com/office/officeart/2008/layout/HorizontalMultiLevelHierarchy"/>
    <dgm:cxn modelId="{6B414A56-9D65-40A3-A50E-DCAC73397CA8}" type="presParOf" srcId="{85143BFD-8ADE-48B7-9228-586253D926F8}" destId="{06D7C493-8B5F-420C-B48A-B8A14B4423DF}" srcOrd="0" destOrd="0" presId="urn:microsoft.com/office/officeart/2008/layout/HorizontalMultiLevelHierarchy"/>
    <dgm:cxn modelId="{3307DB38-E216-4A5D-A0A4-6489697AC8E7}" type="presParOf" srcId="{85143BFD-8ADE-48B7-9228-586253D926F8}" destId="{FA268BD6-3B50-48C2-9053-93E71676065B}" srcOrd="1" destOrd="0" presId="urn:microsoft.com/office/officeart/2008/layout/HorizontalMultiLevelHierarchy"/>
    <dgm:cxn modelId="{1EC19D07-9BEB-4EEE-8229-CF57A197C444}" type="presParOf" srcId="{434AADFB-0235-45C3-9BC1-893780FBCB03}" destId="{EB75ACD5-9DD5-4065-8D03-C356CD58B860}" srcOrd="10" destOrd="0" presId="urn:microsoft.com/office/officeart/2008/layout/HorizontalMultiLevelHierarchy"/>
    <dgm:cxn modelId="{30662024-1553-4C7F-B3F9-38DDEA85F30E}" type="presParOf" srcId="{EB75ACD5-9DD5-4065-8D03-C356CD58B860}" destId="{E2EB5383-89B3-4833-9757-2359E7D90E19}" srcOrd="0" destOrd="0" presId="urn:microsoft.com/office/officeart/2008/layout/HorizontalMultiLevelHierarchy"/>
    <dgm:cxn modelId="{A1C6B445-6D7A-463C-B1F4-A328407AAB45}" type="presParOf" srcId="{434AADFB-0235-45C3-9BC1-893780FBCB03}" destId="{2BF2B988-EAB9-4AD2-B147-0D3A84117C37}" srcOrd="11" destOrd="0" presId="urn:microsoft.com/office/officeart/2008/layout/HorizontalMultiLevelHierarchy"/>
    <dgm:cxn modelId="{3E477147-CEC5-4989-AA39-75CD5FA2DB71}" type="presParOf" srcId="{2BF2B988-EAB9-4AD2-B147-0D3A84117C37}" destId="{91F2B0DB-8115-4F40-9896-E4300FC33249}" srcOrd="0" destOrd="0" presId="urn:microsoft.com/office/officeart/2008/layout/HorizontalMultiLevelHierarchy"/>
    <dgm:cxn modelId="{E0691807-7946-41A6-8876-6EA1E50580BB}" type="presParOf" srcId="{2BF2B988-EAB9-4AD2-B147-0D3A84117C37}" destId="{AD687093-DCE3-4E30-98EF-064F9F271C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7464-2368-4A2D-BDCB-5461433165A0}">
      <dsp:nvSpPr>
        <dsp:cNvPr id="0" name=""/>
        <dsp:cNvSpPr/>
      </dsp:nvSpPr>
      <dsp:spPr>
        <a:xfrm>
          <a:off x="790115" y="2429539"/>
          <a:ext cx="320824" cy="210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412" y="0"/>
              </a:lnTo>
              <a:lnTo>
                <a:pt x="160412" y="2109108"/>
              </a:lnTo>
              <a:lnTo>
                <a:pt x="320824" y="2109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600" kern="1200"/>
        </a:p>
      </dsp:txBody>
      <dsp:txXfrm>
        <a:off x="897193" y="3430759"/>
        <a:ext cx="106668" cy="106668"/>
      </dsp:txXfrm>
    </dsp:sp>
    <dsp:sp modelId="{D055210F-7BD2-4872-8034-3B8917E98555}">
      <dsp:nvSpPr>
        <dsp:cNvPr id="0" name=""/>
        <dsp:cNvSpPr/>
      </dsp:nvSpPr>
      <dsp:spPr>
        <a:xfrm>
          <a:off x="790115" y="2429539"/>
          <a:ext cx="339155" cy="130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577" y="0"/>
              </a:lnTo>
              <a:lnTo>
                <a:pt x="169577" y="1309711"/>
              </a:lnTo>
              <a:lnTo>
                <a:pt x="339155" y="1309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500" kern="1200"/>
        </a:p>
      </dsp:txBody>
      <dsp:txXfrm>
        <a:off x="925870" y="3050572"/>
        <a:ext cx="67645" cy="67645"/>
      </dsp:txXfrm>
    </dsp:sp>
    <dsp:sp modelId="{1038DE34-F8B6-47B6-8E58-B0E77F65DB6B}">
      <dsp:nvSpPr>
        <dsp:cNvPr id="0" name=""/>
        <dsp:cNvSpPr/>
      </dsp:nvSpPr>
      <dsp:spPr>
        <a:xfrm>
          <a:off x="790115" y="2429539"/>
          <a:ext cx="339155" cy="40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577" y="0"/>
              </a:lnTo>
              <a:lnTo>
                <a:pt x="169577" y="408336"/>
              </a:lnTo>
              <a:lnTo>
                <a:pt x="339155" y="408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500" kern="1200"/>
        </a:p>
      </dsp:txBody>
      <dsp:txXfrm>
        <a:off x="946423" y="2620437"/>
        <a:ext cx="26540" cy="26540"/>
      </dsp:txXfrm>
    </dsp:sp>
    <dsp:sp modelId="{C0FF1931-F222-4044-AFAD-BE4E121A0303}">
      <dsp:nvSpPr>
        <dsp:cNvPr id="0" name=""/>
        <dsp:cNvSpPr/>
      </dsp:nvSpPr>
      <dsp:spPr>
        <a:xfrm>
          <a:off x="790115" y="1948551"/>
          <a:ext cx="339155" cy="480988"/>
        </a:xfrm>
        <a:custGeom>
          <a:avLst/>
          <a:gdLst/>
          <a:ahLst/>
          <a:cxnLst/>
          <a:rect l="0" t="0" r="0" b="0"/>
          <a:pathLst>
            <a:path>
              <a:moveTo>
                <a:pt x="0" y="480988"/>
              </a:moveTo>
              <a:lnTo>
                <a:pt x="169577" y="480988"/>
              </a:lnTo>
              <a:lnTo>
                <a:pt x="169577" y="0"/>
              </a:lnTo>
              <a:lnTo>
                <a:pt x="339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500" kern="1200"/>
        </a:p>
      </dsp:txBody>
      <dsp:txXfrm>
        <a:off x="944980" y="2174331"/>
        <a:ext cx="29426" cy="29426"/>
      </dsp:txXfrm>
    </dsp:sp>
    <dsp:sp modelId="{221832B8-10F3-4B54-8868-E77FA7DC368A}">
      <dsp:nvSpPr>
        <dsp:cNvPr id="0" name=""/>
        <dsp:cNvSpPr/>
      </dsp:nvSpPr>
      <dsp:spPr>
        <a:xfrm>
          <a:off x="790115" y="1170708"/>
          <a:ext cx="339155" cy="1258830"/>
        </a:xfrm>
        <a:custGeom>
          <a:avLst/>
          <a:gdLst/>
          <a:ahLst/>
          <a:cxnLst/>
          <a:rect l="0" t="0" r="0" b="0"/>
          <a:pathLst>
            <a:path>
              <a:moveTo>
                <a:pt x="0" y="1258830"/>
              </a:moveTo>
              <a:lnTo>
                <a:pt x="169577" y="1258830"/>
              </a:lnTo>
              <a:lnTo>
                <a:pt x="169577" y="0"/>
              </a:lnTo>
              <a:lnTo>
                <a:pt x="339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500" kern="1200"/>
        </a:p>
      </dsp:txBody>
      <dsp:txXfrm>
        <a:off x="927100" y="1767531"/>
        <a:ext cx="65185" cy="65185"/>
      </dsp:txXfrm>
    </dsp:sp>
    <dsp:sp modelId="{94C171D0-AAC6-4132-92BF-6D9E3CDA2A6B}">
      <dsp:nvSpPr>
        <dsp:cNvPr id="0" name=""/>
        <dsp:cNvSpPr/>
      </dsp:nvSpPr>
      <dsp:spPr>
        <a:xfrm>
          <a:off x="790115" y="370864"/>
          <a:ext cx="339155" cy="2058674"/>
        </a:xfrm>
        <a:custGeom>
          <a:avLst/>
          <a:gdLst/>
          <a:ahLst/>
          <a:cxnLst/>
          <a:rect l="0" t="0" r="0" b="0"/>
          <a:pathLst>
            <a:path>
              <a:moveTo>
                <a:pt x="0" y="2058674"/>
              </a:moveTo>
              <a:lnTo>
                <a:pt x="169577" y="2058674"/>
              </a:lnTo>
              <a:lnTo>
                <a:pt x="169577" y="0"/>
              </a:lnTo>
              <a:lnTo>
                <a:pt x="3391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600" kern="1200"/>
        </a:p>
      </dsp:txBody>
      <dsp:txXfrm>
        <a:off x="907533" y="1348041"/>
        <a:ext cx="104321" cy="104321"/>
      </dsp:txXfrm>
    </dsp:sp>
    <dsp:sp modelId="{C8ECB192-D308-49D3-81D9-BE62EB60FE46}">
      <dsp:nvSpPr>
        <dsp:cNvPr id="0" name=""/>
        <dsp:cNvSpPr/>
      </dsp:nvSpPr>
      <dsp:spPr>
        <a:xfrm rot="16200000">
          <a:off x="-1321700" y="2140807"/>
          <a:ext cx="3646167" cy="577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baseline="0" dirty="0" smtClean="0"/>
            <a:t>NextGen Now</a:t>
          </a:r>
          <a:endParaRPr lang="en-US" sz="2800" b="1" kern="1200" baseline="0" dirty="0"/>
        </a:p>
      </dsp:txBody>
      <dsp:txXfrm>
        <a:off x="-1321700" y="2140807"/>
        <a:ext cx="3646167" cy="577464"/>
      </dsp:txXfrm>
    </dsp:sp>
    <dsp:sp modelId="{025439CD-A2BD-4F50-981D-2E45021A421B}">
      <dsp:nvSpPr>
        <dsp:cNvPr id="0" name=""/>
        <dsp:cNvSpPr/>
      </dsp:nvSpPr>
      <dsp:spPr>
        <a:xfrm>
          <a:off x="1129271" y="3232"/>
          <a:ext cx="2722571" cy="735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i="1" kern="1200" dirty="0" smtClean="0">
              <a:solidFill>
                <a:schemeClr val="tx2"/>
              </a:solidFill>
            </a:rPr>
            <a:t> </a:t>
          </a:r>
          <a:r>
            <a:rPr lang="en-US" sz="1600" b="1" i="1" kern="1200" dirty="0" smtClean="0">
              <a:solidFill>
                <a:schemeClr val="tx2"/>
              </a:solidFill>
            </a:rPr>
            <a:t>Infrastructure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ERAM</a:t>
          </a:r>
          <a:endParaRPr lang="en-US" sz="1800" b="1" kern="1200" dirty="0"/>
        </a:p>
      </dsp:txBody>
      <dsp:txXfrm>
        <a:off x="1129271" y="3232"/>
        <a:ext cx="2722571" cy="735264"/>
      </dsp:txXfrm>
    </dsp:sp>
    <dsp:sp modelId="{C5521495-EB5D-4FD5-A3DA-0C6F03619809}">
      <dsp:nvSpPr>
        <dsp:cNvPr id="0" name=""/>
        <dsp:cNvSpPr/>
      </dsp:nvSpPr>
      <dsp:spPr>
        <a:xfrm>
          <a:off x="1129271" y="867748"/>
          <a:ext cx="2749788" cy="605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/>
            <a:t> </a:t>
          </a:r>
          <a:r>
            <a:rPr lang="en-US" sz="1600" b="1" i="1" kern="1200" dirty="0" smtClean="0">
              <a:solidFill>
                <a:schemeClr val="tx2"/>
              </a:solidFill>
            </a:rPr>
            <a:t>Surveillance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ADS-B</a:t>
          </a:r>
          <a:endParaRPr lang="en-US" sz="1800" b="1" kern="1200" dirty="0"/>
        </a:p>
      </dsp:txBody>
      <dsp:txXfrm>
        <a:off x="1129271" y="867748"/>
        <a:ext cx="2749788" cy="605920"/>
      </dsp:txXfrm>
    </dsp:sp>
    <dsp:sp modelId="{7C8B0434-77A5-4453-B75C-D1BB5C322760}">
      <dsp:nvSpPr>
        <dsp:cNvPr id="0" name=""/>
        <dsp:cNvSpPr/>
      </dsp:nvSpPr>
      <dsp:spPr>
        <a:xfrm>
          <a:off x="1129271" y="1602920"/>
          <a:ext cx="2780092" cy="691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 </a:t>
          </a:r>
          <a:r>
            <a:rPr lang="en-US" sz="1600" b="1" i="1" kern="1200" dirty="0" smtClean="0">
              <a:solidFill>
                <a:schemeClr val="tx2"/>
              </a:solidFill>
            </a:rPr>
            <a:t>Navigation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PBN &amp; </a:t>
          </a:r>
          <a:r>
            <a:rPr lang="en-US" sz="1800" b="1" kern="1200" dirty="0" err="1" smtClean="0"/>
            <a:t>Metroplex</a:t>
          </a:r>
          <a:endParaRPr lang="en-US" sz="1800" b="1" kern="1200" dirty="0"/>
        </a:p>
      </dsp:txBody>
      <dsp:txXfrm>
        <a:off x="1129271" y="1602920"/>
        <a:ext cx="2780092" cy="691262"/>
      </dsp:txXfrm>
    </dsp:sp>
    <dsp:sp modelId="{E01C9407-0AD8-4A8F-933B-6A3157C9A945}">
      <dsp:nvSpPr>
        <dsp:cNvPr id="0" name=""/>
        <dsp:cNvSpPr/>
      </dsp:nvSpPr>
      <dsp:spPr>
        <a:xfrm>
          <a:off x="1129271" y="2423433"/>
          <a:ext cx="2804833" cy="828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1" kern="1200" dirty="0" smtClean="0">
              <a:solidFill>
                <a:schemeClr val="tx2"/>
              </a:solidFill>
            </a:rPr>
            <a:t> </a:t>
          </a:r>
          <a:r>
            <a:rPr lang="en-US" sz="1600" b="1" i="1" kern="1200" dirty="0" smtClean="0">
              <a:solidFill>
                <a:schemeClr val="tx2"/>
              </a:solidFill>
            </a:rPr>
            <a:t>Information Management</a:t>
          </a:r>
          <a:endParaRPr lang="en-US" sz="1800" b="1" i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SWIM </a:t>
          </a:r>
          <a:endParaRPr lang="en-US" sz="1800" b="1" kern="1200" dirty="0"/>
        </a:p>
      </dsp:txBody>
      <dsp:txXfrm>
        <a:off x="1129271" y="2423433"/>
        <a:ext cx="2804833" cy="828883"/>
      </dsp:txXfrm>
    </dsp:sp>
    <dsp:sp modelId="{B79D6C0F-79C1-4A71-B94D-97570A055302}">
      <dsp:nvSpPr>
        <dsp:cNvPr id="0" name=""/>
        <dsp:cNvSpPr/>
      </dsp:nvSpPr>
      <dsp:spPr>
        <a:xfrm>
          <a:off x="1129271" y="3381568"/>
          <a:ext cx="2804833" cy="715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chemeClr val="tx2"/>
              </a:solidFill>
            </a:rPr>
            <a:t>Separation Standards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Wake </a:t>
          </a:r>
          <a:r>
            <a:rPr lang="en-US" sz="1800" b="1" kern="1200" dirty="0" err="1" smtClean="0"/>
            <a:t>Recat</a:t>
          </a:r>
          <a:endParaRPr lang="en-US" sz="1800" b="1" kern="1200" dirty="0"/>
        </a:p>
      </dsp:txBody>
      <dsp:txXfrm>
        <a:off x="1129271" y="3381568"/>
        <a:ext cx="2804833" cy="715365"/>
      </dsp:txXfrm>
    </dsp:sp>
    <dsp:sp modelId="{80EC7F5B-DA2D-44B4-A1D0-C367DD86D6E2}">
      <dsp:nvSpPr>
        <dsp:cNvPr id="0" name=""/>
        <dsp:cNvSpPr/>
      </dsp:nvSpPr>
      <dsp:spPr>
        <a:xfrm>
          <a:off x="1110940" y="4223817"/>
          <a:ext cx="2806139" cy="629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chemeClr val="tx2"/>
              </a:solidFill>
            </a:rPr>
            <a:t>Decision Support Tools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TFMS and CATM</a:t>
          </a:r>
          <a:endParaRPr lang="en-US" sz="1800" b="1" kern="1200" dirty="0"/>
        </a:p>
      </dsp:txBody>
      <dsp:txXfrm>
        <a:off x="1110940" y="4223817"/>
        <a:ext cx="2806139" cy="629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5ACD5-9DD5-4065-8D03-C356CD58B860}">
      <dsp:nvSpPr>
        <dsp:cNvPr id="0" name=""/>
        <dsp:cNvSpPr/>
      </dsp:nvSpPr>
      <dsp:spPr>
        <a:xfrm>
          <a:off x="995751" y="2450442"/>
          <a:ext cx="284686" cy="203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343" y="0"/>
              </a:lnTo>
              <a:lnTo>
                <a:pt x="142343" y="2036355"/>
              </a:lnTo>
              <a:lnTo>
                <a:pt x="284686" y="20363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086690" y="3417215"/>
        <a:ext cx="102807" cy="102807"/>
      </dsp:txXfrm>
    </dsp:sp>
    <dsp:sp modelId="{FEB3203A-C886-4539-AB0E-C9CE0005BC02}">
      <dsp:nvSpPr>
        <dsp:cNvPr id="0" name=""/>
        <dsp:cNvSpPr/>
      </dsp:nvSpPr>
      <dsp:spPr>
        <a:xfrm>
          <a:off x="995751" y="2450442"/>
          <a:ext cx="294891" cy="116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445" y="0"/>
              </a:lnTo>
              <a:lnTo>
                <a:pt x="147445" y="1161521"/>
              </a:lnTo>
              <a:lnTo>
                <a:pt x="294891" y="11615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13237" y="3001243"/>
        <a:ext cx="59918" cy="59918"/>
      </dsp:txXfrm>
    </dsp:sp>
    <dsp:sp modelId="{1038DE34-F8B6-47B6-8E58-B0E77F65DB6B}">
      <dsp:nvSpPr>
        <dsp:cNvPr id="0" name=""/>
        <dsp:cNvSpPr/>
      </dsp:nvSpPr>
      <dsp:spPr>
        <a:xfrm>
          <a:off x="995751" y="2450442"/>
          <a:ext cx="284686" cy="37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343" y="0"/>
              </a:lnTo>
              <a:lnTo>
                <a:pt x="142343" y="371064"/>
              </a:lnTo>
              <a:lnTo>
                <a:pt x="284686" y="3710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6402" y="2624282"/>
        <a:ext cx="23384" cy="23384"/>
      </dsp:txXfrm>
    </dsp:sp>
    <dsp:sp modelId="{C0FF1931-F222-4044-AFAD-BE4E121A0303}">
      <dsp:nvSpPr>
        <dsp:cNvPr id="0" name=""/>
        <dsp:cNvSpPr/>
      </dsp:nvSpPr>
      <dsp:spPr>
        <a:xfrm>
          <a:off x="995751" y="2020084"/>
          <a:ext cx="284686" cy="430358"/>
        </a:xfrm>
        <a:custGeom>
          <a:avLst/>
          <a:gdLst/>
          <a:ahLst/>
          <a:cxnLst/>
          <a:rect l="0" t="0" r="0" b="0"/>
          <a:pathLst>
            <a:path>
              <a:moveTo>
                <a:pt x="0" y="430358"/>
              </a:moveTo>
              <a:lnTo>
                <a:pt x="142343" y="430358"/>
              </a:lnTo>
              <a:lnTo>
                <a:pt x="142343" y="0"/>
              </a:lnTo>
              <a:lnTo>
                <a:pt x="28468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5194" y="2222363"/>
        <a:ext cx="25799" cy="25799"/>
      </dsp:txXfrm>
    </dsp:sp>
    <dsp:sp modelId="{221832B8-10F3-4B54-8868-E77FA7DC368A}">
      <dsp:nvSpPr>
        <dsp:cNvPr id="0" name=""/>
        <dsp:cNvSpPr/>
      </dsp:nvSpPr>
      <dsp:spPr>
        <a:xfrm>
          <a:off x="995751" y="1169990"/>
          <a:ext cx="284686" cy="1280451"/>
        </a:xfrm>
        <a:custGeom>
          <a:avLst/>
          <a:gdLst/>
          <a:ahLst/>
          <a:cxnLst/>
          <a:rect l="0" t="0" r="0" b="0"/>
          <a:pathLst>
            <a:path>
              <a:moveTo>
                <a:pt x="0" y="1280451"/>
              </a:moveTo>
              <a:lnTo>
                <a:pt x="142343" y="1280451"/>
              </a:lnTo>
              <a:lnTo>
                <a:pt x="142343" y="0"/>
              </a:lnTo>
              <a:lnTo>
                <a:pt x="28468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5301" y="1777423"/>
        <a:ext cx="65585" cy="65585"/>
      </dsp:txXfrm>
    </dsp:sp>
    <dsp:sp modelId="{94C171D0-AAC6-4132-92BF-6D9E3CDA2A6B}">
      <dsp:nvSpPr>
        <dsp:cNvPr id="0" name=""/>
        <dsp:cNvSpPr/>
      </dsp:nvSpPr>
      <dsp:spPr>
        <a:xfrm>
          <a:off x="995751" y="316791"/>
          <a:ext cx="284686" cy="2133650"/>
        </a:xfrm>
        <a:custGeom>
          <a:avLst/>
          <a:gdLst/>
          <a:ahLst/>
          <a:cxnLst/>
          <a:rect l="0" t="0" r="0" b="0"/>
          <a:pathLst>
            <a:path>
              <a:moveTo>
                <a:pt x="0" y="2133650"/>
              </a:moveTo>
              <a:lnTo>
                <a:pt x="142343" y="2133650"/>
              </a:lnTo>
              <a:lnTo>
                <a:pt x="142343" y="0"/>
              </a:lnTo>
              <a:lnTo>
                <a:pt x="28468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084280" y="1329803"/>
        <a:ext cx="107627" cy="107627"/>
      </dsp:txXfrm>
    </dsp:sp>
    <dsp:sp modelId="{C8ECB192-D308-49D3-81D9-BE62EB60FE46}">
      <dsp:nvSpPr>
        <dsp:cNvPr id="0" name=""/>
        <dsp:cNvSpPr/>
      </dsp:nvSpPr>
      <dsp:spPr>
        <a:xfrm rot="16200000">
          <a:off x="-993945" y="2179344"/>
          <a:ext cx="3437198" cy="5421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NextGen Future</a:t>
          </a:r>
          <a:endParaRPr lang="en-US" sz="2800" b="1" kern="1200" dirty="0"/>
        </a:p>
      </dsp:txBody>
      <dsp:txXfrm>
        <a:off x="-993945" y="2179344"/>
        <a:ext cx="3437198" cy="542195"/>
      </dsp:txXfrm>
    </dsp:sp>
    <dsp:sp modelId="{025439CD-A2BD-4F50-981D-2E45021A421B}">
      <dsp:nvSpPr>
        <dsp:cNvPr id="0" name=""/>
        <dsp:cNvSpPr/>
      </dsp:nvSpPr>
      <dsp:spPr>
        <a:xfrm>
          <a:off x="1280438" y="4808"/>
          <a:ext cx="2765004" cy="623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Infrastructure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 Completion of TAMR</a:t>
          </a:r>
          <a:endParaRPr lang="en-US" sz="1800" b="1" kern="1200" dirty="0"/>
        </a:p>
      </dsp:txBody>
      <dsp:txXfrm>
        <a:off x="1280438" y="4808"/>
        <a:ext cx="2765004" cy="623965"/>
      </dsp:txXfrm>
    </dsp:sp>
    <dsp:sp modelId="{C5521495-EB5D-4FD5-A3DA-0C6F03619809}">
      <dsp:nvSpPr>
        <dsp:cNvPr id="0" name=""/>
        <dsp:cNvSpPr/>
      </dsp:nvSpPr>
      <dsp:spPr>
        <a:xfrm>
          <a:off x="1280438" y="754019"/>
          <a:ext cx="2722971" cy="831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Communication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NAS Voice System &amp;          Data Communications   </a:t>
          </a:r>
          <a:endParaRPr lang="en-US" sz="1800" b="1" kern="1200" dirty="0"/>
        </a:p>
      </dsp:txBody>
      <dsp:txXfrm>
        <a:off x="1280438" y="754019"/>
        <a:ext cx="2722971" cy="831942"/>
      </dsp:txXfrm>
    </dsp:sp>
    <dsp:sp modelId="{7C8B0434-77A5-4453-B75C-D1BB5C322760}">
      <dsp:nvSpPr>
        <dsp:cNvPr id="0" name=""/>
        <dsp:cNvSpPr/>
      </dsp:nvSpPr>
      <dsp:spPr>
        <a:xfrm>
          <a:off x="1280438" y="1711207"/>
          <a:ext cx="2722971" cy="6177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1" kern="1200" dirty="0" smtClean="0"/>
            <a:t>  </a:t>
          </a: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Navigation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PBN &amp; </a:t>
          </a:r>
          <a:r>
            <a:rPr lang="en-US" sz="1800" b="1" kern="1200" dirty="0" err="1" smtClean="0"/>
            <a:t>Metroplex</a:t>
          </a:r>
          <a:r>
            <a:rPr lang="en-US" sz="1800" b="1" kern="1200" dirty="0" smtClean="0"/>
            <a:t> </a:t>
          </a:r>
          <a:r>
            <a:rPr lang="en-US" sz="1600" b="1" kern="1200" dirty="0" smtClean="0"/>
            <a:t>(more)</a:t>
          </a:r>
          <a:endParaRPr lang="en-US" sz="1600" b="1" kern="1200" dirty="0"/>
        </a:p>
      </dsp:txBody>
      <dsp:txXfrm>
        <a:off x="1280438" y="1711207"/>
        <a:ext cx="2722971" cy="617753"/>
      </dsp:txXfrm>
    </dsp:sp>
    <dsp:sp modelId="{E01C9407-0AD8-4A8F-933B-6A3157C9A945}">
      <dsp:nvSpPr>
        <dsp:cNvPr id="0" name=""/>
        <dsp:cNvSpPr/>
      </dsp:nvSpPr>
      <dsp:spPr>
        <a:xfrm>
          <a:off x="1280438" y="2454205"/>
          <a:ext cx="2722971" cy="7346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/>
            <a:t>  </a:t>
          </a: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Information Management </a:t>
          </a:r>
          <a:r>
            <a:rPr lang="en-US" sz="1800" b="1" kern="1200" dirty="0" smtClean="0"/>
            <a:t>SWIM </a:t>
          </a:r>
          <a:r>
            <a:rPr lang="en-US" sz="1600" b="1" kern="1200" dirty="0" smtClean="0"/>
            <a:t>(enhancements) </a:t>
          </a:r>
          <a:endParaRPr lang="en-US" sz="1800" b="1" kern="1200" dirty="0"/>
        </a:p>
      </dsp:txBody>
      <dsp:txXfrm>
        <a:off x="1280438" y="2454205"/>
        <a:ext cx="2722971" cy="734602"/>
      </dsp:txXfrm>
    </dsp:sp>
    <dsp:sp modelId="{06D7C493-8B5F-420C-B48A-B8A14B4423DF}">
      <dsp:nvSpPr>
        <dsp:cNvPr id="0" name=""/>
        <dsp:cNvSpPr/>
      </dsp:nvSpPr>
      <dsp:spPr>
        <a:xfrm>
          <a:off x="1290642" y="3303848"/>
          <a:ext cx="2715625" cy="616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/>
            <a:t>  </a:t>
          </a: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Equipage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effectLst/>
              <a:latin typeface="+mn-lt"/>
              <a:cs typeface="Times New Roman"/>
            </a:rPr>
            <a:t>Equipage 2020 </a:t>
          </a:r>
          <a:endParaRPr lang="en-US" sz="1800" b="1" kern="1200" dirty="0"/>
        </a:p>
      </dsp:txBody>
      <dsp:txXfrm>
        <a:off x="1290642" y="3303848"/>
        <a:ext cx="2715625" cy="616230"/>
      </dsp:txXfrm>
    </dsp:sp>
    <dsp:sp modelId="{91F2B0DB-8115-4F40-9896-E4300FC33249}">
      <dsp:nvSpPr>
        <dsp:cNvPr id="0" name=""/>
        <dsp:cNvSpPr/>
      </dsp:nvSpPr>
      <dsp:spPr>
        <a:xfrm>
          <a:off x="1280438" y="4055528"/>
          <a:ext cx="2721311" cy="8625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chemeClr val="bg1">
                  <a:lumMod val="85000"/>
                </a:schemeClr>
              </a:solidFill>
            </a:rPr>
            <a:t>Collaboration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Completion of NextGen Priorities</a:t>
          </a:r>
          <a:endParaRPr lang="en-US" sz="1800" b="1" kern="1200" dirty="0"/>
        </a:p>
      </dsp:txBody>
      <dsp:txXfrm>
        <a:off x="1280438" y="4055528"/>
        <a:ext cx="2721311" cy="86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4" y="9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5C9829-43AB-43CF-935E-77F39406BC61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11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4" y="8760611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98D89D-8111-46F8-974A-6A2B1ADE5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6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4" y="9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768C28-136F-499B-9820-C7ED607DB82F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6" tIns="45546" rIns="91086" bIns="455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16"/>
            <a:ext cx="5603240" cy="4150519"/>
          </a:xfrm>
          <a:prstGeom prst="rect">
            <a:avLst/>
          </a:prstGeom>
        </p:spPr>
        <p:txBody>
          <a:bodyPr vert="horz" lIns="91086" tIns="45546" rIns="91086" bIns="455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11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4" y="8760611"/>
            <a:ext cx="3035088" cy="461169"/>
          </a:xfrm>
          <a:prstGeom prst="rect">
            <a:avLst/>
          </a:prstGeom>
        </p:spPr>
        <p:txBody>
          <a:bodyPr vert="horz" lIns="91086" tIns="45546" rIns="91086" bIns="45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22ED72-BDBA-4FB4-88E4-7A781E0FB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2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2ED72-BDBA-4FB4-88E4-7A781E0FBD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9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67789" y="8760628"/>
            <a:ext cx="3034662" cy="4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2" tIns="44441" rIns="88882" bIns="44441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C907524-D135-4154-8AC9-43D0BE353C03}" type="slidenum">
              <a:rPr 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67789" y="8760628"/>
            <a:ext cx="3034662" cy="4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8" tIns="44241" rIns="88478" bIns="44241" anchor="b"/>
          <a:lstStyle>
            <a:lvl1pPr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4C7F0B7-20D8-4ECC-9CE8-327C9AFEB02C}" type="slidenum">
              <a:rPr 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8" tIns="44241" rIns="88478" bIns="44241"/>
          <a:lstStyle/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NextGen is a portfolio of investments 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There will be incremental progress as the FAA implements NextGen solutions and capabilities throughout the near and mid-term. 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This new infrastructure and associated capabilities will provide a foundation for expanded capabilities and benefits that will be introduced over the long term. 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The approach to implementing NextGen is very targeted with greater emphasis being placed up front on the capabilities and locations that will offer the greatest benefit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We also have a number of ongoing demonstration activities to help mature capabilities before they become operations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We have made significant progress towards implementing NextGen </a:t>
            </a:r>
            <a:endParaRPr lang="en-US" sz="1000" dirty="0">
              <a:latin typeface="Arial" pitchFamily="34" charset="0"/>
              <a:ea typeface="ＭＳ Ｐゴシック" pitchFamily="34" charset="-128"/>
              <a:sym typeface="Wingdings" pitchFamily="2" charset="2"/>
            </a:endParaRPr>
          </a:p>
          <a:p>
            <a:pPr marL="712621" lvl="1" indent="-274084"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The FAA met </a:t>
            </a: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94 percent of our high-priority NextGen goals for the year </a:t>
            </a:r>
          </a:p>
          <a:p>
            <a:pPr marL="712621" lvl="1" indent="-274084"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" pitchFamily="34" charset="0"/>
                <a:ea typeface="ＭＳ Ｐゴシック" pitchFamily="34" charset="-128"/>
              </a:rPr>
              <a:t>While significant progress has been made to date, we must continue to find ways to leverage opportunities to realize benefits sooner</a:t>
            </a:r>
          </a:p>
          <a:p>
            <a:pPr eaLnBrk="1" hangingPunct="1">
              <a:buFontTx/>
              <a:buChar char="•"/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4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68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2C2EAD-B5D1-4AC3-94AC-6E19497399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44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A937EF6-E850-4F47-BADF-0217AB0D9B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394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811DF28-93EC-4CCE-A7BC-B19AF30F6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915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7FDB387-B6B2-4C46-8F8C-F0D76BD5C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33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2088"/>
            <a:ext cx="78216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012825"/>
            <a:ext cx="8507413" cy="48863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23241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prstClr val="black"/>
                </a:solidFill>
                <a:latin typeface="+mn-lt"/>
              </a:defRPr>
            </a:lvl1pPr>
          </a:lstStyle>
          <a:p>
            <a:pPr algn="ctr" defTabSz="9144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227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48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8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23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525" y="915988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4152900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7088" y="919163"/>
            <a:ext cx="17002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632450"/>
            <a:ext cx="28194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4943475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2305050"/>
            <a:ext cx="17351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 flipV="1">
            <a:off x="85725" y="414496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 flipV="1">
            <a:off x="4572000" y="484981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794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78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05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22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91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61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57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38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32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0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4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242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713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670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124309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256174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2" y="4153128"/>
            <a:ext cx="23211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449461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449461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372106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4144247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6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525" y="915988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4152900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7088" y="919163"/>
            <a:ext cx="17002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632450"/>
            <a:ext cx="28194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4943475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2305050"/>
            <a:ext cx="17351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 flipV="1">
            <a:off x="85725" y="414496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 flipV="1">
            <a:off x="4572000" y="484981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2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8" y="6086770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11821" y="6052422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1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1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2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145" y="916735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472" y="91924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37472" y="4931719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86262" y="414424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4572000" y="484909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2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91924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8675" y="897688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1971231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4638675" y="394144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</p:spTree>
    <p:extLst>
      <p:ext uri="{BB962C8B-B14F-4D97-AF65-F5344CB8AC3E}">
        <p14:creationId xmlns:p14="http://schemas.microsoft.com/office/powerpoint/2010/main" val="461978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5" descr="FAA_NG_PPT_Titl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13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5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8950" y="608647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11963" y="605313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246313"/>
            <a:ext cx="31956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65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84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9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065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525" y="915988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4152900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7088" y="919163"/>
            <a:ext cx="17002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632450"/>
            <a:ext cx="28194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4943475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2305050"/>
            <a:ext cx="17351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 flipV="1">
            <a:off x="85725" y="414496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 flipV="1">
            <a:off x="4572000" y="484981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8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1000" y="919163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3941763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8675" y="896938"/>
            <a:ext cx="170021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718175"/>
            <a:ext cx="2819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3941763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1971675"/>
            <a:ext cx="1735138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85725" y="3932238"/>
            <a:ext cx="897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2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8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4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67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5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124309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69878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2" y="4153128"/>
            <a:ext cx="23211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372106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4144247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19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124309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71802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Project 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2" y="3941444"/>
            <a:ext cx="23211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80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 (Over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508001" y="3395133"/>
            <a:ext cx="406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1000" y="762000"/>
            <a:ext cx="168552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Portfolio Description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381000" y="3395133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19322" y="539793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653281" y="3395133"/>
            <a:ext cx="244073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Risks and Execution Challenges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381000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2" y="1991155"/>
            <a:ext cx="4191000" cy="1600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9833" y="3896155"/>
            <a:ext cx="4191000" cy="1219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50467"/>
            <a:ext cx="2133599" cy="626532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564088"/>
            <a:ext cx="2057400" cy="912912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744720" y="4942221"/>
            <a:ext cx="4191000" cy="1219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572000" y="3395133"/>
            <a:ext cx="4190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Planned Capabilities</a:t>
            </a:r>
          </a:p>
        </p:txBody>
      </p:sp>
    </p:spTree>
    <p:extLst>
      <p:ext uri="{BB962C8B-B14F-4D97-AF65-F5344CB8AC3E}">
        <p14:creationId xmlns:p14="http://schemas.microsoft.com/office/powerpoint/2010/main" val="2927033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88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8950" y="608647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11963" y="605313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246313"/>
            <a:ext cx="31956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96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37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49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69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0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525" y="915988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4152900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7088" y="919163"/>
            <a:ext cx="17002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632450"/>
            <a:ext cx="28194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4943475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2305050"/>
            <a:ext cx="17351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 flipV="1">
            <a:off x="85725" y="414496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 flipV="1">
            <a:off x="4572000" y="4849813"/>
            <a:ext cx="448627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71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92913" y="6126163"/>
            <a:ext cx="1746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600" y="6089650"/>
            <a:ext cx="141922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1000" y="919163"/>
            <a:ext cx="15430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81000" y="3941763"/>
            <a:ext cx="30940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38675" y="896938"/>
            <a:ext cx="170021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1000" y="5718175"/>
            <a:ext cx="2819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088" y="3941763"/>
            <a:ext cx="23209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1971675"/>
            <a:ext cx="1735138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85725" y="3932238"/>
            <a:ext cx="897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0" y="1244600"/>
            <a:ext cx="0" cy="537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3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18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5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01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2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9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1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2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7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145" y="916735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55652" y="5470329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472" y="91924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37472" y="4931719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55652" y="3824841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86262" y="5334000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4572000" y="484909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6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91924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8675" y="897688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1971231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4638675" y="394144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</p:spTree>
    <p:extLst>
      <p:ext uri="{BB962C8B-B14F-4D97-AF65-F5344CB8AC3E}">
        <p14:creationId xmlns:p14="http://schemas.microsoft.com/office/powerpoint/2010/main" val="1186267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124309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4388" y="4153130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449461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449461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372106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4144247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5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5655" y="808164"/>
            <a:ext cx="15470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55652" y="3680021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619" y="75101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37619" y="3680021"/>
            <a:ext cx="175671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55652" y="1682408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87168" y="2324318"/>
            <a:ext cx="4191000" cy="119582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47686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11155" y="3895465"/>
            <a:ext cx="4118238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8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09425" y="3635239"/>
            <a:ext cx="450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137908"/>
            <a:ext cx="0" cy="548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4572002" y="3635239"/>
            <a:ext cx="450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0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7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49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27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9065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5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35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145" y="916735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472" y="91924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632111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2" y="4943703"/>
            <a:ext cx="23211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86262" y="414424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4572000" y="484909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62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91924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8675" y="897688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71802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2" y="3941444"/>
            <a:ext cx="23211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1971231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58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69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4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51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77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32" y="1041222"/>
            <a:ext cx="15470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9" y="105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69878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4" y="4153128"/>
            <a:ext cx="230223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63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3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70" y="4372106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8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4144247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76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10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62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41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73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62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8950" y="608647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11963" y="605313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246313"/>
            <a:ext cx="31956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68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649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32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9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1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32" y="1243097"/>
            <a:ext cx="15470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9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380229" y="571802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Project Stakeholders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637474" y="3941444"/>
            <a:ext cx="230223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Risks and Execution Challenges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63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3" y="5907845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45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70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8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49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429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521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 (Over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1000" y="762000"/>
            <a:ext cx="168552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Portfolio Description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3810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10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72000" y="3657600"/>
            <a:ext cx="244073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Risks and Execution Challenges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381000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 lIns="45720" tIns="0" rIns="45720" bIns="0"/>
          <a:lstStyle>
            <a:lvl1pPr marL="114300" indent="-114300">
              <a:spcBef>
                <a:spcPts val="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4391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6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Portfolio Description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Planned 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572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99701" y="3657600"/>
            <a:ext cx="24868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Risks and Execution 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484991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94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1F951-BD24-43AA-87AA-2AB654CFC2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2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0A0E869-CB4A-4322-975C-BA9D381A8C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4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A767B4B-14FD-401A-A745-687A75E2E2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6706F38-0377-4C71-B1D7-D62B36418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28708" y="6486525"/>
            <a:ext cx="2133600" cy="2349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E1F9C53-A4D7-416F-99B3-E08EA3CD9B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AF6866-82A9-451F-B569-F022BA119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8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970" r:id="rId6"/>
    <p:sldLayoutId id="2147484049" r:id="rId7"/>
    <p:sldLayoutId id="2147484056" r:id="rId8"/>
    <p:sldLayoutId id="2147484055" r:id="rId9"/>
    <p:sldLayoutId id="2147484178" r:id="rId10"/>
    <p:sldLayoutId id="21474841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0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08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4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717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0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DBD1F951-BD24-43AA-87AA-2AB654CFC2D5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91440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29379ED6-7143-4F10-A986-1A2F88486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3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pitchFamily="-65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pitchFamily="-65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pitchFamily="-65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pitchFamily="-65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pitchFamily="-65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pitchFamily="-65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pitchFamily="-65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pitchFamily="-65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pitchFamily="-65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pitchFamily="-65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90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3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50" r:id="rId3"/>
    <p:sldLayoutId id="21474841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8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0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4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8595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12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2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4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86941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717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4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4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717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03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9.png"/><Relationship Id="rId20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emf"/><Relationship Id="rId23" Type="http://schemas.openxmlformats.org/officeDocument/2006/relationships/image" Target="../media/image25.png"/><Relationship Id="rId10" Type="http://schemas.openxmlformats.org/officeDocument/2006/relationships/hyperlink" Target="file:///C:/Documents%20and%20Settings/bbagstad/Documents%20and%20Settings/Cesar%20CTR%20Merino/Documents%20and%20Settings/Cesar%20CTR%20Merino/Desktop/sfo_aspire_ual870.wmv" TargetMode="External"/><Relationship Id="rId19" Type="http://schemas.openxmlformats.org/officeDocument/2006/relationships/hyperlink" Target="http://www.alaskasworld.com/newsroom/asnews/images/B737_800_2LOW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emf"/><Relationship Id="rId14" Type="http://schemas.openxmlformats.org/officeDocument/2006/relationships/image" Target="../media/image17.emf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NextGen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73330"/>
            <a:ext cx="79248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Pamela Whitley</a:t>
            </a:r>
          </a:p>
          <a:p>
            <a:r>
              <a:rPr lang="en-US" dirty="0" smtClean="0"/>
              <a:t>REDAC Meeting</a:t>
            </a:r>
          </a:p>
          <a:p>
            <a:r>
              <a:rPr lang="en-US" dirty="0" smtClean="0"/>
              <a:t>October 7,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Gen foundational, Transformational, and Implementation programs." title="Background Image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Delivering NextGen </a:t>
            </a:r>
            <a:r>
              <a:rPr lang="en-US" sz="3200" dirty="0" smtClean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Improvements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white">
          <a:xfrm>
            <a:off x="888024" y="1008235"/>
            <a:ext cx="271219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1D2F68"/>
                </a:solidFill>
                <a:latin typeface="Arial" charset="0"/>
                <a:cs typeface="Arial" charset="0"/>
              </a:rPr>
              <a:t>Legacy System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white">
          <a:xfrm>
            <a:off x="5158246" y="1009823"/>
            <a:ext cx="221932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1D2F68"/>
                </a:solidFill>
                <a:latin typeface="Arial" charset="0"/>
                <a:cs typeface="Arial" charset="0"/>
              </a:rPr>
              <a:t>NextGen</a:t>
            </a: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white">
          <a:xfrm>
            <a:off x="2863" y="1276261"/>
            <a:ext cx="3698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Radar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Inefficient Routes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Voice Communications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Disparate Information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Fragmented  Weather Forecasting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Weather Restricted Visibility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Forensic Safety Systems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Nationwide Focus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white">
          <a:xfrm>
            <a:off x="5082863" y="1276261"/>
            <a:ext cx="3560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Satellite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Performance Based Navigation (fuel savings)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Voice &amp; Digital Communications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Automated Decision Support Tools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Integrated Weather Information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Improved Access in Low Visibility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Prognostic Safety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Wingdings" charset="0"/>
              <a:buNone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Focus on Congested Metroplexes</a:t>
            </a:r>
          </a:p>
        </p:txBody>
      </p:sp>
      <p:sp>
        <p:nvSpPr>
          <p:cNvPr id="21" name="Line 15" descr="line" title="Decorative Element"/>
          <p:cNvSpPr>
            <a:spLocks noChangeShapeType="1"/>
          </p:cNvSpPr>
          <p:nvPr/>
        </p:nvSpPr>
        <p:spPr bwMode="auto">
          <a:xfrm>
            <a:off x="1491198" y="1328660"/>
            <a:ext cx="212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5" descr="Line" title="Decorative Element"/>
          <p:cNvSpPr>
            <a:spLocks noChangeShapeType="1"/>
          </p:cNvSpPr>
          <p:nvPr/>
        </p:nvSpPr>
        <p:spPr bwMode="auto">
          <a:xfrm>
            <a:off x="5159063" y="1325664"/>
            <a:ext cx="212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1375732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1542902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1732711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1923762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2097032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2285012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2475938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AutoShape 9" descr="right facing arrow" title="Decorative Element"/>
          <p:cNvSpPr>
            <a:spLocks noChangeAspect="1" noChangeArrowheads="1"/>
          </p:cNvSpPr>
          <p:nvPr/>
        </p:nvSpPr>
        <p:spPr bwMode="auto">
          <a:xfrm>
            <a:off x="4065265" y="2647594"/>
            <a:ext cx="647694" cy="117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266" y="6611779"/>
            <a:ext cx="8577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E13CAE-1740-4A80-8C3E-8F8A7440AB44}" type="slidenum">
              <a:rPr lang="en-US" sz="1000" b="1" smtClean="0">
                <a:solidFill>
                  <a:schemeClr val="bg1"/>
                </a:solidFill>
              </a:rPr>
              <a:pPr algn="ctr"/>
              <a:t>2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46088" y="230188"/>
            <a:ext cx="8229600" cy="6127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NextGen Accomplishments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44550" y="1158950"/>
          <a:ext cx="4148063" cy="485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433776" y="1127051"/>
          <a:ext cx="4455042" cy="49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7" name="Slide Number Placeholder 2"/>
          <p:cNvSpPr txBox="1">
            <a:spLocks/>
          </p:cNvSpPr>
          <p:nvPr/>
        </p:nvSpPr>
        <p:spPr bwMode="auto">
          <a:xfrm>
            <a:off x="4392613" y="6510338"/>
            <a:ext cx="454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D32BA056-27E3-416B-B2C9-633DFB5FFE46}" type="slidenum">
              <a:rPr lang="en-US" sz="900" b="1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ctr" eaLnBrk="1" hangingPunct="1"/>
              <a:t>3</a:t>
            </a:fld>
            <a:endParaRPr lang="en-US" sz="900" b="1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map_usa_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9" descr="JFK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90738"/>
            <a:ext cx="108743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7"/>
          <p:cNvSpPr txBox="1">
            <a:spLocks noChangeArrowheads="1"/>
          </p:cNvSpPr>
          <p:nvPr/>
        </p:nvSpPr>
        <p:spPr bwMode="auto">
          <a:xfrm>
            <a:off x="3124200" y="1447800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Airspace Deconflict</a:t>
            </a:r>
          </a:p>
        </p:txBody>
      </p:sp>
      <p:sp>
        <p:nvSpPr>
          <p:cNvPr id="29700" name="Text Box 59"/>
          <p:cNvSpPr txBox="1">
            <a:spLocks noChangeArrowheads="1"/>
          </p:cNvSpPr>
          <p:nvPr/>
        </p:nvSpPr>
        <p:spPr bwMode="auto">
          <a:xfrm>
            <a:off x="6629400" y="10668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Airspace Deconflict</a:t>
            </a: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9701" name="Text Box 60"/>
          <p:cNvSpPr txBox="1">
            <a:spLocks noChangeArrowheads="1"/>
          </p:cNvSpPr>
          <p:nvPr/>
        </p:nvSpPr>
        <p:spPr bwMode="auto">
          <a:xfrm>
            <a:off x="7467600" y="1905000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Surface Management</a:t>
            </a:r>
          </a:p>
        </p:txBody>
      </p:sp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6781800" y="1247775"/>
          <a:ext cx="1676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6" imgW="4476190" imgH="1752381" progId="">
                  <p:embed/>
                </p:oleObj>
              </mc:Choice>
              <mc:Fallback>
                <p:oleObj name="Photo Editor Photo" r:id="rId6" imgW="4476190" imgH="17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47775"/>
                        <a:ext cx="1676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228600" y="19050"/>
            <a:ext cx="8901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1D2F68"/>
                </a:solidFill>
              </a:rPr>
              <a:t>Incremental Approach to Implementing NextGen</a:t>
            </a:r>
            <a:br>
              <a:rPr lang="en-US" sz="2400" b="1">
                <a:solidFill>
                  <a:srgbClr val="1D2F68"/>
                </a:solidFill>
              </a:rPr>
            </a:br>
            <a:r>
              <a:rPr lang="en-US" sz="2000" i="1">
                <a:solidFill>
                  <a:srgbClr val="1D2F68"/>
                </a:solidFill>
              </a:rPr>
              <a:t>Produces Benefits and Builds a Foundation</a:t>
            </a:r>
          </a:p>
        </p:txBody>
      </p:sp>
      <p:pic>
        <p:nvPicPr>
          <p:cNvPr id="2970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85925"/>
            <a:ext cx="1828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6" name="Text Box 58"/>
          <p:cNvSpPr txBox="1">
            <a:spLocks noChangeArrowheads="1"/>
          </p:cNvSpPr>
          <p:nvPr/>
        </p:nvSpPr>
        <p:spPr bwMode="auto">
          <a:xfrm>
            <a:off x="2819400" y="266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3D PAM</a:t>
            </a:r>
            <a:endParaRPr lang="en-US" sz="1000">
              <a:solidFill>
                <a:prstClr val="black"/>
              </a:solidFill>
            </a:endParaRPr>
          </a:p>
        </p:txBody>
      </p:sp>
      <p:grpSp>
        <p:nvGrpSpPr>
          <p:cNvPr id="29707" name="Group 14"/>
          <p:cNvGrpSpPr>
            <a:grpSpLocks/>
          </p:cNvGrpSpPr>
          <p:nvPr/>
        </p:nvGrpSpPr>
        <p:grpSpPr bwMode="auto">
          <a:xfrm>
            <a:off x="-76200" y="2590800"/>
            <a:ext cx="1676400" cy="1162050"/>
            <a:chOff x="149" y="1816"/>
            <a:chExt cx="1056" cy="732"/>
          </a:xfrm>
        </p:grpSpPr>
        <p:pic>
          <p:nvPicPr>
            <p:cNvPr id="29775" name="Picture 5" descr="CurrentApproach">
              <a:hlinkClick r:id="rId10" action="ppaction://hlinkfile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1928"/>
              <a:ext cx="6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6" name="Text Box 12"/>
            <p:cNvSpPr txBox="1">
              <a:spLocks noChangeArrowheads="1"/>
            </p:cNvSpPr>
            <p:nvPr/>
          </p:nvSpPr>
          <p:spPr bwMode="auto">
            <a:xfrm>
              <a:off x="149" y="1816"/>
              <a:ext cx="10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prstClr val="black"/>
                  </a:solidFill>
                </a:rPr>
                <a:t>Tailored Arrivals</a:t>
              </a:r>
            </a:p>
          </p:txBody>
        </p:sp>
      </p:grpSp>
      <p:grpSp>
        <p:nvGrpSpPr>
          <p:cNvPr id="29708" name="Group 11"/>
          <p:cNvGrpSpPr>
            <a:grpSpLocks/>
          </p:cNvGrpSpPr>
          <p:nvPr/>
        </p:nvGrpSpPr>
        <p:grpSpPr bwMode="auto">
          <a:xfrm>
            <a:off x="3298825" y="4219575"/>
            <a:ext cx="968375" cy="817563"/>
            <a:chOff x="1768" y="3096"/>
            <a:chExt cx="836" cy="623"/>
          </a:xfrm>
        </p:grpSpPr>
        <p:pic>
          <p:nvPicPr>
            <p:cNvPr id="29743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8" r="25758"/>
            <a:stretch>
              <a:fillRect/>
            </a:stretch>
          </p:blipFill>
          <p:spPr bwMode="auto">
            <a:xfrm>
              <a:off x="1768" y="3096"/>
              <a:ext cx="832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4" name="Line 13"/>
            <p:cNvSpPr>
              <a:spLocks noChangeShapeType="1"/>
            </p:cNvSpPr>
            <p:nvPr/>
          </p:nvSpPr>
          <p:spPr bwMode="auto">
            <a:xfrm flipH="1">
              <a:off x="2206" y="3306"/>
              <a:ext cx="18" cy="55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45" name="Rectangle 14"/>
            <p:cNvSpPr>
              <a:spLocks noChangeArrowheads="1"/>
            </p:cNvSpPr>
            <p:nvPr/>
          </p:nvSpPr>
          <p:spPr bwMode="auto">
            <a:xfrm>
              <a:off x="2213" y="3371"/>
              <a:ext cx="39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 b="1">
                  <a:solidFill>
                    <a:srgbClr val="00FFFF"/>
                  </a:solidFill>
                </a:rPr>
                <a:t>DFW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746" name="Line 15"/>
            <p:cNvSpPr>
              <a:spLocks noChangeShapeType="1"/>
            </p:cNvSpPr>
            <p:nvPr/>
          </p:nvSpPr>
          <p:spPr bwMode="auto">
            <a:xfrm flipV="1">
              <a:off x="2204" y="3424"/>
              <a:ext cx="1" cy="111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47" name="Line 16"/>
            <p:cNvSpPr>
              <a:spLocks noChangeShapeType="1"/>
            </p:cNvSpPr>
            <p:nvPr/>
          </p:nvSpPr>
          <p:spPr bwMode="auto">
            <a:xfrm flipH="1">
              <a:off x="2299" y="3361"/>
              <a:ext cx="301" cy="166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48" name="Line 17"/>
            <p:cNvSpPr>
              <a:spLocks noChangeShapeType="1"/>
            </p:cNvSpPr>
            <p:nvPr/>
          </p:nvSpPr>
          <p:spPr bwMode="auto">
            <a:xfrm flipH="1" flipV="1">
              <a:off x="2204" y="3425"/>
              <a:ext cx="17" cy="56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49" name="Line 18"/>
            <p:cNvSpPr>
              <a:spLocks noChangeShapeType="1"/>
            </p:cNvSpPr>
            <p:nvPr/>
          </p:nvSpPr>
          <p:spPr bwMode="auto">
            <a:xfrm flipH="1">
              <a:off x="2311" y="3430"/>
              <a:ext cx="289" cy="90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0" name="Line 19"/>
            <p:cNvSpPr>
              <a:spLocks noChangeShapeType="1"/>
            </p:cNvSpPr>
            <p:nvPr/>
          </p:nvSpPr>
          <p:spPr bwMode="auto">
            <a:xfrm flipH="1">
              <a:off x="2281" y="3514"/>
              <a:ext cx="319" cy="8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1" name="Line 20"/>
            <p:cNvSpPr>
              <a:spLocks noChangeShapeType="1"/>
            </p:cNvSpPr>
            <p:nvPr/>
          </p:nvSpPr>
          <p:spPr bwMode="auto">
            <a:xfrm flipH="1">
              <a:off x="2282" y="3569"/>
              <a:ext cx="318" cy="27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2" name="Freeform 21"/>
            <p:cNvSpPr>
              <a:spLocks/>
            </p:cNvSpPr>
            <p:nvPr/>
          </p:nvSpPr>
          <p:spPr bwMode="auto">
            <a:xfrm>
              <a:off x="2205" y="3534"/>
              <a:ext cx="79" cy="62"/>
            </a:xfrm>
            <a:custGeom>
              <a:avLst/>
              <a:gdLst>
                <a:gd name="T0" fmla="*/ 0 w 257"/>
                <a:gd name="T1" fmla="*/ 0 h 218"/>
                <a:gd name="T2" fmla="*/ 0 w 257"/>
                <a:gd name="T3" fmla="*/ 0 h 218"/>
                <a:gd name="T4" fmla="*/ 0 w 257"/>
                <a:gd name="T5" fmla="*/ 0 h 218"/>
                <a:gd name="T6" fmla="*/ 0 w 257"/>
                <a:gd name="T7" fmla="*/ 0 h 218"/>
                <a:gd name="T8" fmla="*/ 0 w 257"/>
                <a:gd name="T9" fmla="*/ 0 h 218"/>
                <a:gd name="T10" fmla="*/ 0 w 257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18"/>
                <a:gd name="T20" fmla="*/ 257 w 257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18">
                  <a:moveTo>
                    <a:pt x="0" y="0"/>
                  </a:moveTo>
                  <a:cubicBezTo>
                    <a:pt x="2" y="30"/>
                    <a:pt x="5" y="59"/>
                    <a:pt x="17" y="86"/>
                  </a:cubicBezTo>
                  <a:cubicBezTo>
                    <a:pt x="28" y="113"/>
                    <a:pt x="51" y="141"/>
                    <a:pt x="73" y="161"/>
                  </a:cubicBezTo>
                  <a:cubicBezTo>
                    <a:pt x="94" y="182"/>
                    <a:pt x="121" y="195"/>
                    <a:pt x="145" y="205"/>
                  </a:cubicBezTo>
                  <a:cubicBezTo>
                    <a:pt x="169" y="214"/>
                    <a:pt x="201" y="216"/>
                    <a:pt x="219" y="217"/>
                  </a:cubicBezTo>
                  <a:cubicBezTo>
                    <a:pt x="237" y="218"/>
                    <a:pt x="247" y="216"/>
                    <a:pt x="257" y="213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3" name="Freeform 22"/>
            <p:cNvSpPr>
              <a:spLocks/>
            </p:cNvSpPr>
            <p:nvPr/>
          </p:nvSpPr>
          <p:spPr bwMode="auto">
            <a:xfrm>
              <a:off x="2221" y="3479"/>
              <a:ext cx="93" cy="47"/>
            </a:xfrm>
            <a:custGeom>
              <a:avLst/>
              <a:gdLst>
                <a:gd name="T0" fmla="*/ 0 w 303"/>
                <a:gd name="T1" fmla="*/ 0 h 163"/>
                <a:gd name="T2" fmla="*/ 0 w 303"/>
                <a:gd name="T3" fmla="*/ 0 h 163"/>
                <a:gd name="T4" fmla="*/ 0 w 303"/>
                <a:gd name="T5" fmla="*/ 0 h 163"/>
                <a:gd name="T6" fmla="*/ 0 w 303"/>
                <a:gd name="T7" fmla="*/ 0 h 163"/>
                <a:gd name="T8" fmla="*/ 0 w 303"/>
                <a:gd name="T9" fmla="*/ 0 h 163"/>
                <a:gd name="T10" fmla="*/ 0 w 303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3"/>
                <a:gd name="T20" fmla="*/ 303 w 303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3">
                  <a:moveTo>
                    <a:pt x="0" y="0"/>
                  </a:moveTo>
                  <a:cubicBezTo>
                    <a:pt x="9" y="28"/>
                    <a:pt x="20" y="56"/>
                    <a:pt x="38" y="79"/>
                  </a:cubicBezTo>
                  <a:cubicBezTo>
                    <a:pt x="56" y="102"/>
                    <a:pt x="86" y="123"/>
                    <a:pt x="111" y="137"/>
                  </a:cubicBezTo>
                  <a:cubicBezTo>
                    <a:pt x="137" y="151"/>
                    <a:pt x="166" y="157"/>
                    <a:pt x="192" y="160"/>
                  </a:cubicBezTo>
                  <a:cubicBezTo>
                    <a:pt x="218" y="163"/>
                    <a:pt x="249" y="157"/>
                    <a:pt x="267" y="153"/>
                  </a:cubicBezTo>
                  <a:cubicBezTo>
                    <a:pt x="285" y="149"/>
                    <a:pt x="294" y="145"/>
                    <a:pt x="303" y="140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4" name="Line 23"/>
            <p:cNvSpPr>
              <a:spLocks noChangeShapeType="1"/>
            </p:cNvSpPr>
            <p:nvPr/>
          </p:nvSpPr>
          <p:spPr bwMode="auto">
            <a:xfrm flipH="1">
              <a:off x="2206" y="3306"/>
              <a:ext cx="18" cy="55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5" name="Line 24"/>
            <p:cNvSpPr>
              <a:spLocks noChangeShapeType="1"/>
            </p:cNvSpPr>
            <p:nvPr/>
          </p:nvSpPr>
          <p:spPr bwMode="auto">
            <a:xfrm flipV="1">
              <a:off x="2204" y="3421"/>
              <a:ext cx="1" cy="11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6" name="Line 25"/>
            <p:cNvSpPr>
              <a:spLocks noChangeShapeType="1"/>
            </p:cNvSpPr>
            <p:nvPr/>
          </p:nvSpPr>
          <p:spPr bwMode="auto">
            <a:xfrm flipH="1" flipV="1">
              <a:off x="2204" y="3422"/>
              <a:ext cx="18" cy="57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7" name="Freeform 26"/>
            <p:cNvSpPr>
              <a:spLocks/>
            </p:cNvSpPr>
            <p:nvPr/>
          </p:nvSpPr>
          <p:spPr bwMode="auto">
            <a:xfrm>
              <a:off x="2221" y="3478"/>
              <a:ext cx="104" cy="47"/>
            </a:xfrm>
            <a:custGeom>
              <a:avLst/>
              <a:gdLst>
                <a:gd name="T0" fmla="*/ 0 w 303"/>
                <a:gd name="T1" fmla="*/ 0 h 163"/>
                <a:gd name="T2" fmla="*/ 0 w 303"/>
                <a:gd name="T3" fmla="*/ 0 h 163"/>
                <a:gd name="T4" fmla="*/ 0 w 303"/>
                <a:gd name="T5" fmla="*/ 0 h 163"/>
                <a:gd name="T6" fmla="*/ 0 w 303"/>
                <a:gd name="T7" fmla="*/ 0 h 163"/>
                <a:gd name="T8" fmla="*/ 0 w 303"/>
                <a:gd name="T9" fmla="*/ 0 h 163"/>
                <a:gd name="T10" fmla="*/ 0 w 303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3"/>
                <a:gd name="T20" fmla="*/ 303 w 303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3">
                  <a:moveTo>
                    <a:pt x="0" y="0"/>
                  </a:moveTo>
                  <a:cubicBezTo>
                    <a:pt x="9" y="28"/>
                    <a:pt x="20" y="56"/>
                    <a:pt x="38" y="79"/>
                  </a:cubicBezTo>
                  <a:cubicBezTo>
                    <a:pt x="56" y="102"/>
                    <a:pt x="86" y="123"/>
                    <a:pt x="111" y="137"/>
                  </a:cubicBezTo>
                  <a:cubicBezTo>
                    <a:pt x="137" y="151"/>
                    <a:pt x="166" y="157"/>
                    <a:pt x="192" y="160"/>
                  </a:cubicBezTo>
                  <a:cubicBezTo>
                    <a:pt x="218" y="163"/>
                    <a:pt x="249" y="157"/>
                    <a:pt x="267" y="153"/>
                  </a:cubicBezTo>
                  <a:cubicBezTo>
                    <a:pt x="285" y="149"/>
                    <a:pt x="294" y="145"/>
                    <a:pt x="303" y="140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8" name="Line 27"/>
            <p:cNvSpPr>
              <a:spLocks noChangeShapeType="1"/>
            </p:cNvSpPr>
            <p:nvPr/>
          </p:nvSpPr>
          <p:spPr bwMode="auto">
            <a:xfrm flipV="1">
              <a:off x="2204" y="3421"/>
              <a:ext cx="1" cy="11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59" name="Line 28"/>
            <p:cNvSpPr>
              <a:spLocks noChangeShapeType="1"/>
            </p:cNvSpPr>
            <p:nvPr/>
          </p:nvSpPr>
          <p:spPr bwMode="auto">
            <a:xfrm flipH="1" flipV="1">
              <a:off x="2204" y="3422"/>
              <a:ext cx="18" cy="57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0" name="Freeform 29"/>
            <p:cNvSpPr>
              <a:spLocks/>
            </p:cNvSpPr>
            <p:nvPr/>
          </p:nvSpPr>
          <p:spPr bwMode="auto">
            <a:xfrm>
              <a:off x="2221" y="3478"/>
              <a:ext cx="104" cy="47"/>
            </a:xfrm>
            <a:custGeom>
              <a:avLst/>
              <a:gdLst>
                <a:gd name="T0" fmla="*/ 0 w 303"/>
                <a:gd name="T1" fmla="*/ 0 h 163"/>
                <a:gd name="T2" fmla="*/ 0 w 303"/>
                <a:gd name="T3" fmla="*/ 0 h 163"/>
                <a:gd name="T4" fmla="*/ 0 w 303"/>
                <a:gd name="T5" fmla="*/ 0 h 163"/>
                <a:gd name="T6" fmla="*/ 0 w 303"/>
                <a:gd name="T7" fmla="*/ 0 h 163"/>
                <a:gd name="T8" fmla="*/ 0 w 303"/>
                <a:gd name="T9" fmla="*/ 0 h 163"/>
                <a:gd name="T10" fmla="*/ 0 w 303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3"/>
                <a:gd name="T20" fmla="*/ 303 w 303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3">
                  <a:moveTo>
                    <a:pt x="0" y="0"/>
                  </a:moveTo>
                  <a:cubicBezTo>
                    <a:pt x="9" y="28"/>
                    <a:pt x="20" y="56"/>
                    <a:pt x="38" y="79"/>
                  </a:cubicBezTo>
                  <a:cubicBezTo>
                    <a:pt x="56" y="102"/>
                    <a:pt x="86" y="123"/>
                    <a:pt x="111" y="137"/>
                  </a:cubicBezTo>
                  <a:cubicBezTo>
                    <a:pt x="137" y="151"/>
                    <a:pt x="166" y="157"/>
                    <a:pt x="192" y="160"/>
                  </a:cubicBezTo>
                  <a:cubicBezTo>
                    <a:pt x="218" y="163"/>
                    <a:pt x="249" y="157"/>
                    <a:pt x="267" y="153"/>
                  </a:cubicBezTo>
                  <a:cubicBezTo>
                    <a:pt x="285" y="149"/>
                    <a:pt x="294" y="145"/>
                    <a:pt x="303" y="140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1" name="Line 30"/>
            <p:cNvSpPr>
              <a:spLocks noChangeShapeType="1"/>
            </p:cNvSpPr>
            <p:nvPr/>
          </p:nvSpPr>
          <p:spPr bwMode="auto">
            <a:xfrm flipH="1" flipV="1">
              <a:off x="2178" y="3425"/>
              <a:ext cx="0" cy="11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2" name="Line 31"/>
            <p:cNvSpPr>
              <a:spLocks noChangeShapeType="1"/>
            </p:cNvSpPr>
            <p:nvPr/>
          </p:nvSpPr>
          <p:spPr bwMode="auto">
            <a:xfrm flipV="1">
              <a:off x="2161" y="3426"/>
              <a:ext cx="18" cy="56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3" name="Freeform 32"/>
            <p:cNvSpPr>
              <a:spLocks/>
            </p:cNvSpPr>
            <p:nvPr/>
          </p:nvSpPr>
          <p:spPr bwMode="auto">
            <a:xfrm>
              <a:off x="2091" y="3536"/>
              <a:ext cx="87" cy="64"/>
            </a:xfrm>
            <a:custGeom>
              <a:avLst/>
              <a:gdLst>
                <a:gd name="T0" fmla="*/ 0 w 257"/>
                <a:gd name="T1" fmla="*/ 0 h 219"/>
                <a:gd name="T2" fmla="*/ 0 w 257"/>
                <a:gd name="T3" fmla="*/ 0 h 219"/>
                <a:gd name="T4" fmla="*/ 0 w 257"/>
                <a:gd name="T5" fmla="*/ 0 h 219"/>
                <a:gd name="T6" fmla="*/ 0 w 257"/>
                <a:gd name="T7" fmla="*/ 0 h 219"/>
                <a:gd name="T8" fmla="*/ 0 w 257"/>
                <a:gd name="T9" fmla="*/ 0 h 219"/>
                <a:gd name="T10" fmla="*/ 0 w 257"/>
                <a:gd name="T11" fmla="*/ 0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19"/>
                <a:gd name="T20" fmla="*/ 257 w 257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19">
                  <a:moveTo>
                    <a:pt x="257" y="0"/>
                  </a:moveTo>
                  <a:cubicBezTo>
                    <a:pt x="255" y="30"/>
                    <a:pt x="253" y="60"/>
                    <a:pt x="241" y="87"/>
                  </a:cubicBezTo>
                  <a:cubicBezTo>
                    <a:pt x="229" y="114"/>
                    <a:pt x="206" y="142"/>
                    <a:pt x="185" y="162"/>
                  </a:cubicBezTo>
                  <a:cubicBezTo>
                    <a:pt x="164" y="182"/>
                    <a:pt x="137" y="195"/>
                    <a:pt x="113" y="205"/>
                  </a:cubicBezTo>
                  <a:cubicBezTo>
                    <a:pt x="89" y="215"/>
                    <a:pt x="57" y="217"/>
                    <a:pt x="39" y="218"/>
                  </a:cubicBezTo>
                  <a:cubicBezTo>
                    <a:pt x="21" y="219"/>
                    <a:pt x="11" y="217"/>
                    <a:pt x="0" y="214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4" name="Freeform 33"/>
            <p:cNvSpPr>
              <a:spLocks/>
            </p:cNvSpPr>
            <p:nvPr/>
          </p:nvSpPr>
          <p:spPr bwMode="auto">
            <a:xfrm>
              <a:off x="2059" y="3481"/>
              <a:ext cx="103" cy="48"/>
            </a:xfrm>
            <a:custGeom>
              <a:avLst/>
              <a:gdLst>
                <a:gd name="T0" fmla="*/ 0 w 303"/>
                <a:gd name="T1" fmla="*/ 0 h 164"/>
                <a:gd name="T2" fmla="*/ 0 w 303"/>
                <a:gd name="T3" fmla="*/ 0 h 164"/>
                <a:gd name="T4" fmla="*/ 0 w 303"/>
                <a:gd name="T5" fmla="*/ 0 h 164"/>
                <a:gd name="T6" fmla="*/ 0 w 303"/>
                <a:gd name="T7" fmla="*/ 0 h 164"/>
                <a:gd name="T8" fmla="*/ 0 w 303"/>
                <a:gd name="T9" fmla="*/ 0 h 164"/>
                <a:gd name="T10" fmla="*/ 0 w 303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4"/>
                <a:gd name="T20" fmla="*/ 303 w 303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4">
                  <a:moveTo>
                    <a:pt x="303" y="0"/>
                  </a:moveTo>
                  <a:cubicBezTo>
                    <a:pt x="294" y="29"/>
                    <a:pt x="283" y="57"/>
                    <a:pt x="265" y="80"/>
                  </a:cubicBezTo>
                  <a:cubicBezTo>
                    <a:pt x="247" y="103"/>
                    <a:pt x="217" y="124"/>
                    <a:pt x="192" y="138"/>
                  </a:cubicBezTo>
                  <a:cubicBezTo>
                    <a:pt x="166" y="152"/>
                    <a:pt x="136" y="158"/>
                    <a:pt x="111" y="161"/>
                  </a:cubicBezTo>
                  <a:cubicBezTo>
                    <a:pt x="85" y="164"/>
                    <a:pt x="54" y="157"/>
                    <a:pt x="36" y="154"/>
                  </a:cubicBezTo>
                  <a:cubicBezTo>
                    <a:pt x="18" y="150"/>
                    <a:pt x="9" y="146"/>
                    <a:pt x="0" y="140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5" name="Line 34"/>
            <p:cNvSpPr>
              <a:spLocks noChangeShapeType="1"/>
            </p:cNvSpPr>
            <p:nvPr/>
          </p:nvSpPr>
          <p:spPr bwMode="auto">
            <a:xfrm flipH="1" flipV="1">
              <a:off x="2178" y="3425"/>
              <a:ext cx="0" cy="11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6" name="Line 35"/>
            <p:cNvSpPr>
              <a:spLocks noChangeShapeType="1"/>
            </p:cNvSpPr>
            <p:nvPr/>
          </p:nvSpPr>
          <p:spPr bwMode="auto">
            <a:xfrm>
              <a:off x="1768" y="3374"/>
              <a:ext cx="291" cy="149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7" name="Line 36"/>
            <p:cNvSpPr>
              <a:spLocks noChangeShapeType="1"/>
            </p:cNvSpPr>
            <p:nvPr/>
          </p:nvSpPr>
          <p:spPr bwMode="auto">
            <a:xfrm flipV="1">
              <a:off x="2161" y="3426"/>
              <a:ext cx="18" cy="56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8" name="Line 37"/>
            <p:cNvSpPr>
              <a:spLocks noChangeShapeType="1"/>
            </p:cNvSpPr>
            <p:nvPr/>
          </p:nvSpPr>
          <p:spPr bwMode="auto">
            <a:xfrm>
              <a:off x="1768" y="3416"/>
              <a:ext cx="295" cy="107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69" name="Line 38"/>
            <p:cNvSpPr>
              <a:spLocks noChangeShapeType="1"/>
            </p:cNvSpPr>
            <p:nvPr/>
          </p:nvSpPr>
          <p:spPr bwMode="auto">
            <a:xfrm>
              <a:off x="1768" y="3527"/>
              <a:ext cx="326" cy="72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70" name="Line 39"/>
            <p:cNvSpPr>
              <a:spLocks noChangeShapeType="1"/>
            </p:cNvSpPr>
            <p:nvPr/>
          </p:nvSpPr>
          <p:spPr bwMode="auto">
            <a:xfrm>
              <a:off x="1768" y="3584"/>
              <a:ext cx="325" cy="16"/>
            </a:xfrm>
            <a:prstGeom prst="line">
              <a:avLst/>
            </a:prstGeom>
            <a:noFill/>
            <a:ln w="49213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71" name="Freeform 40"/>
            <p:cNvSpPr>
              <a:spLocks/>
            </p:cNvSpPr>
            <p:nvPr/>
          </p:nvSpPr>
          <p:spPr bwMode="auto">
            <a:xfrm>
              <a:off x="2091" y="3536"/>
              <a:ext cx="87" cy="64"/>
            </a:xfrm>
            <a:custGeom>
              <a:avLst/>
              <a:gdLst>
                <a:gd name="T0" fmla="*/ 0 w 257"/>
                <a:gd name="T1" fmla="*/ 0 h 219"/>
                <a:gd name="T2" fmla="*/ 0 w 257"/>
                <a:gd name="T3" fmla="*/ 0 h 219"/>
                <a:gd name="T4" fmla="*/ 0 w 257"/>
                <a:gd name="T5" fmla="*/ 0 h 219"/>
                <a:gd name="T6" fmla="*/ 0 w 257"/>
                <a:gd name="T7" fmla="*/ 0 h 219"/>
                <a:gd name="T8" fmla="*/ 0 w 257"/>
                <a:gd name="T9" fmla="*/ 0 h 219"/>
                <a:gd name="T10" fmla="*/ 0 w 257"/>
                <a:gd name="T11" fmla="*/ 0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19"/>
                <a:gd name="T20" fmla="*/ 257 w 257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19">
                  <a:moveTo>
                    <a:pt x="257" y="0"/>
                  </a:moveTo>
                  <a:cubicBezTo>
                    <a:pt x="255" y="30"/>
                    <a:pt x="253" y="60"/>
                    <a:pt x="241" y="87"/>
                  </a:cubicBezTo>
                  <a:cubicBezTo>
                    <a:pt x="229" y="114"/>
                    <a:pt x="206" y="142"/>
                    <a:pt x="185" y="162"/>
                  </a:cubicBezTo>
                  <a:cubicBezTo>
                    <a:pt x="164" y="182"/>
                    <a:pt x="137" y="195"/>
                    <a:pt x="113" y="205"/>
                  </a:cubicBezTo>
                  <a:cubicBezTo>
                    <a:pt x="89" y="215"/>
                    <a:pt x="57" y="217"/>
                    <a:pt x="39" y="218"/>
                  </a:cubicBezTo>
                  <a:cubicBezTo>
                    <a:pt x="21" y="219"/>
                    <a:pt x="11" y="217"/>
                    <a:pt x="0" y="214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72" name="Freeform 41"/>
            <p:cNvSpPr>
              <a:spLocks/>
            </p:cNvSpPr>
            <p:nvPr/>
          </p:nvSpPr>
          <p:spPr bwMode="auto">
            <a:xfrm>
              <a:off x="2059" y="3481"/>
              <a:ext cx="103" cy="48"/>
            </a:xfrm>
            <a:custGeom>
              <a:avLst/>
              <a:gdLst>
                <a:gd name="T0" fmla="*/ 0 w 303"/>
                <a:gd name="T1" fmla="*/ 0 h 164"/>
                <a:gd name="T2" fmla="*/ 0 w 303"/>
                <a:gd name="T3" fmla="*/ 0 h 164"/>
                <a:gd name="T4" fmla="*/ 0 w 303"/>
                <a:gd name="T5" fmla="*/ 0 h 164"/>
                <a:gd name="T6" fmla="*/ 0 w 303"/>
                <a:gd name="T7" fmla="*/ 0 h 164"/>
                <a:gd name="T8" fmla="*/ 0 w 303"/>
                <a:gd name="T9" fmla="*/ 0 h 164"/>
                <a:gd name="T10" fmla="*/ 0 w 303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4"/>
                <a:gd name="T20" fmla="*/ 303 w 303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4">
                  <a:moveTo>
                    <a:pt x="303" y="0"/>
                  </a:moveTo>
                  <a:cubicBezTo>
                    <a:pt x="294" y="29"/>
                    <a:pt x="283" y="57"/>
                    <a:pt x="265" y="80"/>
                  </a:cubicBezTo>
                  <a:cubicBezTo>
                    <a:pt x="247" y="103"/>
                    <a:pt x="217" y="124"/>
                    <a:pt x="192" y="138"/>
                  </a:cubicBezTo>
                  <a:cubicBezTo>
                    <a:pt x="166" y="152"/>
                    <a:pt x="136" y="158"/>
                    <a:pt x="111" y="161"/>
                  </a:cubicBezTo>
                  <a:cubicBezTo>
                    <a:pt x="85" y="164"/>
                    <a:pt x="54" y="157"/>
                    <a:pt x="36" y="154"/>
                  </a:cubicBezTo>
                  <a:cubicBezTo>
                    <a:pt x="18" y="150"/>
                    <a:pt x="9" y="146"/>
                    <a:pt x="0" y="140"/>
                  </a:cubicBezTo>
                </a:path>
              </a:pathLst>
            </a:custGeom>
            <a:noFill/>
            <a:ln w="52388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73" name="Rectangle 42"/>
            <p:cNvSpPr>
              <a:spLocks noChangeArrowheads="1"/>
            </p:cNvSpPr>
            <p:nvPr/>
          </p:nvSpPr>
          <p:spPr bwMode="auto">
            <a:xfrm>
              <a:off x="2213" y="3371"/>
              <a:ext cx="39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 b="1">
                  <a:solidFill>
                    <a:srgbClr val="00FFFF"/>
                  </a:solidFill>
                </a:rPr>
                <a:t>DFW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774" name="Freeform 43"/>
            <p:cNvSpPr>
              <a:spLocks noEditPoints="1"/>
            </p:cNvSpPr>
            <p:nvPr/>
          </p:nvSpPr>
          <p:spPr bwMode="auto">
            <a:xfrm>
              <a:off x="2013" y="3400"/>
              <a:ext cx="150" cy="127"/>
            </a:xfrm>
            <a:custGeom>
              <a:avLst/>
              <a:gdLst>
                <a:gd name="T0" fmla="*/ 0 w 3825"/>
                <a:gd name="T1" fmla="*/ 0 h 3807"/>
                <a:gd name="T2" fmla="*/ 0 w 3825"/>
                <a:gd name="T3" fmla="*/ 0 h 3807"/>
                <a:gd name="T4" fmla="*/ 0 w 3825"/>
                <a:gd name="T5" fmla="*/ 0 h 3807"/>
                <a:gd name="T6" fmla="*/ 0 w 3825"/>
                <a:gd name="T7" fmla="*/ 0 h 3807"/>
                <a:gd name="T8" fmla="*/ 0 w 3825"/>
                <a:gd name="T9" fmla="*/ 0 h 3807"/>
                <a:gd name="T10" fmla="*/ 0 w 3825"/>
                <a:gd name="T11" fmla="*/ 0 h 3807"/>
                <a:gd name="T12" fmla="*/ 0 w 3825"/>
                <a:gd name="T13" fmla="*/ 0 h 3807"/>
                <a:gd name="T14" fmla="*/ 0 w 3825"/>
                <a:gd name="T15" fmla="*/ 0 h 3807"/>
                <a:gd name="T16" fmla="*/ 0 w 3825"/>
                <a:gd name="T17" fmla="*/ 0 h 3807"/>
                <a:gd name="T18" fmla="*/ 0 w 3825"/>
                <a:gd name="T19" fmla="*/ 0 h 3807"/>
                <a:gd name="T20" fmla="*/ 0 w 3825"/>
                <a:gd name="T21" fmla="*/ 0 h 3807"/>
                <a:gd name="T22" fmla="*/ 0 w 3825"/>
                <a:gd name="T23" fmla="*/ 0 h 3807"/>
                <a:gd name="T24" fmla="*/ 0 w 3825"/>
                <a:gd name="T25" fmla="*/ 0 h 3807"/>
                <a:gd name="T26" fmla="*/ 0 w 3825"/>
                <a:gd name="T27" fmla="*/ 0 h 3807"/>
                <a:gd name="T28" fmla="*/ 0 w 3825"/>
                <a:gd name="T29" fmla="*/ 0 h 3807"/>
                <a:gd name="T30" fmla="*/ 0 w 3825"/>
                <a:gd name="T31" fmla="*/ 0 h 3807"/>
                <a:gd name="T32" fmla="*/ 0 w 3825"/>
                <a:gd name="T33" fmla="*/ 0 h 3807"/>
                <a:gd name="T34" fmla="*/ 0 w 3825"/>
                <a:gd name="T35" fmla="*/ 0 h 3807"/>
                <a:gd name="T36" fmla="*/ 0 w 3825"/>
                <a:gd name="T37" fmla="*/ 0 h 3807"/>
                <a:gd name="T38" fmla="*/ 0 w 3825"/>
                <a:gd name="T39" fmla="*/ 0 h 3807"/>
                <a:gd name="T40" fmla="*/ 0 w 3825"/>
                <a:gd name="T41" fmla="*/ 0 h 3807"/>
                <a:gd name="T42" fmla="*/ 0 w 3825"/>
                <a:gd name="T43" fmla="*/ 0 h 3807"/>
                <a:gd name="T44" fmla="*/ 0 w 3825"/>
                <a:gd name="T45" fmla="*/ 0 h 3807"/>
                <a:gd name="T46" fmla="*/ 0 w 3825"/>
                <a:gd name="T47" fmla="*/ 0 h 3807"/>
                <a:gd name="T48" fmla="*/ 0 w 3825"/>
                <a:gd name="T49" fmla="*/ 0 h 3807"/>
                <a:gd name="T50" fmla="*/ 0 w 3825"/>
                <a:gd name="T51" fmla="*/ 0 h 3807"/>
                <a:gd name="T52" fmla="*/ 0 w 3825"/>
                <a:gd name="T53" fmla="*/ 0 h 3807"/>
                <a:gd name="T54" fmla="*/ 0 w 3825"/>
                <a:gd name="T55" fmla="*/ 0 h 3807"/>
                <a:gd name="T56" fmla="*/ 0 w 3825"/>
                <a:gd name="T57" fmla="*/ 0 h 3807"/>
                <a:gd name="T58" fmla="*/ 0 w 3825"/>
                <a:gd name="T59" fmla="*/ 0 h 3807"/>
                <a:gd name="T60" fmla="*/ 0 w 3825"/>
                <a:gd name="T61" fmla="*/ 0 h 3807"/>
                <a:gd name="T62" fmla="*/ 0 w 3825"/>
                <a:gd name="T63" fmla="*/ 0 h 3807"/>
                <a:gd name="T64" fmla="*/ 0 w 3825"/>
                <a:gd name="T65" fmla="*/ 0 h 3807"/>
                <a:gd name="T66" fmla="*/ 0 w 3825"/>
                <a:gd name="T67" fmla="*/ 0 h 3807"/>
                <a:gd name="T68" fmla="*/ 0 w 3825"/>
                <a:gd name="T69" fmla="*/ 0 h 3807"/>
                <a:gd name="T70" fmla="*/ 0 w 3825"/>
                <a:gd name="T71" fmla="*/ 0 h 3807"/>
                <a:gd name="T72" fmla="*/ 0 w 3825"/>
                <a:gd name="T73" fmla="*/ 0 h 3807"/>
                <a:gd name="T74" fmla="*/ 0 w 3825"/>
                <a:gd name="T75" fmla="*/ 0 h 3807"/>
                <a:gd name="T76" fmla="*/ 0 w 3825"/>
                <a:gd name="T77" fmla="*/ 0 h 3807"/>
                <a:gd name="T78" fmla="*/ 0 w 3825"/>
                <a:gd name="T79" fmla="*/ 0 h 3807"/>
                <a:gd name="T80" fmla="*/ 0 w 3825"/>
                <a:gd name="T81" fmla="*/ 0 h 3807"/>
                <a:gd name="T82" fmla="*/ 0 w 3825"/>
                <a:gd name="T83" fmla="*/ 0 h 3807"/>
                <a:gd name="T84" fmla="*/ 0 w 3825"/>
                <a:gd name="T85" fmla="*/ 0 h 3807"/>
                <a:gd name="T86" fmla="*/ 0 w 3825"/>
                <a:gd name="T87" fmla="*/ 0 h 3807"/>
                <a:gd name="T88" fmla="*/ 0 w 3825"/>
                <a:gd name="T89" fmla="*/ 0 h 3807"/>
                <a:gd name="T90" fmla="*/ 0 w 3825"/>
                <a:gd name="T91" fmla="*/ 0 h 3807"/>
                <a:gd name="T92" fmla="*/ 0 w 3825"/>
                <a:gd name="T93" fmla="*/ 0 h 3807"/>
                <a:gd name="T94" fmla="*/ 0 w 3825"/>
                <a:gd name="T95" fmla="*/ 0 h 3807"/>
                <a:gd name="T96" fmla="*/ 0 w 3825"/>
                <a:gd name="T97" fmla="*/ 0 h 3807"/>
                <a:gd name="T98" fmla="*/ 0 w 3825"/>
                <a:gd name="T99" fmla="*/ 0 h 3807"/>
                <a:gd name="T100" fmla="*/ 0 w 3825"/>
                <a:gd name="T101" fmla="*/ 0 h 3807"/>
                <a:gd name="T102" fmla="*/ 0 w 3825"/>
                <a:gd name="T103" fmla="*/ 0 h 3807"/>
                <a:gd name="T104" fmla="*/ 0 w 3825"/>
                <a:gd name="T105" fmla="*/ 0 h 3807"/>
                <a:gd name="T106" fmla="*/ 0 w 3825"/>
                <a:gd name="T107" fmla="*/ 0 h 3807"/>
                <a:gd name="T108" fmla="*/ 0 w 3825"/>
                <a:gd name="T109" fmla="*/ 0 h 3807"/>
                <a:gd name="T110" fmla="*/ 0 w 3825"/>
                <a:gd name="T111" fmla="*/ 0 h 3807"/>
                <a:gd name="T112" fmla="*/ 0 w 3825"/>
                <a:gd name="T113" fmla="*/ 0 h 3807"/>
                <a:gd name="T114" fmla="*/ 0 w 3825"/>
                <a:gd name="T115" fmla="*/ 0 h 38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25"/>
                <a:gd name="T175" fmla="*/ 0 h 3807"/>
                <a:gd name="T176" fmla="*/ 3825 w 3825"/>
                <a:gd name="T177" fmla="*/ 3807 h 38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25" h="3807">
                  <a:moveTo>
                    <a:pt x="1977" y="3805"/>
                  </a:moveTo>
                  <a:lnTo>
                    <a:pt x="1913" y="3807"/>
                  </a:lnTo>
                  <a:lnTo>
                    <a:pt x="1876" y="3806"/>
                  </a:lnTo>
                  <a:cubicBezTo>
                    <a:pt x="1867" y="3805"/>
                    <a:pt x="1860" y="3798"/>
                    <a:pt x="1860" y="3789"/>
                  </a:cubicBezTo>
                  <a:cubicBezTo>
                    <a:pt x="1860" y="3779"/>
                    <a:pt x="1868" y="3772"/>
                    <a:pt x="1877" y="3772"/>
                  </a:cubicBezTo>
                  <a:lnTo>
                    <a:pt x="1912" y="3773"/>
                  </a:lnTo>
                  <a:lnTo>
                    <a:pt x="1976" y="3772"/>
                  </a:lnTo>
                  <a:cubicBezTo>
                    <a:pt x="1985" y="3771"/>
                    <a:pt x="1993" y="3779"/>
                    <a:pt x="1993" y="3788"/>
                  </a:cubicBezTo>
                  <a:cubicBezTo>
                    <a:pt x="1994" y="3797"/>
                    <a:pt x="1986" y="3805"/>
                    <a:pt x="1977" y="3805"/>
                  </a:cubicBezTo>
                  <a:close/>
                  <a:moveTo>
                    <a:pt x="1742" y="3799"/>
                  </a:moveTo>
                  <a:lnTo>
                    <a:pt x="1717" y="3797"/>
                  </a:lnTo>
                  <a:lnTo>
                    <a:pt x="1642" y="3788"/>
                  </a:lnTo>
                  <a:cubicBezTo>
                    <a:pt x="1633" y="3786"/>
                    <a:pt x="1627" y="3778"/>
                    <a:pt x="1628" y="3769"/>
                  </a:cubicBezTo>
                  <a:cubicBezTo>
                    <a:pt x="1629" y="3760"/>
                    <a:pt x="1637" y="3753"/>
                    <a:pt x="1646" y="3755"/>
                  </a:cubicBezTo>
                  <a:lnTo>
                    <a:pt x="1720" y="3764"/>
                  </a:lnTo>
                  <a:lnTo>
                    <a:pt x="1745" y="3766"/>
                  </a:lnTo>
                  <a:cubicBezTo>
                    <a:pt x="1754" y="3766"/>
                    <a:pt x="1761" y="3774"/>
                    <a:pt x="1760" y="3783"/>
                  </a:cubicBezTo>
                  <a:cubicBezTo>
                    <a:pt x="1760" y="3793"/>
                    <a:pt x="1752" y="3800"/>
                    <a:pt x="1742" y="3799"/>
                  </a:cubicBezTo>
                  <a:close/>
                  <a:moveTo>
                    <a:pt x="1509" y="3764"/>
                  </a:moveTo>
                  <a:lnTo>
                    <a:pt x="1435" y="3747"/>
                  </a:lnTo>
                  <a:lnTo>
                    <a:pt x="1411" y="3740"/>
                  </a:lnTo>
                  <a:cubicBezTo>
                    <a:pt x="1402" y="3738"/>
                    <a:pt x="1397" y="3728"/>
                    <a:pt x="1400" y="3720"/>
                  </a:cubicBezTo>
                  <a:cubicBezTo>
                    <a:pt x="1402" y="3711"/>
                    <a:pt x="1412" y="3706"/>
                    <a:pt x="1420" y="3708"/>
                  </a:cubicBezTo>
                  <a:lnTo>
                    <a:pt x="1442" y="3714"/>
                  </a:lnTo>
                  <a:lnTo>
                    <a:pt x="1517" y="3731"/>
                  </a:lnTo>
                  <a:cubicBezTo>
                    <a:pt x="1526" y="3733"/>
                    <a:pt x="1531" y="3742"/>
                    <a:pt x="1529" y="3751"/>
                  </a:cubicBezTo>
                  <a:cubicBezTo>
                    <a:pt x="1527" y="3760"/>
                    <a:pt x="1518" y="3766"/>
                    <a:pt x="1509" y="3764"/>
                  </a:cubicBezTo>
                  <a:close/>
                  <a:moveTo>
                    <a:pt x="1283" y="3701"/>
                  </a:moveTo>
                  <a:lnTo>
                    <a:pt x="1255" y="3691"/>
                  </a:lnTo>
                  <a:lnTo>
                    <a:pt x="1189" y="3665"/>
                  </a:lnTo>
                  <a:cubicBezTo>
                    <a:pt x="1180" y="3662"/>
                    <a:pt x="1176" y="3652"/>
                    <a:pt x="1179" y="3643"/>
                  </a:cubicBezTo>
                  <a:cubicBezTo>
                    <a:pt x="1183" y="3635"/>
                    <a:pt x="1192" y="3631"/>
                    <a:pt x="1201" y="3634"/>
                  </a:cubicBezTo>
                  <a:lnTo>
                    <a:pt x="1266" y="3660"/>
                  </a:lnTo>
                  <a:lnTo>
                    <a:pt x="1294" y="3669"/>
                  </a:lnTo>
                  <a:cubicBezTo>
                    <a:pt x="1302" y="3672"/>
                    <a:pt x="1307" y="3681"/>
                    <a:pt x="1304" y="3690"/>
                  </a:cubicBezTo>
                  <a:cubicBezTo>
                    <a:pt x="1301" y="3699"/>
                    <a:pt x="1292" y="3704"/>
                    <a:pt x="1283" y="3701"/>
                  </a:cubicBezTo>
                  <a:close/>
                  <a:moveTo>
                    <a:pt x="1066" y="3610"/>
                  </a:moveTo>
                  <a:lnTo>
                    <a:pt x="1001" y="3577"/>
                  </a:lnTo>
                  <a:lnTo>
                    <a:pt x="977" y="3563"/>
                  </a:lnTo>
                  <a:cubicBezTo>
                    <a:pt x="969" y="3558"/>
                    <a:pt x="966" y="3548"/>
                    <a:pt x="970" y="3540"/>
                  </a:cubicBezTo>
                  <a:cubicBezTo>
                    <a:pt x="975" y="3532"/>
                    <a:pt x="985" y="3529"/>
                    <a:pt x="993" y="3534"/>
                  </a:cubicBezTo>
                  <a:lnTo>
                    <a:pt x="1017" y="3547"/>
                  </a:lnTo>
                  <a:lnTo>
                    <a:pt x="1081" y="3580"/>
                  </a:lnTo>
                  <a:cubicBezTo>
                    <a:pt x="1089" y="3584"/>
                    <a:pt x="1092" y="3595"/>
                    <a:pt x="1088" y="3603"/>
                  </a:cubicBezTo>
                  <a:cubicBezTo>
                    <a:pt x="1084" y="3611"/>
                    <a:pt x="1074" y="3614"/>
                    <a:pt x="1066" y="3610"/>
                  </a:cubicBezTo>
                  <a:close/>
                  <a:moveTo>
                    <a:pt x="862" y="3493"/>
                  </a:moveTo>
                  <a:lnTo>
                    <a:pt x="843" y="3481"/>
                  </a:lnTo>
                  <a:lnTo>
                    <a:pt x="779" y="3436"/>
                  </a:lnTo>
                  <a:cubicBezTo>
                    <a:pt x="771" y="3431"/>
                    <a:pt x="770" y="3420"/>
                    <a:pt x="775" y="3413"/>
                  </a:cubicBezTo>
                  <a:cubicBezTo>
                    <a:pt x="780" y="3405"/>
                    <a:pt x="791" y="3404"/>
                    <a:pt x="798" y="3409"/>
                  </a:cubicBezTo>
                  <a:lnTo>
                    <a:pt x="861" y="3453"/>
                  </a:lnTo>
                  <a:lnTo>
                    <a:pt x="880" y="3465"/>
                  </a:lnTo>
                  <a:cubicBezTo>
                    <a:pt x="888" y="3470"/>
                    <a:pt x="890" y="3481"/>
                    <a:pt x="885" y="3488"/>
                  </a:cubicBezTo>
                  <a:cubicBezTo>
                    <a:pt x="880" y="3496"/>
                    <a:pt x="870" y="3498"/>
                    <a:pt x="862" y="3493"/>
                  </a:cubicBezTo>
                  <a:close/>
                  <a:moveTo>
                    <a:pt x="673" y="3352"/>
                  </a:moveTo>
                  <a:lnTo>
                    <a:pt x="627" y="3312"/>
                  </a:lnTo>
                  <a:lnTo>
                    <a:pt x="598" y="3285"/>
                  </a:lnTo>
                  <a:cubicBezTo>
                    <a:pt x="592" y="3279"/>
                    <a:pt x="591" y="3268"/>
                    <a:pt x="598" y="3261"/>
                  </a:cubicBezTo>
                  <a:cubicBezTo>
                    <a:pt x="604" y="3255"/>
                    <a:pt x="615" y="3255"/>
                    <a:pt x="621" y="3261"/>
                  </a:cubicBezTo>
                  <a:lnTo>
                    <a:pt x="648" y="3287"/>
                  </a:lnTo>
                  <a:lnTo>
                    <a:pt x="695" y="3327"/>
                  </a:lnTo>
                  <a:cubicBezTo>
                    <a:pt x="702" y="3333"/>
                    <a:pt x="703" y="3344"/>
                    <a:pt x="697" y="3351"/>
                  </a:cubicBezTo>
                  <a:cubicBezTo>
                    <a:pt x="691" y="3358"/>
                    <a:pt x="680" y="3358"/>
                    <a:pt x="673" y="3352"/>
                  </a:cubicBezTo>
                  <a:close/>
                  <a:moveTo>
                    <a:pt x="504" y="3190"/>
                  </a:moveTo>
                  <a:lnTo>
                    <a:pt x="497" y="3183"/>
                  </a:lnTo>
                  <a:lnTo>
                    <a:pt x="437" y="3114"/>
                  </a:lnTo>
                  <a:cubicBezTo>
                    <a:pt x="431" y="3107"/>
                    <a:pt x="432" y="3097"/>
                    <a:pt x="439" y="3091"/>
                  </a:cubicBezTo>
                  <a:cubicBezTo>
                    <a:pt x="446" y="3085"/>
                    <a:pt x="456" y="3085"/>
                    <a:pt x="462" y="3092"/>
                  </a:cubicBezTo>
                  <a:lnTo>
                    <a:pt x="521" y="3160"/>
                  </a:lnTo>
                  <a:lnTo>
                    <a:pt x="528" y="3167"/>
                  </a:lnTo>
                  <a:cubicBezTo>
                    <a:pt x="534" y="3174"/>
                    <a:pt x="534" y="3184"/>
                    <a:pt x="527" y="3190"/>
                  </a:cubicBezTo>
                  <a:cubicBezTo>
                    <a:pt x="521" y="3197"/>
                    <a:pt x="510" y="3197"/>
                    <a:pt x="504" y="3190"/>
                  </a:cubicBezTo>
                  <a:close/>
                  <a:moveTo>
                    <a:pt x="355" y="3007"/>
                  </a:moveTo>
                  <a:lnTo>
                    <a:pt x="327" y="2968"/>
                  </a:lnTo>
                  <a:lnTo>
                    <a:pt x="299" y="2924"/>
                  </a:lnTo>
                  <a:cubicBezTo>
                    <a:pt x="294" y="2916"/>
                    <a:pt x="296" y="2906"/>
                    <a:pt x="304" y="2901"/>
                  </a:cubicBezTo>
                  <a:cubicBezTo>
                    <a:pt x="311" y="2896"/>
                    <a:pt x="322" y="2898"/>
                    <a:pt x="327" y="2906"/>
                  </a:cubicBezTo>
                  <a:lnTo>
                    <a:pt x="354" y="2948"/>
                  </a:lnTo>
                  <a:lnTo>
                    <a:pt x="382" y="2988"/>
                  </a:lnTo>
                  <a:cubicBezTo>
                    <a:pt x="387" y="2995"/>
                    <a:pt x="386" y="3006"/>
                    <a:pt x="378" y="3011"/>
                  </a:cubicBezTo>
                  <a:cubicBezTo>
                    <a:pt x="371" y="3016"/>
                    <a:pt x="360" y="3015"/>
                    <a:pt x="355" y="3007"/>
                  </a:cubicBezTo>
                  <a:close/>
                  <a:moveTo>
                    <a:pt x="230" y="2808"/>
                  </a:moveTo>
                  <a:lnTo>
                    <a:pt x="189" y="2729"/>
                  </a:lnTo>
                  <a:lnTo>
                    <a:pt x="184" y="2718"/>
                  </a:lnTo>
                  <a:cubicBezTo>
                    <a:pt x="180" y="2710"/>
                    <a:pt x="184" y="2700"/>
                    <a:pt x="192" y="2696"/>
                  </a:cubicBezTo>
                  <a:cubicBezTo>
                    <a:pt x="201" y="2692"/>
                    <a:pt x="210" y="2696"/>
                    <a:pt x="214" y="2704"/>
                  </a:cubicBezTo>
                  <a:lnTo>
                    <a:pt x="218" y="2713"/>
                  </a:lnTo>
                  <a:lnTo>
                    <a:pt x="259" y="2792"/>
                  </a:lnTo>
                  <a:cubicBezTo>
                    <a:pt x="264" y="2801"/>
                    <a:pt x="260" y="2811"/>
                    <a:pt x="252" y="2815"/>
                  </a:cubicBezTo>
                  <a:cubicBezTo>
                    <a:pt x="244" y="2819"/>
                    <a:pt x="234" y="2816"/>
                    <a:pt x="230" y="2808"/>
                  </a:cubicBezTo>
                  <a:close/>
                  <a:moveTo>
                    <a:pt x="131" y="2595"/>
                  </a:moveTo>
                  <a:lnTo>
                    <a:pt x="116" y="2558"/>
                  </a:lnTo>
                  <a:lnTo>
                    <a:pt x="96" y="2500"/>
                  </a:lnTo>
                  <a:cubicBezTo>
                    <a:pt x="93" y="2491"/>
                    <a:pt x="98" y="2482"/>
                    <a:pt x="107" y="2479"/>
                  </a:cubicBezTo>
                  <a:cubicBezTo>
                    <a:pt x="115" y="2476"/>
                    <a:pt x="125" y="2481"/>
                    <a:pt x="128" y="2489"/>
                  </a:cubicBezTo>
                  <a:lnTo>
                    <a:pt x="147" y="2545"/>
                  </a:lnTo>
                  <a:lnTo>
                    <a:pt x="162" y="2583"/>
                  </a:lnTo>
                  <a:cubicBezTo>
                    <a:pt x="165" y="2591"/>
                    <a:pt x="161" y="2601"/>
                    <a:pt x="152" y="2604"/>
                  </a:cubicBezTo>
                  <a:cubicBezTo>
                    <a:pt x="144" y="2608"/>
                    <a:pt x="134" y="2603"/>
                    <a:pt x="131" y="2595"/>
                  </a:cubicBezTo>
                  <a:close/>
                  <a:moveTo>
                    <a:pt x="58" y="2371"/>
                  </a:moveTo>
                  <a:lnTo>
                    <a:pt x="39" y="2287"/>
                  </a:lnTo>
                  <a:lnTo>
                    <a:pt x="36" y="2272"/>
                  </a:lnTo>
                  <a:cubicBezTo>
                    <a:pt x="35" y="2263"/>
                    <a:pt x="41" y="2255"/>
                    <a:pt x="50" y="2253"/>
                  </a:cubicBezTo>
                  <a:cubicBezTo>
                    <a:pt x="59" y="2251"/>
                    <a:pt x="67" y="2257"/>
                    <a:pt x="69" y="2266"/>
                  </a:cubicBezTo>
                  <a:lnTo>
                    <a:pt x="71" y="2279"/>
                  </a:lnTo>
                  <a:lnTo>
                    <a:pt x="91" y="2363"/>
                  </a:lnTo>
                  <a:cubicBezTo>
                    <a:pt x="93" y="2372"/>
                    <a:pt x="87" y="2381"/>
                    <a:pt x="78" y="2383"/>
                  </a:cubicBezTo>
                  <a:cubicBezTo>
                    <a:pt x="69" y="2385"/>
                    <a:pt x="60" y="2380"/>
                    <a:pt x="58" y="2371"/>
                  </a:cubicBezTo>
                  <a:close/>
                  <a:moveTo>
                    <a:pt x="15" y="2140"/>
                  </a:moveTo>
                  <a:lnTo>
                    <a:pt x="10" y="2098"/>
                  </a:lnTo>
                  <a:lnTo>
                    <a:pt x="5" y="2039"/>
                  </a:lnTo>
                  <a:cubicBezTo>
                    <a:pt x="5" y="2030"/>
                    <a:pt x="12" y="2022"/>
                    <a:pt x="21" y="2022"/>
                  </a:cubicBezTo>
                  <a:cubicBezTo>
                    <a:pt x="30" y="2021"/>
                    <a:pt x="38" y="2028"/>
                    <a:pt x="39" y="2037"/>
                  </a:cubicBezTo>
                  <a:lnTo>
                    <a:pt x="43" y="2093"/>
                  </a:lnTo>
                  <a:lnTo>
                    <a:pt x="48" y="2136"/>
                  </a:lnTo>
                  <a:cubicBezTo>
                    <a:pt x="50" y="2145"/>
                    <a:pt x="43" y="2153"/>
                    <a:pt x="34" y="2154"/>
                  </a:cubicBezTo>
                  <a:cubicBezTo>
                    <a:pt x="25" y="2155"/>
                    <a:pt x="16" y="2149"/>
                    <a:pt x="15" y="2140"/>
                  </a:cubicBezTo>
                  <a:close/>
                  <a:moveTo>
                    <a:pt x="0" y="1905"/>
                  </a:moveTo>
                  <a:lnTo>
                    <a:pt x="0" y="1903"/>
                  </a:lnTo>
                  <a:lnTo>
                    <a:pt x="2" y="1805"/>
                  </a:lnTo>
                  <a:lnTo>
                    <a:pt x="2" y="1804"/>
                  </a:lnTo>
                  <a:cubicBezTo>
                    <a:pt x="3" y="1795"/>
                    <a:pt x="11" y="1788"/>
                    <a:pt x="20" y="1788"/>
                  </a:cubicBezTo>
                  <a:cubicBezTo>
                    <a:pt x="29" y="1789"/>
                    <a:pt x="36" y="1797"/>
                    <a:pt x="36" y="1806"/>
                  </a:cubicBezTo>
                  <a:lnTo>
                    <a:pt x="33" y="1902"/>
                  </a:lnTo>
                  <a:lnTo>
                    <a:pt x="33" y="1905"/>
                  </a:lnTo>
                  <a:cubicBezTo>
                    <a:pt x="33" y="1914"/>
                    <a:pt x="26" y="1921"/>
                    <a:pt x="17" y="1922"/>
                  </a:cubicBezTo>
                  <a:cubicBezTo>
                    <a:pt x="8" y="1922"/>
                    <a:pt x="0" y="1915"/>
                    <a:pt x="0" y="1905"/>
                  </a:cubicBezTo>
                  <a:close/>
                  <a:moveTo>
                    <a:pt x="15" y="1670"/>
                  </a:moveTo>
                  <a:lnTo>
                    <a:pt x="22" y="1613"/>
                  </a:lnTo>
                  <a:lnTo>
                    <a:pt x="29" y="1570"/>
                  </a:lnTo>
                  <a:cubicBezTo>
                    <a:pt x="31" y="1561"/>
                    <a:pt x="40" y="1555"/>
                    <a:pt x="49" y="1557"/>
                  </a:cubicBezTo>
                  <a:cubicBezTo>
                    <a:pt x="58" y="1559"/>
                    <a:pt x="64" y="1567"/>
                    <a:pt x="62" y="1576"/>
                  </a:cubicBezTo>
                  <a:lnTo>
                    <a:pt x="55" y="1617"/>
                  </a:lnTo>
                  <a:lnTo>
                    <a:pt x="48" y="1674"/>
                  </a:lnTo>
                  <a:cubicBezTo>
                    <a:pt x="47" y="1684"/>
                    <a:pt x="38" y="1690"/>
                    <a:pt x="29" y="1689"/>
                  </a:cubicBezTo>
                  <a:cubicBezTo>
                    <a:pt x="20" y="1688"/>
                    <a:pt x="13" y="1679"/>
                    <a:pt x="15" y="1670"/>
                  </a:cubicBezTo>
                  <a:close/>
                  <a:moveTo>
                    <a:pt x="57" y="1439"/>
                  </a:moveTo>
                  <a:lnTo>
                    <a:pt x="60" y="1427"/>
                  </a:lnTo>
                  <a:lnTo>
                    <a:pt x="84" y="1342"/>
                  </a:lnTo>
                  <a:cubicBezTo>
                    <a:pt x="87" y="1333"/>
                    <a:pt x="96" y="1328"/>
                    <a:pt x="105" y="1331"/>
                  </a:cubicBezTo>
                  <a:cubicBezTo>
                    <a:pt x="114" y="1333"/>
                    <a:pt x="119" y="1342"/>
                    <a:pt x="116" y="1351"/>
                  </a:cubicBezTo>
                  <a:lnTo>
                    <a:pt x="92" y="1435"/>
                  </a:lnTo>
                  <a:lnTo>
                    <a:pt x="89" y="1447"/>
                  </a:lnTo>
                  <a:cubicBezTo>
                    <a:pt x="87" y="1456"/>
                    <a:pt x="78" y="1461"/>
                    <a:pt x="69" y="1459"/>
                  </a:cubicBezTo>
                  <a:cubicBezTo>
                    <a:pt x="60" y="1457"/>
                    <a:pt x="55" y="1448"/>
                    <a:pt x="57" y="1439"/>
                  </a:cubicBezTo>
                  <a:close/>
                  <a:moveTo>
                    <a:pt x="129" y="1215"/>
                  </a:moveTo>
                  <a:lnTo>
                    <a:pt x="150" y="1162"/>
                  </a:lnTo>
                  <a:lnTo>
                    <a:pt x="168" y="1122"/>
                  </a:lnTo>
                  <a:cubicBezTo>
                    <a:pt x="172" y="1114"/>
                    <a:pt x="182" y="1110"/>
                    <a:pt x="190" y="1114"/>
                  </a:cubicBezTo>
                  <a:cubicBezTo>
                    <a:pt x="198" y="1117"/>
                    <a:pt x="202" y="1127"/>
                    <a:pt x="198" y="1136"/>
                  </a:cubicBezTo>
                  <a:lnTo>
                    <a:pt x="181" y="1174"/>
                  </a:lnTo>
                  <a:lnTo>
                    <a:pt x="160" y="1227"/>
                  </a:lnTo>
                  <a:cubicBezTo>
                    <a:pt x="157" y="1236"/>
                    <a:pt x="147" y="1240"/>
                    <a:pt x="138" y="1236"/>
                  </a:cubicBezTo>
                  <a:cubicBezTo>
                    <a:pt x="130" y="1233"/>
                    <a:pt x="126" y="1223"/>
                    <a:pt x="129" y="1215"/>
                  </a:cubicBezTo>
                  <a:close/>
                  <a:moveTo>
                    <a:pt x="227" y="1002"/>
                  </a:moveTo>
                  <a:lnTo>
                    <a:pt x="231" y="995"/>
                  </a:lnTo>
                  <a:lnTo>
                    <a:pt x="277" y="915"/>
                  </a:lnTo>
                  <a:lnTo>
                    <a:pt x="278" y="913"/>
                  </a:lnTo>
                  <a:cubicBezTo>
                    <a:pt x="283" y="906"/>
                    <a:pt x="293" y="903"/>
                    <a:pt x="301" y="908"/>
                  </a:cubicBezTo>
                  <a:cubicBezTo>
                    <a:pt x="308" y="913"/>
                    <a:pt x="311" y="924"/>
                    <a:pt x="306" y="931"/>
                  </a:cubicBezTo>
                  <a:lnTo>
                    <a:pt x="305" y="932"/>
                  </a:lnTo>
                  <a:lnTo>
                    <a:pt x="260" y="1011"/>
                  </a:lnTo>
                  <a:lnTo>
                    <a:pt x="257" y="1017"/>
                  </a:lnTo>
                  <a:cubicBezTo>
                    <a:pt x="253" y="1025"/>
                    <a:pt x="243" y="1028"/>
                    <a:pt x="235" y="1024"/>
                  </a:cubicBezTo>
                  <a:cubicBezTo>
                    <a:pt x="226" y="1020"/>
                    <a:pt x="223" y="1010"/>
                    <a:pt x="227" y="1002"/>
                  </a:cubicBezTo>
                  <a:close/>
                  <a:moveTo>
                    <a:pt x="352" y="802"/>
                  </a:moveTo>
                  <a:lnTo>
                    <a:pt x="379" y="763"/>
                  </a:lnTo>
                  <a:lnTo>
                    <a:pt x="413" y="721"/>
                  </a:lnTo>
                  <a:cubicBezTo>
                    <a:pt x="419" y="714"/>
                    <a:pt x="429" y="713"/>
                    <a:pt x="436" y="719"/>
                  </a:cubicBezTo>
                  <a:cubicBezTo>
                    <a:pt x="443" y="724"/>
                    <a:pt x="445" y="735"/>
                    <a:pt x="439" y="742"/>
                  </a:cubicBezTo>
                  <a:lnTo>
                    <a:pt x="407" y="783"/>
                  </a:lnTo>
                  <a:lnTo>
                    <a:pt x="379" y="821"/>
                  </a:lnTo>
                  <a:cubicBezTo>
                    <a:pt x="374" y="829"/>
                    <a:pt x="364" y="830"/>
                    <a:pt x="356" y="825"/>
                  </a:cubicBezTo>
                  <a:cubicBezTo>
                    <a:pt x="349" y="820"/>
                    <a:pt x="347" y="809"/>
                    <a:pt x="352" y="802"/>
                  </a:cubicBezTo>
                  <a:close/>
                  <a:moveTo>
                    <a:pt x="500" y="619"/>
                  </a:moveTo>
                  <a:lnTo>
                    <a:pt x="560" y="556"/>
                  </a:lnTo>
                  <a:lnTo>
                    <a:pt x="570" y="546"/>
                  </a:lnTo>
                  <a:cubicBezTo>
                    <a:pt x="577" y="540"/>
                    <a:pt x="588" y="540"/>
                    <a:pt x="594" y="547"/>
                  </a:cubicBezTo>
                  <a:cubicBezTo>
                    <a:pt x="600" y="554"/>
                    <a:pt x="600" y="564"/>
                    <a:pt x="593" y="571"/>
                  </a:cubicBezTo>
                  <a:lnTo>
                    <a:pt x="584" y="580"/>
                  </a:lnTo>
                  <a:lnTo>
                    <a:pt x="524" y="642"/>
                  </a:lnTo>
                  <a:cubicBezTo>
                    <a:pt x="518" y="648"/>
                    <a:pt x="507" y="648"/>
                    <a:pt x="501" y="642"/>
                  </a:cubicBezTo>
                  <a:cubicBezTo>
                    <a:pt x="494" y="636"/>
                    <a:pt x="494" y="625"/>
                    <a:pt x="500" y="619"/>
                  </a:cubicBezTo>
                  <a:close/>
                  <a:moveTo>
                    <a:pt x="669" y="456"/>
                  </a:moveTo>
                  <a:lnTo>
                    <a:pt x="696" y="433"/>
                  </a:lnTo>
                  <a:lnTo>
                    <a:pt x="748" y="392"/>
                  </a:lnTo>
                  <a:cubicBezTo>
                    <a:pt x="755" y="387"/>
                    <a:pt x="765" y="388"/>
                    <a:pt x="771" y="395"/>
                  </a:cubicBezTo>
                  <a:cubicBezTo>
                    <a:pt x="777" y="403"/>
                    <a:pt x="776" y="413"/>
                    <a:pt x="768" y="419"/>
                  </a:cubicBezTo>
                  <a:lnTo>
                    <a:pt x="717" y="459"/>
                  </a:lnTo>
                  <a:lnTo>
                    <a:pt x="691" y="481"/>
                  </a:lnTo>
                  <a:cubicBezTo>
                    <a:pt x="684" y="487"/>
                    <a:pt x="674" y="486"/>
                    <a:pt x="668" y="479"/>
                  </a:cubicBezTo>
                  <a:cubicBezTo>
                    <a:pt x="662" y="472"/>
                    <a:pt x="662" y="462"/>
                    <a:pt x="669" y="456"/>
                  </a:cubicBezTo>
                  <a:close/>
                  <a:moveTo>
                    <a:pt x="858" y="314"/>
                  </a:moveTo>
                  <a:lnTo>
                    <a:pt x="920" y="274"/>
                  </a:lnTo>
                  <a:lnTo>
                    <a:pt x="943" y="261"/>
                  </a:lnTo>
                  <a:cubicBezTo>
                    <a:pt x="951" y="256"/>
                    <a:pt x="961" y="259"/>
                    <a:pt x="966" y="267"/>
                  </a:cubicBezTo>
                  <a:cubicBezTo>
                    <a:pt x="971" y="275"/>
                    <a:pt x="968" y="285"/>
                    <a:pt x="960" y="290"/>
                  </a:cubicBezTo>
                  <a:lnTo>
                    <a:pt x="938" y="302"/>
                  </a:lnTo>
                  <a:lnTo>
                    <a:pt x="876" y="342"/>
                  </a:lnTo>
                  <a:cubicBezTo>
                    <a:pt x="868" y="347"/>
                    <a:pt x="858" y="345"/>
                    <a:pt x="853" y="337"/>
                  </a:cubicBezTo>
                  <a:cubicBezTo>
                    <a:pt x="848" y="330"/>
                    <a:pt x="850" y="319"/>
                    <a:pt x="858" y="314"/>
                  </a:cubicBezTo>
                  <a:close/>
                  <a:moveTo>
                    <a:pt x="1061" y="197"/>
                  </a:moveTo>
                  <a:lnTo>
                    <a:pt x="1083" y="186"/>
                  </a:lnTo>
                  <a:lnTo>
                    <a:pt x="1153" y="155"/>
                  </a:lnTo>
                  <a:cubicBezTo>
                    <a:pt x="1161" y="151"/>
                    <a:pt x="1171" y="155"/>
                    <a:pt x="1175" y="163"/>
                  </a:cubicBezTo>
                  <a:cubicBezTo>
                    <a:pt x="1178" y="172"/>
                    <a:pt x="1175" y="182"/>
                    <a:pt x="1166" y="185"/>
                  </a:cubicBezTo>
                  <a:lnTo>
                    <a:pt x="1098" y="216"/>
                  </a:lnTo>
                  <a:lnTo>
                    <a:pt x="1076" y="227"/>
                  </a:lnTo>
                  <a:cubicBezTo>
                    <a:pt x="1068" y="231"/>
                    <a:pt x="1058" y="228"/>
                    <a:pt x="1054" y="220"/>
                  </a:cubicBezTo>
                  <a:cubicBezTo>
                    <a:pt x="1050" y="212"/>
                    <a:pt x="1053" y="202"/>
                    <a:pt x="1061" y="197"/>
                  </a:cubicBezTo>
                  <a:close/>
                  <a:moveTo>
                    <a:pt x="1278" y="106"/>
                  </a:moveTo>
                  <a:lnTo>
                    <a:pt x="1343" y="84"/>
                  </a:lnTo>
                  <a:lnTo>
                    <a:pt x="1374" y="75"/>
                  </a:lnTo>
                  <a:cubicBezTo>
                    <a:pt x="1383" y="73"/>
                    <a:pt x="1392" y="78"/>
                    <a:pt x="1395" y="87"/>
                  </a:cubicBezTo>
                  <a:cubicBezTo>
                    <a:pt x="1397" y="96"/>
                    <a:pt x="1392" y="105"/>
                    <a:pt x="1383" y="107"/>
                  </a:cubicBezTo>
                  <a:lnTo>
                    <a:pt x="1354" y="116"/>
                  </a:lnTo>
                  <a:lnTo>
                    <a:pt x="1289" y="137"/>
                  </a:lnTo>
                  <a:cubicBezTo>
                    <a:pt x="1280" y="140"/>
                    <a:pt x="1271" y="136"/>
                    <a:pt x="1268" y="127"/>
                  </a:cubicBezTo>
                  <a:cubicBezTo>
                    <a:pt x="1265" y="118"/>
                    <a:pt x="1270" y="109"/>
                    <a:pt x="1278" y="106"/>
                  </a:cubicBezTo>
                  <a:close/>
                  <a:moveTo>
                    <a:pt x="1504" y="42"/>
                  </a:moveTo>
                  <a:lnTo>
                    <a:pt x="1527" y="37"/>
                  </a:lnTo>
                  <a:lnTo>
                    <a:pt x="1603" y="23"/>
                  </a:lnTo>
                  <a:cubicBezTo>
                    <a:pt x="1612" y="22"/>
                    <a:pt x="1621" y="28"/>
                    <a:pt x="1623" y="37"/>
                  </a:cubicBezTo>
                  <a:cubicBezTo>
                    <a:pt x="1624" y="46"/>
                    <a:pt x="1618" y="54"/>
                    <a:pt x="1609" y="56"/>
                  </a:cubicBezTo>
                  <a:lnTo>
                    <a:pt x="1534" y="69"/>
                  </a:lnTo>
                  <a:lnTo>
                    <a:pt x="1512" y="74"/>
                  </a:lnTo>
                  <a:cubicBezTo>
                    <a:pt x="1503" y="77"/>
                    <a:pt x="1494" y="71"/>
                    <a:pt x="1492" y="62"/>
                  </a:cubicBezTo>
                  <a:cubicBezTo>
                    <a:pt x="1490" y="53"/>
                    <a:pt x="1495" y="44"/>
                    <a:pt x="1504" y="42"/>
                  </a:cubicBezTo>
                  <a:close/>
                  <a:moveTo>
                    <a:pt x="1737" y="6"/>
                  </a:moveTo>
                  <a:lnTo>
                    <a:pt x="1814" y="1"/>
                  </a:lnTo>
                  <a:lnTo>
                    <a:pt x="1838" y="0"/>
                  </a:lnTo>
                  <a:cubicBezTo>
                    <a:pt x="1847" y="0"/>
                    <a:pt x="1855" y="7"/>
                    <a:pt x="1855" y="16"/>
                  </a:cubicBezTo>
                  <a:cubicBezTo>
                    <a:pt x="1855" y="26"/>
                    <a:pt x="1848" y="33"/>
                    <a:pt x="1839" y="34"/>
                  </a:cubicBezTo>
                  <a:lnTo>
                    <a:pt x="1816" y="34"/>
                  </a:lnTo>
                  <a:lnTo>
                    <a:pt x="1740" y="40"/>
                  </a:lnTo>
                  <a:cubicBezTo>
                    <a:pt x="1731" y="40"/>
                    <a:pt x="1723" y="33"/>
                    <a:pt x="1722" y="24"/>
                  </a:cubicBezTo>
                  <a:cubicBezTo>
                    <a:pt x="1721" y="15"/>
                    <a:pt x="1728" y="7"/>
                    <a:pt x="1737" y="6"/>
                  </a:cubicBezTo>
                  <a:close/>
                  <a:moveTo>
                    <a:pt x="1972" y="0"/>
                  </a:moveTo>
                  <a:lnTo>
                    <a:pt x="2010" y="1"/>
                  </a:lnTo>
                  <a:lnTo>
                    <a:pt x="2073" y="5"/>
                  </a:lnTo>
                  <a:cubicBezTo>
                    <a:pt x="2082" y="6"/>
                    <a:pt x="2089" y="14"/>
                    <a:pt x="2088" y="23"/>
                  </a:cubicBezTo>
                  <a:cubicBezTo>
                    <a:pt x="2087" y="32"/>
                    <a:pt x="2079" y="39"/>
                    <a:pt x="2070" y="39"/>
                  </a:cubicBezTo>
                  <a:lnTo>
                    <a:pt x="2010" y="34"/>
                  </a:lnTo>
                  <a:lnTo>
                    <a:pt x="1971" y="33"/>
                  </a:lnTo>
                  <a:cubicBezTo>
                    <a:pt x="1962" y="33"/>
                    <a:pt x="1955" y="25"/>
                    <a:pt x="1955" y="16"/>
                  </a:cubicBezTo>
                  <a:cubicBezTo>
                    <a:pt x="1955" y="7"/>
                    <a:pt x="1963" y="0"/>
                    <a:pt x="1972" y="0"/>
                  </a:cubicBezTo>
                  <a:close/>
                  <a:moveTo>
                    <a:pt x="2207" y="21"/>
                  </a:moveTo>
                  <a:lnTo>
                    <a:pt x="2297" y="37"/>
                  </a:lnTo>
                  <a:lnTo>
                    <a:pt x="2306" y="39"/>
                  </a:lnTo>
                  <a:cubicBezTo>
                    <a:pt x="2315" y="41"/>
                    <a:pt x="2320" y="50"/>
                    <a:pt x="2318" y="59"/>
                  </a:cubicBezTo>
                  <a:cubicBezTo>
                    <a:pt x="2316" y="68"/>
                    <a:pt x="2307" y="74"/>
                    <a:pt x="2298" y="71"/>
                  </a:cubicBezTo>
                  <a:lnTo>
                    <a:pt x="2291" y="70"/>
                  </a:lnTo>
                  <a:lnTo>
                    <a:pt x="2201" y="53"/>
                  </a:lnTo>
                  <a:cubicBezTo>
                    <a:pt x="2192" y="52"/>
                    <a:pt x="2186" y="43"/>
                    <a:pt x="2187" y="34"/>
                  </a:cubicBezTo>
                  <a:cubicBezTo>
                    <a:pt x="2189" y="25"/>
                    <a:pt x="2198" y="19"/>
                    <a:pt x="2207" y="21"/>
                  </a:cubicBezTo>
                  <a:close/>
                  <a:moveTo>
                    <a:pt x="2436" y="71"/>
                  </a:moveTo>
                  <a:lnTo>
                    <a:pt x="2481" y="84"/>
                  </a:lnTo>
                  <a:lnTo>
                    <a:pt x="2532" y="101"/>
                  </a:lnTo>
                  <a:cubicBezTo>
                    <a:pt x="2541" y="104"/>
                    <a:pt x="2546" y="113"/>
                    <a:pt x="2543" y="122"/>
                  </a:cubicBezTo>
                  <a:cubicBezTo>
                    <a:pt x="2540" y="131"/>
                    <a:pt x="2530" y="136"/>
                    <a:pt x="2522" y="133"/>
                  </a:cubicBezTo>
                  <a:lnTo>
                    <a:pt x="2472" y="116"/>
                  </a:lnTo>
                  <a:lnTo>
                    <a:pt x="2427" y="103"/>
                  </a:lnTo>
                  <a:cubicBezTo>
                    <a:pt x="2418" y="101"/>
                    <a:pt x="2413" y="92"/>
                    <a:pt x="2416" y="83"/>
                  </a:cubicBezTo>
                  <a:cubicBezTo>
                    <a:pt x="2418" y="74"/>
                    <a:pt x="2427" y="69"/>
                    <a:pt x="2436" y="71"/>
                  </a:cubicBezTo>
                  <a:close/>
                  <a:moveTo>
                    <a:pt x="2659" y="149"/>
                  </a:moveTo>
                  <a:lnTo>
                    <a:pt x="2741" y="186"/>
                  </a:lnTo>
                  <a:lnTo>
                    <a:pt x="2750" y="190"/>
                  </a:lnTo>
                  <a:cubicBezTo>
                    <a:pt x="2759" y="195"/>
                    <a:pt x="2762" y="205"/>
                    <a:pt x="2758" y="213"/>
                  </a:cubicBezTo>
                  <a:cubicBezTo>
                    <a:pt x="2753" y="221"/>
                    <a:pt x="2743" y="224"/>
                    <a:pt x="2735" y="220"/>
                  </a:cubicBezTo>
                  <a:lnTo>
                    <a:pt x="2728" y="216"/>
                  </a:lnTo>
                  <a:lnTo>
                    <a:pt x="2645" y="179"/>
                  </a:lnTo>
                  <a:cubicBezTo>
                    <a:pt x="2637" y="175"/>
                    <a:pt x="2633" y="166"/>
                    <a:pt x="2637" y="157"/>
                  </a:cubicBezTo>
                  <a:cubicBezTo>
                    <a:pt x="2640" y="149"/>
                    <a:pt x="2650" y="145"/>
                    <a:pt x="2659" y="149"/>
                  </a:cubicBezTo>
                  <a:close/>
                  <a:moveTo>
                    <a:pt x="2869" y="254"/>
                  </a:moveTo>
                  <a:lnTo>
                    <a:pt x="2904" y="273"/>
                  </a:lnTo>
                  <a:lnTo>
                    <a:pt x="2955" y="306"/>
                  </a:lnTo>
                  <a:cubicBezTo>
                    <a:pt x="2962" y="311"/>
                    <a:pt x="2965" y="322"/>
                    <a:pt x="2960" y="329"/>
                  </a:cubicBezTo>
                  <a:cubicBezTo>
                    <a:pt x="2955" y="337"/>
                    <a:pt x="2944" y="339"/>
                    <a:pt x="2937" y="334"/>
                  </a:cubicBezTo>
                  <a:lnTo>
                    <a:pt x="2887" y="302"/>
                  </a:lnTo>
                  <a:lnTo>
                    <a:pt x="2852" y="283"/>
                  </a:lnTo>
                  <a:cubicBezTo>
                    <a:pt x="2844" y="278"/>
                    <a:pt x="2841" y="268"/>
                    <a:pt x="2846" y="260"/>
                  </a:cubicBezTo>
                  <a:cubicBezTo>
                    <a:pt x="2850" y="252"/>
                    <a:pt x="2861" y="249"/>
                    <a:pt x="2869" y="254"/>
                  </a:cubicBezTo>
                  <a:close/>
                  <a:moveTo>
                    <a:pt x="3065" y="383"/>
                  </a:moveTo>
                  <a:lnTo>
                    <a:pt x="3129" y="433"/>
                  </a:lnTo>
                  <a:lnTo>
                    <a:pt x="3144" y="446"/>
                  </a:lnTo>
                  <a:cubicBezTo>
                    <a:pt x="3151" y="452"/>
                    <a:pt x="3152" y="463"/>
                    <a:pt x="3146" y="470"/>
                  </a:cubicBezTo>
                  <a:cubicBezTo>
                    <a:pt x="3140" y="477"/>
                    <a:pt x="3129" y="477"/>
                    <a:pt x="3122" y="471"/>
                  </a:cubicBezTo>
                  <a:lnTo>
                    <a:pt x="3108" y="459"/>
                  </a:lnTo>
                  <a:lnTo>
                    <a:pt x="3045" y="409"/>
                  </a:lnTo>
                  <a:cubicBezTo>
                    <a:pt x="3038" y="404"/>
                    <a:pt x="3036" y="393"/>
                    <a:pt x="3042" y="386"/>
                  </a:cubicBezTo>
                  <a:cubicBezTo>
                    <a:pt x="3048" y="379"/>
                    <a:pt x="3058" y="378"/>
                    <a:pt x="3065" y="383"/>
                  </a:cubicBezTo>
                  <a:close/>
                  <a:moveTo>
                    <a:pt x="3244" y="536"/>
                  </a:moveTo>
                  <a:lnTo>
                    <a:pt x="3264" y="556"/>
                  </a:lnTo>
                  <a:lnTo>
                    <a:pt x="3314" y="608"/>
                  </a:lnTo>
                  <a:cubicBezTo>
                    <a:pt x="3321" y="614"/>
                    <a:pt x="3321" y="625"/>
                    <a:pt x="3314" y="631"/>
                  </a:cubicBezTo>
                  <a:cubicBezTo>
                    <a:pt x="3307" y="638"/>
                    <a:pt x="3297" y="637"/>
                    <a:pt x="3290" y="631"/>
                  </a:cubicBezTo>
                  <a:lnTo>
                    <a:pt x="3241" y="580"/>
                  </a:lnTo>
                  <a:lnTo>
                    <a:pt x="3221" y="560"/>
                  </a:lnTo>
                  <a:cubicBezTo>
                    <a:pt x="3214" y="554"/>
                    <a:pt x="3214" y="543"/>
                    <a:pt x="3220" y="537"/>
                  </a:cubicBezTo>
                  <a:cubicBezTo>
                    <a:pt x="3226" y="530"/>
                    <a:pt x="3237" y="530"/>
                    <a:pt x="3244" y="536"/>
                  </a:cubicBezTo>
                  <a:close/>
                  <a:moveTo>
                    <a:pt x="3403" y="710"/>
                  </a:moveTo>
                  <a:lnTo>
                    <a:pt x="3445" y="763"/>
                  </a:lnTo>
                  <a:lnTo>
                    <a:pt x="3464" y="790"/>
                  </a:lnTo>
                  <a:cubicBezTo>
                    <a:pt x="3470" y="797"/>
                    <a:pt x="3468" y="807"/>
                    <a:pt x="3460" y="813"/>
                  </a:cubicBezTo>
                  <a:cubicBezTo>
                    <a:pt x="3453" y="818"/>
                    <a:pt x="3442" y="816"/>
                    <a:pt x="3437" y="809"/>
                  </a:cubicBezTo>
                  <a:lnTo>
                    <a:pt x="3419" y="783"/>
                  </a:lnTo>
                  <a:lnTo>
                    <a:pt x="3377" y="730"/>
                  </a:lnTo>
                  <a:cubicBezTo>
                    <a:pt x="3371" y="723"/>
                    <a:pt x="3372" y="713"/>
                    <a:pt x="3379" y="707"/>
                  </a:cubicBezTo>
                  <a:cubicBezTo>
                    <a:pt x="3387" y="701"/>
                    <a:pt x="3397" y="702"/>
                    <a:pt x="3403" y="710"/>
                  </a:cubicBezTo>
                  <a:close/>
                  <a:moveTo>
                    <a:pt x="3539" y="901"/>
                  </a:moveTo>
                  <a:lnTo>
                    <a:pt x="3548" y="914"/>
                  </a:lnTo>
                  <a:lnTo>
                    <a:pt x="3590" y="988"/>
                  </a:lnTo>
                  <a:cubicBezTo>
                    <a:pt x="3595" y="996"/>
                    <a:pt x="3592" y="1006"/>
                    <a:pt x="3584" y="1010"/>
                  </a:cubicBezTo>
                  <a:cubicBezTo>
                    <a:pt x="3576" y="1015"/>
                    <a:pt x="3566" y="1012"/>
                    <a:pt x="3561" y="1004"/>
                  </a:cubicBezTo>
                  <a:lnTo>
                    <a:pt x="3520" y="933"/>
                  </a:lnTo>
                  <a:lnTo>
                    <a:pt x="3511" y="919"/>
                  </a:lnTo>
                  <a:cubicBezTo>
                    <a:pt x="3506" y="911"/>
                    <a:pt x="3508" y="901"/>
                    <a:pt x="3516" y="896"/>
                  </a:cubicBezTo>
                  <a:cubicBezTo>
                    <a:pt x="3524" y="891"/>
                    <a:pt x="3534" y="893"/>
                    <a:pt x="3539" y="901"/>
                  </a:cubicBezTo>
                  <a:close/>
                  <a:moveTo>
                    <a:pt x="3651" y="1108"/>
                  </a:moveTo>
                  <a:lnTo>
                    <a:pt x="3675" y="1161"/>
                  </a:lnTo>
                  <a:lnTo>
                    <a:pt x="3691" y="1201"/>
                  </a:lnTo>
                  <a:cubicBezTo>
                    <a:pt x="3694" y="1209"/>
                    <a:pt x="3690" y="1219"/>
                    <a:pt x="3681" y="1222"/>
                  </a:cubicBezTo>
                  <a:cubicBezTo>
                    <a:pt x="3673" y="1226"/>
                    <a:pt x="3663" y="1222"/>
                    <a:pt x="3660" y="1213"/>
                  </a:cubicBezTo>
                  <a:lnTo>
                    <a:pt x="3644" y="1174"/>
                  </a:lnTo>
                  <a:lnTo>
                    <a:pt x="3620" y="1122"/>
                  </a:lnTo>
                  <a:cubicBezTo>
                    <a:pt x="3617" y="1114"/>
                    <a:pt x="3620" y="1104"/>
                    <a:pt x="3629" y="1100"/>
                  </a:cubicBezTo>
                  <a:cubicBezTo>
                    <a:pt x="3637" y="1096"/>
                    <a:pt x="3647" y="1100"/>
                    <a:pt x="3651" y="1108"/>
                  </a:cubicBezTo>
                  <a:close/>
                  <a:moveTo>
                    <a:pt x="3736" y="1327"/>
                  </a:moveTo>
                  <a:lnTo>
                    <a:pt x="3739" y="1336"/>
                  </a:lnTo>
                  <a:lnTo>
                    <a:pt x="3764" y="1424"/>
                  </a:lnTo>
                  <a:cubicBezTo>
                    <a:pt x="3767" y="1432"/>
                    <a:pt x="3762" y="1442"/>
                    <a:pt x="3753" y="1444"/>
                  </a:cubicBezTo>
                  <a:cubicBezTo>
                    <a:pt x="3744" y="1447"/>
                    <a:pt x="3735" y="1442"/>
                    <a:pt x="3732" y="1433"/>
                  </a:cubicBezTo>
                  <a:lnTo>
                    <a:pt x="3707" y="1346"/>
                  </a:lnTo>
                  <a:lnTo>
                    <a:pt x="3704" y="1338"/>
                  </a:lnTo>
                  <a:cubicBezTo>
                    <a:pt x="3701" y="1329"/>
                    <a:pt x="3706" y="1320"/>
                    <a:pt x="3715" y="1317"/>
                  </a:cubicBezTo>
                  <a:cubicBezTo>
                    <a:pt x="3723" y="1314"/>
                    <a:pt x="3733" y="1318"/>
                    <a:pt x="3736" y="1327"/>
                  </a:cubicBezTo>
                  <a:close/>
                  <a:moveTo>
                    <a:pt x="3793" y="1556"/>
                  </a:moveTo>
                  <a:lnTo>
                    <a:pt x="3803" y="1612"/>
                  </a:lnTo>
                  <a:lnTo>
                    <a:pt x="3808" y="1655"/>
                  </a:lnTo>
                  <a:cubicBezTo>
                    <a:pt x="3810" y="1664"/>
                    <a:pt x="3803" y="1673"/>
                    <a:pt x="3794" y="1674"/>
                  </a:cubicBezTo>
                  <a:cubicBezTo>
                    <a:pt x="3785" y="1675"/>
                    <a:pt x="3776" y="1669"/>
                    <a:pt x="3775" y="1659"/>
                  </a:cubicBezTo>
                  <a:lnTo>
                    <a:pt x="3770" y="1618"/>
                  </a:lnTo>
                  <a:lnTo>
                    <a:pt x="3760" y="1561"/>
                  </a:lnTo>
                  <a:cubicBezTo>
                    <a:pt x="3758" y="1552"/>
                    <a:pt x="3764" y="1544"/>
                    <a:pt x="3774" y="1542"/>
                  </a:cubicBezTo>
                  <a:cubicBezTo>
                    <a:pt x="3783" y="1541"/>
                    <a:pt x="3791" y="1547"/>
                    <a:pt x="3793" y="1556"/>
                  </a:cubicBezTo>
                  <a:close/>
                  <a:moveTo>
                    <a:pt x="3821" y="1789"/>
                  </a:moveTo>
                  <a:lnTo>
                    <a:pt x="3823" y="1804"/>
                  </a:lnTo>
                  <a:lnTo>
                    <a:pt x="3825" y="1890"/>
                  </a:lnTo>
                  <a:cubicBezTo>
                    <a:pt x="3825" y="1899"/>
                    <a:pt x="3818" y="1906"/>
                    <a:pt x="3809" y="1907"/>
                  </a:cubicBezTo>
                  <a:cubicBezTo>
                    <a:pt x="3799" y="1907"/>
                    <a:pt x="3792" y="1900"/>
                    <a:pt x="3791" y="1890"/>
                  </a:cubicBezTo>
                  <a:lnTo>
                    <a:pt x="3789" y="1806"/>
                  </a:lnTo>
                  <a:lnTo>
                    <a:pt x="3788" y="1791"/>
                  </a:lnTo>
                  <a:cubicBezTo>
                    <a:pt x="3787" y="1782"/>
                    <a:pt x="3794" y="1774"/>
                    <a:pt x="3803" y="1773"/>
                  </a:cubicBezTo>
                  <a:cubicBezTo>
                    <a:pt x="3813" y="1773"/>
                    <a:pt x="3821" y="1780"/>
                    <a:pt x="3821" y="1789"/>
                  </a:cubicBezTo>
                  <a:close/>
                  <a:moveTo>
                    <a:pt x="3821" y="2024"/>
                  </a:moveTo>
                  <a:lnTo>
                    <a:pt x="3815" y="2097"/>
                  </a:lnTo>
                  <a:lnTo>
                    <a:pt x="3812" y="2125"/>
                  </a:lnTo>
                  <a:cubicBezTo>
                    <a:pt x="3810" y="2134"/>
                    <a:pt x="3802" y="2140"/>
                    <a:pt x="3793" y="2139"/>
                  </a:cubicBezTo>
                  <a:cubicBezTo>
                    <a:pt x="3784" y="2138"/>
                    <a:pt x="3777" y="2130"/>
                    <a:pt x="3778" y="2121"/>
                  </a:cubicBezTo>
                  <a:lnTo>
                    <a:pt x="3782" y="2094"/>
                  </a:lnTo>
                  <a:lnTo>
                    <a:pt x="3787" y="2022"/>
                  </a:lnTo>
                  <a:cubicBezTo>
                    <a:pt x="3788" y="2013"/>
                    <a:pt x="3796" y="2006"/>
                    <a:pt x="3805" y="2007"/>
                  </a:cubicBezTo>
                  <a:cubicBezTo>
                    <a:pt x="3815" y="2007"/>
                    <a:pt x="3821" y="2015"/>
                    <a:pt x="3821" y="2024"/>
                  </a:cubicBezTo>
                  <a:close/>
                  <a:moveTo>
                    <a:pt x="3791" y="2257"/>
                  </a:moveTo>
                  <a:lnTo>
                    <a:pt x="3786" y="2286"/>
                  </a:lnTo>
                  <a:lnTo>
                    <a:pt x="3770" y="2356"/>
                  </a:lnTo>
                  <a:cubicBezTo>
                    <a:pt x="3768" y="2365"/>
                    <a:pt x="3759" y="2371"/>
                    <a:pt x="3750" y="2368"/>
                  </a:cubicBezTo>
                  <a:cubicBezTo>
                    <a:pt x="3741" y="2366"/>
                    <a:pt x="3736" y="2357"/>
                    <a:pt x="3738" y="2349"/>
                  </a:cubicBezTo>
                  <a:lnTo>
                    <a:pt x="3754" y="2280"/>
                  </a:lnTo>
                  <a:lnTo>
                    <a:pt x="3759" y="2252"/>
                  </a:lnTo>
                  <a:cubicBezTo>
                    <a:pt x="3760" y="2243"/>
                    <a:pt x="3769" y="2237"/>
                    <a:pt x="3778" y="2238"/>
                  </a:cubicBezTo>
                  <a:cubicBezTo>
                    <a:pt x="3787" y="2240"/>
                    <a:pt x="3793" y="2248"/>
                    <a:pt x="3791" y="2257"/>
                  </a:cubicBezTo>
                  <a:close/>
                  <a:moveTo>
                    <a:pt x="3733" y="2486"/>
                  </a:moveTo>
                  <a:lnTo>
                    <a:pt x="3709" y="2557"/>
                  </a:lnTo>
                  <a:lnTo>
                    <a:pt x="3700" y="2581"/>
                  </a:lnTo>
                  <a:cubicBezTo>
                    <a:pt x="3696" y="2589"/>
                    <a:pt x="3687" y="2594"/>
                    <a:pt x="3678" y="2590"/>
                  </a:cubicBezTo>
                  <a:cubicBezTo>
                    <a:pt x="3670" y="2587"/>
                    <a:pt x="3665" y="2577"/>
                    <a:pt x="3669" y="2569"/>
                  </a:cubicBezTo>
                  <a:lnTo>
                    <a:pt x="3678" y="2546"/>
                  </a:lnTo>
                  <a:lnTo>
                    <a:pt x="3702" y="2475"/>
                  </a:lnTo>
                  <a:cubicBezTo>
                    <a:pt x="3705" y="2466"/>
                    <a:pt x="3714" y="2462"/>
                    <a:pt x="3723" y="2465"/>
                  </a:cubicBezTo>
                  <a:cubicBezTo>
                    <a:pt x="3731" y="2468"/>
                    <a:pt x="3736" y="2477"/>
                    <a:pt x="3733" y="2486"/>
                  </a:cubicBezTo>
                  <a:close/>
                  <a:moveTo>
                    <a:pt x="3647" y="2704"/>
                  </a:moveTo>
                  <a:lnTo>
                    <a:pt x="3637" y="2728"/>
                  </a:lnTo>
                  <a:lnTo>
                    <a:pt x="3602" y="2794"/>
                  </a:lnTo>
                  <a:cubicBezTo>
                    <a:pt x="3598" y="2803"/>
                    <a:pt x="3588" y="2806"/>
                    <a:pt x="3580" y="2802"/>
                  </a:cubicBezTo>
                  <a:cubicBezTo>
                    <a:pt x="3571" y="2797"/>
                    <a:pt x="3568" y="2787"/>
                    <a:pt x="3573" y="2779"/>
                  </a:cubicBezTo>
                  <a:lnTo>
                    <a:pt x="3606" y="2714"/>
                  </a:lnTo>
                  <a:lnTo>
                    <a:pt x="3617" y="2691"/>
                  </a:lnTo>
                  <a:cubicBezTo>
                    <a:pt x="3621" y="2682"/>
                    <a:pt x="3631" y="2678"/>
                    <a:pt x="3639" y="2682"/>
                  </a:cubicBezTo>
                  <a:cubicBezTo>
                    <a:pt x="3647" y="2686"/>
                    <a:pt x="3651" y="2696"/>
                    <a:pt x="3647" y="2704"/>
                  </a:cubicBezTo>
                  <a:close/>
                  <a:moveTo>
                    <a:pt x="3535" y="2911"/>
                  </a:moveTo>
                  <a:lnTo>
                    <a:pt x="3498" y="2967"/>
                  </a:lnTo>
                  <a:lnTo>
                    <a:pt x="3479" y="2995"/>
                  </a:lnTo>
                  <a:cubicBezTo>
                    <a:pt x="3473" y="3002"/>
                    <a:pt x="3463" y="3004"/>
                    <a:pt x="3455" y="2999"/>
                  </a:cubicBezTo>
                  <a:cubicBezTo>
                    <a:pt x="3448" y="2994"/>
                    <a:pt x="3446" y="2983"/>
                    <a:pt x="3451" y="2976"/>
                  </a:cubicBezTo>
                  <a:lnTo>
                    <a:pt x="3470" y="2949"/>
                  </a:lnTo>
                  <a:lnTo>
                    <a:pt x="3507" y="2893"/>
                  </a:lnTo>
                  <a:cubicBezTo>
                    <a:pt x="3512" y="2885"/>
                    <a:pt x="3522" y="2883"/>
                    <a:pt x="3530" y="2888"/>
                  </a:cubicBezTo>
                  <a:cubicBezTo>
                    <a:pt x="3537" y="2893"/>
                    <a:pt x="3540" y="2903"/>
                    <a:pt x="3535" y="2911"/>
                  </a:cubicBezTo>
                  <a:close/>
                  <a:moveTo>
                    <a:pt x="3398" y="3102"/>
                  </a:moveTo>
                  <a:lnTo>
                    <a:pt x="3389" y="3113"/>
                  </a:lnTo>
                  <a:lnTo>
                    <a:pt x="3332" y="3178"/>
                  </a:lnTo>
                  <a:cubicBezTo>
                    <a:pt x="3326" y="3185"/>
                    <a:pt x="3315" y="3186"/>
                    <a:pt x="3309" y="3180"/>
                  </a:cubicBezTo>
                  <a:cubicBezTo>
                    <a:pt x="3302" y="3174"/>
                    <a:pt x="3301" y="3163"/>
                    <a:pt x="3307" y="3157"/>
                  </a:cubicBezTo>
                  <a:lnTo>
                    <a:pt x="3362" y="3093"/>
                  </a:lnTo>
                  <a:lnTo>
                    <a:pt x="3372" y="3081"/>
                  </a:lnTo>
                  <a:cubicBezTo>
                    <a:pt x="3377" y="3074"/>
                    <a:pt x="3388" y="3073"/>
                    <a:pt x="3395" y="3078"/>
                  </a:cubicBezTo>
                  <a:cubicBezTo>
                    <a:pt x="3402" y="3084"/>
                    <a:pt x="3403" y="3095"/>
                    <a:pt x="3398" y="3102"/>
                  </a:cubicBezTo>
                  <a:close/>
                  <a:moveTo>
                    <a:pt x="3238" y="3275"/>
                  </a:moveTo>
                  <a:lnTo>
                    <a:pt x="3199" y="3312"/>
                  </a:lnTo>
                  <a:lnTo>
                    <a:pt x="3163" y="3343"/>
                  </a:lnTo>
                  <a:cubicBezTo>
                    <a:pt x="3156" y="3349"/>
                    <a:pt x="3146" y="3348"/>
                    <a:pt x="3140" y="3341"/>
                  </a:cubicBezTo>
                  <a:cubicBezTo>
                    <a:pt x="3134" y="3334"/>
                    <a:pt x="3134" y="3323"/>
                    <a:pt x="3141" y="3317"/>
                  </a:cubicBezTo>
                  <a:lnTo>
                    <a:pt x="3176" y="3287"/>
                  </a:lnTo>
                  <a:lnTo>
                    <a:pt x="3215" y="3251"/>
                  </a:lnTo>
                  <a:cubicBezTo>
                    <a:pt x="3221" y="3244"/>
                    <a:pt x="3232" y="3244"/>
                    <a:pt x="3238" y="3251"/>
                  </a:cubicBezTo>
                  <a:cubicBezTo>
                    <a:pt x="3245" y="3258"/>
                    <a:pt x="3244" y="3268"/>
                    <a:pt x="3238" y="3275"/>
                  </a:cubicBezTo>
                  <a:close/>
                  <a:moveTo>
                    <a:pt x="3059" y="3427"/>
                  </a:moveTo>
                  <a:lnTo>
                    <a:pt x="3057" y="3428"/>
                  </a:lnTo>
                  <a:lnTo>
                    <a:pt x="2982" y="3481"/>
                  </a:lnTo>
                  <a:lnTo>
                    <a:pt x="2976" y="3485"/>
                  </a:lnTo>
                  <a:cubicBezTo>
                    <a:pt x="2968" y="3490"/>
                    <a:pt x="2958" y="3488"/>
                    <a:pt x="2953" y="3480"/>
                  </a:cubicBezTo>
                  <a:cubicBezTo>
                    <a:pt x="2948" y="3472"/>
                    <a:pt x="2950" y="3462"/>
                    <a:pt x="2958" y="3457"/>
                  </a:cubicBezTo>
                  <a:lnTo>
                    <a:pt x="2963" y="3454"/>
                  </a:lnTo>
                  <a:lnTo>
                    <a:pt x="3037" y="3402"/>
                  </a:lnTo>
                  <a:lnTo>
                    <a:pt x="3038" y="3401"/>
                  </a:lnTo>
                  <a:cubicBezTo>
                    <a:pt x="3046" y="3395"/>
                    <a:pt x="3056" y="3396"/>
                    <a:pt x="3062" y="3403"/>
                  </a:cubicBezTo>
                  <a:cubicBezTo>
                    <a:pt x="3067" y="3411"/>
                    <a:pt x="3066" y="3421"/>
                    <a:pt x="3059" y="3427"/>
                  </a:cubicBezTo>
                  <a:close/>
                  <a:moveTo>
                    <a:pt x="2861" y="3555"/>
                  </a:moveTo>
                  <a:lnTo>
                    <a:pt x="2824" y="3576"/>
                  </a:lnTo>
                  <a:lnTo>
                    <a:pt x="2773" y="3603"/>
                  </a:lnTo>
                  <a:cubicBezTo>
                    <a:pt x="2764" y="3607"/>
                    <a:pt x="2754" y="3604"/>
                    <a:pt x="2750" y="3596"/>
                  </a:cubicBezTo>
                  <a:cubicBezTo>
                    <a:pt x="2746" y="3588"/>
                    <a:pt x="2749" y="3578"/>
                    <a:pt x="2757" y="3573"/>
                  </a:cubicBezTo>
                  <a:lnTo>
                    <a:pt x="2808" y="3548"/>
                  </a:lnTo>
                  <a:lnTo>
                    <a:pt x="2845" y="3526"/>
                  </a:lnTo>
                  <a:cubicBezTo>
                    <a:pt x="2853" y="3522"/>
                    <a:pt x="2863" y="3524"/>
                    <a:pt x="2867" y="3532"/>
                  </a:cubicBezTo>
                  <a:cubicBezTo>
                    <a:pt x="2872" y="3540"/>
                    <a:pt x="2869" y="3551"/>
                    <a:pt x="2861" y="3555"/>
                  </a:cubicBezTo>
                  <a:close/>
                  <a:moveTo>
                    <a:pt x="2650" y="3660"/>
                  </a:moveTo>
                  <a:lnTo>
                    <a:pt x="2571" y="3691"/>
                  </a:lnTo>
                  <a:lnTo>
                    <a:pt x="2556" y="3696"/>
                  </a:lnTo>
                  <a:cubicBezTo>
                    <a:pt x="2547" y="3699"/>
                    <a:pt x="2538" y="3694"/>
                    <a:pt x="2535" y="3685"/>
                  </a:cubicBezTo>
                  <a:cubicBezTo>
                    <a:pt x="2532" y="3677"/>
                    <a:pt x="2537" y="3667"/>
                    <a:pt x="2545" y="3664"/>
                  </a:cubicBezTo>
                  <a:lnTo>
                    <a:pt x="2558" y="3660"/>
                  </a:lnTo>
                  <a:lnTo>
                    <a:pt x="2638" y="3629"/>
                  </a:lnTo>
                  <a:cubicBezTo>
                    <a:pt x="2646" y="3625"/>
                    <a:pt x="2656" y="3629"/>
                    <a:pt x="2659" y="3638"/>
                  </a:cubicBezTo>
                  <a:cubicBezTo>
                    <a:pt x="2663" y="3646"/>
                    <a:pt x="2659" y="3656"/>
                    <a:pt x="2650" y="3660"/>
                  </a:cubicBezTo>
                  <a:close/>
                  <a:moveTo>
                    <a:pt x="2428" y="3736"/>
                  </a:moveTo>
                  <a:lnTo>
                    <a:pt x="2391" y="3747"/>
                  </a:lnTo>
                  <a:lnTo>
                    <a:pt x="2330" y="3760"/>
                  </a:lnTo>
                  <a:cubicBezTo>
                    <a:pt x="2321" y="3762"/>
                    <a:pt x="2312" y="3757"/>
                    <a:pt x="2310" y="3748"/>
                  </a:cubicBezTo>
                  <a:cubicBezTo>
                    <a:pt x="2308" y="3739"/>
                    <a:pt x="2314" y="3730"/>
                    <a:pt x="2323" y="3728"/>
                  </a:cubicBezTo>
                  <a:lnTo>
                    <a:pt x="2382" y="3714"/>
                  </a:lnTo>
                  <a:lnTo>
                    <a:pt x="2419" y="3704"/>
                  </a:lnTo>
                  <a:cubicBezTo>
                    <a:pt x="2428" y="3701"/>
                    <a:pt x="2437" y="3707"/>
                    <a:pt x="2440" y="3715"/>
                  </a:cubicBezTo>
                  <a:cubicBezTo>
                    <a:pt x="2442" y="3724"/>
                    <a:pt x="2437" y="3733"/>
                    <a:pt x="2428" y="3736"/>
                  </a:cubicBezTo>
                  <a:close/>
                  <a:moveTo>
                    <a:pt x="2198" y="3785"/>
                  </a:moveTo>
                  <a:lnTo>
                    <a:pt x="2109" y="3797"/>
                  </a:lnTo>
                  <a:lnTo>
                    <a:pt x="2098" y="3797"/>
                  </a:lnTo>
                  <a:cubicBezTo>
                    <a:pt x="2088" y="3798"/>
                    <a:pt x="2080" y="3791"/>
                    <a:pt x="2080" y="3782"/>
                  </a:cubicBezTo>
                  <a:cubicBezTo>
                    <a:pt x="2079" y="3773"/>
                    <a:pt x="2086" y="3765"/>
                    <a:pt x="2095" y="3764"/>
                  </a:cubicBezTo>
                  <a:lnTo>
                    <a:pt x="2104" y="3763"/>
                  </a:lnTo>
                  <a:lnTo>
                    <a:pt x="2193" y="3752"/>
                  </a:lnTo>
                  <a:cubicBezTo>
                    <a:pt x="2203" y="3751"/>
                    <a:pt x="2211" y="3757"/>
                    <a:pt x="2212" y="3767"/>
                  </a:cubicBezTo>
                  <a:cubicBezTo>
                    <a:pt x="2213" y="3776"/>
                    <a:pt x="2207" y="3784"/>
                    <a:pt x="2198" y="3785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bg1"/>
              </a:solidFill>
              <a:prstDash val="dash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709" name="Text Box 58"/>
          <p:cNvSpPr txBox="1">
            <a:spLocks noChangeArrowheads="1"/>
          </p:cNvSpPr>
          <p:nvPr/>
        </p:nvSpPr>
        <p:spPr bwMode="auto">
          <a:xfrm>
            <a:off x="381000" y="6762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Best Equipped Best Served Prototyping</a:t>
            </a:r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29710" name="Picture 9" descr="JFK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30588"/>
            <a:ext cx="10874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 Box 60"/>
          <p:cNvSpPr txBox="1">
            <a:spLocks noChangeArrowheads="1"/>
          </p:cNvSpPr>
          <p:nvPr/>
        </p:nvSpPr>
        <p:spPr bwMode="auto">
          <a:xfrm>
            <a:off x="4305300" y="41148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Surface Management</a:t>
            </a:r>
          </a:p>
        </p:txBody>
      </p:sp>
      <p:sp>
        <p:nvSpPr>
          <p:cNvPr id="29712" name="Text Box 12"/>
          <p:cNvSpPr txBox="1">
            <a:spLocks noChangeArrowheads="1"/>
          </p:cNvSpPr>
          <p:nvPr/>
        </p:nvSpPr>
        <p:spPr bwMode="auto">
          <a:xfrm>
            <a:off x="8382000" y="49530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UAS</a:t>
            </a:r>
          </a:p>
        </p:txBody>
      </p:sp>
      <p:pic>
        <p:nvPicPr>
          <p:cNvPr id="29713" name="Picture 9" descr="JFK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603750"/>
            <a:ext cx="860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6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7826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 Box 58"/>
          <p:cNvSpPr txBox="1">
            <a:spLocks noChangeArrowheads="1"/>
          </p:cNvSpPr>
          <p:nvPr/>
        </p:nvSpPr>
        <p:spPr bwMode="auto">
          <a:xfrm>
            <a:off x="2438400" y="4633913"/>
            <a:ext cx="838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4-D FMS</a:t>
            </a:r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29716" name="Picture 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600"/>
            <a:ext cx="1066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 Box 60"/>
          <p:cNvSpPr txBox="1">
            <a:spLocks noChangeArrowheads="1"/>
          </p:cNvSpPr>
          <p:nvPr/>
        </p:nvSpPr>
        <p:spPr bwMode="auto">
          <a:xfrm>
            <a:off x="8077200" y="25146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GBAS</a:t>
            </a:r>
          </a:p>
        </p:txBody>
      </p:sp>
      <p:grpSp>
        <p:nvGrpSpPr>
          <p:cNvPr id="29718" name="Group 61"/>
          <p:cNvGrpSpPr>
            <a:grpSpLocks/>
          </p:cNvGrpSpPr>
          <p:nvPr/>
        </p:nvGrpSpPr>
        <p:grpSpPr bwMode="auto">
          <a:xfrm>
            <a:off x="990600" y="3733800"/>
            <a:ext cx="1265238" cy="1065213"/>
            <a:chOff x="954" y="2341"/>
            <a:chExt cx="797" cy="671"/>
          </a:xfrm>
        </p:grpSpPr>
        <p:pic>
          <p:nvPicPr>
            <p:cNvPr id="29741" name="Picture 4" descr="Merge with Indicato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2468"/>
              <a:ext cx="71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42" name="Text Box 58"/>
            <p:cNvSpPr txBox="1">
              <a:spLocks noChangeArrowheads="1"/>
            </p:cNvSpPr>
            <p:nvPr/>
          </p:nvSpPr>
          <p:spPr bwMode="auto">
            <a:xfrm>
              <a:off x="954" y="2341"/>
              <a:ext cx="7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prstClr val="black"/>
                  </a:solidFill>
                </a:rPr>
                <a:t>RPI</a:t>
              </a:r>
              <a:endParaRPr lang="en-US" sz="100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 descr="SNT at DFW ATCT SE Corner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"/>
          <a:stretch>
            <a:fillRect/>
          </a:stretch>
        </p:blipFill>
        <p:spPr bwMode="auto">
          <a:xfrm>
            <a:off x="3217863" y="4851400"/>
            <a:ext cx="820737" cy="957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 Box 58"/>
          <p:cNvSpPr txBox="1">
            <a:spLocks noChangeArrowheads="1"/>
          </p:cNvSpPr>
          <p:nvPr/>
        </p:nvSpPr>
        <p:spPr bwMode="auto">
          <a:xfrm>
            <a:off x="3276600" y="4876800"/>
            <a:ext cx="9826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Staffed NextGen Tower</a:t>
            </a:r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29721" name="Picture 66" descr="Linking CSPO1 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33763"/>
            <a:ext cx="9810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2" name="Text Box 58"/>
          <p:cNvSpPr txBox="1">
            <a:spLocks noChangeArrowheads="1"/>
          </p:cNvSpPr>
          <p:nvPr/>
        </p:nvSpPr>
        <p:spPr bwMode="auto">
          <a:xfrm>
            <a:off x="3990975" y="3209925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CSPO</a:t>
            </a: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9723" name="Text Box 58"/>
          <p:cNvSpPr txBox="1">
            <a:spLocks noChangeArrowheads="1"/>
          </p:cNvSpPr>
          <p:nvPr/>
        </p:nvSpPr>
        <p:spPr bwMode="auto">
          <a:xfrm>
            <a:off x="2946400" y="40132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Airspace Deconflict</a:t>
            </a:r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29724" name="Picture 69" descr="B737_800_2THUMB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3938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Curved Connector 73"/>
          <p:cNvCxnSpPr>
            <a:cxnSpLocks noChangeShapeType="1"/>
          </p:cNvCxnSpPr>
          <p:nvPr/>
        </p:nvCxnSpPr>
        <p:spPr bwMode="auto">
          <a:xfrm rot="5400000">
            <a:off x="5677693" y="3694907"/>
            <a:ext cx="3084513" cy="876300"/>
          </a:xfrm>
          <a:prstGeom prst="curvedConnector4">
            <a:avLst>
              <a:gd name="adj1" fmla="val 49560"/>
              <a:gd name="adj2" fmla="val 13583"/>
            </a:avLst>
          </a:prstGeom>
          <a:noFill/>
          <a:ln w="66675" cap="rnd">
            <a:solidFill>
              <a:srgbClr val="FFFF99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Text Box 60"/>
          <p:cNvSpPr txBox="1">
            <a:spLocks noChangeArrowheads="1"/>
          </p:cNvSpPr>
          <p:nvPr/>
        </p:nvSpPr>
        <p:spPr bwMode="auto">
          <a:xfrm>
            <a:off x="7226300" y="4343400"/>
            <a:ext cx="1676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500"/>
              </a:lnSpc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Surface</a:t>
            </a:r>
          </a:p>
          <a:p>
            <a:pPr algn="ctr" eaLnBrk="1" hangingPunct="1">
              <a:lnSpc>
                <a:spcPts val="500"/>
              </a:lnSpc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 Management</a:t>
            </a:r>
          </a:p>
        </p:txBody>
      </p:sp>
      <p:grpSp>
        <p:nvGrpSpPr>
          <p:cNvPr id="29727" name="Group 94"/>
          <p:cNvGrpSpPr>
            <a:grpSpLocks/>
          </p:cNvGrpSpPr>
          <p:nvPr/>
        </p:nvGrpSpPr>
        <p:grpSpPr bwMode="auto">
          <a:xfrm>
            <a:off x="7239000" y="3733800"/>
            <a:ext cx="914400" cy="541338"/>
            <a:chOff x="8000999" y="3688749"/>
            <a:chExt cx="914400" cy="540614"/>
          </a:xfrm>
        </p:grpSpPr>
        <p:grpSp>
          <p:nvGrpSpPr>
            <p:cNvPr id="29736" name="Group 93"/>
            <p:cNvGrpSpPr>
              <a:grpSpLocks/>
            </p:cNvGrpSpPr>
            <p:nvPr/>
          </p:nvGrpSpPr>
          <p:grpSpPr bwMode="auto">
            <a:xfrm>
              <a:off x="8153400" y="3733800"/>
              <a:ext cx="457200" cy="457200"/>
              <a:chOff x="8153400" y="3505200"/>
              <a:chExt cx="685800" cy="685800"/>
            </a:xfrm>
          </p:grpSpPr>
          <p:sp>
            <p:nvSpPr>
              <p:cNvPr id="91" name="Oval 90"/>
              <p:cNvSpPr/>
              <p:nvPr/>
            </p:nvSpPr>
            <p:spPr>
              <a:xfrm rot="1800000">
                <a:off x="8229599" y="3580308"/>
                <a:ext cx="533400" cy="535066"/>
              </a:xfrm>
              <a:prstGeom prst="ellipse">
                <a:avLst/>
              </a:prstGeom>
              <a:noFill/>
              <a:ln w="9525" cap="rnd" cmpd="sng" algn="ctr">
                <a:solidFill>
                  <a:srgbClr val="CCCCCC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191499" y="3542259"/>
                <a:ext cx="609600" cy="611164"/>
              </a:xfrm>
              <a:prstGeom prst="ellipse">
                <a:avLst/>
              </a:prstGeom>
              <a:noFill/>
              <a:ln w="9525" cap="rnd" cmpd="sng" algn="ctr">
                <a:solidFill>
                  <a:srgbClr val="CCCCCC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153399" y="3504210"/>
                <a:ext cx="685800" cy="687262"/>
              </a:xfrm>
              <a:prstGeom prst="ellipse">
                <a:avLst/>
              </a:prstGeom>
              <a:noFill/>
              <a:ln w="9525" cap="rnd" cmpd="sng" algn="ctr">
                <a:solidFill>
                  <a:srgbClr val="CCCCCC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9737" name="Picture 72" descr="A320-233_1v1_Blue copy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999" y="3688749"/>
              <a:ext cx="914400" cy="54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28" name="Picture 57" descr="pf smithsonian pic 2008-4223_64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7751" r="4739" b="24658"/>
          <a:stretch>
            <a:fillRect/>
          </a:stretch>
        </p:blipFill>
        <p:spPr bwMode="auto">
          <a:xfrm>
            <a:off x="7543800" y="5172075"/>
            <a:ext cx="1247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9" name="Text Box 79"/>
          <p:cNvSpPr txBox="1">
            <a:spLocks noChangeArrowheads="1"/>
          </p:cNvSpPr>
          <p:nvPr/>
        </p:nvSpPr>
        <p:spPr bwMode="auto">
          <a:xfrm>
            <a:off x="7924800" y="3810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ADS-B Routes</a:t>
            </a:r>
          </a:p>
        </p:txBody>
      </p:sp>
      <p:pic>
        <p:nvPicPr>
          <p:cNvPr id="29730" name="Picture 5" descr="CurrentApproa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181600"/>
            <a:ext cx="8382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1" name="Text Box 12"/>
          <p:cNvSpPr txBox="1">
            <a:spLocks noChangeArrowheads="1"/>
          </p:cNvSpPr>
          <p:nvPr/>
        </p:nvSpPr>
        <p:spPr bwMode="auto">
          <a:xfrm>
            <a:off x="5867400" y="481965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Tailored </a:t>
            </a:r>
            <a:br>
              <a:rPr lang="en-US" sz="1000" b="1">
                <a:solidFill>
                  <a:prstClr val="black"/>
                </a:solidFill>
              </a:rPr>
            </a:br>
            <a:r>
              <a:rPr lang="en-US" sz="1000" b="1">
                <a:solidFill>
                  <a:prstClr val="black"/>
                </a:solidFill>
              </a:rPr>
              <a:t>Arrivals</a:t>
            </a:r>
          </a:p>
        </p:txBody>
      </p: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5943600" y="3733800"/>
            <a:ext cx="838200" cy="533400"/>
          </a:xfrm>
          <a:prstGeom prst="line">
            <a:avLst/>
          </a:prstGeom>
          <a:noFill/>
          <a:ln w="25400">
            <a:solidFill>
              <a:srgbClr val="3C8C9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6705600" y="4191000"/>
            <a:ext cx="228600" cy="228600"/>
          </a:xfrm>
          <a:prstGeom prst="ellipse">
            <a:avLst/>
          </a:prstGeom>
          <a:noFill/>
          <a:ln w="9525">
            <a:solidFill>
              <a:srgbClr val="3C8C93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5867400" y="3794125"/>
            <a:ext cx="152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Optimized</a:t>
            </a:r>
            <a:br>
              <a:rPr lang="en-US" sz="1000" b="1">
                <a:solidFill>
                  <a:prstClr val="black"/>
                </a:solidFill>
              </a:rPr>
            </a:br>
            <a:r>
              <a:rPr lang="en-US" sz="1000" b="1">
                <a:solidFill>
                  <a:prstClr val="black"/>
                </a:solidFill>
              </a:rPr>
              <a:t>        Profile</a:t>
            </a:r>
            <a:br>
              <a:rPr lang="en-US" sz="1000" b="1">
                <a:solidFill>
                  <a:prstClr val="black"/>
                </a:solidFill>
              </a:rPr>
            </a:br>
            <a:r>
              <a:rPr lang="en-US" sz="1000" b="1">
                <a:solidFill>
                  <a:prstClr val="black"/>
                </a:solidFill>
              </a:rPr>
              <a:t>                       Descent</a:t>
            </a:r>
          </a:p>
        </p:txBody>
      </p:sp>
      <p:pic>
        <p:nvPicPr>
          <p:cNvPr id="29735" name="Picture 82" descr="C17 (100x100)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018">
            <a:off x="5535613" y="3502025"/>
            <a:ext cx="908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706B3C-C25C-48ED-9D23-6AABD4B70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20777-1FB1-4175-9CE9-30E756652F0F}"/>
</file>

<file path=customXml/itemProps3.xml><?xml version="1.0" encoding="utf-8"?>
<ds:datastoreItem xmlns:ds="http://schemas.openxmlformats.org/officeDocument/2006/customXml" ds:itemID="{CC93E8C2-CAFD-48F2-BE63-FF461FF60CB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391c41e8-ca1c-403f-9f55-a6935ed3d8d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88974</TotalTime>
  <Words>316</Words>
  <Application>Microsoft Office PowerPoint</Application>
  <PresentationFormat>On-screen Show (4:3)</PresentationFormat>
  <Paragraphs>90</Paragraphs>
  <Slides>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2_Office Theme</vt:lpstr>
      <vt:lpstr>3_Office Theme</vt:lpstr>
      <vt:lpstr>4_Office Theme</vt:lpstr>
      <vt:lpstr>6_Office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1_Office Theme</vt:lpstr>
      <vt:lpstr>Photo Editor Photo</vt:lpstr>
      <vt:lpstr>NextGen Update</vt:lpstr>
      <vt:lpstr>Delivering NextGen Improvements</vt:lpstr>
      <vt:lpstr>NextGen Accomplishments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Monthly Progress Report</dc:title>
  <dc:creator>Office 2004 Test Drive User</dc:creator>
  <cp:lastModifiedBy>Edgley, Adam CTR (FAA)</cp:lastModifiedBy>
  <cp:revision>1796</cp:revision>
  <cp:lastPrinted>2015-07-17T14:59:16Z</cp:lastPrinted>
  <dcterms:created xsi:type="dcterms:W3CDTF">2011-05-28T12:14:52Z</dcterms:created>
  <dcterms:modified xsi:type="dcterms:W3CDTF">2015-10-07T13:13:16Z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  <property fmtid="{D5CDD505-2E9C-101B-9397-08002B2CF9AE}" pid="3" name="ContentType">
    <vt:lpwstr>Document</vt:lpwstr>
  </property>
  <property fmtid="{D5CDD505-2E9C-101B-9397-08002B2CF9AE}" pid="4" name="Month">
    <vt:lpwstr>May</vt:lpwstr>
  </property>
  <property fmtid="{D5CDD505-2E9C-101B-9397-08002B2CF9AE}" pid="5" name="Year">
    <vt:lpwstr>2015</vt:lpwstr>
  </property>
</Properties>
</file>