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1.xml" ContentType="application/vnd.openxmlformats-officedocument.drawingml.diagramData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2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Masters/slideMaster16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Masters/slideMaster17.xml" ContentType="application/vnd.openxmlformats-officedocument.presentationml.slideMaster+xml"/>
  <Override PartName="/ppt/slideLayouts/slideLayout241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Layouts/slideLayout2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2.xml" ContentType="application/vnd.openxmlformats-officedocument.theme+xml"/>
  <Override PartName="/ppt/theme/theme24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5.xml" ContentType="application/vnd.openxmlformats-officedocument.theme+xml"/>
  <Override PartName="/ppt/theme/theme22.xml" ContentType="application/vnd.openxmlformats-officedocument.theme+xml"/>
  <Override PartName="/ppt/theme/theme21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heme/theme23.xml" ContentType="application/vnd.openxmlformats-officedocument.theme+xml"/>
  <Override PartName="/ppt/diagrams/layout1.xml" ContentType="application/vnd.openxmlformats-officedocument.drawingml.diagramLayout+xml"/>
  <Override PartName="/ppt/theme/theme20.xml" ContentType="application/vnd.openxmlformats-officedocument.theme+xml"/>
  <Override PartName="/ppt/theme/theme19.xml" ContentType="application/vnd.openxmlformats-officedocument.theme+xml"/>
  <Override PartName="/ppt/theme/theme12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3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5.xml" ContentType="application/vnd.openxmlformats-officedocument.theme+xml"/>
  <Override PartName="/ppt/theme/theme18.xml" ContentType="application/vnd.openxmlformats-officedocument.theme+xml"/>
  <Override PartName="/ppt/theme/theme1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75" r:id="rId2"/>
    <p:sldMasterId id="2147483683" r:id="rId3"/>
    <p:sldMasterId id="2147483718" r:id="rId4"/>
    <p:sldMasterId id="2147483729" r:id="rId5"/>
    <p:sldMasterId id="2147484032" r:id="rId6"/>
    <p:sldMasterId id="2147484274" r:id="rId7"/>
    <p:sldMasterId id="2147484287" r:id="rId8"/>
    <p:sldMasterId id="2147484536" r:id="rId9"/>
    <p:sldMasterId id="2147484549" r:id="rId10"/>
    <p:sldMasterId id="2147484562" r:id="rId11"/>
    <p:sldMasterId id="2147484574" r:id="rId12"/>
    <p:sldMasterId id="2147484759" r:id="rId13"/>
    <p:sldMasterId id="2147484812" r:id="rId14"/>
    <p:sldMasterId id="2147484824" r:id="rId15"/>
    <p:sldMasterId id="2147484844" r:id="rId16"/>
    <p:sldMasterId id="2147484882" r:id="rId17"/>
    <p:sldMasterId id="2147484895" r:id="rId18"/>
    <p:sldMasterId id="2147485012" r:id="rId19"/>
    <p:sldMasterId id="2147485024" r:id="rId20"/>
    <p:sldMasterId id="2147485037" r:id="rId21"/>
    <p:sldMasterId id="2147485049" r:id="rId22"/>
    <p:sldMasterId id="2147485061" r:id="rId23"/>
  </p:sldMasterIdLst>
  <p:notesMasterIdLst>
    <p:notesMasterId r:id="rId34"/>
  </p:notesMasterIdLst>
  <p:handoutMasterIdLst>
    <p:handoutMasterId r:id="rId35"/>
  </p:handoutMasterIdLst>
  <p:sldIdLst>
    <p:sldId id="830" r:id="rId24"/>
    <p:sldId id="976" r:id="rId25"/>
    <p:sldId id="909" r:id="rId26"/>
    <p:sldId id="964" r:id="rId27"/>
    <p:sldId id="929" r:id="rId28"/>
    <p:sldId id="973" r:id="rId29"/>
    <p:sldId id="953" r:id="rId30"/>
    <p:sldId id="975" r:id="rId31"/>
    <p:sldId id="931" r:id="rId32"/>
    <p:sldId id="935" r:id="rId33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36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917E"/>
    <a:srgbClr val="A5BAD7"/>
    <a:srgbClr val="F4F6FA"/>
    <a:srgbClr val="D09E00"/>
    <a:srgbClr val="FFCC00"/>
    <a:srgbClr val="D4DEEC"/>
    <a:srgbClr val="ECFFD1"/>
    <a:srgbClr val="CC6600"/>
    <a:srgbClr val="F49372"/>
    <a:srgbClr val="6E9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6092" autoAdjust="0"/>
  </p:normalViewPr>
  <p:slideViewPr>
    <p:cSldViewPr snapToGrid="0">
      <p:cViewPr>
        <p:scale>
          <a:sx n="50" d="100"/>
          <a:sy n="50" d="100"/>
        </p:scale>
        <p:origin x="-942" y="-540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862"/>
    </p:cViewPr>
  </p:sorterViewPr>
  <p:notesViewPr>
    <p:cSldViewPr snapToGrid="0">
      <p:cViewPr varScale="1">
        <p:scale>
          <a:sx n="59" d="100"/>
          <a:sy n="59" d="100"/>
        </p:scale>
        <p:origin x="-2508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tableStyles" Target="tableStyles.xml"/><Relationship Id="rId21" Type="http://schemas.openxmlformats.org/officeDocument/2006/relationships/slideMaster" Target="slideMasters/slideMaster21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8DBE7-1D64-44BA-8721-57EAF8D0EBA3}" type="doc">
      <dgm:prSet loTypeId="urn:microsoft.com/office/officeart/2005/8/layout/radial1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8664C3B-AAEC-4550-85DC-67E6292B9DF3}">
      <dgm:prSet phldrT="[Text]"/>
      <dgm:spPr/>
      <dgm:t>
        <a:bodyPr/>
        <a:lstStyle/>
        <a:p>
          <a:r>
            <a:rPr lang="en-US" b="1" dirty="0" smtClean="0"/>
            <a:t>Human Factors AJI-155</a:t>
          </a:r>
          <a:endParaRPr lang="en-US" b="1" dirty="0"/>
        </a:p>
      </dgm:t>
    </dgm:pt>
    <dgm:pt modelId="{2484312B-66ED-4E4B-99A2-623D70B153AD}" type="parTrans" cxnId="{650FD8CE-37F5-499A-84DD-C106D926498D}">
      <dgm:prSet/>
      <dgm:spPr/>
      <dgm:t>
        <a:bodyPr/>
        <a:lstStyle/>
        <a:p>
          <a:endParaRPr lang="en-US" b="1"/>
        </a:p>
      </dgm:t>
    </dgm:pt>
    <dgm:pt modelId="{AEAF3C74-E1FD-4EF4-9278-44E36EAB35C5}" type="sibTrans" cxnId="{650FD8CE-37F5-499A-84DD-C106D926498D}">
      <dgm:prSet/>
      <dgm:spPr/>
      <dgm:t>
        <a:bodyPr/>
        <a:lstStyle/>
        <a:p>
          <a:endParaRPr lang="en-US" b="1"/>
        </a:p>
      </dgm:t>
    </dgm:pt>
    <dgm:pt modelId="{55CA9182-21A4-4682-8DFB-B59C3391A3EE}">
      <dgm:prSet phldrT="[Text]"/>
      <dgm:spPr/>
      <dgm:t>
        <a:bodyPr/>
        <a:lstStyle/>
        <a:p>
          <a:r>
            <a:rPr lang="en-US" b="1" dirty="0" smtClean="0"/>
            <a:t>Safety Services (AJI-15)</a:t>
          </a:r>
          <a:endParaRPr lang="en-US" b="1" dirty="0"/>
        </a:p>
      </dgm:t>
    </dgm:pt>
    <dgm:pt modelId="{994D694B-CC6F-4EE8-9890-F634DE484D23}" type="parTrans" cxnId="{EF88F873-A4E5-42FE-A27E-E472F5782CBE}">
      <dgm:prSet/>
      <dgm:spPr/>
      <dgm:t>
        <a:bodyPr/>
        <a:lstStyle/>
        <a:p>
          <a:endParaRPr lang="en-US" b="1"/>
        </a:p>
      </dgm:t>
    </dgm:pt>
    <dgm:pt modelId="{D8864500-87CB-4E42-8915-303EDC565F83}" type="sibTrans" cxnId="{EF88F873-A4E5-42FE-A27E-E472F5782CBE}">
      <dgm:prSet/>
      <dgm:spPr/>
      <dgm:t>
        <a:bodyPr/>
        <a:lstStyle/>
        <a:p>
          <a:endParaRPr lang="en-US" b="1"/>
        </a:p>
      </dgm:t>
    </dgm:pt>
    <dgm:pt modelId="{081AAD88-32FA-4553-86D5-4640B0E6ADF6}">
      <dgm:prSet phldrT="[Text]"/>
      <dgm:spPr/>
      <dgm:t>
        <a:bodyPr/>
        <a:lstStyle/>
        <a:p>
          <a:r>
            <a:rPr lang="en-US" b="1" dirty="0" smtClean="0"/>
            <a:t>Chief Scientist Human Factors (AVS)</a:t>
          </a:r>
          <a:endParaRPr lang="en-US" b="1" dirty="0"/>
        </a:p>
      </dgm:t>
    </dgm:pt>
    <dgm:pt modelId="{5D45F4FC-EBEE-4E42-A834-F6B6DF2FC18A}" type="parTrans" cxnId="{27E23B4A-7069-403F-8B7E-567C14B92FB0}">
      <dgm:prSet/>
      <dgm:spPr/>
      <dgm:t>
        <a:bodyPr/>
        <a:lstStyle/>
        <a:p>
          <a:endParaRPr lang="en-US" b="1"/>
        </a:p>
      </dgm:t>
    </dgm:pt>
    <dgm:pt modelId="{728E9505-831B-48CF-A3BF-103B4D12287F}" type="sibTrans" cxnId="{27E23B4A-7069-403F-8B7E-567C14B92FB0}">
      <dgm:prSet/>
      <dgm:spPr/>
      <dgm:t>
        <a:bodyPr/>
        <a:lstStyle/>
        <a:p>
          <a:endParaRPr lang="en-US" b="1"/>
        </a:p>
      </dgm:t>
    </dgm:pt>
    <dgm:pt modelId="{332BA340-C218-4373-8085-5717A23282DA}">
      <dgm:prSet phldrT="[Text]"/>
      <dgm:spPr/>
      <dgm:t>
        <a:bodyPr/>
        <a:lstStyle/>
        <a:p>
          <a:r>
            <a:rPr lang="en-US" b="1" dirty="0" smtClean="0"/>
            <a:t>Human Factors Division </a:t>
          </a:r>
        </a:p>
        <a:p>
          <a:r>
            <a:rPr lang="en-US" b="1" dirty="0" smtClean="0"/>
            <a:t>(ANG-C1)</a:t>
          </a:r>
          <a:endParaRPr lang="en-US" b="1" dirty="0"/>
        </a:p>
      </dgm:t>
    </dgm:pt>
    <dgm:pt modelId="{FFA36075-4815-4D81-8D8E-A2F5D4380517}" type="parTrans" cxnId="{26F48AD9-85B7-4D16-859D-3DF70B4233E0}">
      <dgm:prSet/>
      <dgm:spPr/>
      <dgm:t>
        <a:bodyPr/>
        <a:lstStyle/>
        <a:p>
          <a:endParaRPr lang="en-US" b="1"/>
        </a:p>
      </dgm:t>
    </dgm:pt>
    <dgm:pt modelId="{7B2CEAA6-D5E3-4126-966D-34BAE6B961FF}" type="sibTrans" cxnId="{26F48AD9-85B7-4D16-859D-3DF70B4233E0}">
      <dgm:prSet/>
      <dgm:spPr/>
      <dgm:t>
        <a:bodyPr/>
        <a:lstStyle/>
        <a:p>
          <a:endParaRPr lang="en-US" b="1"/>
        </a:p>
      </dgm:t>
    </dgm:pt>
    <dgm:pt modelId="{31703771-BEB9-48E3-8242-E779785D151B}">
      <dgm:prSet phldrT="[Text]"/>
      <dgm:spPr/>
      <dgm:t>
        <a:bodyPr/>
        <a:lstStyle/>
        <a:p>
          <a:r>
            <a:rPr lang="en-US" b="1" dirty="0" smtClean="0"/>
            <a:t>QA </a:t>
          </a:r>
        </a:p>
        <a:p>
          <a:r>
            <a:rPr lang="en-US" b="1" dirty="0" smtClean="0"/>
            <a:t>(AJI – 12)</a:t>
          </a:r>
          <a:endParaRPr lang="en-US" b="1" dirty="0"/>
        </a:p>
      </dgm:t>
    </dgm:pt>
    <dgm:pt modelId="{02A1D07F-C694-402E-A7E6-856BD2560C32}" type="parTrans" cxnId="{4159F7D2-DBA9-43DA-B8ED-491B0678B19F}">
      <dgm:prSet/>
      <dgm:spPr/>
      <dgm:t>
        <a:bodyPr/>
        <a:lstStyle/>
        <a:p>
          <a:endParaRPr lang="en-US" b="1"/>
        </a:p>
      </dgm:t>
    </dgm:pt>
    <dgm:pt modelId="{67E3B4F7-469A-484B-B83E-CB426BC2A46B}" type="sibTrans" cxnId="{4159F7D2-DBA9-43DA-B8ED-491B0678B19F}">
      <dgm:prSet/>
      <dgm:spPr/>
      <dgm:t>
        <a:bodyPr/>
        <a:lstStyle/>
        <a:p>
          <a:endParaRPr lang="en-US" b="1"/>
        </a:p>
      </dgm:t>
    </dgm:pt>
    <dgm:pt modelId="{7948C5C2-39D8-4853-AD9F-DAC3FA2DFF33}">
      <dgm:prSet phldrT="[Text]"/>
      <dgm:spPr/>
      <dgm:t>
        <a:bodyPr/>
        <a:lstStyle/>
        <a:p>
          <a:r>
            <a:rPr lang="en-US" b="1" dirty="0" smtClean="0"/>
            <a:t>Partnership for Safety</a:t>
          </a:r>
          <a:endParaRPr lang="en-US" b="1" dirty="0"/>
        </a:p>
      </dgm:t>
    </dgm:pt>
    <dgm:pt modelId="{B379A657-C78F-4F34-A415-D6C7B49FCE74}" type="parTrans" cxnId="{ACC3EE06-F3B9-423C-AD27-E2D1D671817B}">
      <dgm:prSet/>
      <dgm:spPr/>
      <dgm:t>
        <a:bodyPr/>
        <a:lstStyle/>
        <a:p>
          <a:endParaRPr lang="en-US" b="1"/>
        </a:p>
      </dgm:t>
    </dgm:pt>
    <dgm:pt modelId="{2498B119-9BBA-4AD9-88EC-44644AECD783}" type="sibTrans" cxnId="{ACC3EE06-F3B9-423C-AD27-E2D1D671817B}">
      <dgm:prSet/>
      <dgm:spPr/>
      <dgm:t>
        <a:bodyPr/>
        <a:lstStyle/>
        <a:p>
          <a:endParaRPr lang="en-US" b="1"/>
        </a:p>
      </dgm:t>
    </dgm:pt>
    <dgm:pt modelId="{9BD00126-13B6-44AD-B2AF-0285FEF5F0B8}">
      <dgm:prSet phldrT="[Text]"/>
      <dgm:spPr/>
      <dgm:t>
        <a:bodyPr/>
        <a:lstStyle/>
        <a:p>
          <a:r>
            <a:rPr lang="en-US" b="1" dirty="0" smtClean="0"/>
            <a:t>Communicating for Safety</a:t>
          </a:r>
          <a:endParaRPr lang="en-US" b="1" dirty="0"/>
        </a:p>
      </dgm:t>
    </dgm:pt>
    <dgm:pt modelId="{E1CD58F5-AA5D-4236-83C7-D0ADBF44594F}" type="parTrans" cxnId="{E696391A-07CD-467A-8D47-2A6397313BF8}">
      <dgm:prSet/>
      <dgm:spPr/>
      <dgm:t>
        <a:bodyPr/>
        <a:lstStyle/>
        <a:p>
          <a:endParaRPr lang="en-US" b="1"/>
        </a:p>
      </dgm:t>
    </dgm:pt>
    <dgm:pt modelId="{B646993C-B7AA-4135-943D-86E2CEFD5D5B}" type="sibTrans" cxnId="{E696391A-07CD-467A-8D47-2A6397313BF8}">
      <dgm:prSet/>
      <dgm:spPr/>
      <dgm:t>
        <a:bodyPr/>
        <a:lstStyle/>
        <a:p>
          <a:endParaRPr lang="en-US" b="1"/>
        </a:p>
      </dgm:t>
    </dgm:pt>
    <dgm:pt modelId="{4CA81918-EE8D-4957-A80B-0B6C730FB13B}">
      <dgm:prSet phldrT="[Text]"/>
      <dgm:spPr/>
      <dgm:t>
        <a:bodyPr/>
        <a:lstStyle/>
        <a:p>
          <a:r>
            <a:rPr lang="en-US" b="1" dirty="0" smtClean="0"/>
            <a:t>NATCA</a:t>
          </a:r>
          <a:endParaRPr lang="en-US" b="1" dirty="0"/>
        </a:p>
      </dgm:t>
    </dgm:pt>
    <dgm:pt modelId="{F4E42689-98E8-4B1C-BAFF-C93FC217DD6A}" type="parTrans" cxnId="{5E78B4CE-ED9A-4A3E-96A6-E9F0901382DB}">
      <dgm:prSet/>
      <dgm:spPr/>
      <dgm:t>
        <a:bodyPr/>
        <a:lstStyle/>
        <a:p>
          <a:endParaRPr lang="en-US" b="1"/>
        </a:p>
      </dgm:t>
    </dgm:pt>
    <dgm:pt modelId="{0A40A0CC-18AF-4D73-A8E2-64EC5F75134F}" type="sibTrans" cxnId="{5E78B4CE-ED9A-4A3E-96A6-E9F0901382DB}">
      <dgm:prSet/>
      <dgm:spPr/>
      <dgm:t>
        <a:bodyPr/>
        <a:lstStyle/>
        <a:p>
          <a:endParaRPr lang="en-US" b="1"/>
        </a:p>
      </dgm:t>
    </dgm:pt>
    <dgm:pt modelId="{7EC65B05-5DBC-4B1E-9141-D03BE3BC2B00}">
      <dgm:prSet phldrT="[Text]"/>
      <dgm:spPr/>
      <dgm:t>
        <a:bodyPr/>
        <a:lstStyle/>
        <a:p>
          <a:r>
            <a:rPr lang="en-US" b="1" dirty="0" smtClean="0"/>
            <a:t>SUPCOM</a:t>
          </a:r>
          <a:endParaRPr lang="en-US" b="1" dirty="0"/>
        </a:p>
      </dgm:t>
    </dgm:pt>
    <dgm:pt modelId="{AEE8C0D1-EB24-48F5-B284-AB9B57C9CFFB}" type="parTrans" cxnId="{69878244-CD78-4F73-952B-0B246FE11867}">
      <dgm:prSet/>
      <dgm:spPr/>
      <dgm:t>
        <a:bodyPr/>
        <a:lstStyle/>
        <a:p>
          <a:endParaRPr lang="en-US" b="1"/>
        </a:p>
      </dgm:t>
    </dgm:pt>
    <dgm:pt modelId="{BE6AD788-2C39-4CF3-8A0B-ED7578CE0C2D}" type="sibTrans" cxnId="{69878244-CD78-4F73-952B-0B246FE11867}">
      <dgm:prSet/>
      <dgm:spPr/>
      <dgm:t>
        <a:bodyPr/>
        <a:lstStyle/>
        <a:p>
          <a:endParaRPr lang="en-US" b="1"/>
        </a:p>
      </dgm:t>
    </dgm:pt>
    <dgm:pt modelId="{ABE02238-105C-44BF-9C7B-B3D514B25CC1}">
      <dgm:prSet phldrT="[Text]"/>
      <dgm:spPr/>
      <dgm:t>
        <a:bodyPr/>
        <a:lstStyle/>
        <a:p>
          <a:r>
            <a:rPr lang="en-US" b="1" dirty="0" smtClean="0"/>
            <a:t>ATSAP / TSAP</a:t>
          </a:r>
          <a:endParaRPr lang="en-US" b="1" dirty="0"/>
        </a:p>
      </dgm:t>
    </dgm:pt>
    <dgm:pt modelId="{09587518-A290-4390-9F03-8ADFBA89476A}" type="parTrans" cxnId="{727CAA91-904E-431F-9784-9886963BDCB0}">
      <dgm:prSet/>
      <dgm:spPr/>
      <dgm:t>
        <a:bodyPr/>
        <a:lstStyle/>
        <a:p>
          <a:endParaRPr lang="en-US" b="1"/>
        </a:p>
      </dgm:t>
    </dgm:pt>
    <dgm:pt modelId="{54BB2AA5-FFC3-40C1-9A03-AF89C3E4E870}" type="sibTrans" cxnId="{727CAA91-904E-431F-9784-9886963BDCB0}">
      <dgm:prSet/>
      <dgm:spPr/>
      <dgm:t>
        <a:bodyPr/>
        <a:lstStyle/>
        <a:p>
          <a:endParaRPr lang="en-US" b="1"/>
        </a:p>
      </dgm:t>
    </dgm:pt>
    <dgm:pt modelId="{CBEB8891-2675-43D0-A590-EFE9B68617CA}" type="pres">
      <dgm:prSet presAssocID="{E248DBE7-1D64-44BA-8721-57EAF8D0EBA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837862-4064-4341-929C-231654751893}" type="pres">
      <dgm:prSet presAssocID="{58664C3B-AAEC-4550-85DC-67E6292B9DF3}" presName="centerShape" presStyleLbl="node0" presStyleIdx="0" presStyleCnt="1"/>
      <dgm:spPr/>
      <dgm:t>
        <a:bodyPr/>
        <a:lstStyle/>
        <a:p>
          <a:endParaRPr lang="en-US"/>
        </a:p>
      </dgm:t>
    </dgm:pt>
    <dgm:pt modelId="{4188B943-00B4-4650-90F7-A48CE050D9CF}" type="pres">
      <dgm:prSet presAssocID="{994D694B-CC6F-4EE8-9890-F634DE484D23}" presName="Name9" presStyleLbl="parChTrans1D2" presStyleIdx="0" presStyleCnt="9"/>
      <dgm:spPr/>
      <dgm:t>
        <a:bodyPr/>
        <a:lstStyle/>
        <a:p>
          <a:endParaRPr lang="en-US"/>
        </a:p>
      </dgm:t>
    </dgm:pt>
    <dgm:pt modelId="{BC9B7ADC-0233-4923-9E17-5BC57B0FCA48}" type="pres">
      <dgm:prSet presAssocID="{994D694B-CC6F-4EE8-9890-F634DE484D23}" presName="connTx" presStyleLbl="parChTrans1D2" presStyleIdx="0" presStyleCnt="9"/>
      <dgm:spPr/>
      <dgm:t>
        <a:bodyPr/>
        <a:lstStyle/>
        <a:p>
          <a:endParaRPr lang="en-US"/>
        </a:p>
      </dgm:t>
    </dgm:pt>
    <dgm:pt modelId="{EC77E0A4-EE31-45A9-99AA-AB9F0C4D3652}" type="pres">
      <dgm:prSet presAssocID="{55CA9182-21A4-4682-8DFB-B59C3391A3E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85B33-4E63-469B-9A13-83D96CDCBDEC}" type="pres">
      <dgm:prSet presAssocID="{B379A657-C78F-4F34-A415-D6C7B49FCE74}" presName="Name9" presStyleLbl="parChTrans1D2" presStyleIdx="1" presStyleCnt="9"/>
      <dgm:spPr/>
      <dgm:t>
        <a:bodyPr/>
        <a:lstStyle/>
        <a:p>
          <a:endParaRPr lang="en-US"/>
        </a:p>
      </dgm:t>
    </dgm:pt>
    <dgm:pt modelId="{CB7B7EB3-9305-48E7-9A25-64DBF65A5959}" type="pres">
      <dgm:prSet presAssocID="{B379A657-C78F-4F34-A415-D6C7B49FCE74}" presName="connTx" presStyleLbl="parChTrans1D2" presStyleIdx="1" presStyleCnt="9"/>
      <dgm:spPr/>
      <dgm:t>
        <a:bodyPr/>
        <a:lstStyle/>
        <a:p>
          <a:endParaRPr lang="en-US"/>
        </a:p>
      </dgm:t>
    </dgm:pt>
    <dgm:pt modelId="{5F3C38EA-6FC8-4052-AE28-6BC051955301}" type="pres">
      <dgm:prSet presAssocID="{7948C5C2-39D8-4853-AD9F-DAC3FA2DFF3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34A77-A7A8-4100-83F7-A87C93E78A22}" type="pres">
      <dgm:prSet presAssocID="{E1CD58F5-AA5D-4236-83C7-D0ADBF44594F}" presName="Name9" presStyleLbl="parChTrans1D2" presStyleIdx="2" presStyleCnt="9"/>
      <dgm:spPr/>
      <dgm:t>
        <a:bodyPr/>
        <a:lstStyle/>
        <a:p>
          <a:endParaRPr lang="en-US"/>
        </a:p>
      </dgm:t>
    </dgm:pt>
    <dgm:pt modelId="{FFD8CD5D-7B2C-4532-A5AD-929ED61B236B}" type="pres">
      <dgm:prSet presAssocID="{E1CD58F5-AA5D-4236-83C7-D0ADBF44594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EBDEBD71-2CC8-44AE-BA5F-1DED0FE12B77}" type="pres">
      <dgm:prSet presAssocID="{9BD00126-13B6-44AD-B2AF-0285FEF5F0B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B1BB2-091B-4937-AFBF-F4F7B00DC8A0}" type="pres">
      <dgm:prSet presAssocID="{F4E42689-98E8-4B1C-BAFF-C93FC217DD6A}" presName="Name9" presStyleLbl="parChTrans1D2" presStyleIdx="3" presStyleCnt="9"/>
      <dgm:spPr/>
      <dgm:t>
        <a:bodyPr/>
        <a:lstStyle/>
        <a:p>
          <a:endParaRPr lang="en-US"/>
        </a:p>
      </dgm:t>
    </dgm:pt>
    <dgm:pt modelId="{B25704D4-87C9-4AF8-ADCC-EA3E2B724145}" type="pres">
      <dgm:prSet presAssocID="{F4E42689-98E8-4B1C-BAFF-C93FC217DD6A}" presName="connTx" presStyleLbl="parChTrans1D2" presStyleIdx="3" presStyleCnt="9"/>
      <dgm:spPr/>
      <dgm:t>
        <a:bodyPr/>
        <a:lstStyle/>
        <a:p>
          <a:endParaRPr lang="en-US"/>
        </a:p>
      </dgm:t>
    </dgm:pt>
    <dgm:pt modelId="{456F82AF-79F4-41A6-8681-7573B77723F4}" type="pres">
      <dgm:prSet presAssocID="{4CA81918-EE8D-4957-A80B-0B6C730FB13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C86C5-3A31-4F05-BBA2-5DB80B9D2DF5}" type="pres">
      <dgm:prSet presAssocID="{AEE8C0D1-EB24-48F5-B284-AB9B57C9CFFB}" presName="Name9" presStyleLbl="parChTrans1D2" presStyleIdx="4" presStyleCnt="9"/>
      <dgm:spPr/>
      <dgm:t>
        <a:bodyPr/>
        <a:lstStyle/>
        <a:p>
          <a:endParaRPr lang="en-US"/>
        </a:p>
      </dgm:t>
    </dgm:pt>
    <dgm:pt modelId="{C390ED7D-55FF-4D81-9B30-9471798ED68C}" type="pres">
      <dgm:prSet presAssocID="{AEE8C0D1-EB24-48F5-B284-AB9B57C9CFFB}" presName="connTx" presStyleLbl="parChTrans1D2" presStyleIdx="4" presStyleCnt="9"/>
      <dgm:spPr/>
      <dgm:t>
        <a:bodyPr/>
        <a:lstStyle/>
        <a:p>
          <a:endParaRPr lang="en-US"/>
        </a:p>
      </dgm:t>
    </dgm:pt>
    <dgm:pt modelId="{B699C28E-9B46-4B88-98EE-A2FA2785D2CA}" type="pres">
      <dgm:prSet presAssocID="{7EC65B05-5DBC-4B1E-9141-D03BE3BC2B0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F1C3E-8A49-4F41-83F5-45C5A05D5CA9}" type="pres">
      <dgm:prSet presAssocID="{09587518-A290-4390-9F03-8ADFBA89476A}" presName="Name9" presStyleLbl="parChTrans1D2" presStyleIdx="5" presStyleCnt="9"/>
      <dgm:spPr/>
      <dgm:t>
        <a:bodyPr/>
        <a:lstStyle/>
        <a:p>
          <a:endParaRPr lang="en-US"/>
        </a:p>
      </dgm:t>
    </dgm:pt>
    <dgm:pt modelId="{97FE3345-75D0-4E70-B751-A2D933E82891}" type="pres">
      <dgm:prSet presAssocID="{09587518-A290-4390-9F03-8ADFBA89476A}" presName="connTx" presStyleLbl="parChTrans1D2" presStyleIdx="5" presStyleCnt="9"/>
      <dgm:spPr/>
      <dgm:t>
        <a:bodyPr/>
        <a:lstStyle/>
        <a:p>
          <a:endParaRPr lang="en-US"/>
        </a:p>
      </dgm:t>
    </dgm:pt>
    <dgm:pt modelId="{8201FB06-3036-41D5-B86D-CFA0F1579326}" type="pres">
      <dgm:prSet presAssocID="{ABE02238-105C-44BF-9C7B-B3D514B25CC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33104-5F1E-408B-9A9F-2A42D15CD913}" type="pres">
      <dgm:prSet presAssocID="{5D45F4FC-EBEE-4E42-A834-F6B6DF2FC18A}" presName="Name9" presStyleLbl="parChTrans1D2" presStyleIdx="6" presStyleCnt="9"/>
      <dgm:spPr/>
      <dgm:t>
        <a:bodyPr/>
        <a:lstStyle/>
        <a:p>
          <a:endParaRPr lang="en-US"/>
        </a:p>
      </dgm:t>
    </dgm:pt>
    <dgm:pt modelId="{BAF93FBD-5C2E-41A0-AA68-DA9B5E08815A}" type="pres">
      <dgm:prSet presAssocID="{5D45F4FC-EBEE-4E42-A834-F6B6DF2FC18A}" presName="connTx" presStyleLbl="parChTrans1D2" presStyleIdx="6" presStyleCnt="9"/>
      <dgm:spPr/>
      <dgm:t>
        <a:bodyPr/>
        <a:lstStyle/>
        <a:p>
          <a:endParaRPr lang="en-US"/>
        </a:p>
      </dgm:t>
    </dgm:pt>
    <dgm:pt modelId="{D4EB812A-6C2E-4C8D-B212-A1EC6A68B695}" type="pres">
      <dgm:prSet presAssocID="{081AAD88-32FA-4553-86D5-4640B0E6ADF6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51F9A-1E80-4529-B0B5-F785AD73A8A8}" type="pres">
      <dgm:prSet presAssocID="{FFA36075-4815-4D81-8D8E-A2F5D4380517}" presName="Name9" presStyleLbl="parChTrans1D2" presStyleIdx="7" presStyleCnt="9"/>
      <dgm:spPr/>
      <dgm:t>
        <a:bodyPr/>
        <a:lstStyle/>
        <a:p>
          <a:endParaRPr lang="en-US"/>
        </a:p>
      </dgm:t>
    </dgm:pt>
    <dgm:pt modelId="{DC04F1D2-D8BC-4419-A764-93CBB1A3B478}" type="pres">
      <dgm:prSet presAssocID="{FFA36075-4815-4D81-8D8E-A2F5D4380517}" presName="connTx" presStyleLbl="parChTrans1D2" presStyleIdx="7" presStyleCnt="9"/>
      <dgm:spPr/>
      <dgm:t>
        <a:bodyPr/>
        <a:lstStyle/>
        <a:p>
          <a:endParaRPr lang="en-US"/>
        </a:p>
      </dgm:t>
    </dgm:pt>
    <dgm:pt modelId="{3F6041DA-FE56-4DC2-BA76-D71CB612539D}" type="pres">
      <dgm:prSet presAssocID="{332BA340-C218-4373-8085-5717A23282D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E4420-F34D-4AFE-A406-CE6B4CD69E05}" type="pres">
      <dgm:prSet presAssocID="{02A1D07F-C694-402E-A7E6-856BD2560C32}" presName="Name9" presStyleLbl="parChTrans1D2" presStyleIdx="8" presStyleCnt="9"/>
      <dgm:spPr/>
      <dgm:t>
        <a:bodyPr/>
        <a:lstStyle/>
        <a:p>
          <a:endParaRPr lang="en-US"/>
        </a:p>
      </dgm:t>
    </dgm:pt>
    <dgm:pt modelId="{98F1CE46-2146-4E0F-A78A-85EF535FD6B4}" type="pres">
      <dgm:prSet presAssocID="{02A1D07F-C694-402E-A7E6-856BD2560C32}" presName="connTx" presStyleLbl="parChTrans1D2" presStyleIdx="8" presStyleCnt="9"/>
      <dgm:spPr/>
      <dgm:t>
        <a:bodyPr/>
        <a:lstStyle/>
        <a:p>
          <a:endParaRPr lang="en-US"/>
        </a:p>
      </dgm:t>
    </dgm:pt>
    <dgm:pt modelId="{AD221015-10A9-4C3A-AE59-B89B24580D41}" type="pres">
      <dgm:prSet presAssocID="{31703771-BEB9-48E3-8242-E779785D151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D7589B-FBE7-440D-AF45-1D24EB407AA5}" type="presOf" srcId="{994D694B-CC6F-4EE8-9890-F634DE484D23}" destId="{4188B943-00B4-4650-90F7-A48CE050D9CF}" srcOrd="0" destOrd="0" presId="urn:microsoft.com/office/officeart/2005/8/layout/radial1"/>
    <dgm:cxn modelId="{9FB208CA-7DEC-46E1-B3D8-DA99FF1408F8}" type="presOf" srcId="{081AAD88-32FA-4553-86D5-4640B0E6ADF6}" destId="{D4EB812A-6C2E-4C8D-B212-A1EC6A68B695}" srcOrd="0" destOrd="0" presId="urn:microsoft.com/office/officeart/2005/8/layout/radial1"/>
    <dgm:cxn modelId="{E696391A-07CD-467A-8D47-2A6397313BF8}" srcId="{58664C3B-AAEC-4550-85DC-67E6292B9DF3}" destId="{9BD00126-13B6-44AD-B2AF-0285FEF5F0B8}" srcOrd="2" destOrd="0" parTransId="{E1CD58F5-AA5D-4236-83C7-D0ADBF44594F}" sibTransId="{B646993C-B7AA-4135-943D-86E2CEFD5D5B}"/>
    <dgm:cxn modelId="{4F7B6D1B-7B88-4EA7-AAB7-8346C65E640F}" type="presOf" srcId="{B379A657-C78F-4F34-A415-D6C7B49FCE74}" destId="{CB7B7EB3-9305-48E7-9A25-64DBF65A5959}" srcOrd="1" destOrd="0" presId="urn:microsoft.com/office/officeart/2005/8/layout/radial1"/>
    <dgm:cxn modelId="{69878244-CD78-4F73-952B-0B246FE11867}" srcId="{58664C3B-AAEC-4550-85DC-67E6292B9DF3}" destId="{7EC65B05-5DBC-4B1E-9141-D03BE3BC2B00}" srcOrd="4" destOrd="0" parTransId="{AEE8C0D1-EB24-48F5-B284-AB9B57C9CFFB}" sibTransId="{BE6AD788-2C39-4CF3-8A0B-ED7578CE0C2D}"/>
    <dgm:cxn modelId="{088BD918-06CB-4E31-A355-288B7735F8AF}" type="presOf" srcId="{ABE02238-105C-44BF-9C7B-B3D514B25CC1}" destId="{8201FB06-3036-41D5-B86D-CFA0F1579326}" srcOrd="0" destOrd="0" presId="urn:microsoft.com/office/officeart/2005/8/layout/radial1"/>
    <dgm:cxn modelId="{27E23B4A-7069-403F-8B7E-567C14B92FB0}" srcId="{58664C3B-AAEC-4550-85DC-67E6292B9DF3}" destId="{081AAD88-32FA-4553-86D5-4640B0E6ADF6}" srcOrd="6" destOrd="0" parTransId="{5D45F4FC-EBEE-4E42-A834-F6B6DF2FC18A}" sibTransId="{728E9505-831B-48CF-A3BF-103B4D12287F}"/>
    <dgm:cxn modelId="{807C7909-8AC2-4124-B7C1-F5176A49C0AE}" type="presOf" srcId="{E248DBE7-1D64-44BA-8721-57EAF8D0EBA3}" destId="{CBEB8891-2675-43D0-A590-EFE9B68617CA}" srcOrd="0" destOrd="0" presId="urn:microsoft.com/office/officeart/2005/8/layout/radial1"/>
    <dgm:cxn modelId="{A6654C1D-01DD-4038-BBD7-BF667692A56E}" type="presOf" srcId="{02A1D07F-C694-402E-A7E6-856BD2560C32}" destId="{98F1CE46-2146-4E0F-A78A-85EF535FD6B4}" srcOrd="1" destOrd="0" presId="urn:microsoft.com/office/officeart/2005/8/layout/radial1"/>
    <dgm:cxn modelId="{34F1390B-D41C-4FF7-999B-6C48FB167367}" type="presOf" srcId="{55CA9182-21A4-4682-8DFB-B59C3391A3EE}" destId="{EC77E0A4-EE31-45A9-99AA-AB9F0C4D3652}" srcOrd="0" destOrd="0" presId="urn:microsoft.com/office/officeart/2005/8/layout/radial1"/>
    <dgm:cxn modelId="{0C50FF33-84C2-49FE-AC33-7BC27123F7D4}" type="presOf" srcId="{09587518-A290-4390-9F03-8ADFBA89476A}" destId="{97FE3345-75D0-4E70-B751-A2D933E82891}" srcOrd="1" destOrd="0" presId="urn:microsoft.com/office/officeart/2005/8/layout/radial1"/>
    <dgm:cxn modelId="{727CAA91-904E-431F-9784-9886963BDCB0}" srcId="{58664C3B-AAEC-4550-85DC-67E6292B9DF3}" destId="{ABE02238-105C-44BF-9C7B-B3D514B25CC1}" srcOrd="5" destOrd="0" parTransId="{09587518-A290-4390-9F03-8ADFBA89476A}" sibTransId="{54BB2AA5-FFC3-40C1-9A03-AF89C3E4E870}"/>
    <dgm:cxn modelId="{29476D3E-6C9E-40E2-B202-EB4174DFDE0C}" type="presOf" srcId="{09587518-A290-4390-9F03-8ADFBA89476A}" destId="{125F1C3E-8A49-4F41-83F5-45C5A05D5CA9}" srcOrd="0" destOrd="0" presId="urn:microsoft.com/office/officeart/2005/8/layout/radial1"/>
    <dgm:cxn modelId="{4159F7D2-DBA9-43DA-B8ED-491B0678B19F}" srcId="{58664C3B-AAEC-4550-85DC-67E6292B9DF3}" destId="{31703771-BEB9-48E3-8242-E779785D151B}" srcOrd="8" destOrd="0" parTransId="{02A1D07F-C694-402E-A7E6-856BD2560C32}" sibTransId="{67E3B4F7-469A-484B-B83E-CB426BC2A46B}"/>
    <dgm:cxn modelId="{D236D839-BA81-404A-9DB6-B1DF4633A142}" type="presOf" srcId="{E1CD58F5-AA5D-4236-83C7-D0ADBF44594F}" destId="{FFD8CD5D-7B2C-4532-A5AD-929ED61B236B}" srcOrd="1" destOrd="0" presId="urn:microsoft.com/office/officeart/2005/8/layout/radial1"/>
    <dgm:cxn modelId="{A54DE697-76D3-45AB-9DF7-F8B3599E592A}" type="presOf" srcId="{31703771-BEB9-48E3-8242-E779785D151B}" destId="{AD221015-10A9-4C3A-AE59-B89B24580D41}" srcOrd="0" destOrd="0" presId="urn:microsoft.com/office/officeart/2005/8/layout/radial1"/>
    <dgm:cxn modelId="{CB85AEC3-B66F-4745-BE7B-5BBA44371B3C}" type="presOf" srcId="{AEE8C0D1-EB24-48F5-B284-AB9B57C9CFFB}" destId="{C390ED7D-55FF-4D81-9B30-9471798ED68C}" srcOrd="1" destOrd="0" presId="urn:microsoft.com/office/officeart/2005/8/layout/radial1"/>
    <dgm:cxn modelId="{6C59D4A1-ABC2-4398-9C4E-16D56FC5511A}" type="presOf" srcId="{994D694B-CC6F-4EE8-9890-F634DE484D23}" destId="{BC9B7ADC-0233-4923-9E17-5BC57B0FCA48}" srcOrd="1" destOrd="0" presId="urn:microsoft.com/office/officeart/2005/8/layout/radial1"/>
    <dgm:cxn modelId="{ACF55A5D-B55F-4B3E-AF84-D54F1EF12858}" type="presOf" srcId="{332BA340-C218-4373-8085-5717A23282DA}" destId="{3F6041DA-FE56-4DC2-BA76-D71CB612539D}" srcOrd="0" destOrd="0" presId="urn:microsoft.com/office/officeart/2005/8/layout/radial1"/>
    <dgm:cxn modelId="{2C0DCBE6-EC6B-4B09-8D1C-B4BC51E6EF07}" type="presOf" srcId="{9BD00126-13B6-44AD-B2AF-0285FEF5F0B8}" destId="{EBDEBD71-2CC8-44AE-BA5F-1DED0FE12B77}" srcOrd="0" destOrd="0" presId="urn:microsoft.com/office/officeart/2005/8/layout/radial1"/>
    <dgm:cxn modelId="{508B2E2A-69E4-41EB-9A0A-5D534A117504}" type="presOf" srcId="{E1CD58F5-AA5D-4236-83C7-D0ADBF44594F}" destId="{FBC34A77-A7A8-4100-83F7-A87C93E78A22}" srcOrd="0" destOrd="0" presId="urn:microsoft.com/office/officeart/2005/8/layout/radial1"/>
    <dgm:cxn modelId="{73E37E3D-5162-47CC-B16F-E208D118C9E7}" type="presOf" srcId="{7948C5C2-39D8-4853-AD9F-DAC3FA2DFF33}" destId="{5F3C38EA-6FC8-4052-AE28-6BC051955301}" srcOrd="0" destOrd="0" presId="urn:microsoft.com/office/officeart/2005/8/layout/radial1"/>
    <dgm:cxn modelId="{7D240EB8-011B-4359-9B11-A63D742A847B}" type="presOf" srcId="{FFA36075-4815-4D81-8D8E-A2F5D4380517}" destId="{1F651F9A-1E80-4529-B0B5-F785AD73A8A8}" srcOrd="0" destOrd="0" presId="urn:microsoft.com/office/officeart/2005/8/layout/radial1"/>
    <dgm:cxn modelId="{5E78B4CE-ED9A-4A3E-96A6-E9F0901382DB}" srcId="{58664C3B-AAEC-4550-85DC-67E6292B9DF3}" destId="{4CA81918-EE8D-4957-A80B-0B6C730FB13B}" srcOrd="3" destOrd="0" parTransId="{F4E42689-98E8-4B1C-BAFF-C93FC217DD6A}" sibTransId="{0A40A0CC-18AF-4D73-A8E2-64EC5F75134F}"/>
    <dgm:cxn modelId="{5DD45636-074B-4BEF-A068-1E83820A36A4}" type="presOf" srcId="{F4E42689-98E8-4B1C-BAFF-C93FC217DD6A}" destId="{B25704D4-87C9-4AF8-ADCC-EA3E2B724145}" srcOrd="1" destOrd="0" presId="urn:microsoft.com/office/officeart/2005/8/layout/radial1"/>
    <dgm:cxn modelId="{95FDA6CA-FD52-4E4A-9F18-5DE535074CCF}" type="presOf" srcId="{AEE8C0D1-EB24-48F5-B284-AB9B57C9CFFB}" destId="{176C86C5-3A31-4F05-BBA2-5DB80B9D2DF5}" srcOrd="0" destOrd="0" presId="urn:microsoft.com/office/officeart/2005/8/layout/radial1"/>
    <dgm:cxn modelId="{EF88F873-A4E5-42FE-A27E-E472F5782CBE}" srcId="{58664C3B-AAEC-4550-85DC-67E6292B9DF3}" destId="{55CA9182-21A4-4682-8DFB-B59C3391A3EE}" srcOrd="0" destOrd="0" parTransId="{994D694B-CC6F-4EE8-9890-F634DE484D23}" sibTransId="{D8864500-87CB-4E42-8915-303EDC565F83}"/>
    <dgm:cxn modelId="{9D3B5C18-9202-4D65-9567-7100A7918390}" type="presOf" srcId="{58664C3B-AAEC-4550-85DC-67E6292B9DF3}" destId="{FC837862-4064-4341-929C-231654751893}" srcOrd="0" destOrd="0" presId="urn:microsoft.com/office/officeart/2005/8/layout/radial1"/>
    <dgm:cxn modelId="{5B231C05-3481-4D44-9756-D843D95C591C}" type="presOf" srcId="{7EC65B05-5DBC-4B1E-9141-D03BE3BC2B00}" destId="{B699C28E-9B46-4B88-98EE-A2FA2785D2CA}" srcOrd="0" destOrd="0" presId="urn:microsoft.com/office/officeart/2005/8/layout/radial1"/>
    <dgm:cxn modelId="{650FD8CE-37F5-499A-84DD-C106D926498D}" srcId="{E248DBE7-1D64-44BA-8721-57EAF8D0EBA3}" destId="{58664C3B-AAEC-4550-85DC-67E6292B9DF3}" srcOrd="0" destOrd="0" parTransId="{2484312B-66ED-4E4B-99A2-623D70B153AD}" sibTransId="{AEAF3C74-E1FD-4EF4-9278-44E36EAB35C5}"/>
    <dgm:cxn modelId="{5E3773DC-1311-4D65-A04A-78AB561823CE}" type="presOf" srcId="{B379A657-C78F-4F34-A415-D6C7B49FCE74}" destId="{D9E85B33-4E63-469B-9A13-83D96CDCBDEC}" srcOrd="0" destOrd="0" presId="urn:microsoft.com/office/officeart/2005/8/layout/radial1"/>
    <dgm:cxn modelId="{CFDEBB0D-E237-4A23-86DA-36C677935EB5}" type="presOf" srcId="{5D45F4FC-EBEE-4E42-A834-F6B6DF2FC18A}" destId="{97A33104-5F1E-408B-9A9F-2A42D15CD913}" srcOrd="0" destOrd="0" presId="urn:microsoft.com/office/officeart/2005/8/layout/radial1"/>
    <dgm:cxn modelId="{21F50D7C-63A8-41A6-B52C-A566112E2B95}" type="presOf" srcId="{F4E42689-98E8-4B1C-BAFF-C93FC217DD6A}" destId="{683B1BB2-091B-4937-AFBF-F4F7B00DC8A0}" srcOrd="0" destOrd="0" presId="urn:microsoft.com/office/officeart/2005/8/layout/radial1"/>
    <dgm:cxn modelId="{7B902E26-DFDC-46ED-AE52-E3E3D499A3AF}" type="presOf" srcId="{02A1D07F-C694-402E-A7E6-856BD2560C32}" destId="{981E4420-F34D-4AFE-A406-CE6B4CD69E05}" srcOrd="0" destOrd="0" presId="urn:microsoft.com/office/officeart/2005/8/layout/radial1"/>
    <dgm:cxn modelId="{303DBDC0-DBFF-4F53-B1D3-47ECF5C8B868}" type="presOf" srcId="{4CA81918-EE8D-4957-A80B-0B6C730FB13B}" destId="{456F82AF-79F4-41A6-8681-7573B77723F4}" srcOrd="0" destOrd="0" presId="urn:microsoft.com/office/officeart/2005/8/layout/radial1"/>
    <dgm:cxn modelId="{ACC3EE06-F3B9-423C-AD27-E2D1D671817B}" srcId="{58664C3B-AAEC-4550-85DC-67E6292B9DF3}" destId="{7948C5C2-39D8-4853-AD9F-DAC3FA2DFF33}" srcOrd="1" destOrd="0" parTransId="{B379A657-C78F-4F34-A415-D6C7B49FCE74}" sibTransId="{2498B119-9BBA-4AD9-88EC-44644AECD783}"/>
    <dgm:cxn modelId="{7A03A293-E386-471D-8D21-3DF000F85090}" type="presOf" srcId="{FFA36075-4815-4D81-8D8E-A2F5D4380517}" destId="{DC04F1D2-D8BC-4419-A764-93CBB1A3B478}" srcOrd="1" destOrd="0" presId="urn:microsoft.com/office/officeart/2005/8/layout/radial1"/>
    <dgm:cxn modelId="{422A68EA-ACDB-4719-BE32-1C5EBB5AE69B}" type="presOf" srcId="{5D45F4FC-EBEE-4E42-A834-F6B6DF2FC18A}" destId="{BAF93FBD-5C2E-41A0-AA68-DA9B5E08815A}" srcOrd="1" destOrd="0" presId="urn:microsoft.com/office/officeart/2005/8/layout/radial1"/>
    <dgm:cxn modelId="{26F48AD9-85B7-4D16-859D-3DF70B4233E0}" srcId="{58664C3B-AAEC-4550-85DC-67E6292B9DF3}" destId="{332BA340-C218-4373-8085-5717A23282DA}" srcOrd="7" destOrd="0" parTransId="{FFA36075-4815-4D81-8D8E-A2F5D4380517}" sibTransId="{7B2CEAA6-D5E3-4126-966D-34BAE6B961FF}"/>
    <dgm:cxn modelId="{F659201B-439E-4CA6-A263-A24DE3F62F59}" type="presParOf" srcId="{CBEB8891-2675-43D0-A590-EFE9B68617CA}" destId="{FC837862-4064-4341-929C-231654751893}" srcOrd="0" destOrd="0" presId="urn:microsoft.com/office/officeart/2005/8/layout/radial1"/>
    <dgm:cxn modelId="{CA04520E-6010-41F6-8264-FFDC5CA2009D}" type="presParOf" srcId="{CBEB8891-2675-43D0-A590-EFE9B68617CA}" destId="{4188B943-00B4-4650-90F7-A48CE050D9CF}" srcOrd="1" destOrd="0" presId="urn:microsoft.com/office/officeart/2005/8/layout/radial1"/>
    <dgm:cxn modelId="{7B65DF7F-053F-4247-982C-764C1297AEA9}" type="presParOf" srcId="{4188B943-00B4-4650-90F7-A48CE050D9CF}" destId="{BC9B7ADC-0233-4923-9E17-5BC57B0FCA48}" srcOrd="0" destOrd="0" presId="urn:microsoft.com/office/officeart/2005/8/layout/radial1"/>
    <dgm:cxn modelId="{72028DDE-16BB-4FEE-9AC3-F3B015EFCCE6}" type="presParOf" srcId="{CBEB8891-2675-43D0-A590-EFE9B68617CA}" destId="{EC77E0A4-EE31-45A9-99AA-AB9F0C4D3652}" srcOrd="2" destOrd="0" presId="urn:microsoft.com/office/officeart/2005/8/layout/radial1"/>
    <dgm:cxn modelId="{74BEBF0B-6410-4EC7-81BC-95E98C804D60}" type="presParOf" srcId="{CBEB8891-2675-43D0-A590-EFE9B68617CA}" destId="{D9E85B33-4E63-469B-9A13-83D96CDCBDEC}" srcOrd="3" destOrd="0" presId="urn:microsoft.com/office/officeart/2005/8/layout/radial1"/>
    <dgm:cxn modelId="{7954D7B7-5328-4EF6-B825-83D05B6BB61E}" type="presParOf" srcId="{D9E85B33-4E63-469B-9A13-83D96CDCBDEC}" destId="{CB7B7EB3-9305-48E7-9A25-64DBF65A5959}" srcOrd="0" destOrd="0" presId="urn:microsoft.com/office/officeart/2005/8/layout/radial1"/>
    <dgm:cxn modelId="{D9A2E37C-6A2F-423C-849D-3104F046C64A}" type="presParOf" srcId="{CBEB8891-2675-43D0-A590-EFE9B68617CA}" destId="{5F3C38EA-6FC8-4052-AE28-6BC051955301}" srcOrd="4" destOrd="0" presId="urn:microsoft.com/office/officeart/2005/8/layout/radial1"/>
    <dgm:cxn modelId="{B7ED3B89-FB9F-4380-B393-3936FE67A20D}" type="presParOf" srcId="{CBEB8891-2675-43D0-A590-EFE9B68617CA}" destId="{FBC34A77-A7A8-4100-83F7-A87C93E78A22}" srcOrd="5" destOrd="0" presId="urn:microsoft.com/office/officeart/2005/8/layout/radial1"/>
    <dgm:cxn modelId="{AD8399F0-8C89-415B-8AB8-33D3E2A1FBA8}" type="presParOf" srcId="{FBC34A77-A7A8-4100-83F7-A87C93E78A22}" destId="{FFD8CD5D-7B2C-4532-A5AD-929ED61B236B}" srcOrd="0" destOrd="0" presId="urn:microsoft.com/office/officeart/2005/8/layout/radial1"/>
    <dgm:cxn modelId="{698CA907-D78E-43FC-ACFF-66256FF543F8}" type="presParOf" srcId="{CBEB8891-2675-43D0-A590-EFE9B68617CA}" destId="{EBDEBD71-2CC8-44AE-BA5F-1DED0FE12B77}" srcOrd="6" destOrd="0" presId="urn:microsoft.com/office/officeart/2005/8/layout/radial1"/>
    <dgm:cxn modelId="{47E19B04-ACA5-414B-AC66-6323279B5012}" type="presParOf" srcId="{CBEB8891-2675-43D0-A590-EFE9B68617CA}" destId="{683B1BB2-091B-4937-AFBF-F4F7B00DC8A0}" srcOrd="7" destOrd="0" presId="urn:microsoft.com/office/officeart/2005/8/layout/radial1"/>
    <dgm:cxn modelId="{72137334-2600-4283-96BB-4CBB142AE75A}" type="presParOf" srcId="{683B1BB2-091B-4937-AFBF-F4F7B00DC8A0}" destId="{B25704D4-87C9-4AF8-ADCC-EA3E2B724145}" srcOrd="0" destOrd="0" presId="urn:microsoft.com/office/officeart/2005/8/layout/radial1"/>
    <dgm:cxn modelId="{562CA82F-922E-4A54-B344-711A8DA9FA17}" type="presParOf" srcId="{CBEB8891-2675-43D0-A590-EFE9B68617CA}" destId="{456F82AF-79F4-41A6-8681-7573B77723F4}" srcOrd="8" destOrd="0" presId="urn:microsoft.com/office/officeart/2005/8/layout/radial1"/>
    <dgm:cxn modelId="{A27BBA9D-8CF5-4814-8565-CAB2069E39D7}" type="presParOf" srcId="{CBEB8891-2675-43D0-A590-EFE9B68617CA}" destId="{176C86C5-3A31-4F05-BBA2-5DB80B9D2DF5}" srcOrd="9" destOrd="0" presId="urn:microsoft.com/office/officeart/2005/8/layout/radial1"/>
    <dgm:cxn modelId="{352B7B86-9E4C-44F0-A670-D3CC4E613CD5}" type="presParOf" srcId="{176C86C5-3A31-4F05-BBA2-5DB80B9D2DF5}" destId="{C390ED7D-55FF-4D81-9B30-9471798ED68C}" srcOrd="0" destOrd="0" presId="urn:microsoft.com/office/officeart/2005/8/layout/radial1"/>
    <dgm:cxn modelId="{A2C96960-A04F-4B9F-9CE6-6A72B7096015}" type="presParOf" srcId="{CBEB8891-2675-43D0-A590-EFE9B68617CA}" destId="{B699C28E-9B46-4B88-98EE-A2FA2785D2CA}" srcOrd="10" destOrd="0" presId="urn:microsoft.com/office/officeart/2005/8/layout/radial1"/>
    <dgm:cxn modelId="{9CCE3538-8BB3-4FF5-8664-666A878B43DB}" type="presParOf" srcId="{CBEB8891-2675-43D0-A590-EFE9B68617CA}" destId="{125F1C3E-8A49-4F41-83F5-45C5A05D5CA9}" srcOrd="11" destOrd="0" presId="urn:microsoft.com/office/officeart/2005/8/layout/radial1"/>
    <dgm:cxn modelId="{4607B262-AA0A-46FF-AED5-443E9FDDF4B3}" type="presParOf" srcId="{125F1C3E-8A49-4F41-83F5-45C5A05D5CA9}" destId="{97FE3345-75D0-4E70-B751-A2D933E82891}" srcOrd="0" destOrd="0" presId="urn:microsoft.com/office/officeart/2005/8/layout/radial1"/>
    <dgm:cxn modelId="{F0482783-755A-4531-9FAF-1AE48BA571C3}" type="presParOf" srcId="{CBEB8891-2675-43D0-A590-EFE9B68617CA}" destId="{8201FB06-3036-41D5-B86D-CFA0F1579326}" srcOrd="12" destOrd="0" presId="urn:microsoft.com/office/officeart/2005/8/layout/radial1"/>
    <dgm:cxn modelId="{311D057D-254A-42B0-8608-12874DFF6A13}" type="presParOf" srcId="{CBEB8891-2675-43D0-A590-EFE9B68617CA}" destId="{97A33104-5F1E-408B-9A9F-2A42D15CD913}" srcOrd="13" destOrd="0" presId="urn:microsoft.com/office/officeart/2005/8/layout/radial1"/>
    <dgm:cxn modelId="{AAA9A29F-D9C2-4A7C-BADE-F33773BEB82A}" type="presParOf" srcId="{97A33104-5F1E-408B-9A9F-2A42D15CD913}" destId="{BAF93FBD-5C2E-41A0-AA68-DA9B5E08815A}" srcOrd="0" destOrd="0" presId="urn:microsoft.com/office/officeart/2005/8/layout/radial1"/>
    <dgm:cxn modelId="{3634D19D-5579-452B-9F7D-4DE07A68D0A4}" type="presParOf" srcId="{CBEB8891-2675-43D0-A590-EFE9B68617CA}" destId="{D4EB812A-6C2E-4C8D-B212-A1EC6A68B695}" srcOrd="14" destOrd="0" presId="urn:microsoft.com/office/officeart/2005/8/layout/radial1"/>
    <dgm:cxn modelId="{E94A4B87-C335-4914-B25B-1F73C87F92E9}" type="presParOf" srcId="{CBEB8891-2675-43D0-A590-EFE9B68617CA}" destId="{1F651F9A-1E80-4529-B0B5-F785AD73A8A8}" srcOrd="15" destOrd="0" presId="urn:microsoft.com/office/officeart/2005/8/layout/radial1"/>
    <dgm:cxn modelId="{E6BBAFCD-DF28-4D64-A809-4759A0E6E755}" type="presParOf" srcId="{1F651F9A-1E80-4529-B0B5-F785AD73A8A8}" destId="{DC04F1D2-D8BC-4419-A764-93CBB1A3B478}" srcOrd="0" destOrd="0" presId="urn:microsoft.com/office/officeart/2005/8/layout/radial1"/>
    <dgm:cxn modelId="{6301ADEE-814A-41D1-9213-A3BE65731D7B}" type="presParOf" srcId="{CBEB8891-2675-43D0-A590-EFE9B68617CA}" destId="{3F6041DA-FE56-4DC2-BA76-D71CB612539D}" srcOrd="16" destOrd="0" presId="urn:microsoft.com/office/officeart/2005/8/layout/radial1"/>
    <dgm:cxn modelId="{1D51566E-0002-4126-82A9-D276BA840E4F}" type="presParOf" srcId="{CBEB8891-2675-43D0-A590-EFE9B68617CA}" destId="{981E4420-F34D-4AFE-A406-CE6B4CD69E05}" srcOrd="17" destOrd="0" presId="urn:microsoft.com/office/officeart/2005/8/layout/radial1"/>
    <dgm:cxn modelId="{72147D70-8C36-4411-B291-835924B2AD58}" type="presParOf" srcId="{981E4420-F34D-4AFE-A406-CE6B4CD69E05}" destId="{98F1CE46-2146-4E0F-A78A-85EF535FD6B4}" srcOrd="0" destOrd="0" presId="urn:microsoft.com/office/officeart/2005/8/layout/radial1"/>
    <dgm:cxn modelId="{6AD429F8-DE6B-4336-AF48-B21D6F40C5F5}" type="presParOf" srcId="{CBEB8891-2675-43D0-A590-EFE9B68617CA}" destId="{AD221015-10A9-4C3A-AE59-B89B24580D41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37862-4064-4341-929C-231654751893}">
      <dsp:nvSpPr>
        <dsp:cNvPr id="0" name=""/>
        <dsp:cNvSpPr/>
      </dsp:nvSpPr>
      <dsp:spPr>
        <a:xfrm>
          <a:off x="2618773" y="2297180"/>
          <a:ext cx="1195149" cy="11951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Human Factors AJI-155</a:t>
          </a:r>
          <a:endParaRPr lang="en-US" sz="1700" b="1" kern="1200" dirty="0"/>
        </a:p>
      </dsp:txBody>
      <dsp:txXfrm>
        <a:off x="2793799" y="2472206"/>
        <a:ext cx="845097" cy="845097"/>
      </dsp:txXfrm>
    </dsp:sp>
    <dsp:sp modelId="{4188B943-00B4-4650-90F7-A48CE050D9CF}">
      <dsp:nvSpPr>
        <dsp:cNvPr id="0" name=""/>
        <dsp:cNvSpPr/>
      </dsp:nvSpPr>
      <dsp:spPr>
        <a:xfrm rot="16200000">
          <a:off x="2677049" y="1741159"/>
          <a:ext cx="1078598" cy="33442"/>
        </a:xfrm>
        <a:custGeom>
          <a:avLst/>
          <a:gdLst/>
          <a:ahLst/>
          <a:cxnLst/>
          <a:rect l="0" t="0" r="0" b="0"/>
          <a:pathLst>
            <a:path>
              <a:moveTo>
                <a:pt x="0" y="16721"/>
              </a:moveTo>
              <a:lnTo>
                <a:pt x="1078598" y="1672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3189383" y="1730915"/>
        <a:ext cx="53929" cy="53929"/>
      </dsp:txXfrm>
    </dsp:sp>
    <dsp:sp modelId="{EC77E0A4-EE31-45A9-99AA-AB9F0C4D3652}">
      <dsp:nvSpPr>
        <dsp:cNvPr id="0" name=""/>
        <dsp:cNvSpPr/>
      </dsp:nvSpPr>
      <dsp:spPr>
        <a:xfrm>
          <a:off x="2618773" y="23432"/>
          <a:ext cx="1195149" cy="11951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Safety Services (AJI-15)</a:t>
          </a:r>
          <a:endParaRPr lang="en-US" sz="800" b="1" kern="1200" dirty="0"/>
        </a:p>
      </dsp:txBody>
      <dsp:txXfrm>
        <a:off x="2793799" y="198458"/>
        <a:ext cx="845097" cy="845097"/>
      </dsp:txXfrm>
    </dsp:sp>
    <dsp:sp modelId="{D9E85B33-4E63-469B-9A13-83D96CDCBDEC}">
      <dsp:nvSpPr>
        <dsp:cNvPr id="0" name=""/>
        <dsp:cNvSpPr/>
      </dsp:nvSpPr>
      <dsp:spPr>
        <a:xfrm rot="18600000">
          <a:off x="3407817" y="2007137"/>
          <a:ext cx="1078598" cy="33442"/>
        </a:xfrm>
        <a:custGeom>
          <a:avLst/>
          <a:gdLst/>
          <a:ahLst/>
          <a:cxnLst/>
          <a:rect l="0" t="0" r="0" b="0"/>
          <a:pathLst>
            <a:path>
              <a:moveTo>
                <a:pt x="0" y="16721"/>
              </a:moveTo>
              <a:lnTo>
                <a:pt x="1078598" y="1672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3920152" y="1996893"/>
        <a:ext cx="53929" cy="53929"/>
      </dsp:txXfrm>
    </dsp:sp>
    <dsp:sp modelId="{5F3C38EA-6FC8-4052-AE28-6BC051955301}">
      <dsp:nvSpPr>
        <dsp:cNvPr id="0" name=""/>
        <dsp:cNvSpPr/>
      </dsp:nvSpPr>
      <dsp:spPr>
        <a:xfrm>
          <a:off x="4080310" y="555388"/>
          <a:ext cx="1195149" cy="11951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Partnership for Safety</a:t>
          </a:r>
          <a:endParaRPr lang="en-US" sz="800" b="1" kern="1200" dirty="0"/>
        </a:p>
      </dsp:txBody>
      <dsp:txXfrm>
        <a:off x="4255336" y="730414"/>
        <a:ext cx="845097" cy="845097"/>
      </dsp:txXfrm>
    </dsp:sp>
    <dsp:sp modelId="{FBC34A77-A7A8-4100-83F7-A87C93E78A22}">
      <dsp:nvSpPr>
        <dsp:cNvPr id="0" name=""/>
        <dsp:cNvSpPr/>
      </dsp:nvSpPr>
      <dsp:spPr>
        <a:xfrm rot="21000000">
          <a:off x="3796651" y="2680617"/>
          <a:ext cx="1078598" cy="33442"/>
        </a:xfrm>
        <a:custGeom>
          <a:avLst/>
          <a:gdLst/>
          <a:ahLst/>
          <a:cxnLst/>
          <a:rect l="0" t="0" r="0" b="0"/>
          <a:pathLst>
            <a:path>
              <a:moveTo>
                <a:pt x="0" y="16721"/>
              </a:moveTo>
              <a:lnTo>
                <a:pt x="1078598" y="1672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4308985" y="2670373"/>
        <a:ext cx="53929" cy="53929"/>
      </dsp:txXfrm>
    </dsp:sp>
    <dsp:sp modelId="{EBDEBD71-2CC8-44AE-BA5F-1DED0FE12B77}">
      <dsp:nvSpPr>
        <dsp:cNvPr id="0" name=""/>
        <dsp:cNvSpPr/>
      </dsp:nvSpPr>
      <dsp:spPr>
        <a:xfrm>
          <a:off x="4857978" y="1902347"/>
          <a:ext cx="1195149" cy="11951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Communicating for Safety</a:t>
          </a:r>
          <a:endParaRPr lang="en-US" sz="800" b="1" kern="1200" dirty="0"/>
        </a:p>
      </dsp:txBody>
      <dsp:txXfrm>
        <a:off x="5033004" y="2077373"/>
        <a:ext cx="845097" cy="845097"/>
      </dsp:txXfrm>
    </dsp:sp>
    <dsp:sp modelId="{683B1BB2-091B-4937-AFBF-F4F7B00DC8A0}">
      <dsp:nvSpPr>
        <dsp:cNvPr id="0" name=""/>
        <dsp:cNvSpPr/>
      </dsp:nvSpPr>
      <dsp:spPr>
        <a:xfrm rot="1800000">
          <a:off x="3661611" y="3446470"/>
          <a:ext cx="1078598" cy="33442"/>
        </a:xfrm>
        <a:custGeom>
          <a:avLst/>
          <a:gdLst/>
          <a:ahLst/>
          <a:cxnLst/>
          <a:rect l="0" t="0" r="0" b="0"/>
          <a:pathLst>
            <a:path>
              <a:moveTo>
                <a:pt x="0" y="16721"/>
              </a:moveTo>
              <a:lnTo>
                <a:pt x="1078598" y="1672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4173945" y="3436226"/>
        <a:ext cx="53929" cy="53929"/>
      </dsp:txXfrm>
    </dsp:sp>
    <dsp:sp modelId="{456F82AF-79F4-41A6-8681-7573B77723F4}">
      <dsp:nvSpPr>
        <dsp:cNvPr id="0" name=""/>
        <dsp:cNvSpPr/>
      </dsp:nvSpPr>
      <dsp:spPr>
        <a:xfrm>
          <a:off x="4587897" y="3434054"/>
          <a:ext cx="1195149" cy="11951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NATCA</a:t>
          </a:r>
          <a:endParaRPr lang="en-US" sz="800" b="1" kern="1200" dirty="0"/>
        </a:p>
      </dsp:txBody>
      <dsp:txXfrm>
        <a:off x="4762923" y="3609080"/>
        <a:ext cx="845097" cy="845097"/>
      </dsp:txXfrm>
    </dsp:sp>
    <dsp:sp modelId="{176C86C5-3A31-4F05-BBA2-5DB80B9D2DF5}">
      <dsp:nvSpPr>
        <dsp:cNvPr id="0" name=""/>
        <dsp:cNvSpPr/>
      </dsp:nvSpPr>
      <dsp:spPr>
        <a:xfrm rot="4200000">
          <a:off x="3065883" y="3946345"/>
          <a:ext cx="1078598" cy="33442"/>
        </a:xfrm>
        <a:custGeom>
          <a:avLst/>
          <a:gdLst/>
          <a:ahLst/>
          <a:cxnLst/>
          <a:rect l="0" t="0" r="0" b="0"/>
          <a:pathLst>
            <a:path>
              <a:moveTo>
                <a:pt x="0" y="16721"/>
              </a:moveTo>
              <a:lnTo>
                <a:pt x="1078598" y="1672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3578217" y="3936102"/>
        <a:ext cx="53929" cy="53929"/>
      </dsp:txXfrm>
    </dsp:sp>
    <dsp:sp modelId="{B699C28E-9B46-4B88-98EE-A2FA2785D2CA}">
      <dsp:nvSpPr>
        <dsp:cNvPr id="0" name=""/>
        <dsp:cNvSpPr/>
      </dsp:nvSpPr>
      <dsp:spPr>
        <a:xfrm>
          <a:off x="3396441" y="4433804"/>
          <a:ext cx="1195149" cy="11951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SUPCOM</a:t>
          </a:r>
          <a:endParaRPr lang="en-US" sz="800" b="1" kern="1200" dirty="0"/>
        </a:p>
      </dsp:txBody>
      <dsp:txXfrm>
        <a:off x="3571467" y="4608830"/>
        <a:ext cx="845097" cy="845097"/>
      </dsp:txXfrm>
    </dsp:sp>
    <dsp:sp modelId="{125F1C3E-8A49-4F41-83F5-45C5A05D5CA9}">
      <dsp:nvSpPr>
        <dsp:cNvPr id="0" name=""/>
        <dsp:cNvSpPr/>
      </dsp:nvSpPr>
      <dsp:spPr>
        <a:xfrm rot="6600000">
          <a:off x="2288215" y="3946345"/>
          <a:ext cx="1078598" cy="33442"/>
        </a:xfrm>
        <a:custGeom>
          <a:avLst/>
          <a:gdLst/>
          <a:ahLst/>
          <a:cxnLst/>
          <a:rect l="0" t="0" r="0" b="0"/>
          <a:pathLst>
            <a:path>
              <a:moveTo>
                <a:pt x="0" y="16721"/>
              </a:moveTo>
              <a:lnTo>
                <a:pt x="1078598" y="1672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 rot="10800000">
        <a:off x="2800549" y="3936102"/>
        <a:ext cx="53929" cy="53929"/>
      </dsp:txXfrm>
    </dsp:sp>
    <dsp:sp modelId="{8201FB06-3036-41D5-B86D-CFA0F1579326}">
      <dsp:nvSpPr>
        <dsp:cNvPr id="0" name=""/>
        <dsp:cNvSpPr/>
      </dsp:nvSpPr>
      <dsp:spPr>
        <a:xfrm>
          <a:off x="1841106" y="4433804"/>
          <a:ext cx="1195149" cy="11951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ATSAP / TSAP</a:t>
          </a:r>
          <a:endParaRPr lang="en-US" sz="800" b="1" kern="1200" dirty="0"/>
        </a:p>
      </dsp:txBody>
      <dsp:txXfrm>
        <a:off x="2016132" y="4608830"/>
        <a:ext cx="845097" cy="845097"/>
      </dsp:txXfrm>
    </dsp:sp>
    <dsp:sp modelId="{97A33104-5F1E-408B-9A9F-2A42D15CD913}">
      <dsp:nvSpPr>
        <dsp:cNvPr id="0" name=""/>
        <dsp:cNvSpPr/>
      </dsp:nvSpPr>
      <dsp:spPr>
        <a:xfrm rot="9000000">
          <a:off x="1692487" y="3446470"/>
          <a:ext cx="1078598" cy="33442"/>
        </a:xfrm>
        <a:custGeom>
          <a:avLst/>
          <a:gdLst/>
          <a:ahLst/>
          <a:cxnLst/>
          <a:rect l="0" t="0" r="0" b="0"/>
          <a:pathLst>
            <a:path>
              <a:moveTo>
                <a:pt x="0" y="16721"/>
              </a:moveTo>
              <a:lnTo>
                <a:pt x="1078598" y="1672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 rot="10800000">
        <a:off x="2204821" y="3436226"/>
        <a:ext cx="53929" cy="53929"/>
      </dsp:txXfrm>
    </dsp:sp>
    <dsp:sp modelId="{D4EB812A-6C2E-4C8D-B212-A1EC6A68B695}">
      <dsp:nvSpPr>
        <dsp:cNvPr id="0" name=""/>
        <dsp:cNvSpPr/>
      </dsp:nvSpPr>
      <dsp:spPr>
        <a:xfrm>
          <a:off x="649650" y="3434054"/>
          <a:ext cx="1195149" cy="11951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Chief Scientist Human Factors (AVS)</a:t>
          </a:r>
          <a:endParaRPr lang="en-US" sz="800" b="1" kern="1200" dirty="0"/>
        </a:p>
      </dsp:txBody>
      <dsp:txXfrm>
        <a:off x="824676" y="3609080"/>
        <a:ext cx="845097" cy="845097"/>
      </dsp:txXfrm>
    </dsp:sp>
    <dsp:sp modelId="{1F651F9A-1E80-4529-B0B5-F785AD73A8A8}">
      <dsp:nvSpPr>
        <dsp:cNvPr id="0" name=""/>
        <dsp:cNvSpPr/>
      </dsp:nvSpPr>
      <dsp:spPr>
        <a:xfrm rot="11400000">
          <a:off x="1557446" y="2680617"/>
          <a:ext cx="1078598" cy="33442"/>
        </a:xfrm>
        <a:custGeom>
          <a:avLst/>
          <a:gdLst/>
          <a:ahLst/>
          <a:cxnLst/>
          <a:rect l="0" t="0" r="0" b="0"/>
          <a:pathLst>
            <a:path>
              <a:moveTo>
                <a:pt x="0" y="16721"/>
              </a:moveTo>
              <a:lnTo>
                <a:pt x="1078598" y="1672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 rot="10800000">
        <a:off x="2069781" y="2670373"/>
        <a:ext cx="53929" cy="53929"/>
      </dsp:txXfrm>
    </dsp:sp>
    <dsp:sp modelId="{3F6041DA-FE56-4DC2-BA76-D71CB612539D}">
      <dsp:nvSpPr>
        <dsp:cNvPr id="0" name=""/>
        <dsp:cNvSpPr/>
      </dsp:nvSpPr>
      <dsp:spPr>
        <a:xfrm>
          <a:off x="379569" y="1902347"/>
          <a:ext cx="1195149" cy="11951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Human Factors Division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(ANG-C1)</a:t>
          </a:r>
          <a:endParaRPr lang="en-US" sz="800" b="1" kern="1200" dirty="0"/>
        </a:p>
      </dsp:txBody>
      <dsp:txXfrm>
        <a:off x="554595" y="2077373"/>
        <a:ext cx="845097" cy="845097"/>
      </dsp:txXfrm>
    </dsp:sp>
    <dsp:sp modelId="{981E4420-F34D-4AFE-A406-CE6B4CD69E05}">
      <dsp:nvSpPr>
        <dsp:cNvPr id="0" name=""/>
        <dsp:cNvSpPr/>
      </dsp:nvSpPr>
      <dsp:spPr>
        <a:xfrm rot="13800000">
          <a:off x="1946280" y="2007137"/>
          <a:ext cx="1078598" cy="33442"/>
        </a:xfrm>
        <a:custGeom>
          <a:avLst/>
          <a:gdLst/>
          <a:ahLst/>
          <a:cxnLst/>
          <a:rect l="0" t="0" r="0" b="0"/>
          <a:pathLst>
            <a:path>
              <a:moveTo>
                <a:pt x="0" y="16721"/>
              </a:moveTo>
              <a:lnTo>
                <a:pt x="1078598" y="1672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 rot="10800000">
        <a:off x="2458615" y="1996893"/>
        <a:ext cx="53929" cy="53929"/>
      </dsp:txXfrm>
    </dsp:sp>
    <dsp:sp modelId="{AD221015-10A9-4C3A-AE59-B89B24580D41}">
      <dsp:nvSpPr>
        <dsp:cNvPr id="0" name=""/>
        <dsp:cNvSpPr/>
      </dsp:nvSpPr>
      <dsp:spPr>
        <a:xfrm>
          <a:off x="1157236" y="555388"/>
          <a:ext cx="1195149" cy="11951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QA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(AJI – 12)</a:t>
          </a:r>
          <a:endParaRPr lang="en-US" sz="800" b="1" kern="1200" dirty="0"/>
        </a:p>
      </dsp:txBody>
      <dsp:txXfrm>
        <a:off x="1332262" y="730414"/>
        <a:ext cx="845097" cy="845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09" tIns="45505" rIns="91009" bIns="45505" numCol="1" anchor="t" anchorCtr="0" compatLnSpc="1">
            <a:prstTxWarp prst="textNoShape">
              <a:avLst/>
            </a:prstTxWarp>
          </a:bodyPr>
          <a:lstStyle>
            <a:lvl1pPr defTabSz="911112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09" tIns="45505" rIns="91009" bIns="45505" numCol="1" anchor="t" anchorCtr="0" compatLnSpc="1">
            <a:prstTxWarp prst="textNoShape">
              <a:avLst/>
            </a:prstTxWarp>
          </a:bodyPr>
          <a:lstStyle>
            <a:lvl1pPr algn="r" defTabSz="911112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2971800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09" tIns="45505" rIns="91009" bIns="45505" numCol="1" anchor="b" anchorCtr="0" compatLnSpc="1">
            <a:prstTxWarp prst="textNoShape">
              <a:avLst/>
            </a:prstTxWarp>
          </a:bodyPr>
          <a:lstStyle>
            <a:lvl1pPr defTabSz="911112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4"/>
            <a:ext cx="2971800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09" tIns="45505" rIns="91009" bIns="45505" numCol="1" anchor="b" anchorCtr="0" compatLnSpc="1">
            <a:prstTxWarp prst="textNoShape">
              <a:avLst/>
            </a:prstTxWarp>
          </a:bodyPr>
          <a:lstStyle>
            <a:lvl1pPr algn="r" defTabSz="911112" eaLnBrk="1" hangingPunct="1">
              <a:defRPr sz="1200">
                <a:latin typeface="Times New Roman" pitchFamily="18" charset="0"/>
              </a:defRPr>
            </a:lvl1pPr>
          </a:lstStyle>
          <a:p>
            <a:fld id="{874624B2-5176-408E-9A0E-9395F9E820A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86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09" tIns="45505" rIns="91009" bIns="45505" numCol="1" anchor="t" anchorCtr="0" compatLnSpc="1">
            <a:prstTxWarp prst="textNoShape">
              <a:avLst/>
            </a:prstTxWarp>
          </a:bodyPr>
          <a:lstStyle>
            <a:lvl1pPr defTabSz="911112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09" tIns="45505" rIns="91009" bIns="45505" numCol="1" anchor="t" anchorCtr="0" compatLnSpc="1">
            <a:prstTxWarp prst="textNoShape">
              <a:avLst/>
            </a:prstTxWarp>
          </a:bodyPr>
          <a:lstStyle>
            <a:lvl1pPr algn="r" defTabSz="911112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6"/>
            <a:ext cx="5029200" cy="418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09" tIns="45505" rIns="91009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2971800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09" tIns="45505" rIns="91009" bIns="45505" numCol="1" anchor="b" anchorCtr="0" compatLnSpc="1">
            <a:prstTxWarp prst="textNoShape">
              <a:avLst/>
            </a:prstTxWarp>
          </a:bodyPr>
          <a:lstStyle>
            <a:lvl1pPr defTabSz="911112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4"/>
            <a:ext cx="2971800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09" tIns="45505" rIns="91009" bIns="45505" numCol="1" anchor="b" anchorCtr="0" compatLnSpc="1">
            <a:prstTxWarp prst="textNoShape">
              <a:avLst/>
            </a:prstTxWarp>
          </a:bodyPr>
          <a:lstStyle>
            <a:lvl1pPr algn="r" defTabSz="911112" eaLnBrk="1" hangingPunct="1">
              <a:defRPr sz="1200">
                <a:latin typeface="Times New Roman" pitchFamily="18" charset="0"/>
              </a:defRPr>
            </a:lvl1pPr>
          </a:lstStyle>
          <a:p>
            <a:fld id="{58AF4DE3-B5DC-4613-9159-08EA60B244D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81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12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58" indent="-285715" defTabSz="911112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58" indent="-228572" defTabSz="911112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001" indent="-228572" defTabSz="911112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145" indent="-228572" defTabSz="911112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288" indent="-228572" defTabSz="9111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431" indent="-228572" defTabSz="9111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574" indent="-228572" defTabSz="9111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717" indent="-228572" defTabSz="9111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ECEEA41-10FE-4476-BD76-3A09DE8B1AF8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2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F4DE3-B5DC-4613-9159-08EA60B244D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30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6E98F9-DD00-4619-A95B-BF42869A97AC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451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F4DE3-B5DC-4613-9159-08EA60B244D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36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 descr="sunrise_plane_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3563937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6009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75B5F-95AA-4118-BB6D-43E849AC161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326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F062F1-7CCF-497A-ACD3-BA5D98E8AFB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81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447B1-C657-4BC4-BE14-8578EB44519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5285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 descr="sunrise_plane_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3563937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78695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194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7A91B-95FE-471D-A884-06D5881A3A2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588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75F9D-FDC5-4589-A983-FFFE0FC1B8D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2533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C0360E-9BE9-48E5-A28D-9032BFD2970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8545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E530D2-6035-42DD-9EED-3DB84A3E79C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375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48016-F4A7-411B-AF1A-6817F7F3FE7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725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E04B71-B8F1-49CE-891E-943B6C4C260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0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5BFC8-0E1B-4D85-9329-A4455DE26CC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153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97AD76-2E5F-498D-817F-6CDB6A99AB3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38909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56A59-9ED4-4509-BE4F-B5273843AB5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990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6B4C-37AF-426B-901F-FAFF6E480D7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65237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 descr="sunrise_plane_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3563937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en-US" sz="1800" b="1" dirty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sz="18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36594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46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A65BA-EA1B-48E2-B839-F7E66172E0E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4989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DF8930-1470-48B3-9BCF-D60F9F29EA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455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B2D2A-FE89-4137-B40B-D4BF1C80790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3358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292B09-8022-4BDE-A495-829A3673F4C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0876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3E1EE-AD1D-4D65-9094-B18297A7C5C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34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5708650" y="6124575"/>
            <a:ext cx="2047875" cy="661988"/>
            <a:chOff x="3596" y="3858"/>
            <a:chExt cx="1291" cy="417"/>
          </a:xfrm>
        </p:grpSpPr>
        <p:pic>
          <p:nvPicPr>
            <p:cNvPr id="6" name="Picture 10" descr="NEW FAA LOGO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1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4" cy="2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76225" y="6207125"/>
            <a:ext cx="2641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“Project Name” PMR</a:t>
            </a:r>
          </a:p>
          <a:p>
            <a:pPr eaLnBrk="1" hangingPunct="1"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September 2010</a:t>
            </a: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A5BA99B5-0265-4EAF-AFC2-A085EEBD7C33}" type="slidenum">
              <a:rPr lang="en-US" sz="1200" b="1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178550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E87B0EEE-6362-41EC-B620-F8590FAB9147}" type="slidenum">
              <a:rPr lang="en-US" sz="1200" b="1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1" cy="417"/>
          </a:xfrm>
        </p:grpSpPr>
        <p:pic>
          <p:nvPicPr>
            <p:cNvPr id="13" name="Picture 10" descr="NEW FAA LOGO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11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4" cy="2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46359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342AE-9193-4C76-87A6-C302982A606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7976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51EC5-A153-4E0F-B48F-525F5078BF3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56249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EDB80-6640-4452-8712-3E880E5E89A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8407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0F728-36DD-4FC6-8311-E0AEFA87022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747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FD8B82ED-E8D7-4F5E-8B9E-24FF8A661EAC}" type="slidenum">
              <a:rPr lang="en-US" sz="1200" b="1">
                <a:solidFill>
                  <a:srgbClr val="1D2F68"/>
                </a:solidFill>
              </a:rPr>
              <a:pPr algn="r" eaLnBrk="1" hangingPunct="1"/>
              <a:t>‹#›</a:t>
            </a:fld>
            <a:endParaRPr lang="en-US" sz="1200" b="1" dirty="0">
              <a:solidFill>
                <a:srgbClr val="1D2F68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1057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877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 descr="sunrise_plane_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3563937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3543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85000"/>
                </a:lnSpc>
              </a:pPr>
              <a:r>
                <a:rPr lang="en-US" sz="1800" b="1" dirty="0">
                  <a:solidFill>
                    <a:srgbClr val="FFFFFF"/>
                  </a:solidFill>
                  <a:latin typeface="Arial" charset="0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sz="1800" b="1" dirty="0">
                  <a:solidFill>
                    <a:srgbClr val="FFFFFF"/>
                  </a:solidFill>
                  <a:latin typeface="Arial" charset="0"/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74641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7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C359-3850-4CD6-91B6-C45A53DE5F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877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65787-BF01-4F19-95A0-C3D3C34AAFA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6055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2653F-48BD-4698-9205-ACCAB424C21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30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441325" y="6276975"/>
            <a:ext cx="374015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200" dirty="0" smtClean="0">
              <a:solidFill>
                <a:srgbClr val="C0C0C0"/>
              </a:solidFill>
            </a:endParaRPr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Weather Forecast Improvements – AJP-68</a:t>
            </a:r>
          </a:p>
        </p:txBody>
      </p:sp>
    </p:spTree>
    <p:extLst>
      <p:ext uri="{BB962C8B-B14F-4D97-AF65-F5344CB8AC3E}">
        <p14:creationId xmlns:p14="http://schemas.microsoft.com/office/powerpoint/2010/main" val="11159553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CD0AB-7287-47D0-ABB1-A9B9D43616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673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1EBEC-90D7-4FAE-8BBE-166FF7C6D5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8244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4F61F-3630-4ADE-A169-1F52E009B9D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0870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E0211-DA60-4738-B052-1BF5FF91302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1250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C3E1D-DA1E-4ABA-9666-DAAC6B99B62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4801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F34C6-3565-4A23-8870-90510BD22B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5290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 descr="sunrise_plane_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3563937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64358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5099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2BBDC-4FA5-4EF3-89EF-8ADAAA68140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107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2B134-15C1-41C7-B966-CF43D0EE3E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7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000">
                <a:solidFill>
                  <a:srgbClr val="000000"/>
                </a:solidFill>
              </a:defRPr>
            </a:lvl1pPr>
          </a:lstStyle>
          <a:p>
            <a:fld id="{F1B980E6-E012-424B-9BC5-DDC806CFED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296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20423-6BFC-4B9C-96AD-91FE73A0F8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4444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27C498-FCF3-4F15-A576-ADE4F69A59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1764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59CAE-5215-4945-987E-1696D900B50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7402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E2179-032A-43F1-83C1-C349FB7441D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65819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68BA5-503D-4F71-8474-1B7AFB01573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0993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75B5F-95AA-4118-BB6D-43E849AC161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962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5BFC8-0E1B-4D85-9329-A4455DE26CC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5663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r="31892"/>
          <a:stretch>
            <a:fillRect/>
          </a:stretch>
        </p:blipFill>
        <p:spPr bwMode="auto">
          <a:xfrm>
            <a:off x="5578475" y="-1588"/>
            <a:ext cx="35655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600" dirty="0" smtClean="0">
                <a:solidFill>
                  <a:srgbClr val="1D2F68"/>
                </a:solidFill>
                <a:cs typeface="Arial" charset="0"/>
              </a:rPr>
              <a:t>Presented to:</a:t>
            </a:r>
          </a:p>
          <a:p>
            <a:pPr eaLnBrk="1" hangingPunct="1">
              <a:buFontTx/>
              <a:buNone/>
              <a:defRPr/>
            </a:pPr>
            <a:r>
              <a:rPr lang="en-US" sz="1600" dirty="0" smtClean="0">
                <a:solidFill>
                  <a:srgbClr val="1D2F68"/>
                </a:solidFill>
                <a:cs typeface="Arial" charset="0"/>
              </a:rPr>
              <a:t>By:</a:t>
            </a:r>
          </a:p>
          <a:p>
            <a:pPr eaLnBrk="1" hangingPunct="1">
              <a:buFontTx/>
              <a:buNone/>
              <a:defRPr/>
            </a:pPr>
            <a:r>
              <a:rPr lang="en-US" sz="1600" dirty="0" smtClean="0">
                <a:solidFill>
                  <a:srgbClr val="1D2F68"/>
                </a:solidFill>
                <a:cs typeface="Arial" charset="0"/>
              </a:rPr>
              <a:t>Date:</a:t>
            </a:r>
          </a:p>
        </p:txBody>
      </p:sp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7"/>
            <a:chOff x="3700" y="171"/>
            <a:chExt cx="1824" cy="573"/>
          </a:xfrm>
        </p:grpSpPr>
        <p:pic>
          <p:nvPicPr>
            <p:cNvPr id="7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dirty="0" smtClean="0">
                  <a:solidFill>
                    <a:srgbClr val="FFFFFF"/>
                  </a:solidFill>
                  <a:cs typeface="Arial" charset="0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dirty="0" smtClean="0">
                  <a:solidFill>
                    <a:srgbClr val="FFFFFF"/>
                  </a:solidFill>
                  <a:cs typeface="Arial" charset="0"/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36301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2600" y="6248400"/>
            <a:ext cx="1673225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71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57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54148DC-A0D9-47F1-A7CA-419A33C4767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075174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075D6-09A0-4163-A6DB-0774E485CE9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2576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000">
                <a:solidFill>
                  <a:srgbClr val="000000"/>
                </a:solidFill>
              </a:defRPr>
            </a:lvl1pPr>
          </a:lstStyle>
          <a:p>
            <a:fld id="{8138709E-1B53-470F-802A-1E3BD2AE9E1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4470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32D23-17C9-475E-B48F-F8F574CBE1E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458613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7BB85-CAEB-4DE5-9AB0-1256D0E79CD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827706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43DB70-7535-4A72-B4DA-BD4F5B7CE3B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679156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 descr="sunrise_plane_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3563937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3800054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0568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2BBDC-4FA5-4EF3-89EF-8ADAAA68140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0656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2B134-15C1-41C7-B966-CF43D0EE3E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2324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20423-6BFC-4B9C-96AD-91FE73A0F8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6738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27C498-FCF3-4F15-A576-ADE4F69A59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1213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59CAE-5215-4945-987E-1696D900B50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99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2225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2225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000">
                <a:solidFill>
                  <a:srgbClr val="000000"/>
                </a:solidFill>
              </a:defRPr>
            </a:lvl1pPr>
          </a:lstStyle>
          <a:p>
            <a:fld id="{A80BDDE8-DDE4-4D7E-8526-5107F89C667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75146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E2179-032A-43F1-83C1-C349FB7441D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6978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68BA5-503D-4F71-8474-1B7AFB01573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5015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75B5F-95AA-4118-BB6D-43E849AC161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7842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5BFC8-0E1B-4D85-9329-A4455DE26CC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4413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 descr="sunrise_plane_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3563937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229629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916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2BBDC-4FA5-4EF3-89EF-8ADAAA68140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2851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2B134-15C1-41C7-B966-CF43D0EE3E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5993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20423-6BFC-4B9C-96AD-91FE73A0F8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633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27C498-FCF3-4F15-A576-ADE4F69A59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68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000">
                <a:solidFill>
                  <a:srgbClr val="000000"/>
                </a:solidFill>
              </a:defRPr>
            </a:lvl1pPr>
          </a:lstStyle>
          <a:p>
            <a:fld id="{3254FDE6-67C3-45E5-A533-D4AC44FC600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06566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59CAE-5215-4945-987E-1696D900B50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3809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E2179-032A-43F1-83C1-C349FB7441D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4003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68BA5-503D-4F71-8474-1B7AFB01573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2030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75B5F-95AA-4118-BB6D-43E849AC161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8870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5BFC8-0E1B-4D85-9329-A4455DE26CC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9821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70CCDCF8-BACF-4146-93A5-A36C3AB7C69E}" type="slidenum">
              <a:rPr lang="en-US" sz="1200" b="1">
                <a:solidFill>
                  <a:srgbClr val="1D2F68"/>
                </a:solidFill>
              </a:rPr>
              <a:pPr algn="r" eaLnBrk="1" hangingPunct="1"/>
              <a:t>‹#›</a:t>
            </a:fld>
            <a:endParaRPr lang="en-US" sz="1200" b="1" dirty="0">
              <a:solidFill>
                <a:srgbClr val="1D2F68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1057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58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 descr="sunrise_plane_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3563937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316877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7524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2BBDC-4FA5-4EF3-89EF-8ADAAA68140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7395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2B134-15C1-41C7-B966-CF43D0EE3E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56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000">
                <a:solidFill>
                  <a:srgbClr val="000000"/>
                </a:solidFill>
              </a:defRPr>
            </a:lvl1pPr>
          </a:lstStyle>
          <a:p>
            <a:fld id="{7277EEBF-2336-48A4-92FC-B1083F5C116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9046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20423-6BFC-4B9C-96AD-91FE73A0F8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3379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27C498-FCF3-4F15-A576-ADE4F69A59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3602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59CAE-5215-4945-987E-1696D900B50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6850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E2179-032A-43F1-83C1-C349FB7441D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4548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68BA5-503D-4F71-8474-1B7AFB01573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9668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75B5F-95AA-4118-BB6D-43E849AC161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6306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5BFC8-0E1B-4D85-9329-A4455DE26CC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5224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70CCDCF8-BACF-4146-93A5-A36C3AB7C69E}" type="slidenum">
              <a:rPr lang="en-US" sz="1200" b="1">
                <a:solidFill>
                  <a:srgbClr val="1D2F68"/>
                </a:solidFill>
              </a:rPr>
              <a:pPr algn="r" eaLnBrk="1" hangingPunct="1"/>
              <a:t>‹#›</a:t>
            </a:fld>
            <a:endParaRPr lang="en-US" sz="1200" b="1" dirty="0">
              <a:solidFill>
                <a:srgbClr val="1D2F68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1057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49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 descr="sunrise_plane_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3563937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446217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89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000">
                <a:solidFill>
                  <a:srgbClr val="000000"/>
                </a:solidFill>
              </a:defRPr>
            </a:lvl1pPr>
          </a:lstStyle>
          <a:p>
            <a:fld id="{CDA5B11B-54A1-47C3-B75E-24F2DEE6F6F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7909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2BBDC-4FA5-4EF3-89EF-8ADAAA68140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9935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2B134-15C1-41C7-B966-CF43D0EE3E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4699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20423-6BFC-4B9C-96AD-91FE73A0F8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5217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27C498-FCF3-4F15-A576-ADE4F69A59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9652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59CAE-5215-4945-987E-1696D900B50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6679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E2179-032A-43F1-83C1-C349FB7441D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3213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68BA5-503D-4F71-8474-1B7AFB01573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4681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75B5F-95AA-4118-BB6D-43E849AC161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2235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5BFC8-0E1B-4D85-9329-A4455DE26CC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5216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 descr="sunrise_plane_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3563937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3543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85000"/>
                </a:lnSpc>
              </a:pPr>
              <a:r>
                <a:rPr lang="en-US" sz="1800" b="1" dirty="0">
                  <a:solidFill>
                    <a:srgbClr val="FFFFFF"/>
                  </a:solidFill>
                  <a:latin typeface="Arial" charset="0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sz="1800" b="1" dirty="0">
                  <a:solidFill>
                    <a:srgbClr val="FFFFFF"/>
                  </a:solidFill>
                  <a:latin typeface="Arial" charset="0"/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102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50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000">
                <a:solidFill>
                  <a:srgbClr val="000000"/>
                </a:solidFill>
              </a:defRPr>
            </a:lvl1pPr>
          </a:lstStyle>
          <a:p>
            <a:fld id="{36F0C4DC-33E5-4D3A-9DC0-475A4B2D584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0466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60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C359-3850-4CD6-91B6-C45A53DE5F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0166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65787-BF01-4F19-95A0-C3D3C34AAFA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9249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2653F-48BD-4698-9205-ACCAB424C21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08424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CD0AB-7287-47D0-ABB1-A9B9D43616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4805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1EBEC-90D7-4FAE-8BBE-166FF7C6D5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688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4F61F-3630-4ADE-A169-1F52E009B9D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8962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E0211-DA60-4738-B052-1BF5FF91302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9899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C3E1D-DA1E-4ABA-9666-DAAC6B99B62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4640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F34C6-3565-4A23-8870-90510BD22B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22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000">
                <a:solidFill>
                  <a:srgbClr val="000000"/>
                </a:solidFill>
              </a:defRPr>
            </a:lvl1pPr>
          </a:lstStyle>
          <a:p>
            <a:fld id="{B1EAB569-C91C-489F-B7B2-5A4DB27946E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521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299075"/>
            <a:ext cx="7772400" cy="8985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2895600"/>
            <a:ext cx="4343400" cy="1447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2DFEA22-1C76-4FDA-8703-DAA64044F47B}" type="datetimeFigureOut">
              <a:rPr lang="en-AU" smtClean="0">
                <a:solidFill>
                  <a:srgbClr val="000000"/>
                </a:solidFill>
              </a:rPr>
              <a:pPr/>
              <a:t>26/02/2015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B41FB2-5DA9-4974-9A67-1CCF956E3F73}" type="slidenum">
              <a:rPr lang="en-AU" smtClean="0">
                <a:solidFill>
                  <a:srgbClr val="000000"/>
                </a:solidFill>
              </a:rPr>
              <a:pPr/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9344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FEA22-1C76-4FDA-8703-DAA64044F47B}" type="datetimeFigureOut">
              <a:rPr lang="en-AU" smtClean="0">
                <a:solidFill>
                  <a:srgbClr val="000000"/>
                </a:solidFill>
              </a:rPr>
              <a:pPr/>
              <a:t>26/02/2015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41FB2-5DA9-4974-9A67-1CCF956E3F73}" type="slidenum">
              <a:rPr lang="en-AU" smtClean="0">
                <a:solidFill>
                  <a:srgbClr val="000000"/>
                </a:solidFill>
              </a:rPr>
              <a:pPr/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3193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FEA22-1C76-4FDA-8703-DAA64044F47B}" type="datetimeFigureOut">
              <a:rPr lang="en-AU" smtClean="0">
                <a:solidFill>
                  <a:srgbClr val="000000"/>
                </a:solidFill>
              </a:rPr>
              <a:pPr/>
              <a:t>26/02/2015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41FB2-5DA9-4974-9A67-1CCF956E3F73}" type="slidenum">
              <a:rPr lang="en-AU" smtClean="0">
                <a:solidFill>
                  <a:srgbClr val="000000"/>
                </a:solidFill>
              </a:rPr>
              <a:pPr/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92510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800" y="1778000"/>
            <a:ext cx="4152900" cy="439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3100" y="1778000"/>
            <a:ext cx="4152900" cy="439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FEA22-1C76-4FDA-8703-DAA64044F47B}" type="datetimeFigureOut">
              <a:rPr lang="en-AU" smtClean="0">
                <a:solidFill>
                  <a:srgbClr val="000000"/>
                </a:solidFill>
              </a:rPr>
              <a:pPr/>
              <a:t>26/02/2015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41FB2-5DA9-4974-9A67-1CCF956E3F73}" type="slidenum">
              <a:rPr lang="en-AU" smtClean="0">
                <a:solidFill>
                  <a:srgbClr val="000000"/>
                </a:solidFill>
              </a:rPr>
              <a:pPr/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8149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FEA22-1C76-4FDA-8703-DAA64044F47B}" type="datetimeFigureOut">
              <a:rPr lang="en-AU" smtClean="0">
                <a:solidFill>
                  <a:srgbClr val="000000"/>
                </a:solidFill>
              </a:rPr>
              <a:pPr/>
              <a:t>26/02/2015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41FB2-5DA9-4974-9A67-1CCF956E3F73}" type="slidenum">
              <a:rPr lang="en-AU" smtClean="0">
                <a:solidFill>
                  <a:srgbClr val="000000"/>
                </a:solidFill>
              </a:rPr>
              <a:pPr/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7957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FEA22-1C76-4FDA-8703-DAA64044F47B}" type="datetimeFigureOut">
              <a:rPr lang="en-AU" smtClean="0">
                <a:solidFill>
                  <a:srgbClr val="000000"/>
                </a:solidFill>
              </a:rPr>
              <a:pPr/>
              <a:t>26/02/2015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41FB2-5DA9-4974-9A67-1CCF956E3F73}" type="slidenum">
              <a:rPr lang="en-AU" smtClean="0">
                <a:solidFill>
                  <a:srgbClr val="000000"/>
                </a:solidFill>
              </a:rPr>
              <a:pPr/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452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FEA22-1C76-4FDA-8703-DAA64044F47B}" type="datetimeFigureOut">
              <a:rPr lang="en-AU" smtClean="0">
                <a:solidFill>
                  <a:srgbClr val="000000"/>
                </a:solidFill>
              </a:rPr>
              <a:pPr/>
              <a:t>26/02/2015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41FB2-5DA9-4974-9A67-1CCF956E3F73}" type="slidenum">
              <a:rPr lang="en-AU" smtClean="0">
                <a:solidFill>
                  <a:srgbClr val="000000"/>
                </a:solidFill>
              </a:rPr>
              <a:pPr/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9165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FEA22-1C76-4FDA-8703-DAA64044F47B}" type="datetimeFigureOut">
              <a:rPr lang="en-AU" smtClean="0">
                <a:solidFill>
                  <a:srgbClr val="000000"/>
                </a:solidFill>
              </a:rPr>
              <a:pPr/>
              <a:t>26/02/2015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41FB2-5DA9-4974-9A67-1CCF956E3F73}" type="slidenum">
              <a:rPr lang="en-AU" smtClean="0">
                <a:solidFill>
                  <a:srgbClr val="000000"/>
                </a:solidFill>
              </a:rPr>
              <a:pPr/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0942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FEA22-1C76-4FDA-8703-DAA64044F47B}" type="datetimeFigureOut">
              <a:rPr lang="en-AU" smtClean="0">
                <a:solidFill>
                  <a:srgbClr val="000000"/>
                </a:solidFill>
              </a:rPr>
              <a:pPr/>
              <a:t>26/02/2015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41FB2-5DA9-4974-9A67-1CCF956E3F73}" type="slidenum">
              <a:rPr lang="en-AU" smtClean="0">
                <a:solidFill>
                  <a:srgbClr val="000000"/>
                </a:solidFill>
              </a:rPr>
              <a:pPr/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06388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FEA22-1C76-4FDA-8703-DAA64044F47B}" type="datetimeFigureOut">
              <a:rPr lang="en-AU" smtClean="0">
                <a:solidFill>
                  <a:srgbClr val="000000"/>
                </a:solidFill>
              </a:rPr>
              <a:pPr/>
              <a:t>26/02/2015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41FB2-5DA9-4974-9A67-1CCF956E3F73}" type="slidenum">
              <a:rPr lang="en-AU" smtClean="0">
                <a:solidFill>
                  <a:srgbClr val="000000"/>
                </a:solidFill>
              </a:rPr>
              <a:pPr/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84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000">
                <a:solidFill>
                  <a:srgbClr val="000000"/>
                </a:solidFill>
              </a:defRPr>
            </a:lvl1pPr>
          </a:lstStyle>
          <a:p>
            <a:fld id="{50441D49-B695-41B4-BDD5-9AACB7236A7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9206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5575" y="104775"/>
            <a:ext cx="2130425" cy="6067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" y="104775"/>
            <a:ext cx="6238875" cy="6067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FEA22-1C76-4FDA-8703-DAA64044F47B}" type="datetimeFigureOut">
              <a:rPr lang="en-AU" smtClean="0">
                <a:solidFill>
                  <a:srgbClr val="000000"/>
                </a:solidFill>
              </a:rPr>
              <a:pPr/>
              <a:t>26/02/2015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41FB2-5DA9-4974-9A67-1CCF956E3F73}" type="slidenum">
              <a:rPr lang="en-AU" smtClean="0">
                <a:solidFill>
                  <a:srgbClr val="000000"/>
                </a:solidFill>
              </a:rPr>
              <a:pPr/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41940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 descr="sunrise_plane_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3563937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44031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4498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2BBDC-4FA5-4EF3-89EF-8ADAAA68140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0036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2B134-15C1-41C7-B966-CF43D0EE3E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5994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20423-6BFC-4B9C-96AD-91FE73A0F8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1628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27C498-FCF3-4F15-A576-ADE4F69A59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1476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59CAE-5215-4945-987E-1696D900B50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5882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E2179-032A-43F1-83C1-C349FB7441D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3188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68BA5-503D-4F71-8474-1B7AFB01573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16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688" y="344488"/>
            <a:ext cx="2028825" cy="3389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5935663" cy="3389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000">
                <a:solidFill>
                  <a:srgbClr val="000000"/>
                </a:solidFill>
              </a:defRPr>
            </a:lvl1pPr>
          </a:lstStyle>
          <a:p>
            <a:fld id="{36E77F25-0768-4D28-B32B-91A0ECABBAD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78530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75B5F-95AA-4118-BB6D-43E849AC161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84998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5BFC8-0E1B-4D85-9329-A4455DE26CC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472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 descr="sunrise_plane_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3563937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45080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6313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21D4D-080B-4028-A681-384D9BC627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97876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CC3C8-171C-43BD-934B-9408255780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09119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807B8-5408-45F2-B44D-495E4A81A6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21571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42D8E-7874-4954-8274-9DD550C81F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75662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453C1-B37E-44A5-92CF-27662353B4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63453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F7FE4-CFEC-4F4E-90D3-668CBFE7B7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229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57435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508125"/>
            <a:ext cx="3948113" cy="2225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2225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000">
                <a:solidFill>
                  <a:srgbClr val="000000"/>
                </a:solidFill>
              </a:defRPr>
            </a:lvl1pPr>
          </a:lstStyle>
          <a:p>
            <a:fld id="{23F9367C-5691-4E63-A5FA-93F1C68844A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6371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EF3AA-C109-4914-B1D9-CB3C6B4AE5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47098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D7132-0AAC-40BA-AAD2-C9E2DEE847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70258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B856A-3A30-4E0F-960B-AF243EF0D5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418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57435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508125"/>
            <a:ext cx="8050213" cy="222567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000">
                <a:solidFill>
                  <a:srgbClr val="000000"/>
                </a:solidFill>
              </a:defRPr>
            </a:lvl1pPr>
          </a:lstStyle>
          <a:p>
            <a:fld id="{E3FA9B3C-E495-4F87-A659-D22D6939415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421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441325" y="6276975"/>
            <a:ext cx="374015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200" dirty="0" smtClean="0">
              <a:solidFill>
                <a:srgbClr val="C0C0C0"/>
              </a:solidFill>
            </a:endParaRPr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Weather Forecast Improvements – AJP-68</a:t>
            </a:r>
          </a:p>
        </p:txBody>
      </p:sp>
    </p:spTree>
    <p:extLst>
      <p:ext uri="{BB962C8B-B14F-4D97-AF65-F5344CB8AC3E}">
        <p14:creationId xmlns:p14="http://schemas.microsoft.com/office/powerpoint/2010/main" val="3613129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8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219200"/>
            <a:ext cx="8610600" cy="472439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44488"/>
            <a:ext cx="9143999" cy="609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33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279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2BBDC-4FA5-4EF3-89EF-8ADAAA68140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63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28625" y="344488"/>
            <a:ext cx="8105775" cy="6096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018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39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9" cy="609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78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8936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FB8CF1F2-3318-4A84-97FA-703A94A4A01C}" type="slidenum">
              <a:rPr lang="en-US" sz="1200" b="1">
                <a:solidFill>
                  <a:srgbClr val="1D2F68"/>
                </a:solidFill>
              </a:rPr>
              <a:pPr algn="r" eaLnBrk="1" hangingPunct="1"/>
              <a:t>‹#›</a:t>
            </a:fld>
            <a:endParaRPr lang="en-US" sz="1200" b="1" dirty="0">
              <a:solidFill>
                <a:srgbClr val="1D2F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47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62CC7FA4-9343-44C4-A859-A2680096E45B}" type="slidenum">
              <a:rPr lang="en-US" sz="1200" b="1">
                <a:solidFill>
                  <a:srgbClr val="1D2F68"/>
                </a:solidFill>
              </a:rPr>
              <a:pPr algn="r" eaLnBrk="1" hangingPunct="1"/>
              <a:t>‹#›</a:t>
            </a:fld>
            <a:endParaRPr lang="en-US" sz="1200" b="1" dirty="0">
              <a:solidFill>
                <a:srgbClr val="1D2F68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1057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03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 descr="sunrise_plane_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3563937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50494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24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605AF-328F-4AD6-86C7-0B4FA56864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359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2919E-C7CE-4987-9FD8-7A5D3211131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9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2B134-15C1-41C7-B966-CF43D0EE3E5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749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A36F1-6FA3-4230-B39B-636E6D28A07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914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CE12B-8D9C-4378-82BF-AD2C2C7C51D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2298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586B4-EFDA-4D65-9EA8-216B5263F7A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9639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AABB8-E517-4048-A8FB-8AF65EB2993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820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BA7C5-0D56-4892-B2C8-EF14E0901E8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951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AB2E2-062F-4E11-81FA-E0C7C379649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6142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CCD29-3092-4B1B-A503-31F88C03E69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882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3EDDFEAD-DE65-42DB-AE03-824D2663AE11}" type="slidenum">
              <a:rPr lang="en-US" sz="1200" b="1">
                <a:solidFill>
                  <a:srgbClr val="1D2F68"/>
                </a:solidFill>
              </a:rPr>
              <a:pPr algn="r" eaLnBrk="1" hangingPunct="1"/>
              <a:t>‹#›</a:t>
            </a:fld>
            <a:endParaRPr lang="en-US" sz="1200" b="1" dirty="0">
              <a:solidFill>
                <a:srgbClr val="1D2F68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1057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601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441325" y="6276975"/>
            <a:ext cx="3740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200" dirty="0" smtClean="0">
              <a:solidFill>
                <a:srgbClr val="C0C0C0"/>
              </a:solidFill>
            </a:endParaRPr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Weather Forecast Improvements – AJP-68</a:t>
            </a:r>
          </a:p>
        </p:txBody>
      </p:sp>
    </p:spTree>
    <p:extLst>
      <p:ext uri="{BB962C8B-B14F-4D97-AF65-F5344CB8AC3E}">
        <p14:creationId xmlns:p14="http://schemas.microsoft.com/office/powerpoint/2010/main" val="10943663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24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20423-6BFC-4B9C-96AD-91FE73A0F82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928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219200"/>
            <a:ext cx="8610600" cy="472439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44488"/>
            <a:ext cx="9143999" cy="609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4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27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342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669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9" cy="609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662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1336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24A42891-D1F2-4C1A-AB5A-AD708556E6E7}" type="slidenum">
              <a:rPr lang="en-US" sz="1200" b="1">
                <a:solidFill>
                  <a:srgbClr val="1D2F68"/>
                </a:solidFill>
              </a:rPr>
              <a:pPr algn="r" eaLnBrk="1" hangingPunct="1"/>
              <a:t>‹#›</a:t>
            </a:fld>
            <a:endParaRPr lang="en-US" sz="1200" b="1" dirty="0">
              <a:solidFill>
                <a:srgbClr val="1D2F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261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655C2709-6694-46A0-A011-621B88ADC9CD}" type="slidenum">
              <a:rPr lang="en-US" sz="1200" b="1">
                <a:solidFill>
                  <a:srgbClr val="1D2F68"/>
                </a:solidFill>
              </a:rPr>
              <a:pPr algn="r" eaLnBrk="1" hangingPunct="1"/>
              <a:t>‹#›</a:t>
            </a:fld>
            <a:endParaRPr lang="en-US" sz="1200" b="1" dirty="0">
              <a:solidFill>
                <a:srgbClr val="1D2F68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1057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313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 descr="sunrise_plane_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3563937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0069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6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27C498-FCF3-4F15-A576-ADE4F69A590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549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77BDE-35F9-4136-B0FE-7BA0AA054CC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72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4D764-4EC2-4B19-944E-C72FD05A5AE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778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A68D2-8EC5-44BD-8BB0-884DDD34129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822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77504-E965-4A60-935D-AB14CA54DF6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983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57D896-0640-45CC-9FF0-DC81584217A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358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B32FE-4A13-4105-8521-0A621508798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9648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04E2F9-1DC4-42F1-B3E7-ECA063B70D4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659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40430-0D91-4DA6-B16F-AD601B9D3D8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904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CB3FE-8B4D-4D5A-A167-FBFEAECEFF6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317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 descr="sunrise_plane_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3563937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011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59CAE-5215-4945-987E-1696D900B50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795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673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DF0613-9B26-44A4-B94B-FA5B0886911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029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AE8365-54B4-4B16-932E-B1B2B27513B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3349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9B2D41-A2A7-4567-828F-F0C299563B3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9499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D619D7-540A-414A-8198-07F9CAD395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514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8C45A-EA11-45F5-B291-D22F52CCCD2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075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27A28-6F44-4BA4-A173-F047DAB69BD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796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82ECB-0231-4157-98C2-929D7370103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423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EEA63-6F61-40A7-B2E6-99CE9DFDB57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759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0A93EF-0FC5-40A1-9C2B-5DBCDB6D378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8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E2179-032A-43F1-83C1-C349FB7441D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623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 descr="sunrise_plane_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3563937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529610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949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61EDD-67EE-4BA6-A636-7D68DD8CB49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995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6AFDD-DD43-4E33-9186-1029872F1E1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6966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151CA7-608B-4BBD-A4E3-8A78AE97218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1433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DF45A-6945-46A2-A1E5-BD639E9D1D7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248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8C123-E26C-4AA3-B1B9-CAD3CBD5A45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813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68ACA-60BE-40B8-9315-27F05287A51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823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CBB8F-6C68-4D4A-B5F1-9D6843DCA74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91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772F9-A130-4257-B03B-F95216995E4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60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68BA5-503D-4F71-8474-1B7AFB01573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695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C4657-D469-46B7-9E19-C09B5572B10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6897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 descr="sunrise_plane_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3563937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1497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420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550E8D-A249-4B03-9F69-F52316119F7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400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F0CEE-590D-407E-8186-1ADE27E22BB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454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8F7C2-1897-40FD-9C8F-8A1AD0A8A3B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419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3644BE-278E-48FD-B7F7-476E55F0120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846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EAA72-2DBA-41DA-BD26-44EC2E14B95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67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DE4039-3BCA-46B4-AEB2-11B11C164BA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1469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62E0F-6897-4B7B-901E-1E50EAC4466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9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slideLayout" Target="../slideLayouts/slideLayout149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5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image" Target="../media/image1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image" Target="../media/image1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B8504644-45F1-4438-8C74-A34855D29B4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dirty="0" smtClean="0"/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B1C6D212-6B88-4529-B432-0AD0B7428431}" type="slidenum">
              <a:rPr lang="en-US" sz="1200" b="1">
                <a:solidFill>
                  <a:schemeClr val="bg1"/>
                </a:solidFill>
              </a:rPr>
              <a:pPr algn="r" eaLnBrk="1" hangingPunct="1"/>
              <a:t>‹#›</a:t>
            </a:fld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1033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4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6" r:id="rId1"/>
    <p:sldLayoutId id="2147484717" r:id="rId2"/>
    <p:sldLayoutId id="2147484630" r:id="rId3"/>
    <p:sldLayoutId id="2147484631" r:id="rId4"/>
    <p:sldLayoutId id="2147484632" r:id="rId5"/>
    <p:sldLayoutId id="2147484633" r:id="rId6"/>
    <p:sldLayoutId id="2147484634" r:id="rId7"/>
    <p:sldLayoutId id="2147484635" r:id="rId8"/>
    <p:sldLayoutId id="2147484636" r:id="rId9"/>
    <p:sldLayoutId id="2147484637" r:id="rId10"/>
    <p:sldLayoutId id="214748463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4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fld id="{D8DC480D-6BB9-4D58-9CC1-A1874B59665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247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8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0DC7AB6E-C2F8-413F-B3E3-1105C91FAF79}" type="slidenum">
              <a:rPr lang="en-US" sz="1200" b="1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grpSp>
        <p:nvGrpSpPr>
          <p:cNvPr id="10249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250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1" r:id="rId1"/>
    <p:sldLayoutId id="2147484752" r:id="rId2"/>
    <p:sldLayoutId id="2147484689" r:id="rId3"/>
    <p:sldLayoutId id="2147484690" r:id="rId4"/>
    <p:sldLayoutId id="2147484691" r:id="rId5"/>
    <p:sldLayoutId id="2147484692" r:id="rId6"/>
    <p:sldLayoutId id="2147484693" r:id="rId7"/>
    <p:sldLayoutId id="2147484694" r:id="rId8"/>
    <p:sldLayoutId id="2147484695" r:id="rId9"/>
    <p:sldLayoutId id="2147484696" r:id="rId10"/>
    <p:sldLayoutId id="21474846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126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fld id="{0C045FA4-0101-4909-817A-B15A6B1FC1D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127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27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0489920B-AD0E-42B8-8266-85484A21181B}" type="slidenum">
              <a:rPr lang="en-US" sz="1200" b="1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grpSp>
        <p:nvGrpSpPr>
          <p:cNvPr id="11273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1274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755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229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fld id="{6041B755-1E6D-468C-85C2-205B56B122B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2295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296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/>
            <a:fld id="{800AA10D-75B2-41A1-9F7B-9204B12A791A}" type="slidenum">
              <a:rPr lang="en-US" sz="1200" b="1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grpSp>
        <p:nvGrpSpPr>
          <p:cNvPr id="12297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2298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9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6" r:id="rId1"/>
    <p:sldLayoutId id="2147484757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  <p:sldLayoutId id="214748475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 eaLnBrk="1" hangingPunct="1"/>
            <a:fld id="{9B0C105A-6E5B-4F87-9F4F-745760EF8C17}" type="slidenum">
              <a:rPr lang="en-US">
                <a:solidFill>
                  <a:srgbClr val="FFFFFF"/>
                </a:solidFill>
              </a:rPr>
              <a:pPr eaLnBrk="1" hangingPunct="1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/>
            <a:fld id="{7F63EE74-9343-4FD0-A979-98C131F4DC62}" type="slidenum">
              <a:rPr lang="en-US" sz="1200" b="1">
                <a:solidFill>
                  <a:srgbClr val="FFFFFF"/>
                </a:solidFill>
                <a:latin typeface="Arial" charset="0"/>
              </a:rPr>
              <a:pPr algn="r" eaLnBrk="1" hangingPunct="1"/>
              <a:t>‹#›</a:t>
            </a:fld>
            <a:endParaRPr lang="en-US" sz="1200" b="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56345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5634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850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Arial" charset="0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Arial" charset="0"/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915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0" r:id="rId1"/>
    <p:sldLayoutId id="2147484761" r:id="rId2"/>
    <p:sldLayoutId id="2147484762" r:id="rId3"/>
    <p:sldLayoutId id="2147484763" r:id="rId4"/>
    <p:sldLayoutId id="2147484764" r:id="rId5"/>
    <p:sldLayoutId id="2147484765" r:id="rId6"/>
    <p:sldLayoutId id="2147484766" r:id="rId7"/>
    <p:sldLayoutId id="2147484767" r:id="rId8"/>
    <p:sldLayoutId id="2147484768" r:id="rId9"/>
    <p:sldLayoutId id="2147484769" r:id="rId10"/>
    <p:sldLayoutId id="214748477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B8504644-45F1-4438-8C74-A34855D29B4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B1C6D212-6B88-4529-B432-0AD0B7428431}" type="slidenum">
              <a:rPr lang="en-US" sz="1200" b="1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grpSp>
        <p:nvGrpSpPr>
          <p:cNvPr id="1033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4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608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3" r:id="rId1"/>
    <p:sldLayoutId id="2147484814" r:id="rId2"/>
    <p:sldLayoutId id="2147484815" r:id="rId3"/>
    <p:sldLayoutId id="2147484816" r:id="rId4"/>
    <p:sldLayoutId id="2147484817" r:id="rId5"/>
    <p:sldLayoutId id="2147484818" r:id="rId6"/>
    <p:sldLayoutId id="2147484819" r:id="rId7"/>
    <p:sldLayoutId id="2147484820" r:id="rId8"/>
    <p:sldLayoutId id="2147484821" r:id="rId9"/>
    <p:sldLayoutId id="2147484822" r:id="rId10"/>
    <p:sldLayoutId id="214748482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588" y="6248400"/>
            <a:ext cx="173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+mn-cs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575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+mn-cs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62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6A6A6"/>
                </a:solidFill>
                <a:latin typeface="Times New Roman" panose="02020603050405020304" pitchFamily="18" charset="0"/>
              </a:defRPr>
            </a:lvl1pPr>
          </a:lstStyle>
          <a:p>
            <a:pPr eaLnBrk="1" hangingPunct="1"/>
            <a:fld id="{5AFD7EE2-58D0-45BD-BE77-76D40D9DAC37}" type="slidenum">
              <a:rPr lang="en-US" altLang="en-US" smtClean="0"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dirty="0" smtClean="0">
              <a:cs typeface="Arial" panose="020B0604020202020204" pitchFamily="34" charset="0"/>
            </a:endParaRPr>
          </a:p>
        </p:txBody>
      </p:sp>
      <p:grpSp>
        <p:nvGrpSpPr>
          <p:cNvPr id="1032" name="Group 25"/>
          <p:cNvGrpSpPr>
            <a:grpSpLocks/>
          </p:cNvGrpSpPr>
          <p:nvPr/>
        </p:nvGrpSpPr>
        <p:grpSpPr bwMode="auto">
          <a:xfrm>
            <a:off x="5708650" y="6126163"/>
            <a:ext cx="2047875" cy="660400"/>
            <a:chOff x="3596" y="3859"/>
            <a:chExt cx="1290" cy="416"/>
          </a:xfrm>
        </p:grpSpPr>
        <p:pic>
          <p:nvPicPr>
            <p:cNvPr id="1035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6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cs typeface="Arial" charset="0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cs typeface="Arial" charset="0"/>
                </a:rPr>
                <a:t>Administration</a:t>
              </a:r>
            </a:p>
          </p:txBody>
        </p:sp>
      </p:grpSp>
      <p:sp>
        <p:nvSpPr>
          <p:cNvPr id="1033" name="Text Box 29" hidden="1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b="1" dirty="0" smtClean="0">
                <a:solidFill>
                  <a:srgbClr val="C0C0C0"/>
                </a:solidFill>
                <a:cs typeface="Arial" charset="0"/>
              </a:rPr>
              <a:t>&lt;Presentation Title – Change on Master Slide&gt;</a:t>
            </a:r>
            <a:endParaRPr lang="en-US" sz="1200" dirty="0" smtClean="0">
              <a:solidFill>
                <a:srgbClr val="C0C0C0"/>
              </a:solidFill>
              <a:cs typeface="Arial" charset="0"/>
            </a:endParaRPr>
          </a:p>
        </p:txBody>
      </p:sp>
      <p:sp>
        <p:nvSpPr>
          <p:cNvPr id="1034" name="Text Box 30" hidden="1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dirty="0" smtClean="0">
                <a:solidFill>
                  <a:srgbClr val="C0C0C0"/>
                </a:solidFill>
                <a:cs typeface="Arial" charset="0"/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386351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5" r:id="rId1"/>
    <p:sldLayoutId id="2147484826" r:id="rId2"/>
    <p:sldLayoutId id="2147484827" r:id="rId3"/>
    <p:sldLayoutId id="2147484828" r:id="rId4"/>
    <p:sldLayoutId id="2147484829" r:id="rId5"/>
    <p:sldLayoutId id="214748483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B8504644-45F1-4438-8C74-A34855D29B4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B1C6D212-6B88-4529-B432-0AD0B7428431}" type="slidenum">
              <a:rPr lang="en-US" sz="1200" b="1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grpSp>
        <p:nvGrpSpPr>
          <p:cNvPr id="1033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4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463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5" r:id="rId1"/>
    <p:sldLayoutId id="2147484846" r:id="rId2"/>
    <p:sldLayoutId id="2147484847" r:id="rId3"/>
    <p:sldLayoutId id="2147484848" r:id="rId4"/>
    <p:sldLayoutId id="2147484849" r:id="rId5"/>
    <p:sldLayoutId id="2147484850" r:id="rId6"/>
    <p:sldLayoutId id="2147484851" r:id="rId7"/>
    <p:sldLayoutId id="2147484852" r:id="rId8"/>
    <p:sldLayoutId id="2147484853" r:id="rId9"/>
    <p:sldLayoutId id="2147484854" r:id="rId10"/>
    <p:sldLayoutId id="21474848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B8504644-45F1-4438-8C74-A34855D29B4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B1C6D212-6B88-4529-B432-0AD0B7428431}" type="slidenum">
              <a:rPr lang="en-US" sz="1200" b="1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grpSp>
        <p:nvGrpSpPr>
          <p:cNvPr id="1033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4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19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3" r:id="rId1"/>
    <p:sldLayoutId id="2147484884" r:id="rId2"/>
    <p:sldLayoutId id="2147484885" r:id="rId3"/>
    <p:sldLayoutId id="2147484886" r:id="rId4"/>
    <p:sldLayoutId id="2147484887" r:id="rId5"/>
    <p:sldLayoutId id="2147484888" r:id="rId6"/>
    <p:sldLayoutId id="2147484889" r:id="rId7"/>
    <p:sldLayoutId id="2147484890" r:id="rId8"/>
    <p:sldLayoutId id="2147484891" r:id="rId9"/>
    <p:sldLayoutId id="2147484892" r:id="rId10"/>
    <p:sldLayoutId id="2147484893" r:id="rId11"/>
    <p:sldLayoutId id="214748489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B8504644-45F1-4438-8C74-A34855D29B4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B1C6D212-6B88-4529-B432-0AD0B7428431}" type="slidenum">
              <a:rPr lang="en-US" sz="1200" b="1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grpSp>
        <p:nvGrpSpPr>
          <p:cNvPr id="1033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4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135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6" r:id="rId1"/>
    <p:sldLayoutId id="2147484897" r:id="rId2"/>
    <p:sldLayoutId id="2147484898" r:id="rId3"/>
    <p:sldLayoutId id="2147484899" r:id="rId4"/>
    <p:sldLayoutId id="2147484900" r:id="rId5"/>
    <p:sldLayoutId id="2147484901" r:id="rId6"/>
    <p:sldLayoutId id="2147484902" r:id="rId7"/>
    <p:sldLayoutId id="2147484903" r:id="rId8"/>
    <p:sldLayoutId id="2147484904" r:id="rId9"/>
    <p:sldLayoutId id="2147484905" r:id="rId10"/>
    <p:sldLayoutId id="2147484906" r:id="rId11"/>
    <p:sldLayoutId id="214748490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B8504644-45F1-4438-8C74-A34855D29B4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B1C6D212-6B88-4529-B432-0AD0B7428431}" type="slidenum">
              <a:rPr lang="en-US" sz="1200" b="1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grpSp>
        <p:nvGrpSpPr>
          <p:cNvPr id="1033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4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877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3" r:id="rId1"/>
    <p:sldLayoutId id="2147485014" r:id="rId2"/>
    <p:sldLayoutId id="2147485015" r:id="rId3"/>
    <p:sldLayoutId id="2147485016" r:id="rId4"/>
    <p:sldLayoutId id="2147485017" r:id="rId5"/>
    <p:sldLayoutId id="2147485018" r:id="rId6"/>
    <p:sldLayoutId id="2147485019" r:id="rId7"/>
    <p:sldLayoutId id="2147485020" r:id="rId8"/>
    <p:sldLayoutId id="2147485021" r:id="rId9"/>
    <p:sldLayoutId id="2147485022" r:id="rId10"/>
    <p:sldLayoutId id="214748502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Rectangle 7"/>
          <p:cNvSpPr>
            <a:spLocks noChangeArrowheads="1"/>
          </p:cNvSpPr>
          <p:nvPr userDrawn="1"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grpSp>
        <p:nvGrpSpPr>
          <p:cNvPr id="2053" name="Group 9"/>
          <p:cNvGrpSpPr>
            <a:grpSpLocks/>
          </p:cNvGrpSpPr>
          <p:nvPr userDrawn="1"/>
        </p:nvGrpSpPr>
        <p:grpSpPr bwMode="auto">
          <a:xfrm>
            <a:off x="5708650" y="6124575"/>
            <a:ext cx="2047875" cy="661988"/>
            <a:chOff x="3596" y="3858"/>
            <a:chExt cx="1291" cy="417"/>
          </a:xfrm>
        </p:grpSpPr>
        <p:pic>
          <p:nvPicPr>
            <p:cNvPr id="2055" name="Picture 10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7" name="Text Box 11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4" cy="2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2054" name="Rectangle 8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920BB059-0DCF-484A-A457-45555DBF225E}" type="slidenum">
              <a:rPr lang="en-US" sz="1200" b="1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8" r:id="rId1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 eaLnBrk="1" hangingPunct="1"/>
            <a:fld id="{9B0C105A-6E5B-4F87-9F4F-745760EF8C17}" type="slidenum">
              <a:rPr lang="en-US">
                <a:solidFill>
                  <a:srgbClr val="FFFFFF"/>
                </a:solidFill>
              </a:rPr>
              <a:pPr eaLnBrk="1" hangingPunct="1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/>
            <a:fld id="{7F63EE74-9343-4FD0-A979-98C131F4DC62}" type="slidenum">
              <a:rPr lang="en-US" sz="1200" b="1">
                <a:solidFill>
                  <a:srgbClr val="FFFFFF"/>
                </a:solidFill>
                <a:latin typeface="Arial" charset="0"/>
              </a:rPr>
              <a:pPr algn="r" eaLnBrk="1" hangingPunct="1"/>
              <a:t>‹#›</a:t>
            </a:fld>
            <a:endParaRPr lang="en-US" sz="1200" b="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56345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5634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850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Arial" charset="0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Arial" charset="0"/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298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5" r:id="rId1"/>
    <p:sldLayoutId id="2147485026" r:id="rId2"/>
    <p:sldLayoutId id="2147485027" r:id="rId3"/>
    <p:sldLayoutId id="2147485028" r:id="rId4"/>
    <p:sldLayoutId id="2147485029" r:id="rId5"/>
    <p:sldLayoutId id="2147485030" r:id="rId6"/>
    <p:sldLayoutId id="2147485031" r:id="rId7"/>
    <p:sldLayoutId id="2147485032" r:id="rId8"/>
    <p:sldLayoutId id="2147485033" r:id="rId9"/>
    <p:sldLayoutId id="2147485034" r:id="rId10"/>
    <p:sldLayoutId id="214748503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104775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1778000"/>
            <a:ext cx="8458200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4500" y="63055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2DFEA22-1C76-4FDA-8703-DAA64044F47B}" type="datetimeFigureOut">
              <a:rPr lang="en-AU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26/02/2015</a:t>
            </a:fld>
            <a:endParaRPr lang="en-A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1500" y="63055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40500" y="63055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FB41FB2-5DA9-4974-9A67-1CCF956E3F73}" type="slidenum">
              <a:rPr lang="en-AU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384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8" r:id="rId1"/>
    <p:sldLayoutId id="2147485039" r:id="rId2"/>
    <p:sldLayoutId id="2147485040" r:id="rId3"/>
    <p:sldLayoutId id="2147485041" r:id="rId4"/>
    <p:sldLayoutId id="2147485042" r:id="rId5"/>
    <p:sldLayoutId id="2147485043" r:id="rId6"/>
    <p:sldLayoutId id="2147485044" r:id="rId7"/>
    <p:sldLayoutId id="2147485045" r:id="rId8"/>
    <p:sldLayoutId id="2147485046" r:id="rId9"/>
    <p:sldLayoutId id="2147485047" r:id="rId10"/>
    <p:sldLayoutId id="214748504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B8504644-45F1-4438-8C74-A34855D29B4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B1C6D212-6B88-4529-B432-0AD0B7428431}" type="slidenum">
              <a:rPr lang="en-US" sz="1200" b="1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grpSp>
        <p:nvGrpSpPr>
          <p:cNvPr id="1033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4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363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0" r:id="rId1"/>
    <p:sldLayoutId id="2147485051" r:id="rId2"/>
    <p:sldLayoutId id="2147485052" r:id="rId3"/>
    <p:sldLayoutId id="2147485053" r:id="rId4"/>
    <p:sldLayoutId id="2147485054" r:id="rId5"/>
    <p:sldLayoutId id="2147485055" r:id="rId6"/>
    <p:sldLayoutId id="2147485056" r:id="rId7"/>
    <p:sldLayoutId id="2147485057" r:id="rId8"/>
    <p:sldLayoutId id="2147485058" r:id="rId9"/>
    <p:sldLayoutId id="2147485059" r:id="rId10"/>
    <p:sldLayoutId id="21474850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eaLnBrk="1" hangingPunct="1"/>
            <a:fld id="{1E603E20-7AFC-4BB7-BCD3-CDD8DE8EDE60}" type="slidenum">
              <a:rPr lang="en-US" altLang="en-US" smtClean="0"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FCCD121-CD16-4EAA-8C0B-6BEFCBAD47B0}" type="slidenum">
              <a:rPr lang="en-US" altLang="en-US" sz="1200" b="1" smtClean="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en-US" sz="1200" b="1" smtClean="0">
              <a:solidFill>
                <a:srgbClr val="FFFFFF"/>
              </a:solidFill>
            </a:endParaRPr>
          </a:p>
        </p:txBody>
      </p:sp>
      <p:grpSp>
        <p:nvGrpSpPr>
          <p:cNvPr id="1033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4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203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2" r:id="rId1"/>
    <p:sldLayoutId id="2147485063" r:id="rId2"/>
    <p:sldLayoutId id="2147485064" r:id="rId3"/>
    <p:sldLayoutId id="2147485065" r:id="rId4"/>
    <p:sldLayoutId id="2147485066" r:id="rId5"/>
    <p:sldLayoutId id="2147485067" r:id="rId6"/>
    <p:sldLayoutId id="2147485068" r:id="rId7"/>
    <p:sldLayoutId id="2147485069" r:id="rId8"/>
    <p:sldLayoutId id="2147485070" r:id="rId9"/>
    <p:sldLayoutId id="2147485071" r:id="rId10"/>
    <p:sldLayoutId id="21474850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5743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solidFill>
              <a:srgbClr val="1D2F6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77A3E8AC-D5AD-43A2-B5F2-24ED81027972}" type="slidenum">
              <a:rPr lang="en-US" sz="1200" b="1">
                <a:solidFill>
                  <a:srgbClr val="1D2F68"/>
                </a:solidFill>
              </a:rPr>
              <a:pPr algn="r" eaLnBrk="1" hangingPunct="1"/>
              <a:t>‹#›</a:t>
            </a:fld>
            <a:endParaRPr lang="en-US" sz="1200" b="1" dirty="0">
              <a:solidFill>
                <a:srgbClr val="1D2F6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2" r:id="rId1"/>
    <p:sldLayoutId id="2147484723" r:id="rId2"/>
    <p:sldLayoutId id="2147484724" r:id="rId3"/>
    <p:sldLayoutId id="2147484725" r:id="rId4"/>
    <p:sldLayoutId id="2147484726" r:id="rId5"/>
    <p:sldLayoutId id="2147484727" r:id="rId6"/>
    <p:sldLayoutId id="2147484728" r:id="rId7"/>
    <p:sldLayoutId id="2147484729" r:id="rId8"/>
    <p:sldLayoutId id="2147484730" r:id="rId9"/>
    <p:sldLayoutId id="2147484731" r:id="rId10"/>
    <p:sldLayoutId id="2147484732" r:id="rId11"/>
    <p:sldLayoutId id="2147484733" r:id="rId12"/>
    <p:sldLayoutId id="214748473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105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C3A63681-285A-4D59-ABF4-74F26F10EA96}" type="slidenum">
              <a:rPr lang="en-US" sz="1200" b="1">
                <a:solidFill>
                  <a:srgbClr val="1D2F68"/>
                </a:solidFill>
              </a:rPr>
              <a:pPr algn="r" eaLnBrk="1" hangingPunct="1"/>
              <a:t>‹#›</a:t>
            </a:fld>
            <a:endParaRPr lang="en-US" sz="1200" b="1" dirty="0">
              <a:solidFill>
                <a:srgbClr val="1D2F6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5" r:id="rId1"/>
    <p:sldLayoutId id="2147484639" r:id="rId2"/>
    <p:sldLayoutId id="2147484640" r:id="rId3"/>
    <p:sldLayoutId id="2147484641" r:id="rId4"/>
    <p:sldLayoutId id="2147484642" r:id="rId5"/>
    <p:sldLayoutId id="2147484643" r:id="rId6"/>
    <p:sldLayoutId id="2147484644" r:id="rId7"/>
    <p:sldLayoutId id="2147484645" r:id="rId8"/>
    <p:sldLayoutId id="2147484736" r:id="rId9"/>
    <p:sldLayoutId id="2147484737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fld id="{48A0EC8C-0ADE-492F-8609-1335521FF35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127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8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CC151980-3F97-4B19-9D2F-6F8BE28E6D6D}" type="slidenum">
              <a:rPr lang="en-US" sz="1200" b="1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grpSp>
        <p:nvGrpSpPr>
          <p:cNvPr id="5129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5130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8" r:id="rId1"/>
    <p:sldLayoutId id="2147484739" r:id="rId2"/>
    <p:sldLayoutId id="2147484646" r:id="rId3"/>
    <p:sldLayoutId id="2147484647" r:id="rId4"/>
    <p:sldLayoutId id="2147484648" r:id="rId5"/>
    <p:sldLayoutId id="2147484649" r:id="rId6"/>
    <p:sldLayoutId id="2147484650" r:id="rId7"/>
    <p:sldLayoutId id="2147484651" r:id="rId8"/>
    <p:sldLayoutId id="2147484652" r:id="rId9"/>
    <p:sldLayoutId id="2147484653" r:id="rId10"/>
    <p:sldLayoutId id="2147484654" r:id="rId11"/>
    <p:sldLayoutId id="214748474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105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5F831728-4D1E-4445-B71B-0E0F236E13A4}" type="slidenum">
              <a:rPr lang="en-US" sz="1200" b="1">
                <a:solidFill>
                  <a:srgbClr val="1D2F68"/>
                </a:solidFill>
              </a:rPr>
              <a:pPr algn="r" eaLnBrk="1" hangingPunct="1"/>
              <a:t>‹#›</a:t>
            </a:fld>
            <a:endParaRPr lang="en-US" sz="1200" b="1" dirty="0">
              <a:solidFill>
                <a:srgbClr val="1D2F68"/>
              </a:solidFill>
            </a:endParaRPr>
          </a:p>
        </p:txBody>
      </p:sp>
      <p:sp>
        <p:nvSpPr>
          <p:cNvPr id="6149" name="Rectangle 1"/>
          <p:cNvSpPr>
            <a:spLocks noChangeArrowheads="1"/>
          </p:cNvSpPr>
          <p:nvPr userDrawn="1"/>
        </p:nvSpPr>
        <p:spPr bwMode="auto">
          <a:xfrm>
            <a:off x="6553200" y="6096000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1" r:id="rId1"/>
    <p:sldLayoutId id="2147484655" r:id="rId2"/>
    <p:sldLayoutId id="2147484656" r:id="rId3"/>
    <p:sldLayoutId id="2147484657" r:id="rId4"/>
    <p:sldLayoutId id="2147484658" r:id="rId5"/>
    <p:sldLayoutId id="2147484659" r:id="rId6"/>
    <p:sldLayoutId id="2147484660" r:id="rId7"/>
    <p:sldLayoutId id="2147484661" r:id="rId8"/>
    <p:sldLayoutId id="2147484742" r:id="rId9"/>
    <p:sldLayoutId id="2147484743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717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fld id="{43174CDC-0087-4745-AEDE-07844298F93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175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176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/>
            <a:fld id="{E51F6F73-A685-4B9C-84E9-5BE3CAD81528}" type="slidenum">
              <a:rPr lang="en-US" sz="1200" b="1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grpSp>
        <p:nvGrpSpPr>
          <p:cNvPr id="7177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7178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9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4" r:id="rId1"/>
    <p:sldLayoutId id="2147484745" r:id="rId2"/>
    <p:sldLayoutId id="2147484662" r:id="rId3"/>
    <p:sldLayoutId id="2147484663" r:id="rId4"/>
    <p:sldLayoutId id="2147484664" r:id="rId5"/>
    <p:sldLayoutId id="2147484665" r:id="rId6"/>
    <p:sldLayoutId id="2147484666" r:id="rId7"/>
    <p:sldLayoutId id="2147484667" r:id="rId8"/>
    <p:sldLayoutId id="2147484668" r:id="rId9"/>
    <p:sldLayoutId id="2147484669" r:id="rId10"/>
    <p:sldLayoutId id="214748467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819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fld id="{A1F65F06-0953-4AFE-9132-7D15437F091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199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200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/>
            <a:fld id="{29D2F462-B489-4318-B364-B3A66DC39AAC}" type="slidenum">
              <a:rPr lang="en-US" sz="1200" b="1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grpSp>
        <p:nvGrpSpPr>
          <p:cNvPr id="8201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8202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3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6" r:id="rId1"/>
    <p:sldLayoutId id="2147484747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921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fld id="{14F34BA0-BA1B-431F-8BBC-9047C59F149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C795FF87-FCED-4AEE-9C1D-6AF0CBE36889}" type="slidenum">
              <a:rPr lang="en-US" sz="1200" b="1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grpSp>
        <p:nvGrpSpPr>
          <p:cNvPr id="9225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922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8" r:id="rId1"/>
    <p:sldLayoutId id="2147484749" r:id="rId2"/>
    <p:sldLayoutId id="2147484680" r:id="rId3"/>
    <p:sldLayoutId id="2147484681" r:id="rId4"/>
    <p:sldLayoutId id="2147484682" r:id="rId5"/>
    <p:sldLayoutId id="2147484683" r:id="rId6"/>
    <p:sldLayoutId id="2147484684" r:id="rId7"/>
    <p:sldLayoutId id="2147484685" r:id="rId8"/>
    <p:sldLayoutId id="2147484686" r:id="rId9"/>
    <p:sldLayoutId id="2147484687" r:id="rId10"/>
    <p:sldLayoutId id="214748468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559906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3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b="0" dirty="0" smtClean="0"/>
              <a:t>AJI-155 </a:t>
            </a:r>
            <a:br>
              <a:rPr lang="en-US" sz="3600" b="0" dirty="0" smtClean="0"/>
            </a:br>
            <a:r>
              <a:rPr lang="en-US" sz="3600" b="0" dirty="0" smtClean="0"/>
              <a:t>Human Factors and Fatigue Risk Management Team</a:t>
            </a:r>
            <a:endParaRPr lang="en-US" b="0" dirty="0" smtClean="0"/>
          </a:p>
        </p:txBody>
      </p:sp>
      <p:sp>
        <p:nvSpPr>
          <p:cNvPr id="59395" name="Subtitle 2"/>
          <p:cNvSpPr>
            <a:spLocks noGrp="1"/>
          </p:cNvSpPr>
          <p:nvPr>
            <p:ph type="subTitle" idx="1"/>
          </p:nvPr>
        </p:nvSpPr>
        <p:spPr>
          <a:xfrm>
            <a:off x="106466" y="3470555"/>
            <a:ext cx="5322784" cy="2427287"/>
          </a:xfrm>
        </p:spPr>
        <p:txBody>
          <a:bodyPr/>
          <a:lstStyle/>
          <a:p>
            <a:pPr marL="401638" indent="-401638" eaLnBrk="1" hangingPunct="1"/>
            <a:r>
              <a:rPr lang="en-US" sz="1800" b="0" i="1" dirty="0" smtClean="0">
                <a:latin typeface="Georgia" panose="02040502050405020303" pitchFamily="18" charset="0"/>
              </a:rPr>
              <a:t>Presented to: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Human Factors REDAC, Feb 2015</a:t>
            </a:r>
            <a:endParaRPr lang="en-US" sz="2000" b="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b="0" i="1" dirty="0">
                <a:latin typeface="Georgia" panose="02040502050405020303" pitchFamily="18" charset="0"/>
              </a:rPr>
              <a:t>Presented </a:t>
            </a:r>
            <a:r>
              <a:rPr lang="en-US" sz="2000" b="0" i="1" dirty="0" smtClean="0">
                <a:latin typeface="Georgia" panose="02040502050405020303" pitchFamily="18" charset="0"/>
              </a:rPr>
              <a:t>by:</a:t>
            </a:r>
            <a:endParaRPr lang="en-US" sz="2000" dirty="0"/>
          </a:p>
          <a:p>
            <a:pPr marL="401638" eaLnBrk="1" hangingPunct="1"/>
            <a:r>
              <a:rPr lang="en-US" sz="2000" dirty="0" smtClean="0"/>
              <a:t>Jason Demagalski</a:t>
            </a:r>
          </a:p>
          <a:p>
            <a:pPr marL="401638" eaLnBrk="1" hangingPunct="1"/>
            <a:r>
              <a:rPr lang="en-US" sz="2000" dirty="0" smtClean="0"/>
              <a:t>Dave Buczek</a:t>
            </a:r>
            <a:endParaRPr lang="en-US" sz="1800" dirty="0"/>
          </a:p>
        </p:txBody>
      </p:sp>
      <p:sp>
        <p:nvSpPr>
          <p:cNvPr id="2" name="Pentagon 1"/>
          <p:cNvSpPr/>
          <p:nvPr/>
        </p:nvSpPr>
        <p:spPr bwMode="auto">
          <a:xfrm>
            <a:off x="276277" y="6156649"/>
            <a:ext cx="4015076" cy="461665"/>
          </a:xfrm>
          <a:prstGeom prst="homePlate">
            <a:avLst/>
          </a:prstGeom>
          <a:solidFill>
            <a:srgbClr val="9092A5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i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February 2015</a:t>
            </a:r>
            <a:endParaRPr lang="en-US" sz="3200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429250" y="0"/>
            <a:ext cx="1698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429250" y="0"/>
            <a:ext cx="169811" cy="6858000"/>
          </a:xfrm>
          <a:prstGeom prst="rect">
            <a:avLst/>
          </a:prstGeom>
          <a:solidFill>
            <a:srgbClr val="F4937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81650" y="-5"/>
            <a:ext cx="169811" cy="685800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734050" y="41555"/>
            <a:ext cx="169811" cy="68580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38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240"/>
            <a:ext cx="9144000" cy="525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625" y="126279"/>
            <a:ext cx="8472488" cy="609600"/>
          </a:xfrm>
        </p:spPr>
        <p:txBody>
          <a:bodyPr/>
          <a:lstStyle/>
          <a:p>
            <a:pPr algn="ctr"/>
            <a:r>
              <a:rPr lang="en-US" b="0" u="sng" dirty="0" smtClean="0"/>
              <a:t>ATO Benefits of Human Factors</a:t>
            </a:r>
            <a:endParaRPr lang="en-US" b="0" u="sng" dirty="0"/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0" y="-1"/>
            <a:ext cx="9144000" cy="707571"/>
          </a:xfrm>
          <a:prstGeom prst="rect">
            <a:avLst/>
          </a:prstGeom>
          <a:gradFill>
            <a:gsLst>
              <a:gs pos="73000">
                <a:schemeClr val="bg1"/>
              </a:gs>
              <a:gs pos="0">
                <a:srgbClr val="A5BAD7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sz="3600" b="0" kern="0" dirty="0" smtClean="0">
                <a:solidFill>
                  <a:srgbClr val="DDDDDD"/>
                </a:solidFill>
                <a:latin typeface="Stencil" panose="040409050D0802020404" pitchFamily="82" charset="0"/>
              </a:rPr>
              <a:t>  </a:t>
            </a:r>
            <a:endParaRPr lang="en-US" sz="4400" b="0" kern="0" dirty="0">
              <a:ln w="3175">
                <a:solidFill>
                  <a:schemeClr val="tx1">
                    <a:alpha val="29000"/>
                  </a:schemeClr>
                </a:solidFill>
              </a:ln>
              <a:solidFill>
                <a:srgbClr val="DDDDDD"/>
              </a:solidFill>
              <a:latin typeface="Stencil" panose="040409050D0802020404" pitchFamily="8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85800"/>
            <a:ext cx="9144000" cy="9144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7000">
                <a:schemeClr val="bg1"/>
              </a:gs>
              <a:gs pos="100000">
                <a:srgbClr val="0070C0">
                  <a:lumMod val="83000"/>
                  <a:lumOff val="17000"/>
                  <a:alpha val="68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74914" y="1153886"/>
            <a:ext cx="7108372" cy="445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796935"/>
            <a:ext cx="9144000" cy="521208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46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335756" y="4153602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algn="ctr"/>
            <a:r>
              <a:rPr lang="en-US" b="0" kern="0" spc="100" dirty="0" smtClean="0">
                <a:latin typeface="Felix Titling" panose="04060505060202020A04" pitchFamily="82" charset="0"/>
              </a:rPr>
              <a:t>Questions?</a:t>
            </a:r>
            <a:endParaRPr lang="en-US" b="0" kern="0" spc="100" dirty="0">
              <a:latin typeface="Felix Titling" panose="04060505060202020A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7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ATO FRM Program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90625"/>
            <a:ext cx="8050213" cy="4708525"/>
          </a:xfrm>
        </p:spPr>
        <p:txBody>
          <a:bodyPr/>
          <a:lstStyle/>
          <a:p>
            <a:r>
              <a:rPr lang="en-US" sz="2400" dirty="0" smtClean="0"/>
              <a:t>Jan 2015 enhanced limits to both ATC and Tech Ops work schedules</a:t>
            </a:r>
          </a:p>
          <a:p>
            <a:r>
              <a:rPr lang="en-US" sz="2400" dirty="0" smtClean="0"/>
              <a:t>Supporting ICAO ATC FRMS SARP </a:t>
            </a:r>
            <a:br>
              <a:rPr lang="en-US" sz="2400" dirty="0" smtClean="0"/>
            </a:br>
            <a:r>
              <a:rPr lang="en-US" sz="2400" dirty="0" smtClean="0"/>
              <a:t>and guidance development</a:t>
            </a:r>
          </a:p>
          <a:p>
            <a:r>
              <a:rPr lang="en-US" sz="2400" dirty="0" smtClean="0"/>
              <a:t>Exploring FRMS alternative means </a:t>
            </a:r>
            <a:br>
              <a:rPr lang="en-US" sz="2400" dirty="0" smtClean="0"/>
            </a:br>
            <a:r>
              <a:rPr lang="en-US" sz="2400" dirty="0" smtClean="0"/>
              <a:t>of compliance for facility-specific </a:t>
            </a:r>
            <a:br>
              <a:rPr lang="en-US" sz="2400" dirty="0" smtClean="0"/>
            </a:br>
            <a:r>
              <a:rPr lang="en-US" sz="2400" dirty="0" smtClean="0"/>
              <a:t>operations</a:t>
            </a:r>
          </a:p>
          <a:p>
            <a:r>
              <a:rPr lang="en-US" sz="2400" dirty="0" smtClean="0"/>
              <a:t>Fully Charged Campaign </a:t>
            </a:r>
          </a:p>
          <a:p>
            <a:pPr lvl="1"/>
            <a:r>
              <a:rPr lang="en-US" sz="2000" dirty="0" smtClean="0"/>
              <a:t>Healthy Sleep articles</a:t>
            </a:r>
          </a:p>
          <a:p>
            <a:pPr lvl="1"/>
            <a:r>
              <a:rPr lang="en-US" sz="2000" dirty="0" smtClean="0"/>
              <a:t>Monthly FRM content for national telcons</a:t>
            </a:r>
          </a:p>
          <a:p>
            <a:pPr lvl="1"/>
            <a:r>
              <a:rPr lang="en-US" sz="2000" dirty="0" smtClean="0"/>
              <a:t>ATO Alertness App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79647" y="6353910"/>
            <a:ext cx="1905000" cy="314177"/>
          </a:xfrm>
          <a:prstGeom prst="rect">
            <a:avLst/>
          </a:prstGeom>
        </p:spPr>
        <p:txBody>
          <a:bodyPr/>
          <a:lstStyle/>
          <a:p>
            <a:fld id="{78D3ABA1-EA94-43C0-B992-7CBCC31144F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5439">
            <a:off x="6671438" y="2073217"/>
            <a:ext cx="1972127" cy="371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6" r="19711"/>
          <a:stretch/>
        </p:blipFill>
        <p:spPr bwMode="auto">
          <a:xfrm>
            <a:off x="6740614" y="51727"/>
            <a:ext cx="2241461" cy="115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7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Operational Human Factors</a:t>
            </a:r>
            <a:endParaRPr lang="en-GB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6408712" cy="5328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4848" y="2060848"/>
            <a:ext cx="8011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000000"/>
                </a:solidFill>
                <a:latin typeface="Arial"/>
              </a:rPr>
              <a:t>People make ATM work                        Safe, effective system performance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GB" sz="1800" dirty="0" smtClean="0">
                <a:solidFill>
                  <a:srgbClr val="000000"/>
                </a:solidFill>
                <a:latin typeface="Arial"/>
              </a:rPr>
              <a:t>				[cost, safety, delivery, etc.]</a:t>
            </a:r>
            <a:endParaRPr lang="en-GB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3418837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000000"/>
                </a:solidFill>
                <a:latin typeface="Arial"/>
              </a:rPr>
              <a:t>People need support</a:t>
            </a:r>
            <a:endParaRPr lang="en-GB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3114834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002060"/>
                </a:solidFill>
                <a:latin typeface="Arial"/>
              </a:rPr>
              <a:t>Selection, Training, Procedures,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002060"/>
                </a:solidFill>
                <a:latin typeface="Arial"/>
              </a:rPr>
              <a:t>Tools &amp; Equipment, Teamwork Roles &amp; Responsibilities,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002060"/>
                </a:solidFill>
                <a:latin typeface="Arial"/>
              </a:rPr>
              <a:t>Wellbeing</a:t>
            </a:r>
            <a:r>
              <a:rPr lang="en-GB" sz="1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GB" sz="1800" dirty="0" smtClean="0">
                <a:solidFill>
                  <a:srgbClr val="002060"/>
                </a:solidFill>
                <a:latin typeface="Arial"/>
              </a:rPr>
              <a:t>&amp; Leadership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002060"/>
                </a:solidFill>
                <a:latin typeface="Arial"/>
              </a:rPr>
              <a:t>Change Management, 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002060"/>
                </a:solidFill>
                <a:latin typeface="Arial"/>
              </a:rPr>
              <a:t>HP Assurance </a:t>
            </a:r>
            <a:endParaRPr lang="en-GB" sz="18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94116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000000"/>
                </a:solidFill>
                <a:latin typeface="Arial"/>
              </a:rPr>
              <a:t>Support needs expertise</a:t>
            </a:r>
            <a:endParaRPr lang="en-GB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2384013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FFFF00"/>
                </a:solidFill>
                <a:latin typeface="Arial"/>
              </a:rPr>
              <a:t>The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FFFF00"/>
                </a:solidFill>
                <a:latin typeface="Arial"/>
              </a:rPr>
              <a:t>Business</a:t>
            </a:r>
            <a:endParaRPr lang="en-GB" sz="180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3429000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FFFF00"/>
                </a:solidFill>
                <a:latin typeface="Arial"/>
              </a:rPr>
              <a:t>The key human performance areas that deliver the business </a:t>
            </a:r>
            <a:endParaRPr lang="en-GB" sz="180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4198" y="5053826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FFFF00"/>
                </a:solidFill>
                <a:latin typeface="Arial"/>
              </a:rPr>
              <a:t>The discipline that deals with the underlying </a:t>
            </a:r>
            <a:r>
              <a:rPr lang="en-GB" sz="1800" dirty="0">
                <a:solidFill>
                  <a:srgbClr val="FFFF00"/>
                </a:solidFill>
                <a:latin typeface="Arial"/>
              </a:rPr>
              <a:t>h</a:t>
            </a:r>
            <a:r>
              <a:rPr lang="en-GB" sz="1800" dirty="0" smtClean="0">
                <a:solidFill>
                  <a:srgbClr val="FFFF00"/>
                </a:solidFill>
                <a:latin typeface="Arial"/>
              </a:rPr>
              <a:t>uman factors in work situations and their optimization </a:t>
            </a:r>
            <a:endParaRPr lang="en-GB" sz="180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6368" y="2457763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i="1" dirty="0" smtClean="0">
                <a:solidFill>
                  <a:srgbClr val="C00000"/>
                </a:solidFill>
                <a:latin typeface="Arial"/>
              </a:rPr>
              <a:t>Business Performance</a:t>
            </a:r>
            <a:endParaRPr lang="en-GB" sz="1800" i="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794" y="3773796"/>
            <a:ext cx="248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i="1" dirty="0" smtClean="0">
                <a:solidFill>
                  <a:srgbClr val="C00000"/>
                </a:solidFill>
                <a:latin typeface="Arial"/>
              </a:rPr>
              <a:t>Human Performance</a:t>
            </a:r>
            <a:endParaRPr lang="en-GB" sz="1800" i="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5291916"/>
            <a:ext cx="2161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i="1" dirty="0" smtClean="0">
                <a:solidFill>
                  <a:srgbClr val="C00000"/>
                </a:solidFill>
                <a:latin typeface="Arial"/>
              </a:rPr>
              <a:t>Human Factors</a:t>
            </a:r>
            <a:endParaRPr lang="en-GB" sz="1800" i="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4569" y="4941168"/>
            <a:ext cx="25059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0070C0"/>
                </a:solidFill>
                <a:latin typeface="Arial"/>
              </a:rPr>
              <a:t>Situation Awareness,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0070C0"/>
                </a:solidFill>
                <a:latin typeface="Arial"/>
              </a:rPr>
              <a:t>Workload, Human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0070C0"/>
                </a:solidFill>
                <a:latin typeface="Arial"/>
              </a:rPr>
              <a:t>Centred Automation,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0070C0"/>
                </a:solidFill>
                <a:latin typeface="Arial"/>
              </a:rPr>
              <a:t>Design Guidance,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0070C0"/>
                </a:solidFill>
                <a:latin typeface="Arial"/>
              </a:rPr>
              <a:t>Training Effectiveness,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0070C0"/>
                </a:solidFill>
                <a:latin typeface="Arial"/>
              </a:rPr>
              <a:t>Etc.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55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625" y="126279"/>
            <a:ext cx="8472488" cy="609600"/>
          </a:xfrm>
        </p:spPr>
        <p:txBody>
          <a:bodyPr/>
          <a:lstStyle/>
          <a:p>
            <a:pPr algn="ctr"/>
            <a:r>
              <a:rPr lang="en-US" b="0" u="sng" dirty="0" smtClean="0"/>
              <a:t>ATO Benefits of Human Factors</a:t>
            </a:r>
            <a:endParaRPr lang="en-US" b="0" u="sng" dirty="0"/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0" y="-1"/>
            <a:ext cx="9144000" cy="707571"/>
          </a:xfrm>
          <a:prstGeom prst="rect">
            <a:avLst/>
          </a:prstGeom>
          <a:gradFill>
            <a:gsLst>
              <a:gs pos="73000">
                <a:schemeClr val="bg1"/>
              </a:gs>
              <a:gs pos="0">
                <a:srgbClr val="A5BAD7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sz="3600" b="0" kern="0" dirty="0" smtClean="0">
                <a:solidFill>
                  <a:srgbClr val="DDDDDD"/>
                </a:solidFill>
                <a:latin typeface="Stencil" panose="040409050D0802020404" pitchFamily="82" charset="0"/>
              </a:rPr>
              <a:t>  </a:t>
            </a:r>
            <a:endParaRPr lang="en-US" sz="4400" b="0" kern="0" dirty="0">
              <a:ln w="3175">
                <a:solidFill>
                  <a:schemeClr val="tx1">
                    <a:alpha val="29000"/>
                  </a:schemeClr>
                </a:solidFill>
              </a:ln>
              <a:solidFill>
                <a:srgbClr val="DDDDDD"/>
              </a:solidFill>
              <a:latin typeface="Stencil" panose="040409050D0802020404" pitchFamily="8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85800"/>
            <a:ext cx="9144000" cy="9144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7000">
                <a:schemeClr val="bg1"/>
              </a:gs>
              <a:gs pos="100000">
                <a:srgbClr val="0070C0">
                  <a:lumMod val="83000"/>
                  <a:lumOff val="17000"/>
                  <a:alpha val="68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0" dirty="0" smtClean="0">
                <a:solidFill>
                  <a:schemeClr val="accent6">
                    <a:lumMod val="50000"/>
                  </a:schemeClr>
                </a:solidFill>
              </a:rPr>
              <a:t>ATO Operational Human Factors Program uses existing and cutting edge Human Factors knowledge and research to contribute to a FAA Air Traffic Team comprised of the best controllers, managers and technicians who have:</a:t>
            </a:r>
            <a:endParaRPr lang="en-US" sz="2400" b="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High levels of job satisfaction and motivation</a:t>
            </a:r>
            <a:endParaRPr lang="en-US" sz="2000" dirty="0">
              <a:solidFill>
                <a:srgbClr val="0070C0"/>
              </a:solidFill>
            </a:endParaRP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The appropriate job tasks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The necessary training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The information they need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The right tools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A good </a:t>
            </a:r>
            <a:r>
              <a:rPr lang="en-US" sz="2000" dirty="0">
                <a:solidFill>
                  <a:srgbClr val="0070C0"/>
                </a:solidFill>
              </a:rPr>
              <a:t>organizational culture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428625" y="76200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algn="ctr"/>
            <a:r>
              <a:rPr lang="en-US" sz="3600" kern="0" dirty="0" smtClean="0"/>
              <a:t>Operational Human Factors Program</a:t>
            </a:r>
            <a:endParaRPr lang="en-US" sz="3600" kern="0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428625" y="990600"/>
            <a:ext cx="3559628" cy="510778"/>
          </a:xfrm>
          <a:prstGeom prst="roundRect">
            <a:avLst/>
          </a:prstGeom>
          <a:solidFill>
            <a:srgbClr val="A5BAD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kern="0" dirty="0" smtClean="0">
                <a:solidFill>
                  <a:schemeClr val="bg1"/>
                </a:solidFill>
              </a:rPr>
              <a:t>OHFP </a:t>
            </a:r>
            <a:r>
              <a:rPr lang="en-US" kern="0" dirty="0">
                <a:solidFill>
                  <a:schemeClr val="bg1"/>
                </a:solidFill>
              </a:rPr>
              <a:t>Goals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212" y="3592280"/>
            <a:ext cx="2535184" cy="1666875"/>
          </a:xfrm>
          <a:prstGeom prst="rect">
            <a:avLst/>
          </a:prstGeom>
          <a:noFill/>
          <a:ln>
            <a:noFill/>
          </a:ln>
          <a:effectLst>
            <a:outerShdw blurRad="2667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2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625" y="126279"/>
            <a:ext cx="8472488" cy="609600"/>
          </a:xfrm>
        </p:spPr>
        <p:txBody>
          <a:bodyPr/>
          <a:lstStyle/>
          <a:p>
            <a:pPr algn="ctr"/>
            <a:r>
              <a:rPr lang="en-US" b="0" u="sng" dirty="0" smtClean="0"/>
              <a:t>ATO Benefits of Human Factors</a:t>
            </a:r>
            <a:endParaRPr lang="en-US" b="0" u="sn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5691" y="874280"/>
            <a:ext cx="8050213" cy="4391025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1400" b="0" dirty="0">
                <a:solidFill>
                  <a:schemeClr val="accent6">
                    <a:lumMod val="50000"/>
                  </a:schemeClr>
                </a:solidFill>
              </a:rPr>
              <a:t>More efficient focus and identification of </a:t>
            </a:r>
            <a:r>
              <a:rPr lang="en-US" sz="1400" b="0" dirty="0" smtClean="0">
                <a:solidFill>
                  <a:schemeClr val="accent6">
                    <a:lumMod val="50000"/>
                  </a:schemeClr>
                </a:solidFill>
              </a:rPr>
              <a:t>leading safety indicators </a:t>
            </a:r>
            <a:r>
              <a:rPr lang="en-US" sz="1400" b="0" dirty="0">
                <a:solidFill>
                  <a:schemeClr val="accent6">
                    <a:lumMod val="50000"/>
                  </a:schemeClr>
                </a:solidFill>
              </a:rPr>
              <a:t>and the prevention of identified safety issues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US" sz="14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400" b="0" dirty="0" smtClean="0">
                <a:solidFill>
                  <a:schemeClr val="accent6">
                    <a:lumMod val="50000"/>
                  </a:schemeClr>
                </a:solidFill>
              </a:rPr>
              <a:t>Safer </a:t>
            </a:r>
            <a:r>
              <a:rPr lang="en-US" sz="1400" b="0" dirty="0">
                <a:solidFill>
                  <a:schemeClr val="accent6">
                    <a:lumMod val="50000"/>
                  </a:schemeClr>
                </a:solidFill>
              </a:rPr>
              <a:t>and more efficient </a:t>
            </a:r>
            <a:r>
              <a:rPr lang="en-US" sz="1400" b="0" dirty="0" smtClean="0">
                <a:solidFill>
                  <a:schemeClr val="accent6">
                    <a:lumMod val="50000"/>
                  </a:schemeClr>
                </a:solidFill>
              </a:rPr>
              <a:t>operations through end-to-end coordination of human performance influencing factors on operations</a:t>
            </a:r>
            <a:endParaRPr lang="en-US" sz="1400" b="0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en-US" sz="14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0" dirty="0" smtClean="0">
                <a:solidFill>
                  <a:schemeClr val="accent6">
                    <a:lumMod val="50000"/>
                  </a:schemeClr>
                </a:solidFill>
              </a:rPr>
              <a:t>Supporting </a:t>
            </a:r>
            <a:r>
              <a:rPr lang="en-US" sz="1400" b="0" dirty="0">
                <a:solidFill>
                  <a:schemeClr val="accent6">
                    <a:lumMod val="50000"/>
                  </a:schemeClr>
                </a:solidFill>
              </a:rPr>
              <a:t>change management to ensure proposed changes address operational needs and achieve required performance levels and target levels of safety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US" sz="14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400" b="0" dirty="0" smtClean="0">
                <a:solidFill>
                  <a:schemeClr val="accent6">
                    <a:lumMod val="50000"/>
                  </a:schemeClr>
                </a:solidFill>
              </a:rPr>
              <a:t>Supporting operational training success to increase certification through optimizing use of training resources and trainer skill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US" sz="1400" b="0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400" b="0" dirty="0" smtClean="0">
                <a:solidFill>
                  <a:schemeClr val="accent6">
                    <a:lumMod val="50000"/>
                  </a:schemeClr>
                </a:solidFill>
              </a:rPr>
              <a:t>Improve </a:t>
            </a:r>
            <a:r>
              <a:rPr lang="en-US" sz="1400" b="0" dirty="0">
                <a:solidFill>
                  <a:schemeClr val="accent6">
                    <a:lumMod val="50000"/>
                  </a:schemeClr>
                </a:solidFill>
              </a:rPr>
              <a:t>aviation safety by reducing the impact of human error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4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0" dirty="0" smtClean="0">
                <a:solidFill>
                  <a:schemeClr val="accent6">
                    <a:lumMod val="50000"/>
                  </a:schemeClr>
                </a:solidFill>
              </a:rPr>
              <a:t>To </a:t>
            </a:r>
            <a:r>
              <a:rPr lang="en-US" sz="1400" b="0" dirty="0">
                <a:solidFill>
                  <a:schemeClr val="accent6">
                    <a:lumMod val="50000"/>
                  </a:schemeClr>
                </a:solidFill>
              </a:rPr>
              <a:t>increase the utilization of new </a:t>
            </a:r>
            <a:r>
              <a:rPr lang="en-US" sz="1400" b="0" dirty="0" smtClean="0">
                <a:solidFill>
                  <a:schemeClr val="accent6">
                    <a:lumMod val="50000"/>
                  </a:schemeClr>
                </a:solidFill>
              </a:rPr>
              <a:t>capabilities and tools  </a:t>
            </a:r>
            <a:endParaRPr lang="en-US" sz="1400" b="0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en-US" sz="14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400" b="0" dirty="0" smtClean="0">
                <a:solidFill>
                  <a:schemeClr val="accent6">
                    <a:lumMod val="50000"/>
                  </a:schemeClr>
                </a:solidFill>
              </a:rPr>
              <a:t>Human focused solutions </a:t>
            </a:r>
            <a:r>
              <a:rPr lang="en-US" sz="1400" b="0" dirty="0">
                <a:solidFill>
                  <a:schemeClr val="accent6">
                    <a:lumMod val="50000"/>
                  </a:schemeClr>
                </a:solidFill>
              </a:rPr>
              <a:t>and </a:t>
            </a:r>
            <a:r>
              <a:rPr lang="en-US" sz="1400" b="0" dirty="0" smtClean="0">
                <a:solidFill>
                  <a:schemeClr val="accent6">
                    <a:lumMod val="50000"/>
                  </a:schemeClr>
                </a:solidFill>
              </a:rPr>
              <a:t>future concepts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US" sz="1400" b="0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400" b="0" dirty="0" smtClean="0">
                <a:solidFill>
                  <a:schemeClr val="accent6">
                    <a:lumMod val="50000"/>
                  </a:schemeClr>
                </a:solidFill>
              </a:rPr>
              <a:t>Macro level activities to facility level support!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0" y="-1"/>
            <a:ext cx="9144000" cy="707571"/>
          </a:xfrm>
          <a:prstGeom prst="rect">
            <a:avLst/>
          </a:prstGeom>
          <a:gradFill>
            <a:gsLst>
              <a:gs pos="73000">
                <a:schemeClr val="bg1"/>
              </a:gs>
              <a:gs pos="0">
                <a:srgbClr val="A5BAD7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sz="3600" b="0" kern="0" dirty="0" smtClean="0">
                <a:solidFill>
                  <a:srgbClr val="DDDDDD"/>
                </a:solidFill>
                <a:latin typeface="Stencil" panose="040409050D0802020404" pitchFamily="82" charset="0"/>
              </a:rPr>
              <a:t>  </a:t>
            </a:r>
            <a:endParaRPr lang="en-US" sz="4400" b="0" kern="0" dirty="0">
              <a:ln w="3175">
                <a:solidFill>
                  <a:schemeClr val="tx1">
                    <a:alpha val="29000"/>
                  </a:schemeClr>
                </a:solidFill>
              </a:ln>
              <a:solidFill>
                <a:srgbClr val="DDDDDD"/>
              </a:solidFill>
              <a:latin typeface="Stencil" panose="040409050D0802020404" pitchFamily="8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85800"/>
            <a:ext cx="9144000" cy="9144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7000">
                <a:schemeClr val="bg1"/>
              </a:gs>
              <a:gs pos="100000">
                <a:srgbClr val="0070C0">
                  <a:lumMod val="83000"/>
                  <a:lumOff val="17000"/>
                  <a:alpha val="68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 bwMode="auto">
          <a:xfrm>
            <a:off x="335756" y="17422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algn="ctr"/>
            <a:r>
              <a:rPr lang="en-US" kern="0" dirty="0" smtClean="0"/>
              <a:t>ATO Benefits of Human Factors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7196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 bwMode="auto">
          <a:xfrm>
            <a:off x="0" y="22191"/>
            <a:ext cx="9144000" cy="1213941"/>
          </a:xfrm>
          <a:prstGeom prst="rect">
            <a:avLst/>
          </a:prstGeom>
          <a:gradFill>
            <a:gsLst>
              <a:gs pos="73000">
                <a:schemeClr val="bg1"/>
              </a:gs>
              <a:gs pos="0">
                <a:srgbClr val="A5BAD7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sz="3600" b="0" kern="0" dirty="0" smtClean="0">
                <a:solidFill>
                  <a:srgbClr val="DDDDDD"/>
                </a:solidFill>
                <a:latin typeface="Stencil" panose="040409050D0802020404" pitchFamily="82" charset="0"/>
              </a:rPr>
              <a:t>  </a:t>
            </a:r>
            <a:endParaRPr lang="en-US" sz="4400" b="0" kern="0" dirty="0">
              <a:ln w="3175">
                <a:solidFill>
                  <a:srgbClr val="000000">
                    <a:alpha val="29000"/>
                  </a:srgbClr>
                </a:solidFill>
              </a:ln>
              <a:solidFill>
                <a:srgbClr val="DDDDDD"/>
              </a:solidFill>
              <a:latin typeface="Stencil" panose="040409050D0802020404" pitchFamily="8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326985"/>
            <a:ext cx="8472488" cy="609600"/>
          </a:xfrm>
        </p:spPr>
        <p:txBody>
          <a:bodyPr/>
          <a:lstStyle/>
          <a:p>
            <a:pPr algn="ctr"/>
            <a:r>
              <a:rPr lang="en-US" altLang="en-US" sz="3600" b="0" dirty="0" smtClean="0"/>
              <a:t>AJI-15 Safety Services </a:t>
            </a:r>
            <a:br>
              <a:rPr lang="en-US" altLang="en-US" sz="3600" b="0" dirty="0" smtClean="0"/>
            </a:br>
            <a:r>
              <a:rPr lang="en-US" altLang="en-US" sz="2800" b="0" dirty="0" smtClean="0">
                <a:solidFill>
                  <a:srgbClr val="FF6600"/>
                </a:solidFill>
              </a:rPr>
              <a:t>Organization Chart</a:t>
            </a:r>
            <a:endParaRPr lang="en-US" altLang="en-US" sz="3600" b="0" dirty="0" smtClean="0">
              <a:solidFill>
                <a:srgbClr val="FF66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18119" y="2478419"/>
            <a:ext cx="972911" cy="1204796"/>
            <a:chOff x="563858" y="864043"/>
            <a:chExt cx="972911" cy="1141625"/>
          </a:xfrm>
        </p:grpSpPr>
        <p:sp>
          <p:nvSpPr>
            <p:cNvPr id="10" name="Rectangle 9"/>
            <p:cNvSpPr/>
            <p:nvPr/>
          </p:nvSpPr>
          <p:spPr>
            <a:xfrm>
              <a:off x="563858" y="864043"/>
              <a:ext cx="972911" cy="11416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63858" y="864043"/>
              <a:ext cx="972911" cy="11416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dirty="0" smtClean="0">
                  <a:solidFill>
                    <a:srgbClr val="000000"/>
                  </a:solidFill>
                </a:rPr>
                <a:t>Safety Services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SysOps</a:t>
              </a:r>
              <a:r>
                <a:rPr lang="en-US" sz="1000" dirty="0" smtClean="0">
                  <a:solidFill>
                    <a:srgbClr val="000000"/>
                  </a:solidFill>
                </a:rPr>
                <a:t> / MSS Team 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dirty="0" smtClean="0">
                  <a:solidFill>
                    <a:srgbClr val="000000"/>
                  </a:solidFill>
                </a:rPr>
                <a:t>(AJI-152)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i="1" dirty="0" smtClean="0">
                  <a:solidFill>
                    <a:srgbClr val="000000"/>
                  </a:solidFill>
                </a:rPr>
                <a:t>Norman Davis</a:t>
              </a:r>
              <a:endParaRPr lang="en-US" sz="1000" i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9678" y="2457362"/>
            <a:ext cx="948435" cy="1225852"/>
            <a:chOff x="0" y="819120"/>
            <a:chExt cx="948435" cy="1225852"/>
          </a:xfrm>
        </p:grpSpPr>
        <p:sp>
          <p:nvSpPr>
            <p:cNvPr id="19" name="Rectangle 18"/>
            <p:cNvSpPr/>
            <p:nvPr/>
          </p:nvSpPr>
          <p:spPr>
            <a:xfrm>
              <a:off x="0" y="819120"/>
              <a:ext cx="948435" cy="12258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0" y="819120"/>
              <a:ext cx="948435" cy="1225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endParaRPr lang="en-US" sz="1000" dirty="0" smtClean="0">
                <a:solidFill>
                  <a:srgbClr val="000000"/>
                </a:solidFill>
              </a:endParaRP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dirty="0" smtClean="0">
                  <a:solidFill>
                    <a:srgbClr val="000000"/>
                  </a:solidFill>
                </a:rPr>
                <a:t>Safety Services En Route &amp; Terminal Team 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dirty="0" smtClean="0">
                  <a:solidFill>
                    <a:srgbClr val="000000"/>
                  </a:solidFill>
                </a:rPr>
                <a:t>(AJI-151)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i="1" dirty="0">
                  <a:solidFill>
                    <a:srgbClr val="000000"/>
                  </a:solidFill>
                </a:rPr>
                <a:t>Jim Arrighi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endParaRPr lang="en-US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41036" y="2476024"/>
            <a:ext cx="948435" cy="1225852"/>
            <a:chOff x="2351263" y="819120"/>
            <a:chExt cx="948435" cy="1275124"/>
          </a:xfrm>
        </p:grpSpPr>
        <p:sp>
          <p:nvSpPr>
            <p:cNvPr id="22" name="Rectangle 21"/>
            <p:cNvSpPr/>
            <p:nvPr/>
          </p:nvSpPr>
          <p:spPr>
            <a:xfrm>
              <a:off x="2351263" y="819120"/>
              <a:ext cx="948435" cy="12751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2351263" y="819120"/>
              <a:ext cx="948435" cy="12751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dirty="0" smtClean="0">
                  <a:solidFill>
                    <a:srgbClr val="000000"/>
                  </a:solidFill>
                </a:rPr>
                <a:t>Safety Services Tech Ops Team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dirty="0" smtClean="0">
                  <a:solidFill>
                    <a:srgbClr val="000000"/>
                  </a:solidFill>
                </a:rPr>
                <a:t>(AJI-153)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i="1" dirty="0" smtClean="0">
                  <a:solidFill>
                    <a:srgbClr val="000000"/>
                  </a:solidFill>
                </a:rPr>
                <a:t>Greg Escobar</a:t>
              </a:r>
              <a:endParaRPr lang="en-US" sz="1000" i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193244" y="2491156"/>
            <a:ext cx="948435" cy="1209391"/>
            <a:chOff x="3563136" y="819120"/>
            <a:chExt cx="948435" cy="1371869"/>
          </a:xfrm>
        </p:grpSpPr>
        <p:sp>
          <p:nvSpPr>
            <p:cNvPr id="25" name="Rectangle 24"/>
            <p:cNvSpPr/>
            <p:nvPr/>
          </p:nvSpPr>
          <p:spPr>
            <a:xfrm>
              <a:off x="3563136" y="819120"/>
              <a:ext cx="948435" cy="13718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3563136" y="819120"/>
              <a:ext cx="948435" cy="13718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dirty="0" smtClean="0">
                  <a:solidFill>
                    <a:srgbClr val="000000"/>
                  </a:solidFill>
                </a:rPr>
                <a:t>Quality Control 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dirty="0" smtClean="0">
                  <a:solidFill>
                    <a:srgbClr val="000000"/>
                  </a:solidFill>
                </a:rPr>
                <a:t>Team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dirty="0" smtClean="0">
                  <a:solidFill>
                    <a:srgbClr val="000000"/>
                  </a:solidFill>
                </a:rPr>
                <a:t>(AJI-154)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i="1" dirty="0" smtClean="0">
                  <a:solidFill>
                    <a:srgbClr val="000000"/>
                  </a:solidFill>
                </a:rPr>
                <a:t>Brenda Stallard</a:t>
              </a:r>
              <a:endParaRPr lang="en-US" sz="1000" i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025567" y="2475529"/>
            <a:ext cx="1739022" cy="1152211"/>
            <a:chOff x="6565171" y="819120"/>
            <a:chExt cx="1739022" cy="1152211"/>
          </a:xfrm>
        </p:grpSpPr>
        <p:sp>
          <p:nvSpPr>
            <p:cNvPr id="28" name="Rectangle 27"/>
            <p:cNvSpPr/>
            <p:nvPr/>
          </p:nvSpPr>
          <p:spPr>
            <a:xfrm>
              <a:off x="6565171" y="819120"/>
              <a:ext cx="1739022" cy="115221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6565171" y="819120"/>
              <a:ext cx="1739022" cy="1152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300" dirty="0" smtClean="0">
                  <a:solidFill>
                    <a:srgbClr val="000000"/>
                  </a:solidFill>
                </a:rPr>
                <a:t>Human Factors / Fatigue Risk Team</a:t>
              </a: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300" dirty="0" smtClean="0">
                  <a:solidFill>
                    <a:srgbClr val="000000"/>
                  </a:solidFill>
                </a:rPr>
                <a:t>(AJI-155)</a:t>
              </a: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300" i="1" dirty="0" smtClean="0">
                  <a:solidFill>
                    <a:srgbClr val="000000"/>
                  </a:solidFill>
                </a:rPr>
                <a:t>Jason </a:t>
              </a:r>
              <a:r>
                <a:rPr lang="en-US" sz="1300" i="1" dirty="0" err="1" smtClean="0">
                  <a:solidFill>
                    <a:srgbClr val="000000"/>
                  </a:solidFill>
                </a:rPr>
                <a:t>Demagalski</a:t>
              </a:r>
              <a:endParaRPr lang="en-US" sz="1300" i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563501" y="1478042"/>
            <a:ext cx="3802685" cy="618934"/>
            <a:chOff x="2391244" y="0"/>
            <a:chExt cx="3802685" cy="618934"/>
          </a:xfrm>
        </p:grpSpPr>
        <p:sp>
          <p:nvSpPr>
            <p:cNvPr id="56" name="Rectangle 55"/>
            <p:cNvSpPr/>
            <p:nvPr/>
          </p:nvSpPr>
          <p:spPr>
            <a:xfrm>
              <a:off x="2391244" y="0"/>
              <a:ext cx="3802685" cy="61893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57" name="Rectangle 56"/>
            <p:cNvSpPr/>
            <p:nvPr/>
          </p:nvSpPr>
          <p:spPr>
            <a:xfrm>
              <a:off x="2391244" y="0"/>
              <a:ext cx="3802685" cy="618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smtClean="0">
                  <a:solidFill>
                    <a:srgbClr val="000000"/>
                  </a:solidFill>
                </a:rPr>
                <a:t>Safety Services Group Manager 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i="1" dirty="0" smtClean="0">
                  <a:solidFill>
                    <a:srgbClr val="000000"/>
                  </a:solidFill>
                </a:rPr>
                <a:t>Jonathan Gray</a:t>
              </a:r>
              <a:endParaRPr lang="en-US" sz="1600" i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851" y="4164037"/>
            <a:ext cx="3367028" cy="848313"/>
          </a:xfrm>
          <a:prstGeom prst="rect">
            <a:avLst/>
          </a:prstGeom>
        </p:spPr>
      </p:pic>
      <p:cxnSp>
        <p:nvCxnSpPr>
          <p:cNvPr id="60" name="Straight Connector 59"/>
          <p:cNvCxnSpPr/>
          <p:nvPr/>
        </p:nvCxnSpPr>
        <p:spPr bwMode="auto">
          <a:xfrm>
            <a:off x="1093895" y="2248413"/>
            <a:ext cx="5788466" cy="997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 flipV="1">
            <a:off x="1102851" y="2248413"/>
            <a:ext cx="0" cy="18446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/>
          <p:nvPr/>
        </p:nvCxnSpPr>
        <p:spPr bwMode="auto">
          <a:xfrm flipV="1">
            <a:off x="2316241" y="2272896"/>
            <a:ext cx="0" cy="18446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 flipV="1">
            <a:off x="3515253" y="2248413"/>
            <a:ext cx="0" cy="18446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 flipV="1">
            <a:off x="4709608" y="2291063"/>
            <a:ext cx="0" cy="18446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 flipV="1">
            <a:off x="6882361" y="2254291"/>
            <a:ext cx="0" cy="18446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/>
          <p:nvPr/>
        </p:nvCxnSpPr>
        <p:spPr bwMode="auto">
          <a:xfrm flipV="1">
            <a:off x="4193244" y="2088430"/>
            <a:ext cx="0" cy="18446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 bwMode="auto">
          <a:xfrm>
            <a:off x="4856992" y="4041200"/>
            <a:ext cx="209270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Fatigue Risk Management Team</a:t>
            </a:r>
          </a:p>
          <a:p>
            <a:pPr marL="171450" indent="-17145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Fatigue Scientist (Vacant)</a:t>
            </a:r>
          </a:p>
          <a:p>
            <a:pPr marL="171450" indent="-17145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Ed Davis</a:t>
            </a:r>
          </a:p>
          <a:p>
            <a:pPr marL="171450" indent="-17145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Julio Gandara</a:t>
            </a:r>
          </a:p>
          <a:p>
            <a:pPr marL="171450" indent="-17145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Jay Barrett (NATCA)</a:t>
            </a:r>
          </a:p>
          <a:p>
            <a:pPr marL="171450" indent="-17145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Dave Buczek (Contract)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7034761" y="4041200"/>
            <a:ext cx="194030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Human Performance Team</a:t>
            </a:r>
          </a:p>
          <a:p>
            <a:pPr marL="171450" indent="-17145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Human Factors Detail (Vacant)</a:t>
            </a:r>
          </a:p>
          <a:p>
            <a:pPr marL="171450" indent="-17145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Human Factors Detail (Vacant)</a:t>
            </a:r>
          </a:p>
        </p:txBody>
      </p:sp>
      <p:cxnSp>
        <p:nvCxnSpPr>
          <p:cNvPr id="7" name="Elbow Connector 6"/>
          <p:cNvCxnSpPr>
            <a:stCxn id="3" idx="0"/>
            <a:endCxn id="28" idx="2"/>
          </p:cNvCxnSpPr>
          <p:nvPr/>
        </p:nvCxnSpPr>
        <p:spPr bwMode="auto">
          <a:xfrm rot="5400000" flipH="1" flipV="1">
            <a:off x="6192481" y="3338604"/>
            <a:ext cx="413460" cy="991733"/>
          </a:xfrm>
          <a:prstGeom prst="bentConnector3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Elbow Connector 73"/>
          <p:cNvCxnSpPr>
            <a:stCxn id="71" idx="0"/>
            <a:endCxn id="28" idx="2"/>
          </p:cNvCxnSpPr>
          <p:nvPr/>
        </p:nvCxnSpPr>
        <p:spPr bwMode="auto">
          <a:xfrm rot="16200000" flipV="1">
            <a:off x="7243266" y="3279552"/>
            <a:ext cx="413460" cy="110983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211545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Quarter 2015</a:t>
            </a:r>
          </a:p>
          <a:p>
            <a:pPr lvl="1"/>
            <a:r>
              <a:rPr lang="en-US" sz="2000" dirty="0" smtClean="0"/>
              <a:t>Fill Human Factors and Fatigue Manager position</a:t>
            </a:r>
          </a:p>
          <a:p>
            <a:r>
              <a:rPr lang="en-US" sz="2400" dirty="0" smtClean="0"/>
              <a:t>By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Quarter 2015</a:t>
            </a:r>
          </a:p>
          <a:p>
            <a:pPr lvl="1"/>
            <a:r>
              <a:rPr lang="en-US" sz="2000" dirty="0" smtClean="0"/>
              <a:t>Fill vacant Fatigue scientist position</a:t>
            </a:r>
          </a:p>
          <a:p>
            <a:pPr lvl="1"/>
            <a:r>
              <a:rPr lang="en-US" sz="2000" dirty="0" smtClean="0"/>
              <a:t>Fill two vacant Human Performance team details</a:t>
            </a:r>
          </a:p>
          <a:p>
            <a:r>
              <a:rPr lang="en-US" sz="2400" dirty="0" smtClean="0"/>
              <a:t>FY16</a:t>
            </a:r>
          </a:p>
          <a:p>
            <a:pPr lvl="1"/>
            <a:r>
              <a:rPr lang="en-US" sz="2000" dirty="0" smtClean="0"/>
              <a:t>Permanently fill two Human Performance team positions including external hire of a Human Factors scientist position</a:t>
            </a:r>
          </a:p>
          <a:p>
            <a:r>
              <a:rPr lang="en-US" sz="2400" dirty="0" smtClean="0"/>
              <a:t>FY17</a:t>
            </a:r>
          </a:p>
          <a:p>
            <a:pPr lvl="1"/>
            <a:r>
              <a:rPr lang="en-US" sz="2000" dirty="0" smtClean="0"/>
              <a:t>Appoint at least one Human Performance expert per service area (as per QA Technical Operations model)</a:t>
            </a:r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0" y="-1"/>
            <a:ext cx="9144000" cy="707571"/>
          </a:xfrm>
          <a:prstGeom prst="rect">
            <a:avLst/>
          </a:prstGeom>
          <a:gradFill>
            <a:gsLst>
              <a:gs pos="73000">
                <a:schemeClr val="bg1"/>
              </a:gs>
              <a:gs pos="0">
                <a:srgbClr val="A5BAD7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sz="3600" b="0" kern="0" dirty="0" smtClean="0">
                <a:solidFill>
                  <a:srgbClr val="DDDDDD"/>
                </a:solidFill>
                <a:latin typeface="Stencil" panose="040409050D0802020404" pitchFamily="82" charset="0"/>
              </a:rPr>
              <a:t>  </a:t>
            </a:r>
            <a:endParaRPr lang="en-US" sz="4400" b="0" kern="0" dirty="0">
              <a:ln w="3175">
                <a:solidFill>
                  <a:schemeClr val="tx1">
                    <a:alpha val="29000"/>
                  </a:schemeClr>
                </a:solidFill>
              </a:ln>
              <a:solidFill>
                <a:srgbClr val="DDDDDD"/>
              </a:solidFill>
              <a:latin typeface="Stencil" panose="040409050D0802020404" pitchFamily="8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85800"/>
            <a:ext cx="9144000" cy="9144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7000">
                <a:schemeClr val="bg1"/>
              </a:gs>
              <a:gs pos="100000">
                <a:srgbClr val="0070C0">
                  <a:lumMod val="83000"/>
                  <a:lumOff val="17000"/>
                  <a:alpha val="68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3784" y="16175"/>
            <a:ext cx="494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 Light" panose="020F0302020204030204" pitchFamily="34" charset="0"/>
              </a:rPr>
              <a:t>Timeline</a:t>
            </a:r>
            <a:endParaRPr lang="en-US" sz="36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6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Current AJI-155 Coordination Activities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F45A-6945-46A2-A1E5-BD639E9D1D7E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91131227"/>
              </p:ext>
            </p:extLst>
          </p:nvPr>
        </p:nvGraphicFramePr>
        <p:xfrm>
          <a:off x="2711302" y="1205614"/>
          <a:ext cx="6432697" cy="5652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821" y="2067319"/>
            <a:ext cx="2083981" cy="3785652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ATC Core Research Program Coordination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Human Factors REDAC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Research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Requirement Development and Definition and Working Group  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Human Factors Coordinating Committee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010093" y="3306726"/>
            <a:ext cx="457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097802" y="3710763"/>
            <a:ext cx="1017538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arrow"/>
            <a:tailEnd type="arrow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1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625" y="126279"/>
            <a:ext cx="8472488" cy="609600"/>
          </a:xfrm>
        </p:spPr>
        <p:txBody>
          <a:bodyPr/>
          <a:lstStyle/>
          <a:p>
            <a:pPr algn="ctr"/>
            <a:r>
              <a:rPr lang="en-US" b="0" u="sng" dirty="0" smtClean="0"/>
              <a:t>ATO Benefits of Human Factors</a:t>
            </a:r>
            <a:endParaRPr lang="en-US" b="0" u="sng" dirty="0"/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0" y="-1"/>
            <a:ext cx="9144000" cy="707571"/>
          </a:xfrm>
          <a:prstGeom prst="rect">
            <a:avLst/>
          </a:prstGeom>
          <a:gradFill>
            <a:gsLst>
              <a:gs pos="73000">
                <a:schemeClr val="bg1"/>
              </a:gs>
              <a:gs pos="0">
                <a:srgbClr val="A5BAD7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sz="3600" b="0" kern="0" dirty="0" smtClean="0">
                <a:solidFill>
                  <a:srgbClr val="DDDDDD"/>
                </a:solidFill>
                <a:latin typeface="Stencil" panose="040409050D0802020404" pitchFamily="82" charset="0"/>
              </a:rPr>
              <a:t>  </a:t>
            </a:r>
            <a:endParaRPr lang="en-US" sz="4400" b="0" kern="0" dirty="0">
              <a:ln w="3175">
                <a:solidFill>
                  <a:schemeClr val="tx1">
                    <a:alpha val="29000"/>
                  </a:schemeClr>
                </a:solidFill>
              </a:ln>
              <a:solidFill>
                <a:srgbClr val="DDDDDD"/>
              </a:solidFill>
              <a:latin typeface="Stencil" panose="040409050D0802020404" pitchFamily="8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85800"/>
            <a:ext cx="9144000" cy="9144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7000">
                <a:schemeClr val="bg1"/>
              </a:gs>
              <a:gs pos="100000">
                <a:srgbClr val="0070C0">
                  <a:lumMod val="83000"/>
                  <a:lumOff val="17000"/>
                  <a:alpha val="68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7592" y="1952932"/>
            <a:ext cx="8336344" cy="38798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b="0" dirty="0" smtClean="0">
                <a:solidFill>
                  <a:schemeClr val="accent6">
                    <a:lumMod val="50000"/>
                  </a:schemeClr>
                </a:solidFill>
              </a:rPr>
              <a:t>FY15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Interventions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000" b="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0" dirty="0" smtClean="0">
                <a:solidFill>
                  <a:schemeClr val="accent6">
                    <a:lumMod val="50000"/>
                  </a:schemeClr>
                </a:solidFill>
              </a:rPr>
              <a:t>FY15/16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Training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0" dirty="0" smtClean="0">
                <a:solidFill>
                  <a:schemeClr val="accent6">
                    <a:lumMod val="50000"/>
                  </a:schemeClr>
                </a:solidFill>
              </a:rPr>
              <a:t>FY16/17 and beyond</a:t>
            </a:r>
          </a:p>
          <a:p>
            <a:pPr marL="742950" lvl="2" indent="-34290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NAS Wide Support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28625" y="124359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algn="ctr"/>
            <a:r>
              <a:rPr lang="en-US" sz="3400" b="0" kern="0" dirty="0" smtClean="0"/>
              <a:t>Activity Planning</a:t>
            </a:r>
            <a:endParaRPr lang="en-US" sz="3400" b="0" kern="0" dirty="0"/>
          </a:p>
        </p:txBody>
      </p:sp>
      <p:sp>
        <p:nvSpPr>
          <p:cNvPr id="12" name="Flowchart: Data 11"/>
          <p:cNvSpPr/>
          <p:nvPr/>
        </p:nvSpPr>
        <p:spPr bwMode="auto">
          <a:xfrm>
            <a:off x="130630" y="981778"/>
            <a:ext cx="8871856" cy="640080"/>
          </a:xfrm>
          <a:prstGeom prst="flowChartInputOutput">
            <a:avLst/>
          </a:prstGeom>
          <a:gradFill flip="none" rotWithShape="1">
            <a:gsLst>
              <a:gs pos="2917">
                <a:srgbClr val="FFC000"/>
              </a:gs>
              <a:gs pos="42000">
                <a:srgbClr val="FFCC00">
                  <a:tint val="66000"/>
                  <a:satMod val="160000"/>
                </a:srgbClr>
              </a:gs>
              <a:gs pos="47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9000"/>
              </a:scheme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167994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A_slide_template_white_with_blueborder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FAA_slide_template_white_with_blueborder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FAA_slide_template_white_with_blueborder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FAA_slide_template_white_with_blueborder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FAA_slide_template_white_with_blueborder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FAA_slide_template_white_with_blueborder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FAA_Office2010_powerpoint_slide_template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0_FAA_slide_template_white_with_blueborder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1_FAA_slide_template_white_with_blueborder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2_FAA_slide_template_white_with_blueborder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3_FAA_slide_template_white_with_blueborder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4_FAA_slide_template_white_with_blueborder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PPP_STRAN_PRT_High_Altitude_Cya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15_FAA_slide_template_white_with_blueborder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6_FAA_slide_template_white_with_blueborder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noFill/>
        <a:ln w="190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noFill/>
        <a:ln w="190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FAA_slide_template_white_with_blueborder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alpha val="9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noFill/>
        <a:ln w="190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FAA_slide_template_white_with_blueborder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FAA_slide_template_white_with_blueborder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FAA_slide_template_white_with_blueborder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E815B2-F23E-4D70-871C-C39F9E34E36D}"/>
</file>

<file path=customXml/itemProps2.xml><?xml version="1.0" encoding="utf-8"?>
<ds:datastoreItem xmlns:ds="http://schemas.openxmlformats.org/officeDocument/2006/customXml" ds:itemID="{94A9D8DE-EF95-4D6B-8002-03D5C50532DD}"/>
</file>

<file path=customXml/itemProps3.xml><?xml version="1.0" encoding="utf-8"?>
<ds:datastoreItem xmlns:ds="http://schemas.openxmlformats.org/officeDocument/2006/customXml" ds:itemID="{31DEDA54-1AC3-42A7-BD78-A81FB1926ED9}"/>
</file>

<file path=docProps/app.xml><?xml version="1.0" encoding="utf-8"?>
<Properties xmlns="http://schemas.openxmlformats.org/officeDocument/2006/extended-properties" xmlns:vt="http://schemas.openxmlformats.org/officeDocument/2006/docPropsVTypes">
  <Template>FAA_slide_template_white_with_blueborder</Template>
  <TotalTime>7413</TotalTime>
  <Words>558</Words>
  <Application>Microsoft Office PowerPoint</Application>
  <PresentationFormat>On-screen Show (4:3)</PresentationFormat>
  <Paragraphs>148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23</vt:i4>
      </vt:variant>
      <vt:variant>
        <vt:lpstr>Slide Titles</vt:lpstr>
      </vt:variant>
      <vt:variant>
        <vt:i4>10</vt:i4>
      </vt:variant>
    </vt:vector>
  </HeadingPairs>
  <TitlesOfParts>
    <vt:vector size="33" baseType="lpstr">
      <vt:lpstr>FAA_slide_template_white_with_blueborder</vt:lpstr>
      <vt:lpstr>4_Custom Design</vt:lpstr>
      <vt:lpstr>1_Custom Design</vt:lpstr>
      <vt:lpstr>2_Custom Design</vt:lpstr>
      <vt:lpstr>1_FAA_slide_template_white_with_blueborder</vt:lpstr>
      <vt:lpstr>3_Custom Design</vt:lpstr>
      <vt:lpstr>2_FAA_slide_template_white_with_blueborder</vt:lpstr>
      <vt:lpstr>3_FAA_slide_template_white_with_blueborder</vt:lpstr>
      <vt:lpstr>4_FAA_slide_template_white_with_blueborder</vt:lpstr>
      <vt:lpstr>5_FAA_slide_template_white_with_blueborder</vt:lpstr>
      <vt:lpstr>6_FAA_slide_template_white_with_blueborder</vt:lpstr>
      <vt:lpstr>7_FAA_slide_template_white_with_blueborder</vt:lpstr>
      <vt:lpstr>8_FAA_slide_template_white_with_blueborder</vt:lpstr>
      <vt:lpstr>9_FAA_slide_template_white_with_blueborder</vt:lpstr>
      <vt:lpstr>FAA_Office2010_powerpoint_slide_template</vt:lpstr>
      <vt:lpstr>10_FAA_slide_template_white_with_blueborder</vt:lpstr>
      <vt:lpstr>11_FAA_slide_template_white_with_blueborder</vt:lpstr>
      <vt:lpstr>12_FAA_slide_template_white_with_blueborder</vt:lpstr>
      <vt:lpstr>13_FAA_slide_template_white_with_blueborder</vt:lpstr>
      <vt:lpstr>14_FAA_slide_template_white_with_blueborder</vt:lpstr>
      <vt:lpstr>PPP_STRAN_PRT_High_Altitude_Cyan</vt:lpstr>
      <vt:lpstr>15_FAA_slide_template_white_with_blueborder</vt:lpstr>
      <vt:lpstr>16_FAA_slide_template_white_with_blueborder</vt:lpstr>
      <vt:lpstr>AJI-155  Human Factors and Fatigue Risk Management Team</vt:lpstr>
      <vt:lpstr>ATO FRM Program</vt:lpstr>
      <vt:lpstr>Operational Human Factors</vt:lpstr>
      <vt:lpstr>ATO Benefits of Human Factors</vt:lpstr>
      <vt:lpstr>ATO Benefits of Human Factors</vt:lpstr>
      <vt:lpstr>AJI-15 Safety Services  Organization Chart</vt:lpstr>
      <vt:lpstr>PowerPoint Presentation</vt:lpstr>
      <vt:lpstr>Current AJI-155 Coordination Activities</vt:lpstr>
      <vt:lpstr>ATO Benefits of Human Factors</vt:lpstr>
      <vt:lpstr>ATO Benefits of Human Factors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&lt;Title&gt;</dc:title>
  <dc:creator>Dino</dc:creator>
  <cp:lastModifiedBy>PhiAnh</cp:lastModifiedBy>
  <cp:revision>272</cp:revision>
  <cp:lastPrinted>2014-03-17T04:20:20Z</cp:lastPrinted>
  <dcterms:created xsi:type="dcterms:W3CDTF">2012-10-21T22:00:01Z</dcterms:created>
  <dcterms:modified xsi:type="dcterms:W3CDTF">2015-02-26T14:52:12Z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