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4"/>
    <p:sldMasterId id="2147483883" r:id="rId5"/>
  </p:sldMasterIdLst>
  <p:notesMasterIdLst>
    <p:notesMasterId r:id="rId12"/>
  </p:notesMasterIdLst>
  <p:handoutMasterIdLst>
    <p:handoutMasterId r:id="rId13"/>
  </p:handoutMasterIdLst>
  <p:sldIdLst>
    <p:sldId id="389" r:id="rId6"/>
    <p:sldId id="390" r:id="rId7"/>
    <p:sldId id="393" r:id="rId8"/>
    <p:sldId id="395" r:id="rId9"/>
    <p:sldId id="396" r:id="rId10"/>
    <p:sldId id="39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1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DDDDD"/>
    <a:srgbClr val="B2B2B2"/>
    <a:srgbClr val="1D2F68"/>
    <a:srgbClr val="306AFF"/>
    <a:srgbClr val="0000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8" autoAdjust="0"/>
    <p:restoredTop sz="84119" autoAdjust="0"/>
  </p:normalViewPr>
  <p:slideViewPr>
    <p:cSldViewPr>
      <p:cViewPr>
        <p:scale>
          <a:sx n="70" d="100"/>
          <a:sy n="70" d="100"/>
        </p:scale>
        <p:origin x="-618" y="-72"/>
      </p:cViewPr>
      <p:guideLst>
        <p:guide orient="horz" pos="81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8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66AD2-9E41-4E17-B570-006880AC1E5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9F559E-97E5-447C-B51E-83229F057126}">
      <dgm:prSet phldrT="[Text]" custT="1"/>
      <dgm:spPr/>
      <dgm:t>
        <a:bodyPr/>
        <a:lstStyle/>
        <a:p>
          <a:r>
            <a:rPr lang="en-US" sz="4800" dirty="0" smtClean="0"/>
            <a:t>External</a:t>
          </a:r>
          <a:endParaRPr lang="en-US" sz="4800" dirty="0"/>
        </a:p>
      </dgm:t>
    </dgm:pt>
    <dgm:pt modelId="{786A99A4-E478-4608-8DA5-2D19AA57B9C5}" type="parTrans" cxnId="{D8ECEB3F-5B6D-4362-9D00-E59C52798698}">
      <dgm:prSet/>
      <dgm:spPr/>
      <dgm:t>
        <a:bodyPr/>
        <a:lstStyle/>
        <a:p>
          <a:endParaRPr lang="en-US"/>
        </a:p>
      </dgm:t>
    </dgm:pt>
    <dgm:pt modelId="{BDE83EA6-0760-4E64-A64B-E54BFD88D44E}" type="sibTrans" cxnId="{D8ECEB3F-5B6D-4362-9D00-E59C52798698}">
      <dgm:prSet/>
      <dgm:spPr/>
      <dgm:t>
        <a:bodyPr/>
        <a:lstStyle/>
        <a:p>
          <a:endParaRPr lang="en-US"/>
        </a:p>
      </dgm:t>
    </dgm:pt>
    <dgm:pt modelId="{92C61149-DEC2-45F2-8D47-7E2396D81178}">
      <dgm:prSet phldrT="[Text]"/>
      <dgm:spPr/>
      <dgm:t>
        <a:bodyPr/>
        <a:lstStyle/>
        <a:p>
          <a:r>
            <a:rPr lang="en-US" dirty="0" smtClean="0"/>
            <a:t>Big Picture of HF Across FAA</a:t>
          </a:r>
          <a:endParaRPr lang="en-US" dirty="0"/>
        </a:p>
      </dgm:t>
    </dgm:pt>
    <dgm:pt modelId="{B9F47786-ED2C-48D6-9C4E-620CDEF8A407}" type="parTrans" cxnId="{9A5CE071-CB5C-43B0-B573-586380EE07DE}">
      <dgm:prSet/>
      <dgm:spPr/>
      <dgm:t>
        <a:bodyPr/>
        <a:lstStyle/>
        <a:p>
          <a:endParaRPr lang="en-US"/>
        </a:p>
      </dgm:t>
    </dgm:pt>
    <dgm:pt modelId="{94E95E02-EAE0-48F0-9441-A9D66C5874E8}" type="sibTrans" cxnId="{9A5CE071-CB5C-43B0-B573-586380EE07DE}">
      <dgm:prSet/>
      <dgm:spPr/>
      <dgm:t>
        <a:bodyPr/>
        <a:lstStyle/>
        <a:p>
          <a:endParaRPr lang="en-US"/>
        </a:p>
      </dgm:t>
    </dgm:pt>
    <dgm:pt modelId="{7504A7CE-BA89-47B9-8888-64FCAF7C75A0}">
      <dgm:prSet phldrT="[Text]"/>
      <dgm:spPr/>
      <dgm:t>
        <a:bodyPr/>
        <a:lstStyle/>
        <a:p>
          <a:r>
            <a:rPr lang="en-US" dirty="0" smtClean="0"/>
            <a:t>OMB, </a:t>
          </a:r>
          <a:r>
            <a:rPr lang="en-US" dirty="0" err="1" smtClean="0"/>
            <a:t>DoD</a:t>
          </a:r>
          <a:r>
            <a:rPr lang="en-US" dirty="0" smtClean="0"/>
            <a:t>, REDAC, Industry</a:t>
          </a:r>
          <a:endParaRPr lang="en-US" dirty="0"/>
        </a:p>
      </dgm:t>
    </dgm:pt>
    <dgm:pt modelId="{1EFBA69D-24CE-4659-BA7E-068BA5407D8A}" type="parTrans" cxnId="{44082A27-A85B-4281-9691-F2B10F6C3935}">
      <dgm:prSet/>
      <dgm:spPr/>
      <dgm:t>
        <a:bodyPr/>
        <a:lstStyle/>
        <a:p>
          <a:endParaRPr lang="en-US"/>
        </a:p>
      </dgm:t>
    </dgm:pt>
    <dgm:pt modelId="{19BA9BCF-DB8B-4C10-9E4F-AD6FD5B2FA8B}" type="sibTrans" cxnId="{44082A27-A85B-4281-9691-F2B10F6C3935}">
      <dgm:prSet/>
      <dgm:spPr/>
      <dgm:t>
        <a:bodyPr/>
        <a:lstStyle/>
        <a:p>
          <a:endParaRPr lang="en-US"/>
        </a:p>
      </dgm:t>
    </dgm:pt>
    <dgm:pt modelId="{C46BEDC3-D4D2-4A79-B56B-100281842D82}">
      <dgm:prSet phldrT="[Text]" custT="1"/>
      <dgm:spPr/>
      <dgm:t>
        <a:bodyPr/>
        <a:lstStyle/>
        <a:p>
          <a:r>
            <a:rPr lang="en-US" sz="4800" dirty="0" smtClean="0"/>
            <a:t>Across</a:t>
          </a:r>
          <a:endParaRPr lang="en-US" sz="4800" dirty="0"/>
        </a:p>
      </dgm:t>
    </dgm:pt>
    <dgm:pt modelId="{5C04265F-B95D-49FF-AF70-2CB462AF5EFC}" type="parTrans" cxnId="{1FCEA0F7-C1CE-4142-9B71-9F8C9EEE5AAB}">
      <dgm:prSet/>
      <dgm:spPr/>
      <dgm:t>
        <a:bodyPr/>
        <a:lstStyle/>
        <a:p>
          <a:endParaRPr lang="en-US"/>
        </a:p>
      </dgm:t>
    </dgm:pt>
    <dgm:pt modelId="{8CBA7C58-3F6C-4D2A-8FAF-AB232D05BD9D}" type="sibTrans" cxnId="{1FCEA0F7-C1CE-4142-9B71-9F8C9EEE5AAB}">
      <dgm:prSet/>
      <dgm:spPr/>
      <dgm:t>
        <a:bodyPr/>
        <a:lstStyle/>
        <a:p>
          <a:endParaRPr lang="en-US"/>
        </a:p>
      </dgm:t>
    </dgm:pt>
    <dgm:pt modelId="{59A3FF75-AFCD-4F48-BC3A-D98FF3399B48}">
      <dgm:prSet phldrT="[Text]"/>
      <dgm:spPr/>
      <dgm:t>
        <a:bodyPr/>
        <a:lstStyle/>
        <a:p>
          <a:r>
            <a:rPr lang="en-US" dirty="0" smtClean="0"/>
            <a:t>Relationship to FAA orgs</a:t>
          </a:r>
          <a:endParaRPr lang="en-US" dirty="0"/>
        </a:p>
      </dgm:t>
    </dgm:pt>
    <dgm:pt modelId="{70084D27-9A97-4102-8B3C-0D06A68F4F4C}" type="parTrans" cxnId="{A9547DF8-4E38-4F72-B7D6-D01566951F43}">
      <dgm:prSet/>
      <dgm:spPr/>
      <dgm:t>
        <a:bodyPr/>
        <a:lstStyle/>
        <a:p>
          <a:endParaRPr lang="en-US"/>
        </a:p>
      </dgm:t>
    </dgm:pt>
    <dgm:pt modelId="{FA211585-F792-47B2-A09B-3AD249F97A52}" type="sibTrans" cxnId="{A9547DF8-4E38-4F72-B7D6-D01566951F43}">
      <dgm:prSet/>
      <dgm:spPr/>
      <dgm:t>
        <a:bodyPr/>
        <a:lstStyle/>
        <a:p>
          <a:endParaRPr lang="en-US"/>
        </a:p>
      </dgm:t>
    </dgm:pt>
    <dgm:pt modelId="{D0EC3FDB-6E5D-419D-B81C-5FD6F9603C65}">
      <dgm:prSet phldrT="[Text]"/>
      <dgm:spPr/>
      <dgm:t>
        <a:bodyPr/>
        <a:lstStyle/>
        <a:p>
          <a:r>
            <a:rPr lang="en-US" dirty="0" smtClean="0"/>
            <a:t>CAMI, RDHFL, Sponsors</a:t>
          </a:r>
          <a:endParaRPr lang="en-US" dirty="0"/>
        </a:p>
      </dgm:t>
    </dgm:pt>
    <dgm:pt modelId="{3369B997-292D-4F04-94B3-88A9A3F7F0FB}" type="parTrans" cxnId="{A6A8C802-2535-41A3-BBE6-2DEE76B35B81}">
      <dgm:prSet/>
      <dgm:spPr/>
      <dgm:t>
        <a:bodyPr/>
        <a:lstStyle/>
        <a:p>
          <a:endParaRPr lang="en-US"/>
        </a:p>
      </dgm:t>
    </dgm:pt>
    <dgm:pt modelId="{FFFC37EF-31C3-4C93-B18D-70437F03E378}" type="sibTrans" cxnId="{A6A8C802-2535-41A3-BBE6-2DEE76B35B81}">
      <dgm:prSet/>
      <dgm:spPr/>
      <dgm:t>
        <a:bodyPr/>
        <a:lstStyle/>
        <a:p>
          <a:endParaRPr lang="en-US"/>
        </a:p>
      </dgm:t>
    </dgm:pt>
    <dgm:pt modelId="{F9912662-D9B5-4417-8749-793FF7EF6CDB}">
      <dgm:prSet phldrT="[Text]" custT="1"/>
      <dgm:spPr/>
      <dgm:t>
        <a:bodyPr/>
        <a:lstStyle/>
        <a:p>
          <a:r>
            <a:rPr lang="en-US" sz="4800" dirty="0" smtClean="0"/>
            <a:t>Within</a:t>
          </a:r>
          <a:endParaRPr lang="en-US" sz="4800" dirty="0"/>
        </a:p>
      </dgm:t>
    </dgm:pt>
    <dgm:pt modelId="{8E9DEDB8-D461-482D-9C16-2217E62389CE}" type="parTrans" cxnId="{8DAB67E2-3490-442E-A7F6-BDACBFDCA0CA}">
      <dgm:prSet/>
      <dgm:spPr/>
      <dgm:t>
        <a:bodyPr/>
        <a:lstStyle/>
        <a:p>
          <a:endParaRPr lang="en-US"/>
        </a:p>
      </dgm:t>
    </dgm:pt>
    <dgm:pt modelId="{F0534D58-8A2F-445B-A581-8BEAA0F81E32}" type="sibTrans" cxnId="{8DAB67E2-3490-442E-A7F6-BDACBFDCA0CA}">
      <dgm:prSet/>
      <dgm:spPr/>
      <dgm:t>
        <a:bodyPr/>
        <a:lstStyle/>
        <a:p>
          <a:endParaRPr lang="en-US"/>
        </a:p>
      </dgm:t>
    </dgm:pt>
    <dgm:pt modelId="{7146520B-0FEE-4DFE-9937-B102BF2A5209}">
      <dgm:prSet phldrT="[Text]"/>
      <dgm:spPr/>
      <dgm:t>
        <a:bodyPr/>
        <a:lstStyle/>
        <a:p>
          <a:r>
            <a:rPr lang="en-US" dirty="0" smtClean="0"/>
            <a:t>Improved biz processes, transparency, AGI focus</a:t>
          </a:r>
          <a:endParaRPr lang="en-US" dirty="0"/>
        </a:p>
      </dgm:t>
    </dgm:pt>
    <dgm:pt modelId="{7C70BF11-724A-4875-A790-F8791392AFC9}" type="parTrans" cxnId="{AB8E3169-948F-4C6C-BDA4-3928AA8ED2EA}">
      <dgm:prSet/>
      <dgm:spPr/>
      <dgm:t>
        <a:bodyPr/>
        <a:lstStyle/>
        <a:p>
          <a:endParaRPr lang="en-US"/>
        </a:p>
      </dgm:t>
    </dgm:pt>
    <dgm:pt modelId="{B56B6FDC-AFAA-4E91-A484-0270C50A52E7}" type="sibTrans" cxnId="{AB8E3169-948F-4C6C-BDA4-3928AA8ED2EA}">
      <dgm:prSet/>
      <dgm:spPr/>
      <dgm:t>
        <a:bodyPr/>
        <a:lstStyle/>
        <a:p>
          <a:endParaRPr lang="en-US"/>
        </a:p>
      </dgm:t>
    </dgm:pt>
    <dgm:pt modelId="{FD075C15-8E58-4769-975A-0EC205AC586B}">
      <dgm:prSet phldrT="[Text]"/>
      <dgm:spPr/>
      <dgm:t>
        <a:bodyPr/>
        <a:lstStyle/>
        <a:p>
          <a:r>
            <a:rPr lang="en-US" dirty="0" smtClean="0"/>
            <a:t>ANG-C1</a:t>
          </a:r>
          <a:endParaRPr lang="en-US" dirty="0"/>
        </a:p>
      </dgm:t>
    </dgm:pt>
    <dgm:pt modelId="{57172E59-D6DC-4D32-993F-85E60C4BBEDF}" type="parTrans" cxnId="{2FE30041-0AF9-4959-B304-78825D4DE097}">
      <dgm:prSet/>
      <dgm:spPr/>
      <dgm:t>
        <a:bodyPr/>
        <a:lstStyle/>
        <a:p>
          <a:endParaRPr lang="en-US"/>
        </a:p>
      </dgm:t>
    </dgm:pt>
    <dgm:pt modelId="{9F715C55-45B5-4FEB-B859-6648759C130A}" type="sibTrans" cxnId="{2FE30041-0AF9-4959-B304-78825D4DE097}">
      <dgm:prSet/>
      <dgm:spPr/>
      <dgm:t>
        <a:bodyPr/>
        <a:lstStyle/>
        <a:p>
          <a:endParaRPr lang="en-US"/>
        </a:p>
      </dgm:t>
    </dgm:pt>
    <dgm:pt modelId="{8AFCBC47-A980-4FED-87B8-ADD357612F6F}" type="pres">
      <dgm:prSet presAssocID="{02E66AD2-9E41-4E17-B570-006880AC1E5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81B0F7-C693-4DB8-9A25-426752A64B6E}" type="pres">
      <dgm:prSet presAssocID="{9E9F559E-97E5-447C-B51E-83229F057126}" presName="circle1" presStyleLbl="node1" presStyleIdx="0" presStyleCnt="3"/>
      <dgm:spPr/>
    </dgm:pt>
    <dgm:pt modelId="{752C9F03-8162-4429-9B11-E04F56779AB8}" type="pres">
      <dgm:prSet presAssocID="{9E9F559E-97E5-447C-B51E-83229F057126}" presName="space" presStyleCnt="0"/>
      <dgm:spPr/>
    </dgm:pt>
    <dgm:pt modelId="{B8D9487F-C1CF-4507-A127-ADBA62236774}" type="pres">
      <dgm:prSet presAssocID="{9E9F559E-97E5-447C-B51E-83229F057126}" presName="rect1" presStyleLbl="alignAcc1" presStyleIdx="0" presStyleCnt="3"/>
      <dgm:spPr/>
      <dgm:t>
        <a:bodyPr/>
        <a:lstStyle/>
        <a:p>
          <a:endParaRPr lang="en-US"/>
        </a:p>
      </dgm:t>
    </dgm:pt>
    <dgm:pt modelId="{298CACAC-1DB3-4467-9A81-D2A86CD26E97}" type="pres">
      <dgm:prSet presAssocID="{C46BEDC3-D4D2-4A79-B56B-100281842D82}" presName="vertSpace2" presStyleLbl="node1" presStyleIdx="0" presStyleCnt="3"/>
      <dgm:spPr/>
    </dgm:pt>
    <dgm:pt modelId="{14204622-9CEB-426B-8EB2-7F210873CEFD}" type="pres">
      <dgm:prSet presAssocID="{C46BEDC3-D4D2-4A79-B56B-100281842D82}" presName="circle2" presStyleLbl="node1" presStyleIdx="1" presStyleCnt="3"/>
      <dgm:spPr>
        <a:solidFill>
          <a:schemeClr val="tx2">
            <a:lumMod val="40000"/>
            <a:lumOff val="60000"/>
          </a:schemeClr>
        </a:solidFill>
      </dgm:spPr>
    </dgm:pt>
    <dgm:pt modelId="{B39CCBE1-4C16-42D7-AFE8-624E692D3AD2}" type="pres">
      <dgm:prSet presAssocID="{C46BEDC3-D4D2-4A79-B56B-100281842D82}" presName="rect2" presStyleLbl="alignAcc1" presStyleIdx="1" presStyleCnt="3"/>
      <dgm:spPr/>
      <dgm:t>
        <a:bodyPr/>
        <a:lstStyle/>
        <a:p>
          <a:endParaRPr lang="en-US"/>
        </a:p>
      </dgm:t>
    </dgm:pt>
    <dgm:pt modelId="{D4606373-290E-4E4D-9D3F-17C8F6F1E29E}" type="pres">
      <dgm:prSet presAssocID="{F9912662-D9B5-4417-8749-793FF7EF6CDB}" presName="vertSpace3" presStyleLbl="node1" presStyleIdx="1" presStyleCnt="3"/>
      <dgm:spPr/>
    </dgm:pt>
    <dgm:pt modelId="{433CF90D-72C0-4FFC-96DF-ED8D6F3786DA}" type="pres">
      <dgm:prSet presAssocID="{F9912662-D9B5-4417-8749-793FF7EF6CDB}" presName="circle3" presStyleLbl="node1" presStyleIdx="2" presStyleCnt="3"/>
      <dgm:spPr>
        <a:solidFill>
          <a:schemeClr val="tx2">
            <a:lumMod val="20000"/>
            <a:lumOff val="80000"/>
          </a:schemeClr>
        </a:solidFill>
      </dgm:spPr>
    </dgm:pt>
    <dgm:pt modelId="{B1D585A3-2937-4942-9EF2-4306864D2F04}" type="pres">
      <dgm:prSet presAssocID="{F9912662-D9B5-4417-8749-793FF7EF6CDB}" presName="rect3" presStyleLbl="alignAcc1" presStyleIdx="2" presStyleCnt="3"/>
      <dgm:spPr/>
      <dgm:t>
        <a:bodyPr/>
        <a:lstStyle/>
        <a:p>
          <a:endParaRPr lang="en-US"/>
        </a:p>
      </dgm:t>
    </dgm:pt>
    <dgm:pt modelId="{9646D771-8914-4936-98DE-6BF632C8A1B3}" type="pres">
      <dgm:prSet presAssocID="{9E9F559E-97E5-447C-B51E-83229F05712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DA4F2-7392-4B32-AED6-2B20A1526612}" type="pres">
      <dgm:prSet presAssocID="{9E9F559E-97E5-447C-B51E-83229F057126}" presName="rect1ChTx" presStyleLbl="alignAcc1" presStyleIdx="2" presStyleCnt="3" custScaleX="122166" custLinFactNeighborX="-7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5950A-0B41-47A3-9428-812763BB4360}" type="pres">
      <dgm:prSet presAssocID="{C46BEDC3-D4D2-4A79-B56B-100281842D82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0BC4B-C6A3-4431-BC6F-AA9BD6D6ACCB}" type="pres">
      <dgm:prSet presAssocID="{C46BEDC3-D4D2-4A79-B56B-100281842D82}" presName="rect2ChTx" presStyleLbl="alignAcc1" presStyleIdx="2" presStyleCnt="3" custScaleX="126312" custLinFactNeighborX="-67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46175-6482-43A8-9D06-EABF3DEDE0D9}" type="pres">
      <dgm:prSet presAssocID="{F9912662-D9B5-4417-8749-793FF7EF6CDB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057AF0-15CA-4BBA-9611-E3ADAF2AA1C6}" type="pres">
      <dgm:prSet presAssocID="{F9912662-D9B5-4417-8749-793FF7EF6CDB}" presName="rect3ChTx" presStyleLbl="alignAcc1" presStyleIdx="2" presStyleCnt="3" custScaleX="124240" custLinFactNeighborX="-7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08D15C-3307-4287-9A69-75DD06627725}" type="presOf" srcId="{D0EC3FDB-6E5D-419D-B81C-5FD6F9603C65}" destId="{FD90BC4B-C6A3-4431-BC6F-AA9BD6D6ACCB}" srcOrd="0" destOrd="1" presId="urn:microsoft.com/office/officeart/2005/8/layout/target3"/>
    <dgm:cxn modelId="{44082A27-A85B-4281-9691-F2B10F6C3935}" srcId="{9E9F559E-97E5-447C-B51E-83229F057126}" destId="{7504A7CE-BA89-47B9-8888-64FCAF7C75A0}" srcOrd="1" destOrd="0" parTransId="{1EFBA69D-24CE-4659-BA7E-068BA5407D8A}" sibTransId="{19BA9BCF-DB8B-4C10-9E4F-AD6FD5B2FA8B}"/>
    <dgm:cxn modelId="{BC0DD577-004C-4BCC-8C87-89CCA3858C62}" type="presOf" srcId="{02E66AD2-9E41-4E17-B570-006880AC1E5E}" destId="{8AFCBC47-A980-4FED-87B8-ADD357612F6F}" srcOrd="0" destOrd="0" presId="urn:microsoft.com/office/officeart/2005/8/layout/target3"/>
    <dgm:cxn modelId="{9A5CE071-CB5C-43B0-B573-586380EE07DE}" srcId="{9E9F559E-97E5-447C-B51E-83229F057126}" destId="{92C61149-DEC2-45F2-8D47-7E2396D81178}" srcOrd="0" destOrd="0" parTransId="{B9F47786-ED2C-48D6-9C4E-620CDEF8A407}" sibTransId="{94E95E02-EAE0-48F0-9441-A9D66C5874E8}"/>
    <dgm:cxn modelId="{8DAB67E2-3490-442E-A7F6-BDACBFDCA0CA}" srcId="{02E66AD2-9E41-4E17-B570-006880AC1E5E}" destId="{F9912662-D9B5-4417-8749-793FF7EF6CDB}" srcOrd="2" destOrd="0" parTransId="{8E9DEDB8-D461-482D-9C16-2217E62389CE}" sibTransId="{F0534D58-8A2F-445B-A581-8BEAA0F81E32}"/>
    <dgm:cxn modelId="{71260EE7-C9FD-4C99-BB0F-F9A1A3C89D3B}" type="presOf" srcId="{92C61149-DEC2-45F2-8D47-7E2396D81178}" destId="{FFCDA4F2-7392-4B32-AED6-2B20A1526612}" srcOrd="0" destOrd="0" presId="urn:microsoft.com/office/officeart/2005/8/layout/target3"/>
    <dgm:cxn modelId="{A79B8152-A72A-470C-99E4-D948A276996D}" type="presOf" srcId="{F9912662-D9B5-4417-8749-793FF7EF6CDB}" destId="{B1D585A3-2937-4942-9EF2-4306864D2F04}" srcOrd="0" destOrd="0" presId="urn:microsoft.com/office/officeart/2005/8/layout/target3"/>
    <dgm:cxn modelId="{B3619A1F-6A4E-4DA0-AEC9-7DE57D616A99}" type="presOf" srcId="{7504A7CE-BA89-47B9-8888-64FCAF7C75A0}" destId="{FFCDA4F2-7392-4B32-AED6-2B20A1526612}" srcOrd="0" destOrd="1" presId="urn:microsoft.com/office/officeart/2005/8/layout/target3"/>
    <dgm:cxn modelId="{D8ECEB3F-5B6D-4362-9D00-E59C52798698}" srcId="{02E66AD2-9E41-4E17-B570-006880AC1E5E}" destId="{9E9F559E-97E5-447C-B51E-83229F057126}" srcOrd="0" destOrd="0" parTransId="{786A99A4-E478-4608-8DA5-2D19AA57B9C5}" sibTransId="{BDE83EA6-0760-4E64-A64B-E54BFD88D44E}"/>
    <dgm:cxn modelId="{A9547DF8-4E38-4F72-B7D6-D01566951F43}" srcId="{C46BEDC3-D4D2-4A79-B56B-100281842D82}" destId="{59A3FF75-AFCD-4F48-BC3A-D98FF3399B48}" srcOrd="0" destOrd="0" parTransId="{70084D27-9A97-4102-8B3C-0D06A68F4F4C}" sibTransId="{FA211585-F792-47B2-A09B-3AD249F97A52}"/>
    <dgm:cxn modelId="{267F2365-E0C5-4BEE-8EAF-EBEB426065D1}" type="presOf" srcId="{FD075C15-8E58-4769-975A-0EC205AC586B}" destId="{98057AF0-15CA-4BBA-9611-E3ADAF2AA1C6}" srcOrd="0" destOrd="1" presId="urn:microsoft.com/office/officeart/2005/8/layout/target3"/>
    <dgm:cxn modelId="{A6A8C802-2535-41A3-BBE6-2DEE76B35B81}" srcId="{C46BEDC3-D4D2-4A79-B56B-100281842D82}" destId="{D0EC3FDB-6E5D-419D-B81C-5FD6F9603C65}" srcOrd="1" destOrd="0" parTransId="{3369B997-292D-4F04-94B3-88A9A3F7F0FB}" sibTransId="{FFFC37EF-31C3-4C93-B18D-70437F03E378}"/>
    <dgm:cxn modelId="{4AEDEA05-30F2-4A73-BB08-6FAD618F23F9}" type="presOf" srcId="{59A3FF75-AFCD-4F48-BC3A-D98FF3399B48}" destId="{FD90BC4B-C6A3-4431-BC6F-AA9BD6D6ACCB}" srcOrd="0" destOrd="0" presId="urn:microsoft.com/office/officeart/2005/8/layout/target3"/>
    <dgm:cxn modelId="{AB8E3169-948F-4C6C-BDA4-3928AA8ED2EA}" srcId="{F9912662-D9B5-4417-8749-793FF7EF6CDB}" destId="{7146520B-0FEE-4DFE-9937-B102BF2A5209}" srcOrd="0" destOrd="0" parTransId="{7C70BF11-724A-4875-A790-F8791392AFC9}" sibTransId="{B56B6FDC-AFAA-4E91-A484-0270C50A52E7}"/>
    <dgm:cxn modelId="{DBC2FDDC-B593-4C12-ACBE-C73726BABE0C}" type="presOf" srcId="{F9912662-D9B5-4417-8749-793FF7EF6CDB}" destId="{4F046175-6482-43A8-9D06-EABF3DEDE0D9}" srcOrd="1" destOrd="0" presId="urn:microsoft.com/office/officeart/2005/8/layout/target3"/>
    <dgm:cxn modelId="{501D3539-7040-47ED-8932-23B1E2F46274}" type="presOf" srcId="{9E9F559E-97E5-447C-B51E-83229F057126}" destId="{9646D771-8914-4936-98DE-6BF632C8A1B3}" srcOrd="1" destOrd="0" presId="urn:microsoft.com/office/officeart/2005/8/layout/target3"/>
    <dgm:cxn modelId="{479BEA0F-EAAB-435C-95DB-8609A387DAF1}" type="presOf" srcId="{7146520B-0FEE-4DFE-9937-B102BF2A5209}" destId="{98057AF0-15CA-4BBA-9611-E3ADAF2AA1C6}" srcOrd="0" destOrd="0" presId="urn:microsoft.com/office/officeart/2005/8/layout/target3"/>
    <dgm:cxn modelId="{1FCEA0F7-C1CE-4142-9B71-9F8C9EEE5AAB}" srcId="{02E66AD2-9E41-4E17-B570-006880AC1E5E}" destId="{C46BEDC3-D4D2-4A79-B56B-100281842D82}" srcOrd="1" destOrd="0" parTransId="{5C04265F-B95D-49FF-AF70-2CB462AF5EFC}" sibTransId="{8CBA7C58-3F6C-4D2A-8FAF-AB232D05BD9D}"/>
    <dgm:cxn modelId="{8858A71A-AD56-4D1A-9AC0-6171F6F9FD84}" type="presOf" srcId="{9E9F559E-97E5-447C-B51E-83229F057126}" destId="{B8D9487F-C1CF-4507-A127-ADBA62236774}" srcOrd="0" destOrd="0" presId="urn:microsoft.com/office/officeart/2005/8/layout/target3"/>
    <dgm:cxn modelId="{2FE30041-0AF9-4959-B304-78825D4DE097}" srcId="{F9912662-D9B5-4417-8749-793FF7EF6CDB}" destId="{FD075C15-8E58-4769-975A-0EC205AC586B}" srcOrd="1" destOrd="0" parTransId="{57172E59-D6DC-4D32-993F-85E60C4BBEDF}" sibTransId="{9F715C55-45B5-4FEB-B859-6648759C130A}"/>
    <dgm:cxn modelId="{38E120D3-4247-40A2-A4A9-0FD3799A7E33}" type="presOf" srcId="{C46BEDC3-D4D2-4A79-B56B-100281842D82}" destId="{B39CCBE1-4C16-42D7-AFE8-624E692D3AD2}" srcOrd="0" destOrd="0" presId="urn:microsoft.com/office/officeart/2005/8/layout/target3"/>
    <dgm:cxn modelId="{D0B3AAD3-33F1-490D-BEB7-A465FEDB4039}" type="presOf" srcId="{C46BEDC3-D4D2-4A79-B56B-100281842D82}" destId="{93E5950A-0B41-47A3-9428-812763BB4360}" srcOrd="1" destOrd="0" presId="urn:microsoft.com/office/officeart/2005/8/layout/target3"/>
    <dgm:cxn modelId="{43A3AEF2-6F4A-4552-80F0-F10F27F6DBE3}" type="presParOf" srcId="{8AFCBC47-A980-4FED-87B8-ADD357612F6F}" destId="{5381B0F7-C693-4DB8-9A25-426752A64B6E}" srcOrd="0" destOrd="0" presId="urn:microsoft.com/office/officeart/2005/8/layout/target3"/>
    <dgm:cxn modelId="{A04E457D-3488-49B5-A5C5-08FD1A08C2B8}" type="presParOf" srcId="{8AFCBC47-A980-4FED-87B8-ADD357612F6F}" destId="{752C9F03-8162-4429-9B11-E04F56779AB8}" srcOrd="1" destOrd="0" presId="urn:microsoft.com/office/officeart/2005/8/layout/target3"/>
    <dgm:cxn modelId="{1DAEFF53-24DD-49A1-A53E-3FF4CC444168}" type="presParOf" srcId="{8AFCBC47-A980-4FED-87B8-ADD357612F6F}" destId="{B8D9487F-C1CF-4507-A127-ADBA62236774}" srcOrd="2" destOrd="0" presId="urn:microsoft.com/office/officeart/2005/8/layout/target3"/>
    <dgm:cxn modelId="{236B9B54-4A72-4692-9965-95B6B6C31B4E}" type="presParOf" srcId="{8AFCBC47-A980-4FED-87B8-ADD357612F6F}" destId="{298CACAC-1DB3-4467-9A81-D2A86CD26E97}" srcOrd="3" destOrd="0" presId="urn:microsoft.com/office/officeart/2005/8/layout/target3"/>
    <dgm:cxn modelId="{8CDE2B6D-2B58-4A01-830C-926ACCE9B409}" type="presParOf" srcId="{8AFCBC47-A980-4FED-87B8-ADD357612F6F}" destId="{14204622-9CEB-426B-8EB2-7F210873CEFD}" srcOrd="4" destOrd="0" presId="urn:microsoft.com/office/officeart/2005/8/layout/target3"/>
    <dgm:cxn modelId="{01936DB7-5A0A-4648-AE07-EA94F06F2604}" type="presParOf" srcId="{8AFCBC47-A980-4FED-87B8-ADD357612F6F}" destId="{B39CCBE1-4C16-42D7-AFE8-624E692D3AD2}" srcOrd="5" destOrd="0" presId="urn:microsoft.com/office/officeart/2005/8/layout/target3"/>
    <dgm:cxn modelId="{3756385B-B56C-4844-A20A-FCA91AC412FE}" type="presParOf" srcId="{8AFCBC47-A980-4FED-87B8-ADD357612F6F}" destId="{D4606373-290E-4E4D-9D3F-17C8F6F1E29E}" srcOrd="6" destOrd="0" presId="urn:microsoft.com/office/officeart/2005/8/layout/target3"/>
    <dgm:cxn modelId="{80D37469-5B23-47EF-BCD2-570DF5285162}" type="presParOf" srcId="{8AFCBC47-A980-4FED-87B8-ADD357612F6F}" destId="{433CF90D-72C0-4FFC-96DF-ED8D6F3786DA}" srcOrd="7" destOrd="0" presId="urn:microsoft.com/office/officeart/2005/8/layout/target3"/>
    <dgm:cxn modelId="{D75D99C7-614B-47A1-A2F3-70470865C45E}" type="presParOf" srcId="{8AFCBC47-A980-4FED-87B8-ADD357612F6F}" destId="{B1D585A3-2937-4942-9EF2-4306864D2F04}" srcOrd="8" destOrd="0" presId="urn:microsoft.com/office/officeart/2005/8/layout/target3"/>
    <dgm:cxn modelId="{753E6E28-8C96-4189-ABE5-A449E7E62D7F}" type="presParOf" srcId="{8AFCBC47-A980-4FED-87B8-ADD357612F6F}" destId="{9646D771-8914-4936-98DE-6BF632C8A1B3}" srcOrd="9" destOrd="0" presId="urn:microsoft.com/office/officeart/2005/8/layout/target3"/>
    <dgm:cxn modelId="{AB5B38F4-4B79-4419-BE31-297A0A25ACEA}" type="presParOf" srcId="{8AFCBC47-A980-4FED-87B8-ADD357612F6F}" destId="{FFCDA4F2-7392-4B32-AED6-2B20A1526612}" srcOrd="10" destOrd="0" presId="urn:microsoft.com/office/officeart/2005/8/layout/target3"/>
    <dgm:cxn modelId="{684C1C6B-6233-4E82-AD6B-49FE88C33742}" type="presParOf" srcId="{8AFCBC47-A980-4FED-87B8-ADD357612F6F}" destId="{93E5950A-0B41-47A3-9428-812763BB4360}" srcOrd="11" destOrd="0" presId="urn:microsoft.com/office/officeart/2005/8/layout/target3"/>
    <dgm:cxn modelId="{0181ED31-6CE6-4BAC-AE8D-AFBCABE9A65A}" type="presParOf" srcId="{8AFCBC47-A980-4FED-87B8-ADD357612F6F}" destId="{FD90BC4B-C6A3-4431-BC6F-AA9BD6D6ACCB}" srcOrd="12" destOrd="0" presId="urn:microsoft.com/office/officeart/2005/8/layout/target3"/>
    <dgm:cxn modelId="{71FECEB8-87CD-4896-A19A-B9C302CB4710}" type="presParOf" srcId="{8AFCBC47-A980-4FED-87B8-ADD357612F6F}" destId="{4F046175-6482-43A8-9D06-EABF3DEDE0D9}" srcOrd="13" destOrd="0" presId="urn:microsoft.com/office/officeart/2005/8/layout/target3"/>
    <dgm:cxn modelId="{9F121844-8B2A-478C-B88F-5BB77CB0FC69}" type="presParOf" srcId="{8AFCBC47-A980-4FED-87B8-ADD357612F6F}" destId="{98057AF0-15CA-4BBA-9611-E3ADAF2AA1C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1B0F7-C693-4DB8-9A25-426752A64B6E}">
      <dsp:nvSpPr>
        <dsp:cNvPr id="0" name=""/>
        <dsp:cNvSpPr/>
      </dsp:nvSpPr>
      <dsp:spPr>
        <a:xfrm>
          <a:off x="-218510" y="0"/>
          <a:ext cx="4391024" cy="439102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9487F-C1CF-4507-A127-ADBA62236774}">
      <dsp:nvSpPr>
        <dsp:cNvPr id="0" name=""/>
        <dsp:cNvSpPr/>
      </dsp:nvSpPr>
      <dsp:spPr>
        <a:xfrm>
          <a:off x="1977001" y="0"/>
          <a:ext cx="6643687" cy="43910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External</a:t>
          </a:r>
          <a:endParaRPr lang="en-US" sz="4800" kern="1200" dirty="0"/>
        </a:p>
      </dsp:txBody>
      <dsp:txXfrm>
        <a:off x="1977001" y="0"/>
        <a:ext cx="3321843" cy="1317310"/>
      </dsp:txXfrm>
    </dsp:sp>
    <dsp:sp modelId="{14204622-9CEB-426B-8EB2-7F210873CEFD}">
      <dsp:nvSpPr>
        <dsp:cNvPr id="0" name=""/>
        <dsp:cNvSpPr/>
      </dsp:nvSpPr>
      <dsp:spPr>
        <a:xfrm>
          <a:off x="549919" y="1317310"/>
          <a:ext cx="2854163" cy="2854163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CCBE1-4C16-42D7-AFE8-624E692D3AD2}">
      <dsp:nvSpPr>
        <dsp:cNvPr id="0" name=""/>
        <dsp:cNvSpPr/>
      </dsp:nvSpPr>
      <dsp:spPr>
        <a:xfrm>
          <a:off x="1977001" y="1317310"/>
          <a:ext cx="6643687" cy="28541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Across</a:t>
          </a:r>
          <a:endParaRPr lang="en-US" sz="4800" kern="1200" dirty="0"/>
        </a:p>
      </dsp:txBody>
      <dsp:txXfrm>
        <a:off x="1977001" y="1317310"/>
        <a:ext cx="3321843" cy="1317305"/>
      </dsp:txXfrm>
    </dsp:sp>
    <dsp:sp modelId="{433CF90D-72C0-4FFC-96DF-ED8D6F3786DA}">
      <dsp:nvSpPr>
        <dsp:cNvPr id="0" name=""/>
        <dsp:cNvSpPr/>
      </dsp:nvSpPr>
      <dsp:spPr>
        <a:xfrm>
          <a:off x="1318348" y="2634616"/>
          <a:ext cx="1317306" cy="1317306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585A3-2937-4942-9EF2-4306864D2F04}">
      <dsp:nvSpPr>
        <dsp:cNvPr id="0" name=""/>
        <dsp:cNvSpPr/>
      </dsp:nvSpPr>
      <dsp:spPr>
        <a:xfrm>
          <a:off x="1977001" y="2634616"/>
          <a:ext cx="6643687" cy="13173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Within</a:t>
          </a:r>
          <a:endParaRPr lang="en-US" sz="4800" kern="1200" dirty="0"/>
        </a:p>
      </dsp:txBody>
      <dsp:txXfrm>
        <a:off x="1977001" y="2634616"/>
        <a:ext cx="3321843" cy="1317306"/>
      </dsp:txXfrm>
    </dsp:sp>
    <dsp:sp modelId="{FFCDA4F2-7392-4B32-AED6-2B20A1526612}">
      <dsp:nvSpPr>
        <dsp:cNvPr id="0" name=""/>
        <dsp:cNvSpPr/>
      </dsp:nvSpPr>
      <dsp:spPr>
        <a:xfrm>
          <a:off x="4673043" y="0"/>
          <a:ext cx="4058163" cy="13173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Big Picture of HF Across FAA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OMB, </a:t>
          </a:r>
          <a:r>
            <a:rPr lang="en-US" sz="2100" kern="1200" dirty="0" err="1" smtClean="0"/>
            <a:t>DoD</a:t>
          </a:r>
          <a:r>
            <a:rPr lang="en-US" sz="2100" kern="1200" dirty="0" smtClean="0"/>
            <a:t>, REDAC, Industry</a:t>
          </a:r>
          <a:endParaRPr lang="en-US" sz="2100" kern="1200" dirty="0"/>
        </a:p>
      </dsp:txBody>
      <dsp:txXfrm>
        <a:off x="4673043" y="0"/>
        <a:ext cx="4058163" cy="1317310"/>
      </dsp:txXfrm>
    </dsp:sp>
    <dsp:sp modelId="{FD90BC4B-C6A3-4431-BC6F-AA9BD6D6ACCB}">
      <dsp:nvSpPr>
        <dsp:cNvPr id="0" name=""/>
        <dsp:cNvSpPr/>
      </dsp:nvSpPr>
      <dsp:spPr>
        <a:xfrm>
          <a:off x="4636104" y="1317310"/>
          <a:ext cx="4195887" cy="13173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Relationship to FAA orgs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CAMI, RDHFL, Sponsors</a:t>
          </a:r>
          <a:endParaRPr lang="en-US" sz="2100" kern="1200" dirty="0"/>
        </a:p>
      </dsp:txBody>
      <dsp:txXfrm>
        <a:off x="4636104" y="1317310"/>
        <a:ext cx="4195887" cy="1317305"/>
      </dsp:txXfrm>
    </dsp:sp>
    <dsp:sp modelId="{98057AF0-15CA-4BBA-9611-E3ADAF2AA1C6}">
      <dsp:nvSpPr>
        <dsp:cNvPr id="0" name=""/>
        <dsp:cNvSpPr/>
      </dsp:nvSpPr>
      <dsp:spPr>
        <a:xfrm>
          <a:off x="4637732" y="2634616"/>
          <a:ext cx="4127058" cy="13173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Improved biz processes, transparency, AGI focus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ANG-C1</a:t>
          </a:r>
          <a:endParaRPr lang="en-US" sz="2100" kern="1200" dirty="0"/>
        </a:p>
      </dsp:txBody>
      <dsp:txXfrm>
        <a:off x="4637732" y="2634616"/>
        <a:ext cx="4127058" cy="1317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DRAFT TEMPLATE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5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4F71F8F-24FC-4C94-A561-51CEDA73FB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4927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DRAFT TEMPLATE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spAutoFit/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21763"/>
            <a:ext cx="3038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  <a:spAutoFit/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9021763"/>
            <a:ext cx="3038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  <a:spAutoFit/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F03DC9A-2D40-4B15-A580-1DF2DE8395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8610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Building larger HF community</a:t>
            </a:r>
          </a:p>
          <a:p>
            <a:r>
              <a:rPr lang="en-US" dirty="0" smtClean="0"/>
              <a:t>Integrating across FAA</a:t>
            </a:r>
          </a:p>
          <a:p>
            <a:r>
              <a:rPr lang="en-US" dirty="0" smtClean="0"/>
              <a:t>Strategic partners</a:t>
            </a:r>
          </a:p>
          <a:p>
            <a:r>
              <a:rPr lang="en-US" dirty="0" smtClean="0"/>
              <a:t>Better project </a:t>
            </a:r>
            <a:r>
              <a:rPr lang="en-US" dirty="0" err="1" smtClean="0"/>
              <a:t>managemetn</a:t>
            </a:r>
            <a:r>
              <a:rPr lang="en-US" dirty="0" smtClean="0"/>
              <a:t> principles to get the most out of our research dollars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 TEMPLATE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03DC9A-2D40-4B15-A580-1DF2DE8395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89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title_imagery_no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5" name="Picture 6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694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E3009-9AAA-45C6-A9A3-1806DAC74D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9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6ED42-C32F-4455-88F0-49813B6AE6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36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B395-360B-4AF0-A328-253065664D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248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47_w_TC_4ppt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7" descr="NEW FAA LOGO"/>
            <p:cNvPicPr>
              <a:picLocks noChangeAspect="1" noChangeArrowheads="1"/>
            </p:cNvPicPr>
            <p:nvPr userDrawn="1"/>
          </p:nvPicPr>
          <p:blipFill>
            <a:blip r:embed="rId3" cstate="print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8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grpSp>
        <p:nvGrpSpPr>
          <p:cNvPr id="8" name="Group 10"/>
          <p:cNvGrpSpPr>
            <a:grpSpLocks/>
          </p:cNvGrpSpPr>
          <p:nvPr userDrawn="1"/>
        </p:nvGrpSpPr>
        <p:grpSpPr bwMode="auto">
          <a:xfrm>
            <a:off x="5868988" y="266700"/>
            <a:ext cx="2901950" cy="914400"/>
            <a:chOff x="3697" y="164"/>
            <a:chExt cx="1828" cy="576"/>
          </a:xfrm>
        </p:grpSpPr>
        <p:pic>
          <p:nvPicPr>
            <p:cNvPr id="9" name="Picture 11" descr="NEW FAA LOGO"/>
            <p:cNvPicPr>
              <a:picLocks noChangeAspect="1" noChangeArrowheads="1"/>
            </p:cNvPicPr>
            <p:nvPr userDrawn="1"/>
          </p:nvPicPr>
          <p:blipFill>
            <a:blip r:embed="rId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697" y="164"/>
              <a:ext cx="57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12"/>
            <p:cNvSpPr txBox="1">
              <a:spLocks noChangeArrowheads="1"/>
            </p:cNvSpPr>
            <p:nvPr userDrawn="1"/>
          </p:nvSpPr>
          <p:spPr bwMode="auto">
            <a:xfrm>
              <a:off x="4289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2222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22222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rgbClr val="22228A"/>
                </a:solidFill>
              </a:defRPr>
            </a:lvl1pPr>
          </a:lstStyle>
          <a:p>
            <a:pPr lvl="0"/>
            <a:r>
              <a:rPr lang="en-US" noProof="0" smtClean="0"/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4190299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05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5947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566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9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83911-BB13-411B-A68C-FFDDF9A6A24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6272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2DD8C-79F6-455D-A524-EE05AEEF4C5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048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62104-F7D5-4FFF-A794-410ADE2D47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8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B8E99-1F8D-432E-B447-F9194966121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62823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03353-9C51-4BD1-8685-B531A77C078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76312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E0AC2-922F-4274-8FB2-DFCA970E32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1498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16B55-0802-4FB7-9B20-52DBA7D2132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3215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046BC-D967-437E-BCF5-92DE42D6C5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86708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61B09-12E6-4C2E-9063-7BF1B3DE3D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5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F9F40-F245-4553-B0D3-BD24206214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8BBBA-F094-4E03-843C-825EB76739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6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27422-8E20-47EF-89FA-4115DC759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D9D61-DDD2-4C97-BDE6-EAF46C53E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6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D08FB-B0BF-4BCB-9862-131D1E4A56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7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3DC29-3837-4FA4-961D-74841606C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4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1" name="Picture 6" descr="NEW FAA LOGO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82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BF270F-6650-4DFD-9EBE-22E3980F3E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smtClean="0">
                <a:latin typeface="Times New Roman" pitchFamily="18" charset="0"/>
              </a:defRPr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smtClean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D8DEC5E-9297-4D51-9288-CE2E51F4BB7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042025"/>
            <a:ext cx="9144000" cy="815975"/>
          </a:xfrm>
          <a:prstGeom prst="rect">
            <a:avLst/>
          </a:prstGeom>
          <a:solidFill>
            <a:schemeClr val="bg1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fld id="{4206AEFD-CCCC-4304-98CA-669EE71E6707}" type="slidenum">
              <a:rPr lang="en-US" sz="1200" b="1">
                <a:solidFill>
                  <a:srgbClr val="000000"/>
                </a:solidFill>
                <a:latin typeface="Arial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‹#›</a:t>
            </a:fld>
            <a:endParaRPr lang="en-US" sz="12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" name="Text Box 12"/>
          <p:cNvSpPr txBox="1">
            <a:spLocks noChangeArrowheads="1"/>
          </p:cNvSpPr>
          <p:nvPr/>
        </p:nvSpPr>
        <p:spPr bwMode="auto">
          <a:xfrm>
            <a:off x="449263" y="6132513"/>
            <a:ext cx="4784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000" b="0" dirty="0">
                <a:solidFill>
                  <a:srgbClr val="22228A"/>
                </a:solidFill>
              </a:rPr>
              <a:t>William J. Hughes Technical Center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000" b="0" dirty="0" smtClean="0">
                <a:solidFill>
                  <a:srgbClr val="22228A"/>
                </a:solidFill>
              </a:rPr>
              <a:t>Human Factors Branch, ANG-E25</a:t>
            </a:r>
            <a:endParaRPr lang="en-US" sz="1000" b="0" dirty="0">
              <a:solidFill>
                <a:srgbClr val="22228A"/>
              </a:solidFill>
            </a:endParaRPr>
          </a:p>
        </p:txBody>
      </p:sp>
      <p:sp>
        <p:nvSpPr>
          <p:cNvPr id="1034" name="Text Box 13"/>
          <p:cNvSpPr txBox="1">
            <a:spLocks noChangeArrowheads="1"/>
          </p:cNvSpPr>
          <p:nvPr/>
        </p:nvSpPr>
        <p:spPr bwMode="auto">
          <a:xfrm>
            <a:off x="442913" y="6537325"/>
            <a:ext cx="3740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000" dirty="0" smtClean="0">
                <a:solidFill>
                  <a:srgbClr val="22228A"/>
                </a:solidFill>
              </a:rPr>
              <a:t>February 2015</a:t>
            </a:r>
            <a:endParaRPr lang="en-US" sz="1000" dirty="0">
              <a:solidFill>
                <a:srgbClr val="22228A"/>
              </a:solidFill>
            </a:endParaRPr>
          </a:p>
          <a:p>
            <a:pPr eaLnBrk="1" hangingPunct="1">
              <a:buFontTx/>
              <a:buNone/>
            </a:pPr>
            <a:endParaRPr lang="en-US" sz="1000" dirty="0">
              <a:solidFill>
                <a:srgbClr val="22228A"/>
              </a:solidFill>
            </a:endParaRPr>
          </a:p>
        </p:txBody>
      </p:sp>
      <p:sp>
        <p:nvSpPr>
          <p:cNvPr id="1037" name="Text Box 16"/>
          <p:cNvSpPr txBox="1">
            <a:spLocks noChangeArrowheads="1"/>
          </p:cNvSpPr>
          <p:nvPr userDrawn="1"/>
        </p:nvSpPr>
        <p:spPr bwMode="auto">
          <a:xfrm>
            <a:off x="6259515" y="6227758"/>
            <a:ext cx="137001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sz="1200">
                <a:solidFill>
                  <a:srgbClr val="1D2F68"/>
                </a:solidFill>
              </a:rPr>
              <a:t>Federal Aviation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sz="1200">
                <a:solidFill>
                  <a:srgbClr val="1D2F68"/>
                </a:solidFill>
              </a:rPr>
              <a:t>Administration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915" y="6117669"/>
            <a:ext cx="609600" cy="6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4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HF Research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headed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on existing research requirements processes to continuously improve how we identify and execute research requirements</a:t>
            </a:r>
          </a:p>
          <a:p>
            <a:r>
              <a:rPr lang="en-US" dirty="0" smtClean="0"/>
              <a:t>Work closely with sponsors to get the most out of AVS and R2D2 research requirements process</a:t>
            </a:r>
          </a:p>
          <a:p>
            <a:r>
              <a:rPr lang="en-US" dirty="0" smtClean="0"/>
              <a:t>Identify new funds to support quick turn around, near term research needs</a:t>
            </a:r>
          </a:p>
        </p:txBody>
      </p:sp>
    </p:spTree>
    <p:extLst>
      <p:ext uri="{BB962C8B-B14F-4D97-AF65-F5344CB8AC3E}">
        <p14:creationId xmlns:p14="http://schemas.microsoft.com/office/powerpoint/2010/main" val="4854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the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focused</a:t>
            </a:r>
          </a:p>
          <a:p>
            <a:r>
              <a:rPr lang="en-US" dirty="0" smtClean="0"/>
              <a:t>Air ground integration</a:t>
            </a:r>
          </a:p>
          <a:p>
            <a:r>
              <a:rPr lang="en-US" dirty="0" smtClean="0"/>
              <a:t>Multi-year plans with clear building blocks</a:t>
            </a:r>
          </a:p>
          <a:p>
            <a:r>
              <a:rPr lang="en-US" dirty="0"/>
              <a:t>Showing our value</a:t>
            </a:r>
          </a:p>
          <a:p>
            <a:r>
              <a:rPr lang="en-US" dirty="0" smtClean="0"/>
              <a:t>Consider future </a:t>
            </a:r>
            <a:r>
              <a:rPr lang="en-US" dirty="0"/>
              <a:t>direction and big picture </a:t>
            </a:r>
            <a:r>
              <a:rPr lang="en-US" dirty="0" smtClean="0"/>
              <a:t>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Raising the Bar Activities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764365"/>
              </p:ext>
            </p:extLst>
          </p:nvPr>
        </p:nvGraphicFramePr>
        <p:xfrm>
          <a:off x="152400" y="1508125"/>
          <a:ext cx="8839200" cy="439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18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Interrelationship between C1 / E25/ AAM-500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Together (re: HF Action Items)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Big Things</a:t>
            </a:r>
          </a:p>
          <a:p>
            <a:pPr lvl="1"/>
            <a:r>
              <a:rPr lang="en-US" dirty="0" smtClean="0"/>
              <a:t>FY15 LOEA for </a:t>
            </a:r>
            <a:r>
              <a:rPr lang="en-US" dirty="0" err="1" smtClean="0"/>
              <a:t>NextGen</a:t>
            </a:r>
            <a:r>
              <a:rPr lang="en-US" dirty="0" smtClean="0"/>
              <a:t> ATC projects = $1.4 million</a:t>
            </a:r>
          </a:p>
          <a:p>
            <a:pPr lvl="2"/>
            <a:r>
              <a:rPr lang="en-US" dirty="0" smtClean="0"/>
              <a:t>Largest funding from ANG-C1 in 5+ years</a:t>
            </a:r>
          </a:p>
          <a:p>
            <a:pPr lvl="2"/>
            <a:r>
              <a:rPr lang="en-US" dirty="0" smtClean="0"/>
              <a:t>6 different PIs from ANG-E25 working on projects</a:t>
            </a:r>
          </a:p>
          <a:p>
            <a:pPr lvl="1"/>
            <a:r>
              <a:rPr lang="en-US" dirty="0" smtClean="0"/>
              <a:t>Research collaborations with CAMI</a:t>
            </a:r>
          </a:p>
          <a:p>
            <a:pPr lvl="2"/>
            <a:r>
              <a:rPr lang="en-US" dirty="0" smtClean="0"/>
              <a:t>En Route-TRACON Convergence</a:t>
            </a:r>
          </a:p>
          <a:p>
            <a:pPr lvl="2"/>
            <a:r>
              <a:rPr lang="en-US" dirty="0" err="1" smtClean="0"/>
              <a:t>Neuroergonomics</a:t>
            </a:r>
            <a:r>
              <a:rPr lang="en-US" dirty="0" smtClean="0"/>
              <a:t> (EEG)</a:t>
            </a:r>
          </a:p>
          <a:p>
            <a:pPr lvl="2"/>
            <a:r>
              <a:rPr lang="en-US" dirty="0" smtClean="0"/>
              <a:t>ATC Color Standard (2013)</a:t>
            </a:r>
          </a:p>
          <a:p>
            <a:pPr lvl="2"/>
            <a:r>
              <a:rPr lang="en-US" dirty="0" smtClean="0"/>
              <a:t>UAS HITL Simulations?</a:t>
            </a:r>
            <a:endParaRPr lang="en-US" dirty="0"/>
          </a:p>
          <a:p>
            <a:pPr lvl="1"/>
            <a:r>
              <a:rPr lang="en-US" dirty="0" smtClean="0"/>
              <a:t>Attendance and participation at HFCC, R2D2, and REDAC</a:t>
            </a:r>
          </a:p>
          <a:p>
            <a:r>
              <a:rPr lang="en-US" dirty="0"/>
              <a:t>Small Things</a:t>
            </a:r>
          </a:p>
          <a:p>
            <a:pPr lvl="1"/>
            <a:r>
              <a:rPr lang="en-US" dirty="0" smtClean="0"/>
              <a:t>Attend each </a:t>
            </a:r>
            <a:r>
              <a:rPr lang="en-US" dirty="0"/>
              <a:t>other’s staff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Bring requests for support from ATO/AVS to each other</a:t>
            </a:r>
            <a:endParaRPr lang="en-US" dirty="0"/>
          </a:p>
          <a:p>
            <a:pPr lvl="1"/>
            <a:r>
              <a:rPr lang="en-US" dirty="0" smtClean="0"/>
              <a:t>Share </a:t>
            </a:r>
            <a:r>
              <a:rPr lang="en-US" dirty="0"/>
              <a:t>equipment and technical </a:t>
            </a:r>
            <a:r>
              <a:rPr lang="en-US" dirty="0" smtClean="0"/>
              <a:t>capabilities</a:t>
            </a:r>
            <a:endParaRPr lang="en-US" dirty="0"/>
          </a:p>
          <a:p>
            <a:pPr lvl="1"/>
            <a:r>
              <a:rPr lang="en-US" dirty="0" smtClean="0"/>
              <a:t>Share website development personnel and resources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186589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FAA_slide_template_whitecover_whitebackground">
  <a:themeElements>
    <a:clrScheme name="FAA_slide_template_whitecover_whitebackgrou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AA_slide_template_whitecover_white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FAA_slide_template_whitecover_whitebackgrou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A_slide_template_whitecover_whitebackgrou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A_slide_template_whitecover_whitebackgrou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AC455C-2023-4F33-95E2-8FD2CA659252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9C7826-CD9D-4789-AEB2-CC716ED49E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072D94-AB64-45C1-B115-ACFEED7D190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FAA_slide_template_whitecover_whitebackground</vt:lpstr>
      <vt:lpstr>2_Custom Design</vt:lpstr>
      <vt:lpstr>HF Research Strategy</vt:lpstr>
      <vt:lpstr>Where we are headed</vt:lpstr>
      <vt:lpstr>Elements of the research</vt:lpstr>
      <vt:lpstr>Raising the Bar Activities</vt:lpstr>
      <vt:lpstr>Interrelationship between C1 / E25/ AAM-500 </vt:lpstr>
      <vt:lpstr>Working Together (re: HF Action Items)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2015-02-25T15:30:49Z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