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7.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notesSlides/notesSlide4.xml" ContentType="application/vnd.openxmlformats-officedocument.presentationml.notesSlide+xml"/>
  <Override PartName="/ppt/notesSlides/notesSlide3.xml" ContentType="application/vnd.openxmlformats-officedocument.presentationml.notesSlide+xml"/>
  <Override PartName="/ppt/slideLayouts/slideLayout3.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3.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1"/>
  </p:notesMasterIdLst>
  <p:handoutMasterIdLst>
    <p:handoutMasterId r:id="rId22"/>
  </p:handoutMasterIdLst>
  <p:sldIdLst>
    <p:sldId id="317" r:id="rId2"/>
    <p:sldId id="312" r:id="rId3"/>
    <p:sldId id="313" r:id="rId4"/>
    <p:sldId id="314" r:id="rId5"/>
    <p:sldId id="315" r:id="rId6"/>
    <p:sldId id="316" r:id="rId7"/>
    <p:sldId id="272" r:id="rId8"/>
    <p:sldId id="308" r:id="rId9"/>
    <p:sldId id="318" r:id="rId10"/>
    <p:sldId id="319" r:id="rId11"/>
    <p:sldId id="320" r:id="rId12"/>
    <p:sldId id="321" r:id="rId13"/>
    <p:sldId id="322" r:id="rId14"/>
    <p:sldId id="323" r:id="rId15"/>
    <p:sldId id="324" r:id="rId16"/>
    <p:sldId id="325" r:id="rId17"/>
    <p:sldId id="326" r:id="rId18"/>
    <p:sldId id="327" r:id="rId19"/>
    <p:sldId id="328" r:id="rId20"/>
  </p:sldIdLst>
  <p:sldSz cx="9144000" cy="6858000" type="screen4x3"/>
  <p:notesSz cx="7004050" cy="9223375"/>
  <p:defaultTextStyle>
    <a:defPPr>
      <a:defRPr lang="en-US"/>
    </a:defPPr>
    <a:lvl1pPr algn="l" rtl="0" fontAlgn="base">
      <a:spcBef>
        <a:spcPct val="50000"/>
      </a:spcBef>
      <a:spcAft>
        <a:spcPct val="0"/>
      </a:spcAft>
      <a:buChar char="•"/>
      <a:defRPr sz="2400" kern="1200">
        <a:solidFill>
          <a:schemeClr val="tx1"/>
        </a:solidFill>
        <a:latin typeface="Arial" charset="0"/>
        <a:ea typeface="+mn-ea"/>
        <a:cs typeface="+mn-cs"/>
      </a:defRPr>
    </a:lvl1pPr>
    <a:lvl2pPr marL="457200" algn="l" rtl="0" fontAlgn="base">
      <a:spcBef>
        <a:spcPct val="50000"/>
      </a:spcBef>
      <a:spcAft>
        <a:spcPct val="0"/>
      </a:spcAft>
      <a:buChar char="•"/>
      <a:defRPr sz="2400" kern="1200">
        <a:solidFill>
          <a:schemeClr val="tx1"/>
        </a:solidFill>
        <a:latin typeface="Arial" charset="0"/>
        <a:ea typeface="+mn-ea"/>
        <a:cs typeface="+mn-cs"/>
      </a:defRPr>
    </a:lvl2pPr>
    <a:lvl3pPr marL="914400" algn="l" rtl="0" fontAlgn="base">
      <a:spcBef>
        <a:spcPct val="50000"/>
      </a:spcBef>
      <a:spcAft>
        <a:spcPct val="0"/>
      </a:spcAft>
      <a:buChar char="•"/>
      <a:defRPr sz="2400" kern="1200">
        <a:solidFill>
          <a:schemeClr val="tx1"/>
        </a:solidFill>
        <a:latin typeface="Arial" charset="0"/>
        <a:ea typeface="+mn-ea"/>
        <a:cs typeface="+mn-cs"/>
      </a:defRPr>
    </a:lvl3pPr>
    <a:lvl4pPr marL="1371600" algn="l" rtl="0" fontAlgn="base">
      <a:spcBef>
        <a:spcPct val="50000"/>
      </a:spcBef>
      <a:spcAft>
        <a:spcPct val="0"/>
      </a:spcAft>
      <a:buChar char="•"/>
      <a:defRPr sz="2400" kern="1200">
        <a:solidFill>
          <a:schemeClr val="tx1"/>
        </a:solidFill>
        <a:latin typeface="Arial" charset="0"/>
        <a:ea typeface="+mn-ea"/>
        <a:cs typeface="+mn-cs"/>
      </a:defRPr>
    </a:lvl4pPr>
    <a:lvl5pPr marL="1828800" algn="l" rtl="0" fontAlgn="base">
      <a:spcBef>
        <a:spcPct val="50000"/>
      </a:spcBef>
      <a:spcAft>
        <a:spcPct val="0"/>
      </a:spcAft>
      <a:buChar char="•"/>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E8EF"/>
    <a:srgbClr val="DDDDDD"/>
    <a:srgbClr val="33CC33"/>
    <a:srgbClr val="B2B2B2"/>
    <a:srgbClr val="1D2F68"/>
    <a:srgbClr val="306AFF"/>
    <a:srgbClr val="000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19" autoAdjust="0"/>
    <p:restoredTop sz="94677" autoAdjust="0"/>
  </p:normalViewPr>
  <p:slideViewPr>
    <p:cSldViewPr showGuides="1">
      <p:cViewPr>
        <p:scale>
          <a:sx n="125" d="100"/>
          <a:sy n="125" d="100"/>
        </p:scale>
        <p:origin x="-1956" y="-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p:scale>
          <a:sx n="90" d="100"/>
          <a:sy n="90" d="100"/>
        </p:scale>
        <p:origin x="-1734" y="72"/>
      </p:cViewPr>
      <p:guideLst>
        <p:guide orient="horz" pos="2905"/>
        <p:guide pos="220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5874" name="Rectangle 2"/>
          <p:cNvSpPr>
            <a:spLocks noGrp="1" noChangeArrowheads="1"/>
          </p:cNvSpPr>
          <p:nvPr>
            <p:ph type="hdr" sz="quarter"/>
          </p:nvPr>
        </p:nvSpPr>
        <p:spPr bwMode="auto">
          <a:xfrm>
            <a:off x="0" y="0"/>
            <a:ext cx="30353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992" tIns="45496" rIns="90992" bIns="45496" numCol="1" anchor="t" anchorCtr="0" compatLnSpc="1">
            <a:prstTxWarp prst="textNoShape">
              <a:avLst/>
            </a:prstTxWarp>
          </a:bodyPr>
          <a:lstStyle>
            <a:lvl1pPr>
              <a:spcBef>
                <a:spcPct val="0"/>
              </a:spcBef>
              <a:buFontTx/>
              <a:buNone/>
              <a:defRPr sz="1200">
                <a:latin typeface="Arial" charset="0"/>
              </a:defRPr>
            </a:lvl1pPr>
          </a:lstStyle>
          <a:p>
            <a:pPr>
              <a:defRPr/>
            </a:pPr>
            <a:endParaRPr lang="en-US"/>
          </a:p>
        </p:txBody>
      </p:sp>
      <p:sp>
        <p:nvSpPr>
          <p:cNvPr id="335875" name="Rectangle 3"/>
          <p:cNvSpPr>
            <a:spLocks noGrp="1" noChangeArrowheads="1"/>
          </p:cNvSpPr>
          <p:nvPr>
            <p:ph type="dt" sz="quarter" idx="1"/>
          </p:nvPr>
        </p:nvSpPr>
        <p:spPr bwMode="auto">
          <a:xfrm>
            <a:off x="3967163" y="0"/>
            <a:ext cx="30353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992" tIns="45496" rIns="90992" bIns="45496" numCol="1" anchor="t" anchorCtr="0" compatLnSpc="1">
            <a:prstTxWarp prst="textNoShape">
              <a:avLst/>
            </a:prstTxWarp>
          </a:bodyPr>
          <a:lstStyle>
            <a:lvl1pPr algn="r">
              <a:spcBef>
                <a:spcPct val="0"/>
              </a:spcBef>
              <a:buFontTx/>
              <a:buNone/>
              <a:defRPr sz="1200">
                <a:latin typeface="Arial" charset="0"/>
              </a:defRPr>
            </a:lvl1pPr>
          </a:lstStyle>
          <a:p>
            <a:pPr>
              <a:defRPr/>
            </a:pPr>
            <a:endParaRPr lang="en-US"/>
          </a:p>
        </p:txBody>
      </p:sp>
      <p:sp>
        <p:nvSpPr>
          <p:cNvPr id="335876" name="Rectangle 4"/>
          <p:cNvSpPr>
            <a:spLocks noGrp="1" noChangeArrowheads="1"/>
          </p:cNvSpPr>
          <p:nvPr>
            <p:ph type="ftr" sz="quarter" idx="2"/>
          </p:nvPr>
        </p:nvSpPr>
        <p:spPr bwMode="auto">
          <a:xfrm>
            <a:off x="0" y="8759825"/>
            <a:ext cx="30353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992" tIns="45496" rIns="90992" bIns="45496" numCol="1" anchor="b" anchorCtr="0" compatLnSpc="1">
            <a:prstTxWarp prst="textNoShape">
              <a:avLst/>
            </a:prstTxWarp>
          </a:bodyPr>
          <a:lstStyle>
            <a:lvl1pPr>
              <a:spcBef>
                <a:spcPct val="0"/>
              </a:spcBef>
              <a:buFontTx/>
              <a:buNone/>
              <a:defRPr sz="1200">
                <a:latin typeface="Arial" charset="0"/>
              </a:defRPr>
            </a:lvl1pPr>
          </a:lstStyle>
          <a:p>
            <a:pPr>
              <a:defRPr/>
            </a:pPr>
            <a:endParaRPr lang="en-US"/>
          </a:p>
        </p:txBody>
      </p:sp>
      <p:sp>
        <p:nvSpPr>
          <p:cNvPr id="335877" name="Rectangle 5"/>
          <p:cNvSpPr>
            <a:spLocks noGrp="1" noChangeArrowheads="1"/>
          </p:cNvSpPr>
          <p:nvPr>
            <p:ph type="sldNum" sz="quarter" idx="3"/>
          </p:nvPr>
        </p:nvSpPr>
        <p:spPr bwMode="auto">
          <a:xfrm>
            <a:off x="3967163" y="8759825"/>
            <a:ext cx="30353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992" tIns="45496" rIns="90992" bIns="45496" numCol="1" anchor="b" anchorCtr="0" compatLnSpc="1">
            <a:prstTxWarp prst="textNoShape">
              <a:avLst/>
            </a:prstTxWarp>
          </a:bodyPr>
          <a:lstStyle>
            <a:lvl1pPr algn="r">
              <a:spcBef>
                <a:spcPct val="0"/>
              </a:spcBef>
              <a:buFontTx/>
              <a:buNone/>
              <a:defRPr sz="1200">
                <a:latin typeface="Arial" charset="0"/>
              </a:defRPr>
            </a:lvl1pPr>
          </a:lstStyle>
          <a:p>
            <a:pPr>
              <a:defRPr/>
            </a:pPr>
            <a:fld id="{419C8776-A6CE-4161-98D4-E4CA586E0353}" type="slidenum">
              <a:rPr lang="en-US"/>
              <a:pPr>
                <a:defRPr/>
              </a:pPr>
              <a:t>‹#›</a:t>
            </a:fld>
            <a:endParaRPr lang="en-US"/>
          </a:p>
        </p:txBody>
      </p:sp>
    </p:spTree>
    <p:extLst>
      <p:ext uri="{BB962C8B-B14F-4D97-AF65-F5344CB8AC3E}">
        <p14:creationId xmlns:p14="http://schemas.microsoft.com/office/powerpoint/2010/main" val="5695997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0" y="0"/>
            <a:ext cx="3035300" cy="277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20" tIns="46361" rIns="92720" bIns="46361" numCol="1" anchor="t" anchorCtr="0" compatLnSpc="1">
            <a:prstTxWarp prst="textNoShape">
              <a:avLst/>
            </a:prstTxWarp>
            <a:spAutoFit/>
          </a:bodyPr>
          <a:lstStyle>
            <a:lvl1pPr defTabSz="927297">
              <a:defRPr sz="1200">
                <a:latin typeface="Arial" charset="0"/>
              </a:defRPr>
            </a:lvl1pPr>
          </a:lstStyle>
          <a:p>
            <a:pPr>
              <a:defRPr/>
            </a:pPr>
            <a:endParaRPr lang="en-US"/>
          </a:p>
        </p:txBody>
      </p:sp>
      <p:sp>
        <p:nvSpPr>
          <p:cNvPr id="54275" name="Rectangle 3"/>
          <p:cNvSpPr>
            <a:spLocks noGrp="1" noChangeArrowheads="1"/>
          </p:cNvSpPr>
          <p:nvPr>
            <p:ph type="dt" idx="1"/>
          </p:nvPr>
        </p:nvSpPr>
        <p:spPr bwMode="auto">
          <a:xfrm>
            <a:off x="3968750" y="0"/>
            <a:ext cx="3035300" cy="277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20" tIns="46361" rIns="92720" bIns="46361" numCol="1" anchor="t" anchorCtr="0" compatLnSpc="1">
            <a:prstTxWarp prst="textNoShape">
              <a:avLst/>
            </a:prstTxWarp>
            <a:spAutoFit/>
          </a:bodyPr>
          <a:lstStyle>
            <a:lvl1pPr algn="r" defTabSz="927297">
              <a:defRPr sz="1200">
                <a:latin typeface="Arial" charset="0"/>
              </a:defRPr>
            </a:lvl1pPr>
          </a:lstStyle>
          <a:p>
            <a:pPr>
              <a:defRPr/>
            </a:pPr>
            <a:endParaRPr lang="en-US"/>
          </a:p>
        </p:txBody>
      </p:sp>
      <p:sp>
        <p:nvSpPr>
          <p:cNvPr id="11268" name="Rectangle 4"/>
          <p:cNvSpPr>
            <a:spLocks noGrp="1" noRot="1" noChangeAspect="1" noChangeArrowheads="1" noTextEdit="1"/>
          </p:cNvSpPr>
          <p:nvPr>
            <p:ph type="sldImg" idx="2"/>
          </p:nvPr>
        </p:nvSpPr>
        <p:spPr bwMode="auto">
          <a:xfrm>
            <a:off x="1196975" y="692150"/>
            <a:ext cx="4610100" cy="34575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4277" name="Rectangle 5"/>
          <p:cNvSpPr>
            <a:spLocks noGrp="1" noChangeArrowheads="1"/>
          </p:cNvSpPr>
          <p:nvPr>
            <p:ph type="body" sz="quarter" idx="3"/>
          </p:nvPr>
        </p:nvSpPr>
        <p:spPr bwMode="auto">
          <a:xfrm>
            <a:off x="933450" y="4381500"/>
            <a:ext cx="5137150" cy="1238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20" tIns="46361" rIns="92720" bIns="46361" numCol="1" anchor="t" anchorCtr="0" compatLnSpc="1">
            <a:prstTxWarp prst="textNoShape">
              <a:avLst/>
            </a:prstTxWarp>
            <a:spAutoFit/>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54278" name="Rectangle 6"/>
          <p:cNvSpPr>
            <a:spLocks noGrp="1" noChangeArrowheads="1"/>
          </p:cNvSpPr>
          <p:nvPr>
            <p:ph type="ftr" sz="quarter" idx="4"/>
          </p:nvPr>
        </p:nvSpPr>
        <p:spPr bwMode="auto">
          <a:xfrm>
            <a:off x="0" y="8945563"/>
            <a:ext cx="3035300" cy="277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20" tIns="46361" rIns="92720" bIns="46361" numCol="1" anchor="b" anchorCtr="0" compatLnSpc="1">
            <a:prstTxWarp prst="textNoShape">
              <a:avLst/>
            </a:prstTxWarp>
            <a:spAutoFit/>
          </a:bodyPr>
          <a:lstStyle>
            <a:lvl1pPr defTabSz="927297">
              <a:defRPr sz="1200">
                <a:latin typeface="Arial" charset="0"/>
              </a:defRPr>
            </a:lvl1pPr>
          </a:lstStyle>
          <a:p>
            <a:pPr>
              <a:defRPr/>
            </a:pPr>
            <a:endParaRPr lang="en-US"/>
          </a:p>
        </p:txBody>
      </p:sp>
      <p:sp>
        <p:nvSpPr>
          <p:cNvPr id="54279" name="Rectangle 7"/>
          <p:cNvSpPr>
            <a:spLocks noGrp="1" noChangeArrowheads="1"/>
          </p:cNvSpPr>
          <p:nvPr>
            <p:ph type="sldNum" sz="quarter" idx="5"/>
          </p:nvPr>
        </p:nvSpPr>
        <p:spPr bwMode="auto">
          <a:xfrm>
            <a:off x="3968750" y="8945563"/>
            <a:ext cx="3035300" cy="277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20" tIns="46361" rIns="92720" bIns="46361" numCol="1" anchor="b" anchorCtr="0" compatLnSpc="1">
            <a:prstTxWarp prst="textNoShape">
              <a:avLst/>
            </a:prstTxWarp>
            <a:spAutoFit/>
          </a:bodyPr>
          <a:lstStyle>
            <a:lvl1pPr algn="r" defTabSz="927297">
              <a:defRPr sz="1200">
                <a:latin typeface="Arial" charset="0"/>
              </a:defRPr>
            </a:lvl1pPr>
          </a:lstStyle>
          <a:p>
            <a:pPr>
              <a:defRPr/>
            </a:pPr>
            <a:fld id="{EE8CC52A-ED86-4ACB-A025-7B2527C5DB54}" type="slidenum">
              <a:rPr lang="en-US"/>
              <a:pPr>
                <a:defRPr/>
              </a:pPr>
              <a:t>‹#›</a:t>
            </a:fld>
            <a:endParaRPr lang="en-US"/>
          </a:p>
        </p:txBody>
      </p:sp>
    </p:spTree>
    <p:extLst>
      <p:ext uri="{BB962C8B-B14F-4D97-AF65-F5344CB8AC3E}">
        <p14:creationId xmlns:p14="http://schemas.microsoft.com/office/powerpoint/2010/main" val="1601286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defTabSz="927100" eaLnBrk="0" hangingPunct="0">
              <a:defRPr sz="2400">
                <a:solidFill>
                  <a:schemeClr val="tx1"/>
                </a:solidFill>
                <a:latin typeface="Arial" charset="0"/>
              </a:defRPr>
            </a:lvl1pPr>
            <a:lvl2pPr marL="742950" indent="-285750" defTabSz="927100" eaLnBrk="0" hangingPunct="0">
              <a:defRPr sz="2400">
                <a:solidFill>
                  <a:schemeClr val="tx1"/>
                </a:solidFill>
                <a:latin typeface="Arial" charset="0"/>
              </a:defRPr>
            </a:lvl2pPr>
            <a:lvl3pPr marL="1143000" indent="-228600" defTabSz="927100" eaLnBrk="0" hangingPunct="0">
              <a:defRPr sz="2400">
                <a:solidFill>
                  <a:schemeClr val="tx1"/>
                </a:solidFill>
                <a:latin typeface="Arial" charset="0"/>
              </a:defRPr>
            </a:lvl3pPr>
            <a:lvl4pPr marL="1600200" indent="-228600" defTabSz="927100" eaLnBrk="0" hangingPunct="0">
              <a:defRPr sz="2400">
                <a:solidFill>
                  <a:schemeClr val="tx1"/>
                </a:solidFill>
                <a:latin typeface="Arial" charset="0"/>
              </a:defRPr>
            </a:lvl4pPr>
            <a:lvl5pPr marL="2057400" indent="-228600" defTabSz="927100" eaLnBrk="0" hangingPunct="0">
              <a:defRPr sz="2400">
                <a:solidFill>
                  <a:schemeClr val="tx1"/>
                </a:solidFill>
                <a:latin typeface="Arial" charset="0"/>
              </a:defRPr>
            </a:lvl5pPr>
            <a:lvl6pPr marL="2514600" indent="-228600" defTabSz="927100" eaLnBrk="0" fontAlgn="base" hangingPunct="0">
              <a:spcBef>
                <a:spcPct val="50000"/>
              </a:spcBef>
              <a:spcAft>
                <a:spcPct val="0"/>
              </a:spcAft>
              <a:buChar char="•"/>
              <a:defRPr sz="2400">
                <a:solidFill>
                  <a:schemeClr val="tx1"/>
                </a:solidFill>
                <a:latin typeface="Arial" charset="0"/>
              </a:defRPr>
            </a:lvl6pPr>
            <a:lvl7pPr marL="2971800" indent="-228600" defTabSz="927100" eaLnBrk="0" fontAlgn="base" hangingPunct="0">
              <a:spcBef>
                <a:spcPct val="50000"/>
              </a:spcBef>
              <a:spcAft>
                <a:spcPct val="0"/>
              </a:spcAft>
              <a:buChar char="•"/>
              <a:defRPr sz="2400">
                <a:solidFill>
                  <a:schemeClr val="tx1"/>
                </a:solidFill>
                <a:latin typeface="Arial" charset="0"/>
              </a:defRPr>
            </a:lvl7pPr>
            <a:lvl8pPr marL="3429000" indent="-228600" defTabSz="927100" eaLnBrk="0" fontAlgn="base" hangingPunct="0">
              <a:spcBef>
                <a:spcPct val="50000"/>
              </a:spcBef>
              <a:spcAft>
                <a:spcPct val="0"/>
              </a:spcAft>
              <a:buChar char="•"/>
              <a:defRPr sz="2400">
                <a:solidFill>
                  <a:schemeClr val="tx1"/>
                </a:solidFill>
                <a:latin typeface="Arial" charset="0"/>
              </a:defRPr>
            </a:lvl8pPr>
            <a:lvl9pPr marL="3886200" indent="-228600" defTabSz="927100" eaLnBrk="0" fontAlgn="base" hangingPunct="0">
              <a:spcBef>
                <a:spcPct val="50000"/>
              </a:spcBef>
              <a:spcAft>
                <a:spcPct val="0"/>
              </a:spcAft>
              <a:buChar char="•"/>
              <a:defRPr sz="2400">
                <a:solidFill>
                  <a:schemeClr val="tx1"/>
                </a:solidFill>
                <a:latin typeface="Arial" charset="0"/>
              </a:defRPr>
            </a:lvl9pPr>
          </a:lstStyle>
          <a:p>
            <a:pPr eaLnBrk="1" hangingPunct="1"/>
            <a:fld id="{60286EA0-ABC8-4D1B-84DF-5C593BACFC57}" type="slidenum">
              <a:rPr lang="en-US" sz="1200" smtClean="0"/>
              <a:pPr eaLnBrk="1" hangingPunct="1"/>
              <a:t>1</a:t>
            </a:fld>
            <a:endParaRPr lang="en-US" sz="1200" smtClean="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xfrm>
            <a:off x="933450" y="4381500"/>
            <a:ext cx="5137150" cy="277813"/>
          </a:xfrm>
          <a:noFill/>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defTabSz="927100" eaLnBrk="0" hangingPunct="0">
              <a:defRPr sz="2400">
                <a:solidFill>
                  <a:schemeClr val="tx1"/>
                </a:solidFill>
                <a:latin typeface="Arial" charset="0"/>
              </a:defRPr>
            </a:lvl1pPr>
            <a:lvl2pPr marL="742950" indent="-285750" defTabSz="927100" eaLnBrk="0" hangingPunct="0">
              <a:defRPr sz="2400">
                <a:solidFill>
                  <a:schemeClr val="tx1"/>
                </a:solidFill>
                <a:latin typeface="Arial" charset="0"/>
              </a:defRPr>
            </a:lvl2pPr>
            <a:lvl3pPr marL="1143000" indent="-228600" defTabSz="927100" eaLnBrk="0" hangingPunct="0">
              <a:defRPr sz="2400">
                <a:solidFill>
                  <a:schemeClr val="tx1"/>
                </a:solidFill>
                <a:latin typeface="Arial" charset="0"/>
              </a:defRPr>
            </a:lvl3pPr>
            <a:lvl4pPr marL="1600200" indent="-228600" defTabSz="927100" eaLnBrk="0" hangingPunct="0">
              <a:defRPr sz="2400">
                <a:solidFill>
                  <a:schemeClr val="tx1"/>
                </a:solidFill>
                <a:latin typeface="Arial" charset="0"/>
              </a:defRPr>
            </a:lvl4pPr>
            <a:lvl5pPr marL="2057400" indent="-228600" defTabSz="927100" eaLnBrk="0" hangingPunct="0">
              <a:defRPr sz="2400">
                <a:solidFill>
                  <a:schemeClr val="tx1"/>
                </a:solidFill>
                <a:latin typeface="Arial" charset="0"/>
              </a:defRPr>
            </a:lvl5pPr>
            <a:lvl6pPr marL="2514600" indent="-228600" defTabSz="927100" eaLnBrk="0" fontAlgn="base" hangingPunct="0">
              <a:spcBef>
                <a:spcPct val="50000"/>
              </a:spcBef>
              <a:spcAft>
                <a:spcPct val="0"/>
              </a:spcAft>
              <a:buChar char="•"/>
              <a:defRPr sz="2400">
                <a:solidFill>
                  <a:schemeClr val="tx1"/>
                </a:solidFill>
                <a:latin typeface="Arial" charset="0"/>
              </a:defRPr>
            </a:lvl6pPr>
            <a:lvl7pPr marL="2971800" indent="-228600" defTabSz="927100" eaLnBrk="0" fontAlgn="base" hangingPunct="0">
              <a:spcBef>
                <a:spcPct val="50000"/>
              </a:spcBef>
              <a:spcAft>
                <a:spcPct val="0"/>
              </a:spcAft>
              <a:buChar char="•"/>
              <a:defRPr sz="2400">
                <a:solidFill>
                  <a:schemeClr val="tx1"/>
                </a:solidFill>
                <a:latin typeface="Arial" charset="0"/>
              </a:defRPr>
            </a:lvl7pPr>
            <a:lvl8pPr marL="3429000" indent="-228600" defTabSz="927100" eaLnBrk="0" fontAlgn="base" hangingPunct="0">
              <a:spcBef>
                <a:spcPct val="50000"/>
              </a:spcBef>
              <a:spcAft>
                <a:spcPct val="0"/>
              </a:spcAft>
              <a:buChar char="•"/>
              <a:defRPr sz="2400">
                <a:solidFill>
                  <a:schemeClr val="tx1"/>
                </a:solidFill>
                <a:latin typeface="Arial" charset="0"/>
              </a:defRPr>
            </a:lvl8pPr>
            <a:lvl9pPr marL="3886200" indent="-228600" defTabSz="927100" eaLnBrk="0" fontAlgn="base" hangingPunct="0">
              <a:spcBef>
                <a:spcPct val="50000"/>
              </a:spcBef>
              <a:spcAft>
                <a:spcPct val="0"/>
              </a:spcAft>
              <a:buChar char="•"/>
              <a:defRPr sz="2400">
                <a:solidFill>
                  <a:schemeClr val="tx1"/>
                </a:solidFill>
                <a:latin typeface="Arial" charset="0"/>
              </a:defRPr>
            </a:lvl9pPr>
          </a:lstStyle>
          <a:p>
            <a:pPr eaLnBrk="1" hangingPunct="1"/>
            <a:fld id="{893FCA45-165A-4AE6-90A7-5F66EC1B12FE}" type="slidenum">
              <a:rPr lang="en-US" sz="1200" smtClean="0"/>
              <a:pPr eaLnBrk="1" hangingPunct="1"/>
              <a:t>7</a:t>
            </a:fld>
            <a:endParaRPr lang="en-US" sz="1200"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xfrm>
            <a:off x="933450" y="4381500"/>
            <a:ext cx="5137150" cy="277813"/>
          </a:xfrm>
          <a:noFill/>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defTabSz="927100" eaLnBrk="0" hangingPunct="0">
              <a:defRPr sz="2400">
                <a:solidFill>
                  <a:schemeClr val="tx1"/>
                </a:solidFill>
                <a:latin typeface="Arial" charset="0"/>
              </a:defRPr>
            </a:lvl1pPr>
            <a:lvl2pPr marL="742950" indent="-285750" defTabSz="927100" eaLnBrk="0" hangingPunct="0">
              <a:defRPr sz="2400">
                <a:solidFill>
                  <a:schemeClr val="tx1"/>
                </a:solidFill>
                <a:latin typeface="Arial" charset="0"/>
              </a:defRPr>
            </a:lvl2pPr>
            <a:lvl3pPr marL="1143000" indent="-228600" defTabSz="927100" eaLnBrk="0" hangingPunct="0">
              <a:defRPr sz="2400">
                <a:solidFill>
                  <a:schemeClr val="tx1"/>
                </a:solidFill>
                <a:latin typeface="Arial" charset="0"/>
              </a:defRPr>
            </a:lvl3pPr>
            <a:lvl4pPr marL="1600200" indent="-228600" defTabSz="927100" eaLnBrk="0" hangingPunct="0">
              <a:defRPr sz="2400">
                <a:solidFill>
                  <a:schemeClr val="tx1"/>
                </a:solidFill>
                <a:latin typeface="Arial" charset="0"/>
              </a:defRPr>
            </a:lvl4pPr>
            <a:lvl5pPr marL="2057400" indent="-228600" defTabSz="927100" eaLnBrk="0" hangingPunct="0">
              <a:defRPr sz="2400">
                <a:solidFill>
                  <a:schemeClr val="tx1"/>
                </a:solidFill>
                <a:latin typeface="Arial" charset="0"/>
              </a:defRPr>
            </a:lvl5pPr>
            <a:lvl6pPr marL="2514600" indent="-228600" defTabSz="927100" eaLnBrk="0" fontAlgn="base" hangingPunct="0">
              <a:spcBef>
                <a:spcPct val="50000"/>
              </a:spcBef>
              <a:spcAft>
                <a:spcPct val="0"/>
              </a:spcAft>
              <a:buChar char="•"/>
              <a:defRPr sz="2400">
                <a:solidFill>
                  <a:schemeClr val="tx1"/>
                </a:solidFill>
                <a:latin typeface="Arial" charset="0"/>
              </a:defRPr>
            </a:lvl6pPr>
            <a:lvl7pPr marL="2971800" indent="-228600" defTabSz="927100" eaLnBrk="0" fontAlgn="base" hangingPunct="0">
              <a:spcBef>
                <a:spcPct val="50000"/>
              </a:spcBef>
              <a:spcAft>
                <a:spcPct val="0"/>
              </a:spcAft>
              <a:buChar char="•"/>
              <a:defRPr sz="2400">
                <a:solidFill>
                  <a:schemeClr val="tx1"/>
                </a:solidFill>
                <a:latin typeface="Arial" charset="0"/>
              </a:defRPr>
            </a:lvl7pPr>
            <a:lvl8pPr marL="3429000" indent="-228600" defTabSz="927100" eaLnBrk="0" fontAlgn="base" hangingPunct="0">
              <a:spcBef>
                <a:spcPct val="50000"/>
              </a:spcBef>
              <a:spcAft>
                <a:spcPct val="0"/>
              </a:spcAft>
              <a:buChar char="•"/>
              <a:defRPr sz="2400">
                <a:solidFill>
                  <a:schemeClr val="tx1"/>
                </a:solidFill>
                <a:latin typeface="Arial" charset="0"/>
              </a:defRPr>
            </a:lvl8pPr>
            <a:lvl9pPr marL="3886200" indent="-228600" defTabSz="927100" eaLnBrk="0" fontAlgn="base" hangingPunct="0">
              <a:spcBef>
                <a:spcPct val="50000"/>
              </a:spcBef>
              <a:spcAft>
                <a:spcPct val="0"/>
              </a:spcAft>
              <a:buChar char="•"/>
              <a:defRPr sz="2400">
                <a:solidFill>
                  <a:schemeClr val="tx1"/>
                </a:solidFill>
                <a:latin typeface="Arial" charset="0"/>
              </a:defRPr>
            </a:lvl9pPr>
          </a:lstStyle>
          <a:p>
            <a:pPr eaLnBrk="1" hangingPunct="1"/>
            <a:fld id="{60286EA0-ABC8-4D1B-84DF-5C593BACFC57}" type="slidenum">
              <a:rPr lang="en-US" sz="1200" smtClean="0"/>
              <a:pPr eaLnBrk="1" hangingPunct="1"/>
              <a:t>8</a:t>
            </a:fld>
            <a:endParaRPr lang="en-US" sz="1200" smtClean="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xfrm>
            <a:off x="933450" y="4381500"/>
            <a:ext cx="5137150" cy="277813"/>
          </a:xfrm>
          <a:noFill/>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defTabSz="927100" eaLnBrk="0" hangingPunct="0">
              <a:defRPr sz="2400">
                <a:solidFill>
                  <a:schemeClr val="tx1"/>
                </a:solidFill>
                <a:latin typeface="Arial" charset="0"/>
              </a:defRPr>
            </a:lvl1pPr>
            <a:lvl2pPr marL="742950" indent="-285750" defTabSz="927100" eaLnBrk="0" hangingPunct="0">
              <a:defRPr sz="2400">
                <a:solidFill>
                  <a:schemeClr val="tx1"/>
                </a:solidFill>
                <a:latin typeface="Arial" charset="0"/>
              </a:defRPr>
            </a:lvl2pPr>
            <a:lvl3pPr marL="1143000" indent="-228600" defTabSz="927100" eaLnBrk="0" hangingPunct="0">
              <a:defRPr sz="2400">
                <a:solidFill>
                  <a:schemeClr val="tx1"/>
                </a:solidFill>
                <a:latin typeface="Arial" charset="0"/>
              </a:defRPr>
            </a:lvl3pPr>
            <a:lvl4pPr marL="1600200" indent="-228600" defTabSz="927100" eaLnBrk="0" hangingPunct="0">
              <a:defRPr sz="2400">
                <a:solidFill>
                  <a:schemeClr val="tx1"/>
                </a:solidFill>
                <a:latin typeface="Arial" charset="0"/>
              </a:defRPr>
            </a:lvl4pPr>
            <a:lvl5pPr marL="2057400" indent="-228600" defTabSz="927100" eaLnBrk="0" hangingPunct="0">
              <a:defRPr sz="2400">
                <a:solidFill>
                  <a:schemeClr val="tx1"/>
                </a:solidFill>
                <a:latin typeface="Arial" charset="0"/>
              </a:defRPr>
            </a:lvl5pPr>
            <a:lvl6pPr marL="2514600" indent="-228600" defTabSz="927100" eaLnBrk="0" fontAlgn="base" hangingPunct="0">
              <a:spcBef>
                <a:spcPct val="50000"/>
              </a:spcBef>
              <a:spcAft>
                <a:spcPct val="0"/>
              </a:spcAft>
              <a:buChar char="•"/>
              <a:defRPr sz="2400">
                <a:solidFill>
                  <a:schemeClr val="tx1"/>
                </a:solidFill>
                <a:latin typeface="Arial" charset="0"/>
              </a:defRPr>
            </a:lvl6pPr>
            <a:lvl7pPr marL="2971800" indent="-228600" defTabSz="927100" eaLnBrk="0" fontAlgn="base" hangingPunct="0">
              <a:spcBef>
                <a:spcPct val="50000"/>
              </a:spcBef>
              <a:spcAft>
                <a:spcPct val="0"/>
              </a:spcAft>
              <a:buChar char="•"/>
              <a:defRPr sz="2400">
                <a:solidFill>
                  <a:schemeClr val="tx1"/>
                </a:solidFill>
                <a:latin typeface="Arial" charset="0"/>
              </a:defRPr>
            </a:lvl7pPr>
            <a:lvl8pPr marL="3429000" indent="-228600" defTabSz="927100" eaLnBrk="0" fontAlgn="base" hangingPunct="0">
              <a:spcBef>
                <a:spcPct val="50000"/>
              </a:spcBef>
              <a:spcAft>
                <a:spcPct val="0"/>
              </a:spcAft>
              <a:buChar char="•"/>
              <a:defRPr sz="2400">
                <a:solidFill>
                  <a:schemeClr val="tx1"/>
                </a:solidFill>
                <a:latin typeface="Arial" charset="0"/>
              </a:defRPr>
            </a:lvl8pPr>
            <a:lvl9pPr marL="3886200" indent="-228600" defTabSz="927100" eaLnBrk="0" fontAlgn="base" hangingPunct="0">
              <a:spcBef>
                <a:spcPct val="50000"/>
              </a:spcBef>
              <a:spcAft>
                <a:spcPct val="0"/>
              </a:spcAft>
              <a:buChar char="•"/>
              <a:defRPr sz="2400">
                <a:solidFill>
                  <a:schemeClr val="tx1"/>
                </a:solidFill>
                <a:latin typeface="Arial" charset="0"/>
              </a:defRPr>
            </a:lvl9pPr>
          </a:lstStyle>
          <a:p>
            <a:pPr eaLnBrk="1" hangingPunct="1"/>
            <a:fld id="{60286EA0-ABC8-4D1B-84DF-5C593BACFC57}" type="slidenum">
              <a:rPr lang="en-US" sz="1200" smtClean="0"/>
              <a:pPr eaLnBrk="1" hangingPunct="1"/>
              <a:t>14</a:t>
            </a:fld>
            <a:endParaRPr lang="en-US" sz="1200" smtClean="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xfrm>
            <a:off x="933450" y="4381500"/>
            <a:ext cx="5137150" cy="277813"/>
          </a:xfrm>
          <a:noFill/>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 name="Picture 8" descr="title_imagery_no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91175" y="0"/>
            <a:ext cx="35528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 name="Group 5"/>
          <p:cNvGrpSpPr>
            <a:grpSpLocks/>
          </p:cNvGrpSpPr>
          <p:nvPr/>
        </p:nvGrpSpPr>
        <p:grpSpPr bwMode="auto">
          <a:xfrm>
            <a:off x="5873750" y="269875"/>
            <a:ext cx="2895600" cy="911225"/>
            <a:chOff x="3700" y="170"/>
            <a:chExt cx="1824" cy="574"/>
          </a:xfrm>
        </p:grpSpPr>
        <p:pic>
          <p:nvPicPr>
            <p:cNvPr id="5" name="Picture 6" descr="NEW FAA LOGO"/>
            <p:cNvPicPr>
              <a:picLocks noChangeAspect="1" noChangeArrowheads="1"/>
            </p:cNvPicPr>
            <p:nvPr userDrawn="1"/>
          </p:nvPicPr>
          <p:blipFill>
            <a:blip r:embed="rId3">
              <a:clrChange>
                <a:clrFrom>
                  <a:srgbClr val="DF1F06"/>
                </a:clrFrom>
                <a:clrTo>
                  <a:srgbClr val="DF1F06">
                    <a:alpha val="0"/>
                  </a:srgbClr>
                </a:clrTo>
              </a:clrChange>
              <a:extLst>
                <a:ext uri="{28A0092B-C50C-407E-A947-70E740481C1C}">
                  <a14:useLocalDpi xmlns:a14="http://schemas.microsoft.com/office/drawing/2010/main" val="0"/>
                </a:ext>
              </a:extLst>
            </a:blip>
            <a:srcRect l="14333" t="3734" r="14973" b="4564"/>
            <a:stretch>
              <a:fillRect/>
            </a:stretch>
          </p:blipFill>
          <p:spPr bwMode="auto">
            <a:xfrm>
              <a:off x="3700" y="170"/>
              <a:ext cx="573" cy="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7"/>
            <p:cNvSpPr txBox="1">
              <a:spLocks noChangeArrowheads="1"/>
            </p:cNvSpPr>
            <p:nvPr userDrawn="1"/>
          </p:nvSpPr>
          <p:spPr bwMode="ltGray">
            <a:xfrm>
              <a:off x="4288" y="288"/>
              <a:ext cx="1236" cy="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50000"/>
                </a:spcBef>
                <a:spcAft>
                  <a:spcPct val="0"/>
                </a:spcAft>
                <a:buChar char="•"/>
                <a:defRPr sz="2400">
                  <a:solidFill>
                    <a:schemeClr val="tx1"/>
                  </a:solidFill>
                  <a:latin typeface="Arial" charset="0"/>
                </a:defRPr>
              </a:lvl6pPr>
              <a:lvl7pPr marL="2971800" indent="-228600" eaLnBrk="0" fontAlgn="base" hangingPunct="0">
                <a:spcBef>
                  <a:spcPct val="50000"/>
                </a:spcBef>
                <a:spcAft>
                  <a:spcPct val="0"/>
                </a:spcAft>
                <a:buChar char="•"/>
                <a:defRPr sz="2400">
                  <a:solidFill>
                    <a:schemeClr val="tx1"/>
                  </a:solidFill>
                  <a:latin typeface="Arial" charset="0"/>
                </a:defRPr>
              </a:lvl7pPr>
              <a:lvl8pPr marL="3429000" indent="-228600" eaLnBrk="0" fontAlgn="base" hangingPunct="0">
                <a:spcBef>
                  <a:spcPct val="50000"/>
                </a:spcBef>
                <a:spcAft>
                  <a:spcPct val="0"/>
                </a:spcAft>
                <a:buChar char="•"/>
                <a:defRPr sz="2400">
                  <a:solidFill>
                    <a:schemeClr val="tx1"/>
                  </a:solidFill>
                  <a:latin typeface="Arial" charset="0"/>
                </a:defRPr>
              </a:lvl8pPr>
              <a:lvl9pPr marL="3886200" indent="-228600" eaLnBrk="0" fontAlgn="base" hangingPunct="0">
                <a:spcBef>
                  <a:spcPct val="50000"/>
                </a:spcBef>
                <a:spcAft>
                  <a:spcPct val="0"/>
                </a:spcAft>
                <a:buChar char="•"/>
                <a:defRPr sz="2400">
                  <a:solidFill>
                    <a:schemeClr val="tx1"/>
                  </a:solidFill>
                  <a:latin typeface="Arial" charset="0"/>
                </a:defRPr>
              </a:lvl9pPr>
            </a:lstStyle>
            <a:p>
              <a:pPr eaLnBrk="1" hangingPunct="1">
                <a:lnSpc>
                  <a:spcPct val="85000"/>
                </a:lnSpc>
                <a:spcBef>
                  <a:spcPct val="0"/>
                </a:spcBef>
                <a:buFontTx/>
                <a:buNone/>
                <a:defRPr/>
              </a:pPr>
              <a:r>
                <a:rPr lang="en-US" sz="1800" b="1" smtClean="0">
                  <a:solidFill>
                    <a:schemeClr val="bg1"/>
                  </a:solidFill>
                </a:rPr>
                <a:t>Federal Aviation</a:t>
              </a:r>
            </a:p>
            <a:p>
              <a:pPr eaLnBrk="1" hangingPunct="1">
                <a:lnSpc>
                  <a:spcPct val="85000"/>
                </a:lnSpc>
                <a:spcBef>
                  <a:spcPct val="0"/>
                </a:spcBef>
                <a:buFontTx/>
                <a:buNone/>
                <a:defRPr/>
              </a:pPr>
              <a:r>
                <a:rPr lang="en-US" sz="1800" b="1" smtClean="0">
                  <a:solidFill>
                    <a:schemeClr val="bg1"/>
                  </a:solidFill>
                </a:rPr>
                <a:t>Administration</a:t>
              </a:r>
            </a:p>
          </p:txBody>
        </p:sp>
      </p:grpSp>
      <p:sp>
        <p:nvSpPr>
          <p:cNvPr id="9219" name="Rectangle 3"/>
          <p:cNvSpPr>
            <a:spLocks noGrp="1" noChangeArrowheads="1"/>
          </p:cNvSpPr>
          <p:nvPr>
            <p:ph type="ctrTitle"/>
          </p:nvPr>
        </p:nvSpPr>
        <p:spPr>
          <a:xfrm>
            <a:off x="446088" y="312738"/>
            <a:ext cx="4983162" cy="1395412"/>
          </a:xfrm>
        </p:spPr>
        <p:txBody>
          <a:bodyPr anchor="t"/>
          <a:lstStyle>
            <a:lvl1pPr>
              <a:defRPr/>
            </a:lvl1pPr>
          </a:lstStyle>
          <a:p>
            <a:pPr lvl="0"/>
            <a:r>
              <a:rPr lang="en-US" noProof="0" smtClean="0"/>
              <a:t>Click to edit Master title style</a:t>
            </a:r>
          </a:p>
        </p:txBody>
      </p:sp>
    </p:spTree>
    <p:extLst>
      <p:ext uri="{BB962C8B-B14F-4D97-AF65-F5344CB8AC3E}">
        <p14:creationId xmlns:p14="http://schemas.microsoft.com/office/powerpoint/2010/main" val="1299808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sldNum" sz="quarter" idx="10"/>
          </p:nvPr>
        </p:nvSpPr>
        <p:spPr>
          <a:ln/>
        </p:spPr>
        <p:txBody>
          <a:bodyPr/>
          <a:lstStyle>
            <a:lvl1pPr>
              <a:defRPr/>
            </a:lvl1pPr>
          </a:lstStyle>
          <a:p>
            <a:pPr>
              <a:defRPr/>
            </a:pPr>
            <a:fld id="{54196880-6011-4173-B768-B9E120E1FCEF}" type="slidenum">
              <a:rPr lang="en-US"/>
              <a:pPr>
                <a:defRPr/>
              </a:pPr>
              <a:t>‹#›</a:t>
            </a:fld>
            <a:endParaRPr lang="en-US"/>
          </a:p>
        </p:txBody>
      </p:sp>
    </p:spTree>
    <p:extLst>
      <p:ext uri="{BB962C8B-B14F-4D97-AF65-F5344CB8AC3E}">
        <p14:creationId xmlns:p14="http://schemas.microsoft.com/office/powerpoint/2010/main" val="2263643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3388" y="344488"/>
            <a:ext cx="2117725" cy="55546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28625" y="344488"/>
            <a:ext cx="6202363" cy="55546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sldNum" sz="quarter" idx="10"/>
          </p:nvPr>
        </p:nvSpPr>
        <p:spPr>
          <a:ln/>
        </p:spPr>
        <p:txBody>
          <a:bodyPr/>
          <a:lstStyle>
            <a:lvl1pPr>
              <a:defRPr/>
            </a:lvl1pPr>
          </a:lstStyle>
          <a:p>
            <a:pPr>
              <a:defRPr/>
            </a:pPr>
            <a:fld id="{15CCE2F0-B0A8-4E06-8DCF-FFB6AAC9DF55}" type="slidenum">
              <a:rPr lang="en-US"/>
              <a:pPr>
                <a:defRPr/>
              </a:pPr>
              <a:t>‹#›</a:t>
            </a:fld>
            <a:endParaRPr lang="en-US"/>
          </a:p>
        </p:txBody>
      </p:sp>
    </p:spTree>
    <p:extLst>
      <p:ext uri="{BB962C8B-B14F-4D97-AF65-F5344CB8AC3E}">
        <p14:creationId xmlns:p14="http://schemas.microsoft.com/office/powerpoint/2010/main" val="788031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sldNum" sz="quarter" idx="10"/>
          </p:nvPr>
        </p:nvSpPr>
        <p:spPr>
          <a:ln/>
        </p:spPr>
        <p:txBody>
          <a:bodyPr/>
          <a:lstStyle>
            <a:lvl1pPr>
              <a:defRPr/>
            </a:lvl1pPr>
          </a:lstStyle>
          <a:p>
            <a:pPr>
              <a:defRPr/>
            </a:pPr>
            <a:fld id="{25429910-FCEE-4133-9AF5-6D46F270E8CA}" type="slidenum">
              <a:rPr lang="en-US"/>
              <a:pPr>
                <a:defRPr/>
              </a:pPr>
              <a:t>‹#›</a:t>
            </a:fld>
            <a:endParaRPr lang="en-US"/>
          </a:p>
        </p:txBody>
      </p:sp>
    </p:spTree>
    <p:extLst>
      <p:ext uri="{BB962C8B-B14F-4D97-AF65-F5344CB8AC3E}">
        <p14:creationId xmlns:p14="http://schemas.microsoft.com/office/powerpoint/2010/main" val="2325062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sldNum" sz="quarter" idx="10"/>
          </p:nvPr>
        </p:nvSpPr>
        <p:spPr>
          <a:ln/>
        </p:spPr>
        <p:txBody>
          <a:bodyPr/>
          <a:lstStyle>
            <a:lvl1pPr>
              <a:defRPr/>
            </a:lvl1pPr>
          </a:lstStyle>
          <a:p>
            <a:pPr>
              <a:defRPr/>
            </a:pPr>
            <a:fld id="{197817C9-F6C4-4912-A0AA-5718F8EA252B}" type="slidenum">
              <a:rPr lang="en-US"/>
              <a:pPr>
                <a:defRPr/>
              </a:pPr>
              <a:t>‹#›</a:t>
            </a:fld>
            <a:endParaRPr lang="en-US"/>
          </a:p>
        </p:txBody>
      </p:sp>
    </p:spTree>
    <p:extLst>
      <p:ext uri="{BB962C8B-B14F-4D97-AF65-F5344CB8AC3E}">
        <p14:creationId xmlns:p14="http://schemas.microsoft.com/office/powerpoint/2010/main" val="421437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95300" y="1508125"/>
            <a:ext cx="3948113" cy="4391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95813" y="1508125"/>
            <a:ext cx="3949700" cy="4391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sldNum" sz="quarter" idx="10"/>
          </p:nvPr>
        </p:nvSpPr>
        <p:spPr>
          <a:ln/>
        </p:spPr>
        <p:txBody>
          <a:bodyPr/>
          <a:lstStyle>
            <a:lvl1pPr>
              <a:defRPr/>
            </a:lvl1pPr>
          </a:lstStyle>
          <a:p>
            <a:pPr>
              <a:defRPr/>
            </a:pPr>
            <a:fld id="{34B5724E-FFA5-4DA1-8BDB-175DFA7B6B98}" type="slidenum">
              <a:rPr lang="en-US"/>
              <a:pPr>
                <a:defRPr/>
              </a:pPr>
              <a:t>‹#›</a:t>
            </a:fld>
            <a:endParaRPr lang="en-US"/>
          </a:p>
        </p:txBody>
      </p:sp>
    </p:spTree>
    <p:extLst>
      <p:ext uri="{BB962C8B-B14F-4D97-AF65-F5344CB8AC3E}">
        <p14:creationId xmlns:p14="http://schemas.microsoft.com/office/powerpoint/2010/main" val="3968885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sldNum" sz="quarter" idx="10"/>
          </p:nvPr>
        </p:nvSpPr>
        <p:spPr>
          <a:ln/>
        </p:spPr>
        <p:txBody>
          <a:bodyPr/>
          <a:lstStyle>
            <a:lvl1pPr>
              <a:defRPr/>
            </a:lvl1pPr>
          </a:lstStyle>
          <a:p>
            <a:pPr>
              <a:defRPr/>
            </a:pPr>
            <a:fld id="{14B3284A-33F7-46A7-B787-D414F53A347D}" type="slidenum">
              <a:rPr lang="en-US"/>
              <a:pPr>
                <a:defRPr/>
              </a:pPr>
              <a:t>‹#›</a:t>
            </a:fld>
            <a:endParaRPr lang="en-US"/>
          </a:p>
        </p:txBody>
      </p:sp>
    </p:spTree>
    <p:extLst>
      <p:ext uri="{BB962C8B-B14F-4D97-AF65-F5344CB8AC3E}">
        <p14:creationId xmlns:p14="http://schemas.microsoft.com/office/powerpoint/2010/main" val="1506713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sldNum" sz="quarter" idx="10"/>
          </p:nvPr>
        </p:nvSpPr>
        <p:spPr>
          <a:ln/>
        </p:spPr>
        <p:txBody>
          <a:bodyPr/>
          <a:lstStyle>
            <a:lvl1pPr>
              <a:defRPr/>
            </a:lvl1pPr>
          </a:lstStyle>
          <a:p>
            <a:pPr>
              <a:defRPr/>
            </a:pPr>
            <a:fld id="{E679C2D5-B1E0-4CF2-82AB-4E191EDB3E3D}" type="slidenum">
              <a:rPr lang="en-US"/>
              <a:pPr>
                <a:defRPr/>
              </a:pPr>
              <a:t>‹#›</a:t>
            </a:fld>
            <a:endParaRPr lang="en-US"/>
          </a:p>
        </p:txBody>
      </p:sp>
    </p:spTree>
    <p:extLst>
      <p:ext uri="{BB962C8B-B14F-4D97-AF65-F5344CB8AC3E}">
        <p14:creationId xmlns:p14="http://schemas.microsoft.com/office/powerpoint/2010/main" val="2567587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sldNum" sz="quarter" idx="10"/>
          </p:nvPr>
        </p:nvSpPr>
        <p:spPr>
          <a:ln/>
        </p:spPr>
        <p:txBody>
          <a:bodyPr/>
          <a:lstStyle>
            <a:lvl1pPr>
              <a:defRPr/>
            </a:lvl1pPr>
          </a:lstStyle>
          <a:p>
            <a:pPr>
              <a:defRPr/>
            </a:pPr>
            <a:fld id="{E3A5BDBA-E02B-4571-A27B-711BD70EF1C9}" type="slidenum">
              <a:rPr lang="en-US"/>
              <a:pPr>
                <a:defRPr/>
              </a:pPr>
              <a:t>‹#›</a:t>
            </a:fld>
            <a:endParaRPr lang="en-US"/>
          </a:p>
        </p:txBody>
      </p:sp>
    </p:spTree>
    <p:extLst>
      <p:ext uri="{BB962C8B-B14F-4D97-AF65-F5344CB8AC3E}">
        <p14:creationId xmlns:p14="http://schemas.microsoft.com/office/powerpoint/2010/main" val="4101128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sldNum" sz="quarter" idx="10"/>
          </p:nvPr>
        </p:nvSpPr>
        <p:spPr>
          <a:ln/>
        </p:spPr>
        <p:txBody>
          <a:bodyPr/>
          <a:lstStyle>
            <a:lvl1pPr>
              <a:defRPr/>
            </a:lvl1pPr>
          </a:lstStyle>
          <a:p>
            <a:pPr>
              <a:defRPr/>
            </a:pPr>
            <a:fld id="{24537CFC-5B0E-4967-9B62-9DDB59E4B3CE}" type="slidenum">
              <a:rPr lang="en-US"/>
              <a:pPr>
                <a:defRPr/>
              </a:pPr>
              <a:t>‹#›</a:t>
            </a:fld>
            <a:endParaRPr lang="en-US"/>
          </a:p>
        </p:txBody>
      </p:sp>
    </p:spTree>
    <p:extLst>
      <p:ext uri="{BB962C8B-B14F-4D97-AF65-F5344CB8AC3E}">
        <p14:creationId xmlns:p14="http://schemas.microsoft.com/office/powerpoint/2010/main" val="2904233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sldNum" sz="quarter" idx="10"/>
          </p:nvPr>
        </p:nvSpPr>
        <p:spPr>
          <a:ln/>
        </p:spPr>
        <p:txBody>
          <a:bodyPr/>
          <a:lstStyle>
            <a:lvl1pPr>
              <a:defRPr/>
            </a:lvl1pPr>
          </a:lstStyle>
          <a:p>
            <a:pPr>
              <a:defRPr/>
            </a:pPr>
            <a:fld id="{7EBD1D01-9847-445E-A5DE-AC5F505916E6}" type="slidenum">
              <a:rPr lang="en-US"/>
              <a:pPr>
                <a:defRPr/>
              </a:pPr>
              <a:t>‹#›</a:t>
            </a:fld>
            <a:endParaRPr lang="en-US"/>
          </a:p>
        </p:txBody>
      </p:sp>
    </p:spTree>
    <p:extLst>
      <p:ext uri="{BB962C8B-B14F-4D97-AF65-F5344CB8AC3E}">
        <p14:creationId xmlns:p14="http://schemas.microsoft.com/office/powerpoint/2010/main" val="1634599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6035675"/>
            <a:ext cx="9144000" cy="815975"/>
          </a:xfrm>
          <a:prstGeom prst="rect">
            <a:avLst/>
          </a:prstGeom>
          <a:solidFill>
            <a:srgbClr val="1D2F68"/>
          </a:solidFill>
          <a:ln w="9525">
            <a:solidFill>
              <a:srgbClr val="1D2F6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7" name="Rectangle 3"/>
          <p:cNvSpPr>
            <a:spLocks noGrp="1" noChangeArrowheads="1"/>
          </p:cNvSpPr>
          <p:nvPr>
            <p:ph type="title"/>
          </p:nvPr>
        </p:nvSpPr>
        <p:spPr bwMode="auto">
          <a:xfrm>
            <a:off x="428625" y="344488"/>
            <a:ext cx="8472488"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body" idx="1"/>
          </p:nvPr>
        </p:nvSpPr>
        <p:spPr bwMode="auto">
          <a:xfrm>
            <a:off x="495300" y="1508125"/>
            <a:ext cx="8050213" cy="439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grpSp>
        <p:nvGrpSpPr>
          <p:cNvPr id="1029" name="Group 5"/>
          <p:cNvGrpSpPr>
            <a:grpSpLocks/>
          </p:cNvGrpSpPr>
          <p:nvPr/>
        </p:nvGrpSpPr>
        <p:grpSpPr bwMode="auto">
          <a:xfrm>
            <a:off x="5708650" y="6124575"/>
            <a:ext cx="2047875" cy="661988"/>
            <a:chOff x="3596" y="3858"/>
            <a:chExt cx="1290" cy="417"/>
          </a:xfrm>
        </p:grpSpPr>
        <p:pic>
          <p:nvPicPr>
            <p:cNvPr id="1031" name="Picture 6" descr="NEW FAA LOGO"/>
            <p:cNvPicPr>
              <a:picLocks noChangeAspect="1" noChangeArrowheads="1"/>
            </p:cNvPicPr>
            <p:nvPr userDrawn="1"/>
          </p:nvPicPr>
          <p:blipFill>
            <a:blip r:embed="rId13">
              <a:clrChange>
                <a:clrFrom>
                  <a:srgbClr val="DF1F06"/>
                </a:clrFrom>
                <a:clrTo>
                  <a:srgbClr val="DF1F06">
                    <a:alpha val="0"/>
                  </a:srgbClr>
                </a:clrTo>
              </a:clrChange>
              <a:extLst>
                <a:ext uri="{28A0092B-C50C-407E-A947-70E740481C1C}">
                  <a14:useLocalDpi xmlns:a14="http://schemas.microsoft.com/office/drawing/2010/main" val="0"/>
                </a:ext>
              </a:extLst>
            </a:blip>
            <a:srcRect l="14333" t="3734" r="14973" b="4564"/>
            <a:stretch>
              <a:fillRect/>
            </a:stretch>
          </p:blipFill>
          <p:spPr bwMode="auto">
            <a:xfrm>
              <a:off x="3596" y="3858"/>
              <a:ext cx="416" cy="4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Text Box 7"/>
            <p:cNvSpPr txBox="1">
              <a:spLocks noChangeArrowheads="1"/>
            </p:cNvSpPr>
            <p:nvPr userDrawn="1"/>
          </p:nvSpPr>
          <p:spPr bwMode="auto">
            <a:xfrm>
              <a:off x="4023" y="3947"/>
              <a:ext cx="863"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50000"/>
                </a:spcBef>
                <a:spcAft>
                  <a:spcPct val="0"/>
                </a:spcAft>
                <a:buChar char="•"/>
                <a:defRPr sz="2400">
                  <a:solidFill>
                    <a:schemeClr val="tx1"/>
                  </a:solidFill>
                  <a:latin typeface="Arial" charset="0"/>
                </a:defRPr>
              </a:lvl6pPr>
              <a:lvl7pPr marL="2971800" indent="-228600" eaLnBrk="0" fontAlgn="base" hangingPunct="0">
                <a:spcBef>
                  <a:spcPct val="50000"/>
                </a:spcBef>
                <a:spcAft>
                  <a:spcPct val="0"/>
                </a:spcAft>
                <a:buChar char="•"/>
                <a:defRPr sz="2400">
                  <a:solidFill>
                    <a:schemeClr val="tx1"/>
                  </a:solidFill>
                  <a:latin typeface="Arial" charset="0"/>
                </a:defRPr>
              </a:lvl7pPr>
              <a:lvl8pPr marL="3429000" indent="-228600" eaLnBrk="0" fontAlgn="base" hangingPunct="0">
                <a:spcBef>
                  <a:spcPct val="50000"/>
                </a:spcBef>
                <a:spcAft>
                  <a:spcPct val="0"/>
                </a:spcAft>
                <a:buChar char="•"/>
                <a:defRPr sz="2400">
                  <a:solidFill>
                    <a:schemeClr val="tx1"/>
                  </a:solidFill>
                  <a:latin typeface="Arial" charset="0"/>
                </a:defRPr>
              </a:lvl8pPr>
              <a:lvl9pPr marL="3886200" indent="-228600" eaLnBrk="0" fontAlgn="base" hangingPunct="0">
                <a:spcBef>
                  <a:spcPct val="50000"/>
                </a:spcBef>
                <a:spcAft>
                  <a:spcPct val="0"/>
                </a:spcAft>
                <a:buChar char="•"/>
                <a:defRPr sz="2400">
                  <a:solidFill>
                    <a:schemeClr val="tx1"/>
                  </a:solidFill>
                  <a:latin typeface="Arial" charset="0"/>
                </a:defRPr>
              </a:lvl9pPr>
            </a:lstStyle>
            <a:p>
              <a:pPr eaLnBrk="1" hangingPunct="1">
                <a:lnSpc>
                  <a:spcPct val="85000"/>
                </a:lnSpc>
                <a:spcBef>
                  <a:spcPct val="0"/>
                </a:spcBef>
                <a:buFontTx/>
                <a:buNone/>
                <a:defRPr/>
              </a:pPr>
              <a:r>
                <a:rPr lang="en-US" sz="1200" b="1" smtClean="0">
                  <a:solidFill>
                    <a:schemeClr val="bg1"/>
                  </a:solidFill>
                </a:rPr>
                <a:t>Federal Aviation</a:t>
              </a:r>
            </a:p>
            <a:p>
              <a:pPr eaLnBrk="1" hangingPunct="1">
                <a:lnSpc>
                  <a:spcPct val="85000"/>
                </a:lnSpc>
                <a:spcBef>
                  <a:spcPct val="0"/>
                </a:spcBef>
                <a:buFontTx/>
                <a:buNone/>
                <a:defRPr/>
              </a:pPr>
              <a:r>
                <a:rPr lang="en-US" sz="1200" b="1" smtClean="0">
                  <a:solidFill>
                    <a:schemeClr val="bg1"/>
                  </a:solidFill>
                </a:rPr>
                <a:t>Administration</a:t>
              </a:r>
            </a:p>
          </p:txBody>
        </p:sp>
      </p:grpSp>
      <p:sp>
        <p:nvSpPr>
          <p:cNvPr id="8201" name="Rectangle 9"/>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buFontTx/>
              <a:buNone/>
              <a:defRPr sz="1400">
                <a:solidFill>
                  <a:schemeClr val="bg1"/>
                </a:solidFill>
                <a:latin typeface="Arial" charset="0"/>
              </a:defRPr>
            </a:lvl1pPr>
          </a:lstStyle>
          <a:p>
            <a:pPr>
              <a:defRPr/>
            </a:pPr>
            <a:fld id="{8B0B7104-6261-45DF-9402-399ED91B3AE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60"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hf hdr="0" ftr="0" dt="0"/>
  <p:txStyles>
    <p:titleStyle>
      <a:lvl1pPr algn="l" rtl="0" eaLnBrk="0" fontAlgn="base" hangingPunct="0">
        <a:spcBef>
          <a:spcPct val="0"/>
        </a:spcBef>
        <a:spcAft>
          <a:spcPct val="0"/>
        </a:spcAft>
        <a:defRPr sz="4000" b="1">
          <a:solidFill>
            <a:srgbClr val="1D2F68"/>
          </a:solidFill>
          <a:latin typeface="+mj-lt"/>
          <a:ea typeface="+mj-ea"/>
          <a:cs typeface="+mj-cs"/>
        </a:defRPr>
      </a:lvl1pPr>
      <a:lvl2pPr algn="l" rtl="0" eaLnBrk="0" fontAlgn="base" hangingPunct="0">
        <a:spcBef>
          <a:spcPct val="0"/>
        </a:spcBef>
        <a:spcAft>
          <a:spcPct val="0"/>
        </a:spcAft>
        <a:defRPr sz="4000" b="1">
          <a:solidFill>
            <a:srgbClr val="1D2F68"/>
          </a:solidFill>
          <a:latin typeface="Arial" charset="0"/>
        </a:defRPr>
      </a:lvl2pPr>
      <a:lvl3pPr algn="l" rtl="0" eaLnBrk="0" fontAlgn="base" hangingPunct="0">
        <a:spcBef>
          <a:spcPct val="0"/>
        </a:spcBef>
        <a:spcAft>
          <a:spcPct val="0"/>
        </a:spcAft>
        <a:defRPr sz="4000" b="1">
          <a:solidFill>
            <a:srgbClr val="1D2F68"/>
          </a:solidFill>
          <a:latin typeface="Arial" charset="0"/>
        </a:defRPr>
      </a:lvl3pPr>
      <a:lvl4pPr algn="l" rtl="0" eaLnBrk="0" fontAlgn="base" hangingPunct="0">
        <a:spcBef>
          <a:spcPct val="0"/>
        </a:spcBef>
        <a:spcAft>
          <a:spcPct val="0"/>
        </a:spcAft>
        <a:defRPr sz="4000" b="1">
          <a:solidFill>
            <a:srgbClr val="1D2F68"/>
          </a:solidFill>
          <a:latin typeface="Arial" charset="0"/>
        </a:defRPr>
      </a:lvl4pPr>
      <a:lvl5pPr algn="l" rtl="0" eaLnBrk="0" fontAlgn="base" hangingPunct="0">
        <a:spcBef>
          <a:spcPct val="0"/>
        </a:spcBef>
        <a:spcAft>
          <a:spcPct val="0"/>
        </a:spcAft>
        <a:defRPr sz="4000" b="1">
          <a:solidFill>
            <a:srgbClr val="1D2F68"/>
          </a:solidFill>
          <a:latin typeface="Arial" charset="0"/>
        </a:defRPr>
      </a:lvl5pPr>
      <a:lvl6pPr marL="457200" algn="l" rtl="0" fontAlgn="base">
        <a:spcBef>
          <a:spcPct val="0"/>
        </a:spcBef>
        <a:spcAft>
          <a:spcPct val="0"/>
        </a:spcAft>
        <a:defRPr sz="4000" b="1">
          <a:solidFill>
            <a:srgbClr val="1D2F68"/>
          </a:solidFill>
          <a:latin typeface="Arial" charset="0"/>
        </a:defRPr>
      </a:lvl6pPr>
      <a:lvl7pPr marL="914400" algn="l" rtl="0" fontAlgn="base">
        <a:spcBef>
          <a:spcPct val="0"/>
        </a:spcBef>
        <a:spcAft>
          <a:spcPct val="0"/>
        </a:spcAft>
        <a:defRPr sz="4000" b="1">
          <a:solidFill>
            <a:srgbClr val="1D2F68"/>
          </a:solidFill>
          <a:latin typeface="Arial" charset="0"/>
        </a:defRPr>
      </a:lvl7pPr>
      <a:lvl8pPr marL="1371600" algn="l" rtl="0" fontAlgn="base">
        <a:spcBef>
          <a:spcPct val="0"/>
        </a:spcBef>
        <a:spcAft>
          <a:spcPct val="0"/>
        </a:spcAft>
        <a:defRPr sz="4000" b="1">
          <a:solidFill>
            <a:srgbClr val="1D2F68"/>
          </a:solidFill>
          <a:latin typeface="Arial" charset="0"/>
        </a:defRPr>
      </a:lvl8pPr>
      <a:lvl9pPr marL="1828800" algn="l" rtl="0" fontAlgn="base">
        <a:spcBef>
          <a:spcPct val="0"/>
        </a:spcBef>
        <a:spcAft>
          <a:spcPct val="0"/>
        </a:spcAft>
        <a:defRPr sz="4000" b="1">
          <a:solidFill>
            <a:srgbClr val="1D2F68"/>
          </a:solidFill>
          <a:latin typeface="Arial" charset="0"/>
        </a:defRPr>
      </a:lvl9pPr>
    </p:titleStyle>
    <p:bodyStyle>
      <a:lvl1pPr marL="342900" indent="-342900" algn="l" rtl="0" eaLnBrk="0" fontAlgn="base" hangingPunct="0">
        <a:spcBef>
          <a:spcPct val="20000"/>
        </a:spcBef>
        <a:spcAft>
          <a:spcPct val="0"/>
        </a:spcAft>
        <a:buChar char="•"/>
        <a:defRPr sz="28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533400"/>
            <a:ext cx="4983163" cy="2133600"/>
          </a:xfrm>
        </p:spPr>
        <p:txBody>
          <a:bodyPr/>
          <a:lstStyle/>
          <a:p>
            <a:pPr eaLnBrk="1" hangingPunct="1"/>
            <a:r>
              <a:rPr lang="en-US" sz="3600" dirty="0" smtClean="0"/>
              <a:t>REDAC and the Subcommittee: Roles and Responsibilities</a:t>
            </a:r>
          </a:p>
        </p:txBody>
      </p:sp>
      <p:sp>
        <p:nvSpPr>
          <p:cNvPr id="3075" name="Text Box 4"/>
          <p:cNvSpPr txBox="1">
            <a:spLocks noChangeArrowheads="1"/>
          </p:cNvSpPr>
          <p:nvPr/>
        </p:nvSpPr>
        <p:spPr bwMode="auto">
          <a:xfrm>
            <a:off x="457200" y="4497388"/>
            <a:ext cx="479266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50000"/>
              </a:spcBef>
              <a:spcAft>
                <a:spcPct val="0"/>
              </a:spcAft>
              <a:buChar char="•"/>
              <a:defRPr sz="2400">
                <a:solidFill>
                  <a:schemeClr val="tx1"/>
                </a:solidFill>
                <a:latin typeface="Arial" charset="0"/>
              </a:defRPr>
            </a:lvl6pPr>
            <a:lvl7pPr marL="2971800" indent="-228600" eaLnBrk="0" fontAlgn="base" hangingPunct="0">
              <a:spcBef>
                <a:spcPct val="50000"/>
              </a:spcBef>
              <a:spcAft>
                <a:spcPct val="0"/>
              </a:spcAft>
              <a:buChar char="•"/>
              <a:defRPr sz="2400">
                <a:solidFill>
                  <a:schemeClr val="tx1"/>
                </a:solidFill>
                <a:latin typeface="Arial" charset="0"/>
              </a:defRPr>
            </a:lvl7pPr>
            <a:lvl8pPr marL="3429000" indent="-228600" eaLnBrk="0" fontAlgn="base" hangingPunct="0">
              <a:spcBef>
                <a:spcPct val="50000"/>
              </a:spcBef>
              <a:spcAft>
                <a:spcPct val="0"/>
              </a:spcAft>
              <a:buChar char="•"/>
              <a:defRPr sz="2400">
                <a:solidFill>
                  <a:schemeClr val="tx1"/>
                </a:solidFill>
                <a:latin typeface="Arial" charset="0"/>
              </a:defRPr>
            </a:lvl8pPr>
            <a:lvl9pPr marL="3886200" indent="-228600" eaLnBrk="0" fontAlgn="base" hangingPunct="0">
              <a:spcBef>
                <a:spcPct val="50000"/>
              </a:spcBef>
              <a:spcAft>
                <a:spcPct val="0"/>
              </a:spcAft>
              <a:buChar char="•"/>
              <a:defRPr sz="2400">
                <a:solidFill>
                  <a:schemeClr val="tx1"/>
                </a:solidFill>
                <a:latin typeface="Arial" charset="0"/>
              </a:defRPr>
            </a:lvl9pPr>
          </a:lstStyle>
          <a:p>
            <a:pPr eaLnBrk="1" hangingPunct="1">
              <a:buFontTx/>
              <a:buNone/>
            </a:pPr>
            <a:r>
              <a:rPr lang="en-US" sz="1600" dirty="0" smtClean="0">
                <a:solidFill>
                  <a:srgbClr val="1D2F68"/>
                </a:solidFill>
              </a:rPr>
              <a:t>Date</a:t>
            </a:r>
            <a:r>
              <a:rPr lang="en-US" sz="1600" dirty="0">
                <a:solidFill>
                  <a:srgbClr val="1D2F68"/>
                </a:solidFill>
              </a:rPr>
              <a:t>: </a:t>
            </a:r>
            <a:r>
              <a:rPr lang="en-US" sz="1600" dirty="0" smtClean="0">
                <a:solidFill>
                  <a:srgbClr val="1D2F68"/>
                </a:solidFill>
              </a:rPr>
              <a:t>Spring 2015</a:t>
            </a:r>
            <a:endParaRPr lang="en-US" sz="1600" dirty="0">
              <a:solidFill>
                <a:srgbClr val="1D2F68"/>
              </a:solidFill>
            </a:endParaRPr>
          </a:p>
        </p:txBody>
      </p:sp>
    </p:spTree>
    <p:extLst>
      <p:ext uri="{BB962C8B-B14F-4D97-AF65-F5344CB8AC3E}">
        <p14:creationId xmlns:p14="http://schemas.microsoft.com/office/powerpoint/2010/main" val="29283947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Tasking for REDAC and Subcommittees for Fall meetings</a:t>
            </a:r>
            <a:endParaRPr lang="en-US" dirty="0"/>
          </a:p>
        </p:txBody>
      </p:sp>
      <p:sp>
        <p:nvSpPr>
          <p:cNvPr id="3" name="Content Placeholder 2"/>
          <p:cNvSpPr>
            <a:spLocks noGrp="1"/>
          </p:cNvSpPr>
          <p:nvPr>
            <p:ph idx="1"/>
          </p:nvPr>
        </p:nvSpPr>
        <p:spPr/>
        <p:txBody>
          <a:bodyPr/>
          <a:lstStyle/>
          <a:p>
            <a:r>
              <a:rPr lang="en-US" dirty="0" smtClean="0"/>
              <a:t>Asking subcommittees to look at broader, longer-term perspective, 10+ years</a:t>
            </a:r>
          </a:p>
          <a:p>
            <a:r>
              <a:rPr lang="en-US" dirty="0" smtClean="0"/>
              <a:t>Provide FAA advice to support development of R&amp;D portfolio that is</a:t>
            </a:r>
          </a:p>
          <a:p>
            <a:pPr lvl="1"/>
            <a:r>
              <a:rPr lang="en-US" dirty="0" smtClean="0"/>
              <a:t>Strategic</a:t>
            </a:r>
          </a:p>
          <a:p>
            <a:pPr lvl="1"/>
            <a:r>
              <a:rPr lang="en-US" dirty="0" smtClean="0"/>
              <a:t>Responsive</a:t>
            </a:r>
          </a:p>
          <a:p>
            <a:pPr lvl="1"/>
            <a:r>
              <a:rPr lang="en-US" dirty="0" smtClean="0"/>
              <a:t>Addressing future R&amp;D needs</a:t>
            </a:r>
          </a:p>
        </p:txBody>
      </p:sp>
      <p:sp>
        <p:nvSpPr>
          <p:cNvPr id="4" name="Slide Number Placeholder 3"/>
          <p:cNvSpPr>
            <a:spLocks noGrp="1"/>
          </p:cNvSpPr>
          <p:nvPr>
            <p:ph type="sldNum" sz="quarter" idx="10"/>
          </p:nvPr>
        </p:nvSpPr>
        <p:spPr/>
        <p:txBody>
          <a:bodyPr/>
          <a:lstStyle/>
          <a:p>
            <a:pPr>
              <a:defRPr/>
            </a:pPr>
            <a:fld id="{25429910-FCEE-4133-9AF5-6D46F270E8CA}" type="slidenum">
              <a:rPr lang="en-US" smtClean="0"/>
              <a:pPr>
                <a:defRPr/>
              </a:pPr>
              <a:t>10</a:t>
            </a:fld>
            <a:endParaRPr lang="en-US"/>
          </a:p>
        </p:txBody>
      </p:sp>
    </p:spTree>
    <p:extLst>
      <p:ext uri="{BB962C8B-B14F-4D97-AF65-F5344CB8AC3E}">
        <p14:creationId xmlns:p14="http://schemas.microsoft.com/office/powerpoint/2010/main" val="31972291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a:t>
            </a:r>
            <a:endParaRPr lang="en-US" dirty="0"/>
          </a:p>
        </p:txBody>
      </p:sp>
      <p:sp>
        <p:nvSpPr>
          <p:cNvPr id="3" name="Content Placeholder 2"/>
          <p:cNvSpPr>
            <a:spLocks noGrp="1"/>
          </p:cNvSpPr>
          <p:nvPr>
            <p:ph idx="1"/>
          </p:nvPr>
        </p:nvSpPr>
        <p:spPr/>
        <p:txBody>
          <a:bodyPr/>
          <a:lstStyle/>
          <a:p>
            <a:r>
              <a:rPr lang="en-US" dirty="0" smtClean="0"/>
              <a:t>At Summer/Fall meeting, develop two lists</a:t>
            </a:r>
          </a:p>
          <a:p>
            <a:pPr lvl="1"/>
            <a:r>
              <a:rPr lang="en-US" dirty="0" smtClean="0"/>
              <a:t>Emerging issues, things FAA should get ahead of</a:t>
            </a:r>
          </a:p>
          <a:p>
            <a:pPr lvl="1"/>
            <a:r>
              <a:rPr lang="en-US" dirty="0" smtClean="0"/>
              <a:t>Future opportunities, areas where FAA could benefit</a:t>
            </a:r>
          </a:p>
          <a:p>
            <a:r>
              <a:rPr lang="en-US" dirty="0" smtClean="0"/>
              <a:t>Refine the lists to the top 4-5 issues</a:t>
            </a:r>
          </a:p>
          <a:p>
            <a:r>
              <a:rPr lang="en-US" dirty="0" smtClean="0"/>
              <a:t>Explain why it is important for FAA to consider each one</a:t>
            </a:r>
          </a:p>
        </p:txBody>
      </p:sp>
      <p:sp>
        <p:nvSpPr>
          <p:cNvPr id="4" name="Slide Number Placeholder 3"/>
          <p:cNvSpPr>
            <a:spLocks noGrp="1"/>
          </p:cNvSpPr>
          <p:nvPr>
            <p:ph type="sldNum" sz="quarter" idx="10"/>
          </p:nvPr>
        </p:nvSpPr>
        <p:spPr/>
        <p:txBody>
          <a:bodyPr/>
          <a:lstStyle/>
          <a:p>
            <a:pPr>
              <a:defRPr/>
            </a:pPr>
            <a:fld id="{25429910-FCEE-4133-9AF5-6D46F270E8CA}" type="slidenum">
              <a:rPr lang="en-US" smtClean="0"/>
              <a:pPr>
                <a:defRPr/>
              </a:pPr>
              <a:t>11</a:t>
            </a:fld>
            <a:endParaRPr lang="en-US"/>
          </a:p>
        </p:txBody>
      </p:sp>
    </p:spTree>
    <p:extLst>
      <p:ext uri="{BB962C8B-B14F-4D97-AF65-F5344CB8AC3E}">
        <p14:creationId xmlns:p14="http://schemas.microsoft.com/office/powerpoint/2010/main" val="36963898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Output</a:t>
            </a:r>
            <a:endParaRPr lang="en-US" dirty="0"/>
          </a:p>
        </p:txBody>
      </p:sp>
      <p:sp>
        <p:nvSpPr>
          <p:cNvPr id="3" name="Content Placeholder 2"/>
          <p:cNvSpPr>
            <a:spLocks noGrp="1"/>
          </p:cNvSpPr>
          <p:nvPr>
            <p:ph idx="1"/>
          </p:nvPr>
        </p:nvSpPr>
        <p:spPr/>
        <p:txBody>
          <a:bodyPr/>
          <a:lstStyle/>
          <a:p>
            <a:r>
              <a:rPr lang="en-US" dirty="0" smtClean="0"/>
              <a:t>Subcommittee produce a written report and brief their results at Fall REDAC</a:t>
            </a:r>
          </a:p>
          <a:p>
            <a:pPr lvl="1"/>
            <a:r>
              <a:rPr lang="en-US" dirty="0" smtClean="0"/>
              <a:t>Report their top 4-5 emerging issues and future opportunities</a:t>
            </a:r>
          </a:p>
          <a:p>
            <a:pPr lvl="1"/>
            <a:r>
              <a:rPr lang="en-US" dirty="0" smtClean="0"/>
              <a:t>Describe why each one should be consider by the FAA</a:t>
            </a:r>
            <a:endParaRPr lang="en-US" dirty="0"/>
          </a:p>
        </p:txBody>
      </p:sp>
      <p:sp>
        <p:nvSpPr>
          <p:cNvPr id="4" name="Slide Number Placeholder 3"/>
          <p:cNvSpPr>
            <a:spLocks noGrp="1"/>
          </p:cNvSpPr>
          <p:nvPr>
            <p:ph type="sldNum" sz="quarter" idx="10"/>
          </p:nvPr>
        </p:nvSpPr>
        <p:spPr/>
        <p:txBody>
          <a:bodyPr/>
          <a:lstStyle/>
          <a:p>
            <a:pPr>
              <a:defRPr/>
            </a:pPr>
            <a:fld id="{25429910-FCEE-4133-9AF5-6D46F270E8CA}" type="slidenum">
              <a:rPr lang="en-US" smtClean="0"/>
              <a:pPr>
                <a:defRPr/>
              </a:pPr>
              <a:t>12</a:t>
            </a:fld>
            <a:endParaRPr lang="en-US"/>
          </a:p>
        </p:txBody>
      </p:sp>
    </p:spTree>
    <p:extLst>
      <p:ext uri="{BB962C8B-B14F-4D97-AF65-F5344CB8AC3E}">
        <p14:creationId xmlns:p14="http://schemas.microsoft.com/office/powerpoint/2010/main" val="2899188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25429910-FCEE-4133-9AF5-6D46F270E8CA}" type="slidenum">
              <a:rPr lang="en-US" smtClean="0"/>
              <a:pPr>
                <a:defRPr/>
              </a:pPr>
              <a:t>13</a:t>
            </a:fld>
            <a:endParaRPr lang="en-US"/>
          </a:p>
        </p:txBody>
      </p:sp>
    </p:spTree>
    <p:extLst>
      <p:ext uri="{BB962C8B-B14F-4D97-AF65-F5344CB8AC3E}">
        <p14:creationId xmlns:p14="http://schemas.microsoft.com/office/powerpoint/2010/main" val="38045989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533400"/>
            <a:ext cx="4983163" cy="2133600"/>
          </a:xfrm>
        </p:spPr>
        <p:txBody>
          <a:bodyPr/>
          <a:lstStyle/>
          <a:p>
            <a:pPr eaLnBrk="1" hangingPunct="1"/>
            <a:r>
              <a:rPr lang="en-US" sz="3600" dirty="0" smtClean="0"/>
              <a:t>REDAC and the Subcommittee: Writing Good Recommendations</a:t>
            </a:r>
          </a:p>
        </p:txBody>
      </p:sp>
      <p:sp>
        <p:nvSpPr>
          <p:cNvPr id="3075" name="Text Box 4"/>
          <p:cNvSpPr txBox="1">
            <a:spLocks noChangeArrowheads="1"/>
          </p:cNvSpPr>
          <p:nvPr/>
        </p:nvSpPr>
        <p:spPr bwMode="auto">
          <a:xfrm>
            <a:off x="457200" y="4497388"/>
            <a:ext cx="479266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50000"/>
              </a:spcBef>
              <a:spcAft>
                <a:spcPct val="0"/>
              </a:spcAft>
              <a:buChar char="•"/>
              <a:defRPr sz="2400">
                <a:solidFill>
                  <a:schemeClr val="tx1"/>
                </a:solidFill>
                <a:latin typeface="Arial" charset="0"/>
              </a:defRPr>
            </a:lvl6pPr>
            <a:lvl7pPr marL="2971800" indent="-228600" eaLnBrk="0" fontAlgn="base" hangingPunct="0">
              <a:spcBef>
                <a:spcPct val="50000"/>
              </a:spcBef>
              <a:spcAft>
                <a:spcPct val="0"/>
              </a:spcAft>
              <a:buChar char="•"/>
              <a:defRPr sz="2400">
                <a:solidFill>
                  <a:schemeClr val="tx1"/>
                </a:solidFill>
                <a:latin typeface="Arial" charset="0"/>
              </a:defRPr>
            </a:lvl7pPr>
            <a:lvl8pPr marL="3429000" indent="-228600" eaLnBrk="0" fontAlgn="base" hangingPunct="0">
              <a:spcBef>
                <a:spcPct val="50000"/>
              </a:spcBef>
              <a:spcAft>
                <a:spcPct val="0"/>
              </a:spcAft>
              <a:buChar char="•"/>
              <a:defRPr sz="2400">
                <a:solidFill>
                  <a:schemeClr val="tx1"/>
                </a:solidFill>
                <a:latin typeface="Arial" charset="0"/>
              </a:defRPr>
            </a:lvl8pPr>
            <a:lvl9pPr marL="3886200" indent="-228600" eaLnBrk="0" fontAlgn="base" hangingPunct="0">
              <a:spcBef>
                <a:spcPct val="50000"/>
              </a:spcBef>
              <a:spcAft>
                <a:spcPct val="0"/>
              </a:spcAft>
              <a:buChar char="•"/>
              <a:defRPr sz="2400">
                <a:solidFill>
                  <a:schemeClr val="tx1"/>
                </a:solidFill>
                <a:latin typeface="Arial" charset="0"/>
              </a:defRPr>
            </a:lvl9pPr>
          </a:lstStyle>
          <a:p>
            <a:pPr eaLnBrk="1" hangingPunct="1">
              <a:buFontTx/>
              <a:buNone/>
            </a:pPr>
            <a:r>
              <a:rPr lang="en-US" sz="1600" dirty="0" smtClean="0">
                <a:solidFill>
                  <a:srgbClr val="1D2F68"/>
                </a:solidFill>
              </a:rPr>
              <a:t>Date</a:t>
            </a:r>
            <a:r>
              <a:rPr lang="en-US" sz="1600" dirty="0">
                <a:solidFill>
                  <a:srgbClr val="1D2F68"/>
                </a:solidFill>
              </a:rPr>
              <a:t>: </a:t>
            </a:r>
            <a:r>
              <a:rPr lang="en-US" sz="1600" dirty="0" smtClean="0">
                <a:solidFill>
                  <a:srgbClr val="1D2F68"/>
                </a:solidFill>
              </a:rPr>
              <a:t>Spring 2015</a:t>
            </a:r>
            <a:endParaRPr lang="en-US" sz="1600" dirty="0">
              <a:solidFill>
                <a:srgbClr val="1D2F68"/>
              </a:solidFill>
            </a:endParaRPr>
          </a:p>
        </p:txBody>
      </p:sp>
    </p:spTree>
    <p:extLst>
      <p:ext uri="{BB962C8B-B14F-4D97-AF65-F5344CB8AC3E}">
        <p14:creationId xmlns:p14="http://schemas.microsoft.com/office/powerpoint/2010/main" val="22854297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Subcommittee Recommendations</a:t>
            </a:r>
            <a:endParaRPr lang="en-US" dirty="0"/>
          </a:p>
        </p:txBody>
      </p:sp>
      <p:sp>
        <p:nvSpPr>
          <p:cNvPr id="3" name="Content Placeholder 2"/>
          <p:cNvSpPr>
            <a:spLocks noGrp="1"/>
          </p:cNvSpPr>
          <p:nvPr>
            <p:ph idx="1"/>
          </p:nvPr>
        </p:nvSpPr>
        <p:spPr/>
        <p:txBody>
          <a:bodyPr/>
          <a:lstStyle/>
          <a:p>
            <a:r>
              <a:rPr lang="en-US" dirty="0" smtClean="0"/>
              <a:t>Key outputs of the REDAC to fulfill their R&amp;R</a:t>
            </a:r>
          </a:p>
          <a:p>
            <a:r>
              <a:rPr lang="en-US" dirty="0" smtClean="0"/>
              <a:t>Needed to help FAA ensure best possible R&amp;D portfolio within the constraints of FAA’s available resources</a:t>
            </a:r>
          </a:p>
          <a:p>
            <a:r>
              <a:rPr lang="en-US" dirty="0" smtClean="0"/>
              <a:t>Best recommendations are clear and actionable</a:t>
            </a:r>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25429910-FCEE-4133-9AF5-6D46F270E8CA}" type="slidenum">
              <a:rPr lang="en-US" smtClean="0"/>
              <a:pPr>
                <a:defRPr/>
              </a:pPr>
              <a:t>15</a:t>
            </a:fld>
            <a:endParaRPr lang="en-US"/>
          </a:p>
        </p:txBody>
      </p:sp>
    </p:spTree>
    <p:extLst>
      <p:ext uri="{BB962C8B-B14F-4D97-AF65-F5344CB8AC3E}">
        <p14:creationId xmlns:p14="http://schemas.microsoft.com/office/powerpoint/2010/main" val="33637234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Good Recommendation Example</a:t>
            </a:r>
            <a:endParaRPr lang="en-US" dirty="0"/>
          </a:p>
        </p:txBody>
      </p:sp>
      <p:sp>
        <p:nvSpPr>
          <p:cNvPr id="3" name="Content Placeholder 2"/>
          <p:cNvSpPr>
            <a:spLocks noGrp="1"/>
          </p:cNvSpPr>
          <p:nvPr>
            <p:ph idx="1"/>
          </p:nvPr>
        </p:nvSpPr>
        <p:spPr/>
        <p:txBody>
          <a:bodyPr/>
          <a:lstStyle/>
          <a:p>
            <a:r>
              <a:rPr lang="en-US" dirty="0"/>
              <a:t>The SAS recommends that the FAA collate the results of its Unleaded Fuels program and that the FAA transfer these results to the aviation and petroleum industry for the private sector’s use in any additional efforts aimed at developing alternatives to 100LL aviation gas and modifications to piston engines to accept lower octane fuels</a:t>
            </a:r>
            <a:r>
              <a:rPr lang="en-US" dirty="0" smtClean="0"/>
              <a:t>.</a:t>
            </a:r>
            <a:endParaRPr lang="en-US" dirty="0"/>
          </a:p>
        </p:txBody>
      </p:sp>
      <p:sp>
        <p:nvSpPr>
          <p:cNvPr id="4" name="Slide Number Placeholder 3"/>
          <p:cNvSpPr>
            <a:spLocks noGrp="1"/>
          </p:cNvSpPr>
          <p:nvPr>
            <p:ph type="sldNum" sz="quarter" idx="10"/>
          </p:nvPr>
        </p:nvSpPr>
        <p:spPr/>
        <p:txBody>
          <a:bodyPr/>
          <a:lstStyle/>
          <a:p>
            <a:pPr>
              <a:defRPr/>
            </a:pPr>
            <a:fld id="{25429910-FCEE-4133-9AF5-6D46F270E8CA}" type="slidenum">
              <a:rPr lang="en-US" smtClean="0"/>
              <a:pPr>
                <a:defRPr/>
              </a:pPr>
              <a:t>16</a:t>
            </a:fld>
            <a:endParaRPr lang="en-US"/>
          </a:p>
        </p:txBody>
      </p:sp>
    </p:spTree>
    <p:extLst>
      <p:ext uri="{BB962C8B-B14F-4D97-AF65-F5344CB8AC3E}">
        <p14:creationId xmlns:p14="http://schemas.microsoft.com/office/powerpoint/2010/main" val="36634931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Opposite of Good Example</a:t>
            </a:r>
            <a:endParaRPr lang="en-US" dirty="0"/>
          </a:p>
        </p:txBody>
      </p:sp>
      <p:sp>
        <p:nvSpPr>
          <p:cNvPr id="3" name="Content Placeholder 2"/>
          <p:cNvSpPr>
            <a:spLocks noGrp="1"/>
          </p:cNvSpPr>
          <p:nvPr>
            <p:ph idx="1"/>
          </p:nvPr>
        </p:nvSpPr>
        <p:spPr>
          <a:xfrm>
            <a:off x="457200" y="1066800"/>
            <a:ext cx="8305800" cy="4391025"/>
          </a:xfrm>
        </p:spPr>
        <p:txBody>
          <a:bodyPr/>
          <a:lstStyle/>
          <a:p>
            <a:r>
              <a:rPr lang="en-US" dirty="0"/>
              <a:t>The </a:t>
            </a:r>
            <a:r>
              <a:rPr lang="en-US" dirty="0" smtClean="0"/>
              <a:t>Subcommittee </a:t>
            </a:r>
            <a:r>
              <a:rPr lang="en-US" dirty="0"/>
              <a:t>applauds the CAASD NextCAS IRAD effort, but modifying TCAS or creating a new collision avoidance system to achieve compatibility with NextGen would be a particularly complex problem, and that work would need to be based on a clear understanding of changed requirements and be a mainstream activity within CAASD’s FAA-funded work program, to be done in concert with existing TCAS experts at FAA, MIT/LL and other organizations.</a:t>
            </a:r>
          </a:p>
        </p:txBody>
      </p:sp>
      <p:sp>
        <p:nvSpPr>
          <p:cNvPr id="4" name="Slide Number Placeholder 3"/>
          <p:cNvSpPr>
            <a:spLocks noGrp="1"/>
          </p:cNvSpPr>
          <p:nvPr>
            <p:ph type="sldNum" sz="quarter" idx="10"/>
          </p:nvPr>
        </p:nvSpPr>
        <p:spPr/>
        <p:txBody>
          <a:bodyPr/>
          <a:lstStyle/>
          <a:p>
            <a:pPr>
              <a:defRPr/>
            </a:pPr>
            <a:fld id="{25429910-FCEE-4133-9AF5-6D46F270E8CA}" type="slidenum">
              <a:rPr lang="en-US" smtClean="0"/>
              <a:pPr>
                <a:defRPr/>
              </a:pPr>
              <a:t>17</a:t>
            </a:fld>
            <a:endParaRPr lang="en-US"/>
          </a:p>
        </p:txBody>
      </p:sp>
    </p:spTree>
    <p:extLst>
      <p:ext uri="{BB962C8B-B14F-4D97-AF65-F5344CB8AC3E}">
        <p14:creationId xmlns:p14="http://schemas.microsoft.com/office/powerpoint/2010/main" val="9398438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Two Part Format</a:t>
            </a:r>
            <a:endParaRPr lang="en-US" dirty="0"/>
          </a:p>
        </p:txBody>
      </p:sp>
      <p:sp>
        <p:nvSpPr>
          <p:cNvPr id="3" name="Content Placeholder 2"/>
          <p:cNvSpPr>
            <a:spLocks noGrp="1"/>
          </p:cNvSpPr>
          <p:nvPr>
            <p:ph idx="1"/>
          </p:nvPr>
        </p:nvSpPr>
        <p:spPr/>
        <p:txBody>
          <a:bodyPr/>
          <a:lstStyle/>
          <a:p>
            <a:r>
              <a:rPr lang="en-US" dirty="0" smtClean="0"/>
              <a:t>Finding</a:t>
            </a:r>
          </a:p>
          <a:p>
            <a:pPr lvl="1"/>
            <a:r>
              <a:rPr lang="en-US" dirty="0" smtClean="0"/>
              <a:t>Provides some context for the recommendation</a:t>
            </a:r>
          </a:p>
          <a:p>
            <a:pPr lvl="1"/>
            <a:r>
              <a:rPr lang="en-US" dirty="0" smtClean="0"/>
              <a:t>Background so reader can better understand recommendation</a:t>
            </a:r>
          </a:p>
          <a:p>
            <a:pPr lvl="1"/>
            <a:r>
              <a:rPr lang="en-US" dirty="0" smtClean="0"/>
              <a:t>FAA response does not address the Finding or any information contained in the Finding</a:t>
            </a:r>
          </a:p>
          <a:p>
            <a:r>
              <a:rPr lang="en-US" dirty="0" smtClean="0"/>
              <a:t>Recommendation</a:t>
            </a:r>
          </a:p>
          <a:p>
            <a:pPr lvl="1"/>
            <a:r>
              <a:rPr lang="en-US" dirty="0" smtClean="0"/>
              <a:t>Should giving advice to the FAA to do something</a:t>
            </a:r>
          </a:p>
          <a:p>
            <a:pPr lvl="1"/>
            <a:r>
              <a:rPr lang="en-US" dirty="0" smtClean="0"/>
              <a:t>Should be clear to the reader what that something is</a:t>
            </a:r>
          </a:p>
          <a:p>
            <a:pPr lvl="1"/>
            <a:r>
              <a:rPr lang="en-US" dirty="0" smtClean="0"/>
              <a:t>Assume reader is non-technical</a:t>
            </a:r>
          </a:p>
        </p:txBody>
      </p:sp>
      <p:sp>
        <p:nvSpPr>
          <p:cNvPr id="4" name="Slide Number Placeholder 3"/>
          <p:cNvSpPr>
            <a:spLocks noGrp="1"/>
          </p:cNvSpPr>
          <p:nvPr>
            <p:ph type="sldNum" sz="quarter" idx="10"/>
          </p:nvPr>
        </p:nvSpPr>
        <p:spPr/>
        <p:txBody>
          <a:bodyPr/>
          <a:lstStyle/>
          <a:p>
            <a:pPr>
              <a:defRPr/>
            </a:pPr>
            <a:fld id="{25429910-FCEE-4133-9AF5-6D46F270E8CA}" type="slidenum">
              <a:rPr lang="en-US" smtClean="0"/>
              <a:pPr>
                <a:defRPr/>
              </a:pPr>
              <a:t>18</a:t>
            </a:fld>
            <a:endParaRPr lang="en-US"/>
          </a:p>
        </p:txBody>
      </p:sp>
    </p:spTree>
    <p:extLst>
      <p:ext uri="{BB962C8B-B14F-4D97-AF65-F5344CB8AC3E}">
        <p14:creationId xmlns:p14="http://schemas.microsoft.com/office/powerpoint/2010/main" val="7464979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25429910-FCEE-4133-9AF5-6D46F270E8CA}" type="slidenum">
              <a:rPr lang="en-US" smtClean="0"/>
              <a:pPr>
                <a:defRPr/>
              </a:pPr>
              <a:t>19</a:t>
            </a:fld>
            <a:endParaRPr lang="en-US"/>
          </a:p>
        </p:txBody>
      </p:sp>
    </p:spTree>
    <p:extLst>
      <p:ext uri="{BB962C8B-B14F-4D97-AF65-F5344CB8AC3E}">
        <p14:creationId xmlns:p14="http://schemas.microsoft.com/office/powerpoint/2010/main" val="18697589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smtClean="0"/>
              <a:t>Basis for REDAC</a:t>
            </a:r>
          </a:p>
        </p:txBody>
      </p:sp>
      <p:sp>
        <p:nvSpPr>
          <p:cNvPr id="4099" name="Content Placeholder 2"/>
          <p:cNvSpPr>
            <a:spLocks noGrp="1"/>
          </p:cNvSpPr>
          <p:nvPr>
            <p:ph idx="1"/>
          </p:nvPr>
        </p:nvSpPr>
        <p:spPr>
          <a:xfrm>
            <a:off x="457200" y="990600"/>
            <a:ext cx="8050213" cy="4391025"/>
          </a:xfrm>
        </p:spPr>
        <p:txBody>
          <a:bodyPr/>
          <a:lstStyle/>
          <a:p>
            <a:r>
              <a:rPr lang="en-US" smtClean="0"/>
              <a:t>49 USC § 44508 - Research advisory committee</a:t>
            </a:r>
          </a:p>
          <a:p>
            <a:r>
              <a:rPr lang="en-US" smtClean="0"/>
              <a:t>Established a research advisory committee in the FAA, which shall</a:t>
            </a:r>
          </a:p>
          <a:p>
            <a:pPr marL="914400" lvl="1" indent="-457200">
              <a:buFontTx/>
              <a:buAutoNum type="alphaUcPeriod"/>
            </a:pPr>
            <a:r>
              <a:rPr lang="en-US" smtClean="0"/>
              <a:t>Provide advice and recommendations to the Administrator of the Federal Aviation Administration about needs, objectives, plans, approaches, content, and accomplishments of the aviation research program; </a:t>
            </a:r>
          </a:p>
          <a:p>
            <a:pPr marL="914400" lvl="1" indent="-457200">
              <a:buFontTx/>
              <a:buAutoNum type="alphaUcPeriod"/>
            </a:pPr>
            <a:r>
              <a:rPr lang="en-US" smtClean="0"/>
              <a:t>Assist in ensuring that the research is coordinated with similar research being conducted outside the Administration; </a:t>
            </a:r>
          </a:p>
        </p:txBody>
      </p:sp>
      <p:sp>
        <p:nvSpPr>
          <p:cNvPr id="4100" name="Slide Number Placeholder 3"/>
          <p:cNvSpPr>
            <a:spLocks noGrp="1"/>
          </p:cNvSpPr>
          <p:nvPr>
            <p:ph type="sldNum" sz="quarter" idx="10"/>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50000"/>
              </a:spcBef>
              <a:spcAft>
                <a:spcPct val="0"/>
              </a:spcAft>
              <a:buChar char="•"/>
              <a:defRPr sz="2400">
                <a:solidFill>
                  <a:schemeClr val="tx1"/>
                </a:solidFill>
                <a:latin typeface="Arial" charset="0"/>
              </a:defRPr>
            </a:lvl6pPr>
            <a:lvl7pPr marL="2971800" indent="-228600" eaLnBrk="0" fontAlgn="base" hangingPunct="0">
              <a:spcBef>
                <a:spcPct val="50000"/>
              </a:spcBef>
              <a:spcAft>
                <a:spcPct val="0"/>
              </a:spcAft>
              <a:buChar char="•"/>
              <a:defRPr sz="2400">
                <a:solidFill>
                  <a:schemeClr val="tx1"/>
                </a:solidFill>
                <a:latin typeface="Arial" charset="0"/>
              </a:defRPr>
            </a:lvl7pPr>
            <a:lvl8pPr marL="3429000" indent="-228600" eaLnBrk="0" fontAlgn="base" hangingPunct="0">
              <a:spcBef>
                <a:spcPct val="50000"/>
              </a:spcBef>
              <a:spcAft>
                <a:spcPct val="0"/>
              </a:spcAft>
              <a:buChar char="•"/>
              <a:defRPr sz="2400">
                <a:solidFill>
                  <a:schemeClr val="tx1"/>
                </a:solidFill>
                <a:latin typeface="Arial" charset="0"/>
              </a:defRPr>
            </a:lvl8pPr>
            <a:lvl9pPr marL="3886200" indent="-228600" eaLnBrk="0" fontAlgn="base" hangingPunct="0">
              <a:spcBef>
                <a:spcPct val="50000"/>
              </a:spcBef>
              <a:spcAft>
                <a:spcPct val="0"/>
              </a:spcAft>
              <a:buChar char="•"/>
              <a:defRPr sz="2400">
                <a:solidFill>
                  <a:schemeClr val="tx1"/>
                </a:solidFill>
                <a:latin typeface="Arial" charset="0"/>
              </a:defRPr>
            </a:lvl9pPr>
          </a:lstStyle>
          <a:p>
            <a:pPr eaLnBrk="1" hangingPunct="1"/>
            <a:fld id="{84D09980-5746-4C34-9301-C209814C6EB6}" type="slidenum">
              <a:rPr lang="en-US" sz="1400" smtClean="0">
                <a:solidFill>
                  <a:schemeClr val="bg1"/>
                </a:solidFill>
              </a:rPr>
              <a:pPr eaLnBrk="1" hangingPunct="1"/>
              <a:t>2</a:t>
            </a:fld>
            <a:endParaRPr lang="en-US" sz="1400" smtClean="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mtClean="0"/>
              <a:t>Basis for REDAC, cont’d</a:t>
            </a:r>
          </a:p>
        </p:txBody>
      </p:sp>
      <p:sp>
        <p:nvSpPr>
          <p:cNvPr id="5123" name="Content Placeholder 2"/>
          <p:cNvSpPr>
            <a:spLocks noGrp="1"/>
          </p:cNvSpPr>
          <p:nvPr>
            <p:ph idx="1"/>
          </p:nvPr>
        </p:nvSpPr>
        <p:spPr/>
        <p:txBody>
          <a:bodyPr/>
          <a:lstStyle/>
          <a:p>
            <a:pPr marL="914400" lvl="1" indent="-457200">
              <a:buFontTx/>
              <a:buAutoNum type="alphaUcPeriod" startAt="3"/>
            </a:pPr>
            <a:r>
              <a:rPr lang="en-US" smtClean="0"/>
              <a:t>Review the operations of the regional centers of air transportation excellence; and </a:t>
            </a:r>
          </a:p>
          <a:p>
            <a:pPr marL="914400" lvl="1" indent="-457200">
              <a:buFontTx/>
              <a:buAutoNum type="alphaUcPeriod" startAt="3"/>
            </a:pPr>
            <a:r>
              <a:rPr lang="en-US" smtClean="0"/>
              <a:t>Annually review the allocation made by the Administrator of the amounts authorized among the major categories of research and development activities carried out by the Administration and provide advice and recommendations to the Administrator on whether such allocation is appropriate to meet the needs and objectives identified under subparagraph (A). </a:t>
            </a:r>
          </a:p>
        </p:txBody>
      </p:sp>
      <p:sp>
        <p:nvSpPr>
          <p:cNvPr id="5124" name="Slide Number Placeholder 3"/>
          <p:cNvSpPr>
            <a:spLocks noGrp="1"/>
          </p:cNvSpPr>
          <p:nvPr>
            <p:ph type="sldNum" sz="quarter" idx="10"/>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50000"/>
              </a:spcBef>
              <a:spcAft>
                <a:spcPct val="0"/>
              </a:spcAft>
              <a:buChar char="•"/>
              <a:defRPr sz="2400">
                <a:solidFill>
                  <a:schemeClr val="tx1"/>
                </a:solidFill>
                <a:latin typeface="Arial" charset="0"/>
              </a:defRPr>
            </a:lvl6pPr>
            <a:lvl7pPr marL="2971800" indent="-228600" eaLnBrk="0" fontAlgn="base" hangingPunct="0">
              <a:spcBef>
                <a:spcPct val="50000"/>
              </a:spcBef>
              <a:spcAft>
                <a:spcPct val="0"/>
              </a:spcAft>
              <a:buChar char="•"/>
              <a:defRPr sz="2400">
                <a:solidFill>
                  <a:schemeClr val="tx1"/>
                </a:solidFill>
                <a:latin typeface="Arial" charset="0"/>
              </a:defRPr>
            </a:lvl7pPr>
            <a:lvl8pPr marL="3429000" indent="-228600" eaLnBrk="0" fontAlgn="base" hangingPunct="0">
              <a:spcBef>
                <a:spcPct val="50000"/>
              </a:spcBef>
              <a:spcAft>
                <a:spcPct val="0"/>
              </a:spcAft>
              <a:buChar char="•"/>
              <a:defRPr sz="2400">
                <a:solidFill>
                  <a:schemeClr val="tx1"/>
                </a:solidFill>
                <a:latin typeface="Arial" charset="0"/>
              </a:defRPr>
            </a:lvl8pPr>
            <a:lvl9pPr marL="3886200" indent="-228600" eaLnBrk="0" fontAlgn="base" hangingPunct="0">
              <a:spcBef>
                <a:spcPct val="50000"/>
              </a:spcBef>
              <a:spcAft>
                <a:spcPct val="0"/>
              </a:spcAft>
              <a:buChar char="•"/>
              <a:defRPr sz="2400">
                <a:solidFill>
                  <a:schemeClr val="tx1"/>
                </a:solidFill>
                <a:latin typeface="Arial" charset="0"/>
              </a:defRPr>
            </a:lvl9pPr>
          </a:lstStyle>
          <a:p>
            <a:pPr eaLnBrk="1" hangingPunct="1"/>
            <a:fld id="{35B632D8-8EC0-4E05-AF11-813D538D6CC0}" type="slidenum">
              <a:rPr lang="en-US" sz="1400" smtClean="0">
                <a:solidFill>
                  <a:schemeClr val="bg1"/>
                </a:solidFill>
              </a:rPr>
              <a:pPr eaLnBrk="1" hangingPunct="1"/>
              <a:t>3</a:t>
            </a:fld>
            <a:endParaRPr lang="en-US" sz="1400" smtClean="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mtClean="0"/>
              <a:t>Basis for REDAC, cont’d</a:t>
            </a:r>
          </a:p>
        </p:txBody>
      </p:sp>
      <p:sp>
        <p:nvSpPr>
          <p:cNvPr id="6147" name="Content Placeholder 2"/>
          <p:cNvSpPr>
            <a:spLocks noGrp="1"/>
          </p:cNvSpPr>
          <p:nvPr>
            <p:ph idx="1"/>
          </p:nvPr>
        </p:nvSpPr>
        <p:spPr/>
        <p:txBody>
          <a:bodyPr/>
          <a:lstStyle/>
          <a:p>
            <a:r>
              <a:rPr lang="en-US" smtClean="0"/>
              <a:t>The Administrator may establish subordinate committees to provide advice on specific areas of research.</a:t>
            </a:r>
          </a:p>
          <a:p>
            <a:r>
              <a:rPr lang="en-US" smtClean="0"/>
              <a:t>FAA established the following:</a:t>
            </a:r>
          </a:p>
          <a:p>
            <a:pPr lvl="1"/>
            <a:r>
              <a:rPr lang="en-US" smtClean="0"/>
              <a:t>Aircraft Safety</a:t>
            </a:r>
          </a:p>
          <a:p>
            <a:pPr lvl="1"/>
            <a:r>
              <a:rPr lang="en-US" smtClean="0"/>
              <a:t>Airports</a:t>
            </a:r>
          </a:p>
          <a:p>
            <a:pPr lvl="1"/>
            <a:r>
              <a:rPr lang="en-US" smtClean="0"/>
              <a:t>Environment and Energy</a:t>
            </a:r>
          </a:p>
          <a:p>
            <a:pPr lvl="1"/>
            <a:r>
              <a:rPr lang="en-US" smtClean="0"/>
              <a:t>Human Factors</a:t>
            </a:r>
          </a:p>
          <a:p>
            <a:pPr lvl="1"/>
            <a:r>
              <a:rPr lang="en-US" smtClean="0"/>
              <a:t>NAS Operations</a:t>
            </a:r>
          </a:p>
        </p:txBody>
      </p:sp>
      <p:sp>
        <p:nvSpPr>
          <p:cNvPr id="6148" name="Slide Number Placeholder 3"/>
          <p:cNvSpPr>
            <a:spLocks noGrp="1"/>
          </p:cNvSpPr>
          <p:nvPr>
            <p:ph type="sldNum" sz="quarter" idx="10"/>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50000"/>
              </a:spcBef>
              <a:spcAft>
                <a:spcPct val="0"/>
              </a:spcAft>
              <a:buChar char="•"/>
              <a:defRPr sz="2400">
                <a:solidFill>
                  <a:schemeClr val="tx1"/>
                </a:solidFill>
                <a:latin typeface="Arial" charset="0"/>
              </a:defRPr>
            </a:lvl6pPr>
            <a:lvl7pPr marL="2971800" indent="-228600" eaLnBrk="0" fontAlgn="base" hangingPunct="0">
              <a:spcBef>
                <a:spcPct val="50000"/>
              </a:spcBef>
              <a:spcAft>
                <a:spcPct val="0"/>
              </a:spcAft>
              <a:buChar char="•"/>
              <a:defRPr sz="2400">
                <a:solidFill>
                  <a:schemeClr val="tx1"/>
                </a:solidFill>
                <a:latin typeface="Arial" charset="0"/>
              </a:defRPr>
            </a:lvl7pPr>
            <a:lvl8pPr marL="3429000" indent="-228600" eaLnBrk="0" fontAlgn="base" hangingPunct="0">
              <a:spcBef>
                <a:spcPct val="50000"/>
              </a:spcBef>
              <a:spcAft>
                <a:spcPct val="0"/>
              </a:spcAft>
              <a:buChar char="•"/>
              <a:defRPr sz="2400">
                <a:solidFill>
                  <a:schemeClr val="tx1"/>
                </a:solidFill>
                <a:latin typeface="Arial" charset="0"/>
              </a:defRPr>
            </a:lvl8pPr>
            <a:lvl9pPr marL="3886200" indent="-228600" eaLnBrk="0" fontAlgn="base" hangingPunct="0">
              <a:spcBef>
                <a:spcPct val="50000"/>
              </a:spcBef>
              <a:spcAft>
                <a:spcPct val="0"/>
              </a:spcAft>
              <a:buChar char="•"/>
              <a:defRPr sz="2400">
                <a:solidFill>
                  <a:schemeClr val="tx1"/>
                </a:solidFill>
                <a:latin typeface="Arial" charset="0"/>
              </a:defRPr>
            </a:lvl9pPr>
          </a:lstStyle>
          <a:p>
            <a:pPr eaLnBrk="1" hangingPunct="1"/>
            <a:fld id="{57679B2B-7349-482E-A759-ADF7AE23EBA6}" type="slidenum">
              <a:rPr lang="en-US" sz="1400" smtClean="0">
                <a:solidFill>
                  <a:schemeClr val="bg1"/>
                </a:solidFill>
              </a:rPr>
              <a:pPr eaLnBrk="1" hangingPunct="1"/>
              <a:t>4</a:t>
            </a:fld>
            <a:endParaRPr lang="en-US" sz="1400" smtClean="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mtClean="0"/>
              <a:t>Operation of REDAC and Subcommittees</a:t>
            </a:r>
          </a:p>
        </p:txBody>
      </p:sp>
      <p:sp>
        <p:nvSpPr>
          <p:cNvPr id="7171" name="Content Placeholder 2"/>
          <p:cNvSpPr>
            <a:spLocks noGrp="1"/>
          </p:cNvSpPr>
          <p:nvPr>
            <p:ph idx="1"/>
          </p:nvPr>
        </p:nvSpPr>
        <p:spPr/>
        <p:txBody>
          <a:bodyPr/>
          <a:lstStyle/>
          <a:p>
            <a:r>
              <a:rPr lang="en-US" smtClean="0"/>
              <a:t>Two sets of meetings (full committee and subcommittees) held annually</a:t>
            </a:r>
          </a:p>
          <a:p>
            <a:r>
              <a:rPr lang="en-US" smtClean="0"/>
              <a:t>First meeting in summer/fall timeframe</a:t>
            </a:r>
          </a:p>
          <a:p>
            <a:pPr lvl="1"/>
            <a:r>
              <a:rPr lang="en-US" smtClean="0"/>
              <a:t>Purpose is to provide strategic guidance to the FAA to develop the upcoming FY+3 research portfolio</a:t>
            </a:r>
          </a:p>
          <a:p>
            <a:pPr lvl="1"/>
            <a:r>
              <a:rPr lang="en-US" smtClean="0"/>
              <a:t>FAA informs the subcommittee so they can provide the strategic guidance</a:t>
            </a:r>
          </a:p>
          <a:p>
            <a:pPr lvl="2"/>
            <a:r>
              <a:rPr lang="en-US" smtClean="0"/>
              <a:t>Review of past year activities and accomplishments</a:t>
            </a:r>
          </a:p>
          <a:p>
            <a:pPr lvl="2"/>
            <a:r>
              <a:rPr lang="en-US" smtClean="0"/>
              <a:t>Selected deep dives</a:t>
            </a:r>
          </a:p>
          <a:p>
            <a:pPr lvl="2"/>
            <a:r>
              <a:rPr lang="en-US" smtClean="0"/>
              <a:t>Proposed FY+3 focal areas</a:t>
            </a:r>
          </a:p>
        </p:txBody>
      </p:sp>
      <p:sp>
        <p:nvSpPr>
          <p:cNvPr id="7172" name="Slide Number Placeholder 3"/>
          <p:cNvSpPr>
            <a:spLocks noGrp="1"/>
          </p:cNvSpPr>
          <p:nvPr>
            <p:ph type="sldNum" sz="quarter" idx="10"/>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50000"/>
              </a:spcBef>
              <a:spcAft>
                <a:spcPct val="0"/>
              </a:spcAft>
              <a:buChar char="•"/>
              <a:defRPr sz="2400">
                <a:solidFill>
                  <a:schemeClr val="tx1"/>
                </a:solidFill>
                <a:latin typeface="Arial" charset="0"/>
              </a:defRPr>
            </a:lvl6pPr>
            <a:lvl7pPr marL="2971800" indent="-228600" eaLnBrk="0" fontAlgn="base" hangingPunct="0">
              <a:spcBef>
                <a:spcPct val="50000"/>
              </a:spcBef>
              <a:spcAft>
                <a:spcPct val="0"/>
              </a:spcAft>
              <a:buChar char="•"/>
              <a:defRPr sz="2400">
                <a:solidFill>
                  <a:schemeClr val="tx1"/>
                </a:solidFill>
                <a:latin typeface="Arial" charset="0"/>
              </a:defRPr>
            </a:lvl7pPr>
            <a:lvl8pPr marL="3429000" indent="-228600" eaLnBrk="0" fontAlgn="base" hangingPunct="0">
              <a:spcBef>
                <a:spcPct val="50000"/>
              </a:spcBef>
              <a:spcAft>
                <a:spcPct val="0"/>
              </a:spcAft>
              <a:buChar char="•"/>
              <a:defRPr sz="2400">
                <a:solidFill>
                  <a:schemeClr val="tx1"/>
                </a:solidFill>
                <a:latin typeface="Arial" charset="0"/>
              </a:defRPr>
            </a:lvl8pPr>
            <a:lvl9pPr marL="3886200" indent="-228600" eaLnBrk="0" fontAlgn="base" hangingPunct="0">
              <a:spcBef>
                <a:spcPct val="50000"/>
              </a:spcBef>
              <a:spcAft>
                <a:spcPct val="0"/>
              </a:spcAft>
              <a:buChar char="•"/>
              <a:defRPr sz="2400">
                <a:solidFill>
                  <a:schemeClr val="tx1"/>
                </a:solidFill>
                <a:latin typeface="Arial" charset="0"/>
              </a:defRPr>
            </a:lvl9pPr>
          </a:lstStyle>
          <a:p>
            <a:pPr eaLnBrk="1" hangingPunct="1"/>
            <a:fld id="{6EE82A63-80D6-4423-9C22-29E39A99EE44}" type="slidenum">
              <a:rPr lang="en-US" sz="1400" smtClean="0">
                <a:solidFill>
                  <a:schemeClr val="bg1"/>
                </a:solidFill>
              </a:rPr>
              <a:pPr eaLnBrk="1" hangingPunct="1"/>
              <a:t>5</a:t>
            </a:fld>
            <a:endParaRPr lang="en-US" sz="1400" smtClean="0">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smtClean="0"/>
              <a:t>Operation of REDAC and Subcommittees</a:t>
            </a:r>
          </a:p>
        </p:txBody>
      </p:sp>
      <p:sp>
        <p:nvSpPr>
          <p:cNvPr id="8195" name="Content Placeholder 2"/>
          <p:cNvSpPr>
            <a:spLocks noGrp="1"/>
          </p:cNvSpPr>
          <p:nvPr>
            <p:ph idx="1"/>
          </p:nvPr>
        </p:nvSpPr>
        <p:spPr/>
        <p:txBody>
          <a:bodyPr/>
          <a:lstStyle/>
          <a:p>
            <a:r>
              <a:rPr lang="en-US" smtClean="0"/>
              <a:t>Two sets of meetings (full committee and subcommittees) held annually</a:t>
            </a:r>
          </a:p>
          <a:p>
            <a:r>
              <a:rPr lang="en-US" smtClean="0"/>
              <a:t>Second meeting in winter/spring timeframe</a:t>
            </a:r>
          </a:p>
          <a:p>
            <a:pPr lvl="1"/>
            <a:r>
              <a:rPr lang="en-US" smtClean="0"/>
              <a:t>Purpose is to review the R&amp;D portfolio developed based on their strategic guidance from fall meeting</a:t>
            </a:r>
          </a:p>
          <a:p>
            <a:pPr lvl="1"/>
            <a:r>
              <a:rPr lang="en-US" smtClean="0"/>
              <a:t>FAA briefs the proposed R&amp;D FY+2 portfolio</a:t>
            </a:r>
          </a:p>
          <a:p>
            <a:pPr lvl="1"/>
            <a:r>
              <a:rPr lang="en-US" smtClean="0"/>
              <a:t>Subcommittee provides recommendations on the proposed portfolio</a:t>
            </a:r>
          </a:p>
          <a:p>
            <a:pPr lvl="2"/>
            <a:endParaRPr lang="en-US" smtClean="0"/>
          </a:p>
        </p:txBody>
      </p:sp>
      <p:sp>
        <p:nvSpPr>
          <p:cNvPr id="8196" name="Slide Number Placeholder 3"/>
          <p:cNvSpPr>
            <a:spLocks noGrp="1"/>
          </p:cNvSpPr>
          <p:nvPr>
            <p:ph type="sldNum" sz="quarter" idx="10"/>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50000"/>
              </a:spcBef>
              <a:spcAft>
                <a:spcPct val="0"/>
              </a:spcAft>
              <a:buChar char="•"/>
              <a:defRPr sz="2400">
                <a:solidFill>
                  <a:schemeClr val="tx1"/>
                </a:solidFill>
                <a:latin typeface="Arial" charset="0"/>
              </a:defRPr>
            </a:lvl6pPr>
            <a:lvl7pPr marL="2971800" indent="-228600" eaLnBrk="0" fontAlgn="base" hangingPunct="0">
              <a:spcBef>
                <a:spcPct val="50000"/>
              </a:spcBef>
              <a:spcAft>
                <a:spcPct val="0"/>
              </a:spcAft>
              <a:buChar char="•"/>
              <a:defRPr sz="2400">
                <a:solidFill>
                  <a:schemeClr val="tx1"/>
                </a:solidFill>
                <a:latin typeface="Arial" charset="0"/>
              </a:defRPr>
            </a:lvl7pPr>
            <a:lvl8pPr marL="3429000" indent="-228600" eaLnBrk="0" fontAlgn="base" hangingPunct="0">
              <a:spcBef>
                <a:spcPct val="50000"/>
              </a:spcBef>
              <a:spcAft>
                <a:spcPct val="0"/>
              </a:spcAft>
              <a:buChar char="•"/>
              <a:defRPr sz="2400">
                <a:solidFill>
                  <a:schemeClr val="tx1"/>
                </a:solidFill>
                <a:latin typeface="Arial" charset="0"/>
              </a:defRPr>
            </a:lvl8pPr>
            <a:lvl9pPr marL="3886200" indent="-228600" eaLnBrk="0" fontAlgn="base" hangingPunct="0">
              <a:spcBef>
                <a:spcPct val="50000"/>
              </a:spcBef>
              <a:spcAft>
                <a:spcPct val="0"/>
              </a:spcAft>
              <a:buChar char="•"/>
              <a:defRPr sz="2400">
                <a:solidFill>
                  <a:schemeClr val="tx1"/>
                </a:solidFill>
                <a:latin typeface="Arial" charset="0"/>
              </a:defRPr>
            </a:lvl9pPr>
          </a:lstStyle>
          <a:p>
            <a:pPr eaLnBrk="1" hangingPunct="1"/>
            <a:fld id="{C7541C17-0D13-4FE3-B352-803FAE751799}" type="slidenum">
              <a:rPr lang="en-US" sz="1400" smtClean="0">
                <a:solidFill>
                  <a:schemeClr val="bg1"/>
                </a:solidFill>
              </a:rPr>
              <a:pPr eaLnBrk="1" hangingPunct="1"/>
              <a:t>6</a:t>
            </a:fld>
            <a:endParaRPr lang="en-US" sz="1400" smtClean="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smtClean="0"/>
              <a:t>Purpose of Subcommittees</a:t>
            </a:r>
          </a:p>
        </p:txBody>
      </p:sp>
      <p:sp>
        <p:nvSpPr>
          <p:cNvPr id="9219" name="Rectangle 3"/>
          <p:cNvSpPr>
            <a:spLocks noGrp="1" noChangeArrowheads="1"/>
          </p:cNvSpPr>
          <p:nvPr>
            <p:ph type="body" idx="1"/>
          </p:nvPr>
        </p:nvSpPr>
        <p:spPr/>
        <p:txBody>
          <a:bodyPr/>
          <a:lstStyle/>
          <a:p>
            <a:r>
              <a:rPr lang="en-US" dirty="0" smtClean="0"/>
              <a:t>Formed by FAA to assist REDAC</a:t>
            </a:r>
          </a:p>
          <a:p>
            <a:pPr lvl="1"/>
            <a:r>
              <a:rPr lang="en-US" dirty="0" smtClean="0"/>
              <a:t>Provide advice to REDAC on specific areas of research</a:t>
            </a:r>
          </a:p>
          <a:p>
            <a:pPr lvl="1"/>
            <a:r>
              <a:rPr lang="en-US" dirty="0" smtClean="0"/>
              <a:t>Assist in identifying overarching issues that could affect R&amp;D portfolio</a:t>
            </a:r>
          </a:p>
          <a:p>
            <a:pPr lvl="1"/>
            <a:r>
              <a:rPr lang="en-US" dirty="0" smtClean="0"/>
              <a:t>Help the FAA establish the best possible R&amp;D portfolio within the constraints of FAA’s available resources</a:t>
            </a:r>
          </a:p>
        </p:txBody>
      </p:sp>
      <p:sp>
        <p:nvSpPr>
          <p:cNvPr id="9220" name="Slide Number Placeholder 3"/>
          <p:cNvSpPr>
            <a:spLocks noGrp="1"/>
          </p:cNvSpPr>
          <p:nvPr>
            <p:ph type="sldNum" sz="quarter" idx="10"/>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50000"/>
              </a:spcBef>
              <a:spcAft>
                <a:spcPct val="0"/>
              </a:spcAft>
              <a:buChar char="•"/>
              <a:defRPr sz="2400">
                <a:solidFill>
                  <a:schemeClr val="tx1"/>
                </a:solidFill>
                <a:latin typeface="Arial" charset="0"/>
              </a:defRPr>
            </a:lvl6pPr>
            <a:lvl7pPr marL="2971800" indent="-228600" eaLnBrk="0" fontAlgn="base" hangingPunct="0">
              <a:spcBef>
                <a:spcPct val="50000"/>
              </a:spcBef>
              <a:spcAft>
                <a:spcPct val="0"/>
              </a:spcAft>
              <a:buChar char="•"/>
              <a:defRPr sz="2400">
                <a:solidFill>
                  <a:schemeClr val="tx1"/>
                </a:solidFill>
                <a:latin typeface="Arial" charset="0"/>
              </a:defRPr>
            </a:lvl7pPr>
            <a:lvl8pPr marL="3429000" indent="-228600" eaLnBrk="0" fontAlgn="base" hangingPunct="0">
              <a:spcBef>
                <a:spcPct val="50000"/>
              </a:spcBef>
              <a:spcAft>
                <a:spcPct val="0"/>
              </a:spcAft>
              <a:buChar char="•"/>
              <a:defRPr sz="2400">
                <a:solidFill>
                  <a:schemeClr val="tx1"/>
                </a:solidFill>
                <a:latin typeface="Arial" charset="0"/>
              </a:defRPr>
            </a:lvl8pPr>
            <a:lvl9pPr marL="3886200" indent="-228600" eaLnBrk="0" fontAlgn="base" hangingPunct="0">
              <a:spcBef>
                <a:spcPct val="50000"/>
              </a:spcBef>
              <a:spcAft>
                <a:spcPct val="0"/>
              </a:spcAft>
              <a:buChar char="•"/>
              <a:defRPr sz="2400">
                <a:solidFill>
                  <a:schemeClr val="tx1"/>
                </a:solidFill>
                <a:latin typeface="Arial" charset="0"/>
              </a:defRPr>
            </a:lvl9pPr>
          </a:lstStyle>
          <a:p>
            <a:pPr eaLnBrk="1" hangingPunct="1"/>
            <a:fld id="{79741CB8-9E32-4DD0-8D80-FE30F0F1645F}" type="slidenum">
              <a:rPr lang="en-US" sz="1400" smtClean="0">
                <a:solidFill>
                  <a:schemeClr val="bg1"/>
                </a:solidFill>
              </a:rPr>
              <a:pPr eaLnBrk="1" hangingPunct="1"/>
              <a:t>7</a:t>
            </a:fld>
            <a:endParaRPr lang="en-US" sz="1400" smtClean="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dirty="0" smtClean="0"/>
              <a:t>Developing Strategic R&amp;D Plan for the FAA</a:t>
            </a:r>
          </a:p>
        </p:txBody>
      </p:sp>
      <p:sp>
        <p:nvSpPr>
          <p:cNvPr id="3075" name="Text Box 4"/>
          <p:cNvSpPr txBox="1">
            <a:spLocks noChangeArrowheads="1"/>
          </p:cNvSpPr>
          <p:nvPr/>
        </p:nvSpPr>
        <p:spPr bwMode="auto">
          <a:xfrm>
            <a:off x="457200" y="4497388"/>
            <a:ext cx="4792663"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50000"/>
              </a:spcBef>
              <a:spcAft>
                <a:spcPct val="0"/>
              </a:spcAft>
              <a:buChar char="•"/>
              <a:defRPr sz="2400">
                <a:solidFill>
                  <a:schemeClr val="tx1"/>
                </a:solidFill>
                <a:latin typeface="Arial" charset="0"/>
              </a:defRPr>
            </a:lvl6pPr>
            <a:lvl7pPr marL="2971800" indent="-228600" eaLnBrk="0" fontAlgn="base" hangingPunct="0">
              <a:spcBef>
                <a:spcPct val="50000"/>
              </a:spcBef>
              <a:spcAft>
                <a:spcPct val="0"/>
              </a:spcAft>
              <a:buChar char="•"/>
              <a:defRPr sz="2400">
                <a:solidFill>
                  <a:schemeClr val="tx1"/>
                </a:solidFill>
                <a:latin typeface="Arial" charset="0"/>
              </a:defRPr>
            </a:lvl7pPr>
            <a:lvl8pPr marL="3429000" indent="-228600" eaLnBrk="0" fontAlgn="base" hangingPunct="0">
              <a:spcBef>
                <a:spcPct val="50000"/>
              </a:spcBef>
              <a:spcAft>
                <a:spcPct val="0"/>
              </a:spcAft>
              <a:buChar char="•"/>
              <a:defRPr sz="2400">
                <a:solidFill>
                  <a:schemeClr val="tx1"/>
                </a:solidFill>
                <a:latin typeface="Arial" charset="0"/>
              </a:defRPr>
            </a:lvl8pPr>
            <a:lvl9pPr marL="3886200" indent="-228600" eaLnBrk="0" fontAlgn="base" hangingPunct="0">
              <a:spcBef>
                <a:spcPct val="50000"/>
              </a:spcBef>
              <a:spcAft>
                <a:spcPct val="0"/>
              </a:spcAft>
              <a:buChar char="•"/>
              <a:defRPr sz="2400">
                <a:solidFill>
                  <a:schemeClr val="tx1"/>
                </a:solidFill>
                <a:latin typeface="Arial" charset="0"/>
              </a:defRPr>
            </a:lvl9pPr>
          </a:lstStyle>
          <a:p>
            <a:pPr eaLnBrk="1" hangingPunct="1">
              <a:buFontTx/>
              <a:buNone/>
            </a:pPr>
            <a:r>
              <a:rPr lang="en-US" sz="1600" dirty="0">
                <a:solidFill>
                  <a:srgbClr val="1D2F68"/>
                </a:solidFill>
              </a:rPr>
              <a:t>	</a:t>
            </a:r>
          </a:p>
          <a:p>
            <a:pPr eaLnBrk="1" hangingPunct="1">
              <a:buFontTx/>
              <a:buNone/>
            </a:pPr>
            <a:r>
              <a:rPr lang="en-US" sz="1600" dirty="0">
                <a:solidFill>
                  <a:srgbClr val="1D2F68"/>
                </a:solidFill>
              </a:rPr>
              <a:t>Date: </a:t>
            </a:r>
            <a:r>
              <a:rPr lang="en-US" sz="1600" dirty="0" smtClean="0">
                <a:solidFill>
                  <a:srgbClr val="1D2F68"/>
                </a:solidFill>
              </a:rPr>
              <a:t>Spring 2015</a:t>
            </a:r>
            <a:endParaRPr lang="en-US" sz="1600" dirty="0">
              <a:solidFill>
                <a:srgbClr val="1D2F68"/>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r>
              <a:rPr lang="en-US" dirty="0" smtClean="0"/>
              <a:t>FAA needs to think more strategically about the future</a:t>
            </a:r>
          </a:p>
          <a:p>
            <a:r>
              <a:rPr lang="en-US" dirty="0" smtClean="0"/>
              <a:t>Opportune time to think ahead more and develop plan that could support Administrator’s Strategic Initiatives</a:t>
            </a:r>
          </a:p>
          <a:p>
            <a:r>
              <a:rPr lang="en-US" dirty="0" smtClean="0"/>
              <a:t>Developing more effective R&amp;D portfolio may lead to increase in value of our R&amp;D budget</a:t>
            </a:r>
            <a:endParaRPr lang="en-US" dirty="0"/>
          </a:p>
        </p:txBody>
      </p:sp>
      <p:sp>
        <p:nvSpPr>
          <p:cNvPr id="4" name="Slide Number Placeholder 3"/>
          <p:cNvSpPr>
            <a:spLocks noGrp="1"/>
          </p:cNvSpPr>
          <p:nvPr>
            <p:ph type="sldNum" sz="quarter" idx="10"/>
          </p:nvPr>
        </p:nvSpPr>
        <p:spPr/>
        <p:txBody>
          <a:bodyPr/>
          <a:lstStyle/>
          <a:p>
            <a:pPr>
              <a:defRPr/>
            </a:pPr>
            <a:fld id="{25429910-FCEE-4133-9AF5-6D46F270E8CA}" type="slidenum">
              <a:rPr lang="en-US" smtClean="0"/>
              <a:pPr>
                <a:defRPr/>
              </a:pPr>
              <a:t>9</a:t>
            </a:fld>
            <a:endParaRPr lang="en-US"/>
          </a:p>
        </p:txBody>
      </p:sp>
    </p:spTree>
    <p:extLst>
      <p:ext uri="{BB962C8B-B14F-4D97-AF65-F5344CB8AC3E}">
        <p14:creationId xmlns:p14="http://schemas.microsoft.com/office/powerpoint/2010/main" val="3823955797"/>
      </p:ext>
    </p:extLst>
  </p:cSld>
  <p:clrMapOvr>
    <a:masterClrMapping/>
  </p:clrMapOvr>
  <p:timing>
    <p:tnLst>
      <p:par>
        <p:cTn id="1" dur="indefinite" restart="never" nodeType="tmRoot"/>
      </p:par>
    </p:tnLst>
  </p:timing>
</p:sld>
</file>

<file path=ppt/theme/theme1.xml><?xml version="1.0" encoding="utf-8"?>
<a:theme xmlns:a="http://schemas.openxmlformats.org/drawingml/2006/main" name="FAA_slide_template_whitecover_whitebackground">
  <a:themeElements>
    <a:clrScheme name="FAA_slide_template_whitecover_whitebackgroun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FAA_slide_template_whitecover_whitebackgroun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Char char="•"/>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Char char="•"/>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FAA_slide_template_whitecover_whitebackgroun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FAA_slide_template_whitecover_whitebackgroun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FAA_slide_template_whitecover_whitebackgroun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FAA_slide_template_whitecover_whitebackgroun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FAA_slide_template_whitecover_whitebackgroun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FAA_slide_template_whitecover_whitebackgroun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FAA_slide_template_whitecover_whitebackgroun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FAA_slide_template_whitecover_whitebackgroun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FAA_slide_template_whitecover_whitebackgroun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FAA_slide_template_whitecover_whitebackgroun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FAA_slide_template_whitecover_whitebackgroun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FAA_slide_template_whitecover_whitebackgroun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DA7335E1805E44495268AE629753871" ma:contentTypeVersion="6" ma:contentTypeDescription="Create a new document." ma:contentTypeScope="" ma:versionID="bafd424518a3d855d9383cb3da8610d1">
  <xsd:schema xmlns:xsd="http://www.w3.org/2001/XMLSchema" xmlns:xs="http://www.w3.org/2001/XMLSchema" xmlns:p="http://schemas.microsoft.com/office/2006/metadata/properties" xmlns:ns2="a4c11e10-6fbc-43d3-ac72-3e5fce9ced22" targetNamespace="http://schemas.microsoft.com/office/2006/metadata/properties" ma:root="true" ma:fieldsID="c1e546dc03a8a1795afe111ee3498295" ns2:_="">
    <xsd:import namespace="a4c11e10-6fbc-43d3-ac72-3e5fce9ced2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c11e10-6fbc-43d3-ac72-3e5fce9ced2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6A80237-DEFE-4DA3-AE68-B86406F01378}"/>
</file>

<file path=customXml/itemProps2.xml><?xml version="1.0" encoding="utf-8"?>
<ds:datastoreItem xmlns:ds="http://schemas.openxmlformats.org/officeDocument/2006/customXml" ds:itemID="{8A14B397-A365-4397-8771-ABCE387407AC}"/>
</file>

<file path=customXml/itemProps3.xml><?xml version="1.0" encoding="utf-8"?>
<ds:datastoreItem xmlns:ds="http://schemas.openxmlformats.org/officeDocument/2006/customXml" ds:itemID="{F23A36B0-FD2E-4BC3-89EB-7FBA9ED0B5F5}"/>
</file>

<file path=docProps/app.xml><?xml version="1.0" encoding="utf-8"?>
<Properties xmlns="http://schemas.openxmlformats.org/officeDocument/2006/extended-properties" xmlns:vt="http://schemas.openxmlformats.org/officeDocument/2006/docPropsVTypes">
  <TotalTime>3212</TotalTime>
  <Words>767</Words>
  <Application>Microsoft Office PowerPoint</Application>
  <PresentationFormat>On-screen Show (4:3)</PresentationFormat>
  <Paragraphs>101</Paragraphs>
  <Slides>19</Slides>
  <Notes>4</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FAA_slide_template_whitecover_whitebackground</vt:lpstr>
      <vt:lpstr>REDAC and the Subcommittee: Roles and Responsibilities</vt:lpstr>
      <vt:lpstr>Basis for REDAC</vt:lpstr>
      <vt:lpstr>Basis for REDAC, cont’d</vt:lpstr>
      <vt:lpstr>Basis for REDAC, cont’d</vt:lpstr>
      <vt:lpstr>Operation of REDAC and Subcommittees</vt:lpstr>
      <vt:lpstr>Operation of REDAC and Subcommittees</vt:lpstr>
      <vt:lpstr>Purpose of Subcommittees</vt:lpstr>
      <vt:lpstr>Developing Strategic R&amp;D Plan for the FAA</vt:lpstr>
      <vt:lpstr>Background</vt:lpstr>
      <vt:lpstr>New Tasking for REDAC and Subcommittees for Fall meetings</vt:lpstr>
      <vt:lpstr>Approach</vt:lpstr>
      <vt:lpstr>Output</vt:lpstr>
      <vt:lpstr>QUESTIONS</vt:lpstr>
      <vt:lpstr>REDAC and the Subcommittee: Writing Good Recommendations</vt:lpstr>
      <vt:lpstr>Subcommittee Recommendations</vt:lpstr>
      <vt:lpstr>Good Recommendation Example</vt:lpstr>
      <vt:lpstr>Opposite of Good Example</vt:lpstr>
      <vt:lpstr>Current Two Part Format</vt:lpstr>
      <vt:lpstr>Questions</vt:lpstr>
    </vt:vector>
  </TitlesOfParts>
  <Manager>Cathy Bigelow</Manager>
  <Company>FAA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 2012 REB PPT Portfolio Briefing Template</dc:title>
  <dc:subject>REB</dc:subject>
  <dc:creator>AJP-62</dc:creator>
  <cp:lastModifiedBy>PhiAnh</cp:lastModifiedBy>
  <cp:revision>228</cp:revision>
  <cp:lastPrinted>2012-06-26T18:53:10Z</cp:lastPrinted>
  <dcterms:modified xsi:type="dcterms:W3CDTF">2015-02-19T21:36:49Z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ContentTypeId">
    <vt:lpwstr>0x0101009DA7335E1805E44495268AE629753871</vt:lpwstr>
  </property>
</Properties>
</file>