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slideLayouts/slideLayout26.xml" ContentType="application/vnd.openxmlformats-officedocument.presentationml.slideLayout+xml"/>
  <Override PartName="/ppt/slideLayouts/slideLayout17.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4.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slideLayouts/slideLayout14.xml" ContentType="application/vnd.openxmlformats-officedocument.presentationml.slideLayout+xml"/>
  <Override PartName="/ppt/notesSlides/notesSlide13.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75" r:id="rId4"/>
    <p:sldMasterId id="2147483677" r:id="rId5"/>
    <p:sldMasterId id="2147483679" r:id="rId6"/>
    <p:sldMasterId id="2147483681" r:id="rId7"/>
    <p:sldMasterId id="2147483683" r:id="rId8"/>
    <p:sldMasterId id="2147483685" r:id="rId9"/>
    <p:sldMasterId id="2147483687" r:id="rId10"/>
  </p:sldMasterIdLst>
  <p:notesMasterIdLst>
    <p:notesMasterId r:id="rId36"/>
  </p:notesMasterIdLst>
  <p:sldIdLst>
    <p:sldId id="256" r:id="rId11"/>
    <p:sldId id="282" r:id="rId12"/>
    <p:sldId id="293" r:id="rId13"/>
    <p:sldId id="294" r:id="rId14"/>
    <p:sldId id="292" r:id="rId15"/>
    <p:sldId id="295" r:id="rId16"/>
    <p:sldId id="296" r:id="rId17"/>
    <p:sldId id="298" r:id="rId18"/>
    <p:sldId id="297" r:id="rId19"/>
    <p:sldId id="299" r:id="rId20"/>
    <p:sldId id="300" r:id="rId21"/>
    <p:sldId id="301" r:id="rId22"/>
    <p:sldId id="302" r:id="rId23"/>
    <p:sldId id="303" r:id="rId24"/>
    <p:sldId id="305" r:id="rId25"/>
    <p:sldId id="306" r:id="rId26"/>
    <p:sldId id="307" r:id="rId27"/>
    <p:sldId id="308" r:id="rId28"/>
    <p:sldId id="309" r:id="rId29"/>
    <p:sldId id="310" r:id="rId30"/>
    <p:sldId id="311" r:id="rId31"/>
    <p:sldId id="312" r:id="rId32"/>
    <p:sldId id="313" r:id="rId33"/>
    <p:sldId id="314" r:id="rId34"/>
    <p:sldId id="315" r:id="rId35"/>
  </p:sldIdLst>
  <p:sldSz cx="10058400" cy="7772400"/>
  <p:notesSz cx="7099300" cy="10234613"/>
  <p:defaultTextStyle>
    <a:defPPr>
      <a:defRPr lang="en-US"/>
    </a:defPPr>
    <a:lvl1pPr marL="0" algn="l" defTabSz="911619" rtl="0" eaLnBrk="1" latinLnBrk="0" hangingPunct="1">
      <a:defRPr sz="1800" kern="1200">
        <a:solidFill>
          <a:schemeClr val="tx1"/>
        </a:solidFill>
        <a:latin typeface="+mn-lt"/>
        <a:ea typeface="+mn-ea"/>
        <a:cs typeface="+mn-cs"/>
      </a:defRPr>
    </a:lvl1pPr>
    <a:lvl2pPr marL="455810" algn="l" defTabSz="911619" rtl="0" eaLnBrk="1" latinLnBrk="0" hangingPunct="1">
      <a:defRPr sz="1800" kern="1200">
        <a:solidFill>
          <a:schemeClr val="tx1"/>
        </a:solidFill>
        <a:latin typeface="+mn-lt"/>
        <a:ea typeface="+mn-ea"/>
        <a:cs typeface="+mn-cs"/>
      </a:defRPr>
    </a:lvl2pPr>
    <a:lvl3pPr marL="911619" algn="l" defTabSz="911619" rtl="0" eaLnBrk="1" latinLnBrk="0" hangingPunct="1">
      <a:defRPr sz="1800" kern="1200">
        <a:solidFill>
          <a:schemeClr val="tx1"/>
        </a:solidFill>
        <a:latin typeface="+mn-lt"/>
        <a:ea typeface="+mn-ea"/>
        <a:cs typeface="+mn-cs"/>
      </a:defRPr>
    </a:lvl3pPr>
    <a:lvl4pPr marL="1367434" algn="l" defTabSz="911619" rtl="0" eaLnBrk="1" latinLnBrk="0" hangingPunct="1">
      <a:defRPr sz="1800" kern="1200">
        <a:solidFill>
          <a:schemeClr val="tx1"/>
        </a:solidFill>
        <a:latin typeface="+mn-lt"/>
        <a:ea typeface="+mn-ea"/>
        <a:cs typeface="+mn-cs"/>
      </a:defRPr>
    </a:lvl4pPr>
    <a:lvl5pPr marL="1823243" algn="l" defTabSz="911619" rtl="0" eaLnBrk="1" latinLnBrk="0" hangingPunct="1">
      <a:defRPr sz="1800" kern="1200">
        <a:solidFill>
          <a:schemeClr val="tx1"/>
        </a:solidFill>
        <a:latin typeface="+mn-lt"/>
        <a:ea typeface="+mn-ea"/>
        <a:cs typeface="+mn-cs"/>
      </a:defRPr>
    </a:lvl5pPr>
    <a:lvl6pPr marL="2279063" algn="l" defTabSz="911619" rtl="0" eaLnBrk="1" latinLnBrk="0" hangingPunct="1">
      <a:defRPr sz="1800" kern="1200">
        <a:solidFill>
          <a:schemeClr val="tx1"/>
        </a:solidFill>
        <a:latin typeface="+mn-lt"/>
        <a:ea typeface="+mn-ea"/>
        <a:cs typeface="+mn-cs"/>
      </a:defRPr>
    </a:lvl6pPr>
    <a:lvl7pPr marL="2734874" algn="l" defTabSz="911619" rtl="0" eaLnBrk="1" latinLnBrk="0" hangingPunct="1">
      <a:defRPr sz="1800" kern="1200">
        <a:solidFill>
          <a:schemeClr val="tx1"/>
        </a:solidFill>
        <a:latin typeface="+mn-lt"/>
        <a:ea typeface="+mn-ea"/>
        <a:cs typeface="+mn-cs"/>
      </a:defRPr>
    </a:lvl7pPr>
    <a:lvl8pPr marL="3190684" algn="l" defTabSz="911619" rtl="0" eaLnBrk="1" latinLnBrk="0" hangingPunct="1">
      <a:defRPr sz="1800" kern="1200">
        <a:solidFill>
          <a:schemeClr val="tx1"/>
        </a:solidFill>
        <a:latin typeface="+mn-lt"/>
        <a:ea typeface="+mn-ea"/>
        <a:cs typeface="+mn-cs"/>
      </a:defRPr>
    </a:lvl8pPr>
    <a:lvl9pPr marL="3646495" algn="l" defTabSz="91161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4" autoAdjust="0"/>
    <p:restoredTop sz="81493" autoAdjust="0"/>
  </p:normalViewPr>
  <p:slideViewPr>
    <p:cSldViewPr>
      <p:cViewPr>
        <p:scale>
          <a:sx n="80" d="100"/>
          <a:sy n="80" d="100"/>
        </p:scale>
        <p:origin x="-1344" y="-58"/>
      </p:cViewPr>
      <p:guideLst>
        <p:guide orient="horz" pos="3016"/>
        <p:guide pos="232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customXml" Target="../customXml/item3.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76363" cy="511731"/>
          </a:xfrm>
          <a:prstGeom prst="rect">
            <a:avLst/>
          </a:prstGeom>
        </p:spPr>
        <p:txBody>
          <a:bodyPr vert="horz" lIns="98671" tIns="49336" rIns="98671" bIns="49336" rtlCol="0"/>
          <a:lstStyle>
            <a:lvl1pPr algn="l">
              <a:defRPr sz="1300"/>
            </a:lvl1pPr>
          </a:lstStyle>
          <a:p>
            <a:endParaRPr lang="en-US" dirty="0"/>
          </a:p>
        </p:txBody>
      </p:sp>
      <p:sp>
        <p:nvSpPr>
          <p:cNvPr id="3" name="Date Placeholder 2"/>
          <p:cNvSpPr>
            <a:spLocks noGrp="1"/>
          </p:cNvSpPr>
          <p:nvPr>
            <p:ph type="dt" idx="1"/>
          </p:nvPr>
        </p:nvSpPr>
        <p:spPr>
          <a:xfrm>
            <a:off x="4021294" y="3"/>
            <a:ext cx="3076363" cy="511731"/>
          </a:xfrm>
          <a:prstGeom prst="rect">
            <a:avLst/>
          </a:prstGeom>
        </p:spPr>
        <p:txBody>
          <a:bodyPr vert="horz" lIns="98671" tIns="49336" rIns="98671" bIns="49336" rtlCol="0"/>
          <a:lstStyle>
            <a:lvl1pPr algn="r">
              <a:defRPr sz="1300"/>
            </a:lvl1pPr>
          </a:lstStyle>
          <a:p>
            <a:fld id="{9B7159F7-6E5B-4638-AF9D-B00C2A21B6E2}" type="datetimeFigureOut">
              <a:rPr lang="en-US" smtClean="0"/>
              <a:pPr/>
              <a:t>7/9/2014</a:t>
            </a:fld>
            <a:endParaRPr lang="en-US" dirty="0"/>
          </a:p>
        </p:txBody>
      </p:sp>
      <p:sp>
        <p:nvSpPr>
          <p:cNvPr id="4" name="Slide Image Placeholder 3"/>
          <p:cNvSpPr>
            <a:spLocks noGrp="1" noRot="1" noChangeAspect="1"/>
          </p:cNvSpPr>
          <p:nvPr>
            <p:ph type="sldImg" idx="2"/>
          </p:nvPr>
        </p:nvSpPr>
        <p:spPr>
          <a:xfrm>
            <a:off x="1065213" y="768350"/>
            <a:ext cx="4968875" cy="3838575"/>
          </a:xfrm>
          <a:prstGeom prst="rect">
            <a:avLst/>
          </a:prstGeom>
          <a:noFill/>
          <a:ln w="12700">
            <a:solidFill>
              <a:prstClr val="black"/>
            </a:solidFill>
          </a:ln>
        </p:spPr>
        <p:txBody>
          <a:bodyPr vert="horz" lIns="98671" tIns="49336" rIns="98671" bIns="49336" rtlCol="0" anchor="ctr"/>
          <a:lstStyle/>
          <a:p>
            <a:endParaRPr lang="en-US" dirty="0"/>
          </a:p>
        </p:txBody>
      </p:sp>
      <p:sp>
        <p:nvSpPr>
          <p:cNvPr id="5" name="Notes Placeholder 4"/>
          <p:cNvSpPr>
            <a:spLocks noGrp="1"/>
          </p:cNvSpPr>
          <p:nvPr>
            <p:ph type="body" sz="quarter" idx="3"/>
          </p:nvPr>
        </p:nvSpPr>
        <p:spPr>
          <a:xfrm>
            <a:off x="709930" y="4861442"/>
            <a:ext cx="5679440" cy="4605575"/>
          </a:xfrm>
          <a:prstGeom prst="rect">
            <a:avLst/>
          </a:prstGeom>
        </p:spPr>
        <p:txBody>
          <a:bodyPr vert="horz" lIns="98671" tIns="49336" rIns="98671" bIns="4933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8671" tIns="49336" rIns="98671" bIns="49336"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8671" tIns="49336" rIns="98671" bIns="49336" rtlCol="0" anchor="b"/>
          <a:lstStyle>
            <a:lvl1pPr algn="r">
              <a:defRPr sz="1300"/>
            </a:lvl1pPr>
          </a:lstStyle>
          <a:p>
            <a:fld id="{9C782122-234B-416B-83A8-332463922CDD}" type="slidenum">
              <a:rPr lang="en-US" smtClean="0"/>
              <a:pPr/>
              <a:t>‹#›</a:t>
            </a:fld>
            <a:endParaRPr lang="en-US" dirty="0"/>
          </a:p>
        </p:txBody>
      </p:sp>
    </p:spTree>
    <p:extLst>
      <p:ext uri="{BB962C8B-B14F-4D97-AF65-F5344CB8AC3E}">
        <p14:creationId xmlns:p14="http://schemas.microsoft.com/office/powerpoint/2010/main" val="1413169394"/>
      </p:ext>
    </p:extLst>
  </p:cSld>
  <p:clrMap bg1="lt1" tx1="dk1" bg2="lt2" tx2="dk2" accent1="accent1" accent2="accent2" accent3="accent3" accent4="accent4" accent5="accent5" accent6="accent6" hlink="hlink" folHlink="folHlink"/>
  <p:notesStyle>
    <a:lvl1pPr marL="0" algn="l" defTabSz="911619" rtl="0" eaLnBrk="1" latinLnBrk="0" hangingPunct="1">
      <a:defRPr sz="1200" kern="1200">
        <a:solidFill>
          <a:schemeClr val="tx1"/>
        </a:solidFill>
        <a:latin typeface="+mn-lt"/>
        <a:ea typeface="+mn-ea"/>
        <a:cs typeface="+mn-cs"/>
      </a:defRPr>
    </a:lvl1pPr>
    <a:lvl2pPr marL="455810" algn="l" defTabSz="911619" rtl="0" eaLnBrk="1" latinLnBrk="0" hangingPunct="1">
      <a:defRPr sz="1200" kern="1200">
        <a:solidFill>
          <a:schemeClr val="tx1"/>
        </a:solidFill>
        <a:latin typeface="+mn-lt"/>
        <a:ea typeface="+mn-ea"/>
        <a:cs typeface="+mn-cs"/>
      </a:defRPr>
    </a:lvl2pPr>
    <a:lvl3pPr marL="911619" algn="l" defTabSz="911619" rtl="0" eaLnBrk="1" latinLnBrk="0" hangingPunct="1">
      <a:defRPr sz="1200" kern="1200">
        <a:solidFill>
          <a:schemeClr val="tx1"/>
        </a:solidFill>
        <a:latin typeface="+mn-lt"/>
        <a:ea typeface="+mn-ea"/>
        <a:cs typeface="+mn-cs"/>
      </a:defRPr>
    </a:lvl3pPr>
    <a:lvl4pPr marL="1367434" algn="l" defTabSz="911619" rtl="0" eaLnBrk="1" latinLnBrk="0" hangingPunct="1">
      <a:defRPr sz="1200" kern="1200">
        <a:solidFill>
          <a:schemeClr val="tx1"/>
        </a:solidFill>
        <a:latin typeface="+mn-lt"/>
        <a:ea typeface="+mn-ea"/>
        <a:cs typeface="+mn-cs"/>
      </a:defRPr>
    </a:lvl4pPr>
    <a:lvl5pPr marL="1823243" algn="l" defTabSz="911619" rtl="0" eaLnBrk="1" latinLnBrk="0" hangingPunct="1">
      <a:defRPr sz="1200" kern="1200">
        <a:solidFill>
          <a:schemeClr val="tx1"/>
        </a:solidFill>
        <a:latin typeface="+mn-lt"/>
        <a:ea typeface="+mn-ea"/>
        <a:cs typeface="+mn-cs"/>
      </a:defRPr>
    </a:lvl5pPr>
    <a:lvl6pPr marL="2279063" algn="l" defTabSz="911619" rtl="0" eaLnBrk="1" latinLnBrk="0" hangingPunct="1">
      <a:defRPr sz="1200" kern="1200">
        <a:solidFill>
          <a:schemeClr val="tx1"/>
        </a:solidFill>
        <a:latin typeface="+mn-lt"/>
        <a:ea typeface="+mn-ea"/>
        <a:cs typeface="+mn-cs"/>
      </a:defRPr>
    </a:lvl6pPr>
    <a:lvl7pPr marL="2734874" algn="l" defTabSz="911619" rtl="0" eaLnBrk="1" latinLnBrk="0" hangingPunct="1">
      <a:defRPr sz="1200" kern="1200">
        <a:solidFill>
          <a:schemeClr val="tx1"/>
        </a:solidFill>
        <a:latin typeface="+mn-lt"/>
        <a:ea typeface="+mn-ea"/>
        <a:cs typeface="+mn-cs"/>
      </a:defRPr>
    </a:lvl7pPr>
    <a:lvl8pPr marL="3190684" algn="l" defTabSz="911619" rtl="0" eaLnBrk="1" latinLnBrk="0" hangingPunct="1">
      <a:defRPr sz="1200" kern="1200">
        <a:solidFill>
          <a:schemeClr val="tx1"/>
        </a:solidFill>
        <a:latin typeface="+mn-lt"/>
        <a:ea typeface="+mn-ea"/>
        <a:cs typeface="+mn-cs"/>
      </a:defRPr>
    </a:lvl8pPr>
    <a:lvl9pPr marL="3646495" algn="l" defTabSz="9116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768350"/>
            <a:ext cx="49688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82122-234B-416B-83A8-332463922CDD}" type="slidenum">
              <a:rPr lang="en-US" smtClean="0"/>
              <a:pPr/>
              <a:t>1</a:t>
            </a:fld>
            <a:endParaRPr lang="en-US" dirty="0"/>
          </a:p>
        </p:txBody>
      </p:sp>
    </p:spTree>
    <p:extLst>
      <p:ext uri="{BB962C8B-B14F-4D97-AF65-F5344CB8AC3E}">
        <p14:creationId xmlns:p14="http://schemas.microsoft.com/office/powerpoint/2010/main" val="35135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63500"/>
            <a:ext cx="6188075" cy="47831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6AD175-BF18-4E46-AAA4-6FD431028457}"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623969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miter lim="800000"/>
            <a:headEnd/>
            <a:tailEnd/>
          </a:ln>
        </p:spPr>
        <p:txBody>
          <a:bodyPr/>
          <a:lstStyle/>
          <a:p>
            <a:pPr defTabSz="981758"/>
            <a:fld id="{A6C4A91A-1BF2-434F-A04E-140892F6A55C}" type="slidenum">
              <a:rPr lang="en-US" smtClean="0"/>
              <a:pPr defTabSz="981758"/>
              <a:t>14</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miter lim="800000"/>
            <a:headEnd/>
            <a:tailEnd/>
          </a:ln>
        </p:spPr>
        <p:txBody>
          <a:bodyPr/>
          <a:lstStyle/>
          <a:p>
            <a:pPr defTabSz="969888"/>
            <a:fld id="{3DD61E8B-6D8D-47F8-B940-BD1B7CE7C375}" type="slidenum">
              <a:rPr lang="en-US" smtClean="0"/>
              <a:pPr defTabSz="969888"/>
              <a:t>17</a:t>
            </a:fld>
            <a:endParaRPr lang="en-US" dirty="0"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DTPI = Direct to Pilot Indication</a:t>
            </a:r>
            <a:endParaRPr lang="en-US" dirty="0"/>
          </a:p>
        </p:txBody>
      </p:sp>
      <p:sp>
        <p:nvSpPr>
          <p:cNvPr id="4" name="Slide Number Placeholder 3"/>
          <p:cNvSpPr>
            <a:spLocks noGrp="1"/>
          </p:cNvSpPr>
          <p:nvPr>
            <p:ph type="sldNum" sz="quarter" idx="10"/>
          </p:nvPr>
        </p:nvSpPr>
        <p:spPr/>
        <p:txBody>
          <a:bodyPr/>
          <a:lstStyle/>
          <a:p>
            <a:fld id="{9C782122-234B-416B-83A8-332463922CDD}" type="slidenum">
              <a:rPr lang="en-US" smtClean="0"/>
              <a:pPr/>
              <a:t>18</a:t>
            </a:fld>
            <a:endParaRPr lang="en-US" dirty="0"/>
          </a:p>
        </p:txBody>
      </p:sp>
    </p:spTree>
    <p:extLst>
      <p:ext uri="{BB962C8B-B14F-4D97-AF65-F5344CB8AC3E}">
        <p14:creationId xmlns:p14="http://schemas.microsoft.com/office/powerpoint/2010/main" val="33448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768350"/>
            <a:ext cx="4968875" cy="3838575"/>
          </a:xfrm>
        </p:spPr>
      </p:sp>
      <p:sp>
        <p:nvSpPr>
          <p:cNvPr id="3" name="Notes Placeholder 2"/>
          <p:cNvSpPr>
            <a:spLocks noGrp="1"/>
          </p:cNvSpPr>
          <p:nvPr>
            <p:ph type="body" idx="1"/>
          </p:nvPr>
        </p:nvSpPr>
        <p:spPr/>
        <p:txBody>
          <a:bodyPr/>
          <a:lstStyle/>
          <a:p>
            <a:r>
              <a:rPr lang="en-US" baseline="0" dirty="0" smtClean="0"/>
              <a:t>Runway Incursions have been recognized as a risk to aviation safety for at least twenty years. The </a:t>
            </a:r>
            <a:r>
              <a:rPr lang="en-US" sz="1200" kern="1200" dirty="0" smtClean="0">
                <a:solidFill>
                  <a:schemeClr val="tx1"/>
                </a:solidFill>
                <a:effectLst/>
                <a:latin typeface="+mn-lt"/>
                <a:ea typeface="+mn-ea"/>
                <a:cs typeface="+mn-cs"/>
              </a:rPr>
              <a:t>Runway Incursion Reduction Program (RIRP) </a:t>
            </a:r>
            <a:r>
              <a:rPr lang="en-US" dirty="0" smtClean="0"/>
              <a:t>initiative</a:t>
            </a:r>
            <a:r>
              <a:rPr lang="en-US" baseline="0" dirty="0" smtClean="0"/>
              <a:t> is based on several recommendations and requirements. </a:t>
            </a:r>
          </a:p>
          <a:p>
            <a:endParaRPr lang="en-US" baseline="0" dirty="0" smtClean="0"/>
          </a:p>
          <a:p>
            <a:pPr marL="0" marR="0" indent="0" algn="l" defTabSz="91161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dirty="0" smtClean="0"/>
              <a:t>RIRP c</a:t>
            </a:r>
            <a:r>
              <a:rPr lang="en-US" sz="1200" kern="1200" dirty="0" smtClean="0">
                <a:solidFill>
                  <a:schemeClr val="tx1"/>
                </a:solidFill>
                <a:effectLst/>
                <a:latin typeface="+mn-lt"/>
                <a:ea typeface="+mn-ea"/>
                <a:cs typeface="+mn-cs"/>
              </a:rPr>
              <a:t>onducts research, development, and operational evaluation of technologies designed and developed to increase runway safety.  Consistent with standing National Transportation Safety Board (NTSB) recommendations and initiatives identified in FAA Destination 2025, research emphasis will remain on technologies that provide for direct safety indications and alerts to pilots and air crews at large airports as well as those that can be applied cost effectively at small to medium airports.</a:t>
            </a:r>
          </a:p>
          <a:p>
            <a:endParaRPr lang="en-US" baseline="0" dirty="0" smtClean="0"/>
          </a:p>
        </p:txBody>
      </p:sp>
      <p:sp>
        <p:nvSpPr>
          <p:cNvPr id="4" name="Slide Number Placeholder 3"/>
          <p:cNvSpPr>
            <a:spLocks noGrp="1"/>
          </p:cNvSpPr>
          <p:nvPr>
            <p:ph type="sldNum" sz="quarter" idx="10"/>
          </p:nvPr>
        </p:nvSpPr>
        <p:spPr/>
        <p:txBody>
          <a:bodyPr/>
          <a:lstStyle/>
          <a:p>
            <a:fld id="{9C782122-234B-416B-83A8-332463922CDD}" type="slidenum">
              <a:rPr lang="en-US" smtClean="0"/>
              <a:pPr/>
              <a:t>2</a:t>
            </a:fld>
            <a:endParaRPr lang="en-US" dirty="0"/>
          </a:p>
        </p:txBody>
      </p:sp>
    </p:spTree>
    <p:extLst>
      <p:ext uri="{BB962C8B-B14F-4D97-AF65-F5344CB8AC3E}">
        <p14:creationId xmlns:p14="http://schemas.microsoft.com/office/powerpoint/2010/main" val="119278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768350"/>
            <a:ext cx="4968875" cy="3838575"/>
          </a:xfrm>
        </p:spPr>
      </p:sp>
      <p:sp>
        <p:nvSpPr>
          <p:cNvPr id="3" name="Notes Placeholder 2"/>
          <p:cNvSpPr>
            <a:spLocks noGrp="1"/>
          </p:cNvSpPr>
          <p:nvPr>
            <p:ph type="body" idx="1"/>
          </p:nvPr>
        </p:nvSpPr>
        <p:spPr/>
        <p:txBody>
          <a:bodyPr/>
          <a:lstStyle/>
          <a:p>
            <a:r>
              <a:rPr lang="en-US" dirty="0" smtClean="0"/>
              <a:t>These two accidents illustrate the need for enhanced situational</a:t>
            </a:r>
            <a:r>
              <a:rPr lang="en-US" baseline="0" dirty="0" smtClean="0"/>
              <a:t> awareness, improved signage and markings, improved training for flight crews, and the development of runway incursion prevention technologies.</a:t>
            </a:r>
            <a:endParaRPr lang="en-US" baseline="0" dirty="0" smtClean="0"/>
          </a:p>
        </p:txBody>
      </p:sp>
      <p:sp>
        <p:nvSpPr>
          <p:cNvPr id="4" name="Slide Number Placeholder 3"/>
          <p:cNvSpPr>
            <a:spLocks noGrp="1"/>
          </p:cNvSpPr>
          <p:nvPr>
            <p:ph type="sldNum" sz="quarter" idx="10"/>
          </p:nvPr>
        </p:nvSpPr>
        <p:spPr/>
        <p:txBody>
          <a:bodyPr/>
          <a:lstStyle/>
          <a:p>
            <a:fld id="{9C782122-234B-416B-83A8-332463922CDD}" type="slidenum">
              <a:rPr lang="en-US" smtClean="0"/>
              <a:pPr/>
              <a:t>3</a:t>
            </a:fld>
            <a:endParaRPr lang="en-US" dirty="0"/>
          </a:p>
        </p:txBody>
      </p:sp>
    </p:spTree>
    <p:extLst>
      <p:ext uri="{BB962C8B-B14F-4D97-AF65-F5344CB8AC3E}">
        <p14:creationId xmlns:p14="http://schemas.microsoft.com/office/powerpoint/2010/main" val="1192782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768350"/>
            <a:ext cx="4968875" cy="3838575"/>
          </a:xfrm>
        </p:spPr>
      </p:sp>
      <p:sp>
        <p:nvSpPr>
          <p:cNvPr id="3" name="Notes Placeholder 2"/>
          <p:cNvSpPr>
            <a:spLocks noGrp="1"/>
          </p:cNvSpPr>
          <p:nvPr>
            <p:ph type="body" idx="1"/>
          </p:nvPr>
        </p:nvSpPr>
        <p:spPr/>
        <p:txBody>
          <a:bodyPr/>
          <a:lstStyle/>
          <a:p>
            <a:r>
              <a:rPr lang="en-US" dirty="0" smtClean="0"/>
              <a:t>Here</a:t>
            </a:r>
            <a:r>
              <a:rPr lang="en-US" baseline="0" dirty="0" smtClean="0"/>
              <a:t> are two m</a:t>
            </a:r>
            <a:r>
              <a:rPr lang="en-US" dirty="0" smtClean="0"/>
              <a:t>ore recent incidents that could have been prevented through the implementation</a:t>
            </a:r>
            <a:r>
              <a:rPr lang="en-US" baseline="0" dirty="0" smtClean="0"/>
              <a:t> of conflict alerting systems.</a:t>
            </a:r>
            <a:endParaRPr lang="en-US" baseline="0" dirty="0" smtClean="0"/>
          </a:p>
        </p:txBody>
      </p:sp>
      <p:sp>
        <p:nvSpPr>
          <p:cNvPr id="4" name="Slide Number Placeholder 3"/>
          <p:cNvSpPr>
            <a:spLocks noGrp="1"/>
          </p:cNvSpPr>
          <p:nvPr>
            <p:ph type="sldNum" sz="quarter" idx="10"/>
          </p:nvPr>
        </p:nvSpPr>
        <p:spPr/>
        <p:txBody>
          <a:bodyPr/>
          <a:lstStyle/>
          <a:p>
            <a:fld id="{9C782122-234B-416B-83A8-332463922CDD}" type="slidenum">
              <a:rPr lang="en-US" smtClean="0"/>
              <a:pPr/>
              <a:t>4</a:t>
            </a:fld>
            <a:endParaRPr lang="en-US" dirty="0"/>
          </a:p>
        </p:txBody>
      </p:sp>
    </p:spTree>
    <p:extLst>
      <p:ext uri="{BB962C8B-B14F-4D97-AF65-F5344CB8AC3E}">
        <p14:creationId xmlns:p14="http://schemas.microsoft.com/office/powerpoint/2010/main" val="119278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768350"/>
            <a:ext cx="4968875" cy="3838575"/>
          </a:xfrm>
        </p:spPr>
      </p:sp>
      <p:sp>
        <p:nvSpPr>
          <p:cNvPr id="3" name="Notes Placeholder 2"/>
          <p:cNvSpPr>
            <a:spLocks noGrp="1"/>
          </p:cNvSpPr>
          <p:nvPr>
            <p:ph type="body" idx="1"/>
          </p:nvPr>
        </p:nvSpPr>
        <p:spPr/>
        <p:txBody>
          <a:bodyPr/>
          <a:lstStyle/>
          <a:p>
            <a:r>
              <a:rPr lang="en-US" dirty="0" smtClean="0"/>
              <a:t>RIRP</a:t>
            </a:r>
            <a:r>
              <a:rPr lang="en-US" baseline="0" dirty="0" smtClean="0"/>
              <a:t> portfolio of </a:t>
            </a:r>
            <a:r>
              <a:rPr lang="en-US" baseline="0" dirty="0" smtClean="0"/>
              <a:t>current projects.</a:t>
            </a:r>
          </a:p>
          <a:p>
            <a:endParaRPr lang="en-US" baseline="0" dirty="0" smtClean="0"/>
          </a:p>
          <a:p>
            <a:r>
              <a:rPr lang="en-US" baseline="0" dirty="0" smtClean="0"/>
              <a:t>Projects are </a:t>
            </a:r>
            <a:r>
              <a:rPr lang="en-US" baseline="0" dirty="0" smtClean="0"/>
              <a:t>owned by Runway Safety Office, and are funded through F&amp;E dollars. These projects are actively </a:t>
            </a:r>
            <a:r>
              <a:rPr lang="en-US" baseline="0" dirty="0" smtClean="0"/>
              <a:t>managed by </a:t>
            </a:r>
            <a:r>
              <a:rPr lang="en-US" baseline="0" dirty="0" smtClean="0"/>
              <a:t>ANG-C5, the Technology Development and Prototyping Division.</a:t>
            </a:r>
            <a:endParaRPr lang="en-US" baseline="0" dirty="0" smtClean="0"/>
          </a:p>
        </p:txBody>
      </p:sp>
      <p:sp>
        <p:nvSpPr>
          <p:cNvPr id="4" name="Slide Number Placeholder 3"/>
          <p:cNvSpPr>
            <a:spLocks noGrp="1"/>
          </p:cNvSpPr>
          <p:nvPr>
            <p:ph type="sldNum" sz="quarter" idx="10"/>
          </p:nvPr>
        </p:nvSpPr>
        <p:spPr/>
        <p:txBody>
          <a:bodyPr/>
          <a:lstStyle/>
          <a:p>
            <a:fld id="{9C782122-234B-416B-83A8-332463922CDD}" type="slidenum">
              <a:rPr lang="en-US" smtClean="0"/>
              <a:pPr/>
              <a:t>5</a:t>
            </a:fld>
            <a:endParaRPr lang="en-US" dirty="0"/>
          </a:p>
        </p:txBody>
      </p:sp>
    </p:spTree>
    <p:extLst>
      <p:ext uri="{BB962C8B-B14F-4D97-AF65-F5344CB8AC3E}">
        <p14:creationId xmlns:p14="http://schemas.microsoft.com/office/powerpoint/2010/main" val="119278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78309">
              <a:defRPr>
                <a:solidFill>
                  <a:schemeClr val="tx1"/>
                </a:solidFill>
                <a:latin typeface="Arial" charset="0"/>
              </a:defRPr>
            </a:lvl1pPr>
            <a:lvl2pPr marL="804654" indent="-309483" defTabSz="978309">
              <a:defRPr>
                <a:solidFill>
                  <a:schemeClr val="tx1"/>
                </a:solidFill>
                <a:latin typeface="Arial" charset="0"/>
              </a:defRPr>
            </a:lvl2pPr>
            <a:lvl3pPr marL="1237930" indent="-247586" defTabSz="978309">
              <a:defRPr>
                <a:solidFill>
                  <a:schemeClr val="tx1"/>
                </a:solidFill>
                <a:latin typeface="Arial" charset="0"/>
              </a:defRPr>
            </a:lvl3pPr>
            <a:lvl4pPr marL="1733102" indent="-247586" defTabSz="978309">
              <a:defRPr>
                <a:solidFill>
                  <a:schemeClr val="tx1"/>
                </a:solidFill>
                <a:latin typeface="Arial" charset="0"/>
              </a:defRPr>
            </a:lvl4pPr>
            <a:lvl5pPr marL="2228274" indent="-247586" defTabSz="978309">
              <a:defRPr>
                <a:solidFill>
                  <a:schemeClr val="tx1"/>
                </a:solidFill>
                <a:latin typeface="Arial" charset="0"/>
              </a:defRPr>
            </a:lvl5pPr>
            <a:lvl6pPr marL="2723446" indent="-247586" defTabSz="978309" fontAlgn="base">
              <a:spcBef>
                <a:spcPct val="0"/>
              </a:spcBef>
              <a:spcAft>
                <a:spcPct val="0"/>
              </a:spcAft>
              <a:defRPr>
                <a:solidFill>
                  <a:schemeClr val="tx1"/>
                </a:solidFill>
                <a:latin typeface="Arial" charset="0"/>
              </a:defRPr>
            </a:lvl6pPr>
            <a:lvl7pPr marL="3218618" indent="-247586" defTabSz="978309" fontAlgn="base">
              <a:spcBef>
                <a:spcPct val="0"/>
              </a:spcBef>
              <a:spcAft>
                <a:spcPct val="0"/>
              </a:spcAft>
              <a:defRPr>
                <a:solidFill>
                  <a:schemeClr val="tx1"/>
                </a:solidFill>
                <a:latin typeface="Arial" charset="0"/>
              </a:defRPr>
            </a:lvl7pPr>
            <a:lvl8pPr marL="3713790" indent="-247586" defTabSz="978309" fontAlgn="base">
              <a:spcBef>
                <a:spcPct val="0"/>
              </a:spcBef>
              <a:spcAft>
                <a:spcPct val="0"/>
              </a:spcAft>
              <a:defRPr>
                <a:solidFill>
                  <a:schemeClr val="tx1"/>
                </a:solidFill>
                <a:latin typeface="Arial" charset="0"/>
              </a:defRPr>
            </a:lvl8pPr>
            <a:lvl9pPr marL="4208962" indent="-247586" defTabSz="978309" fontAlgn="base">
              <a:spcBef>
                <a:spcPct val="0"/>
              </a:spcBef>
              <a:spcAft>
                <a:spcPct val="0"/>
              </a:spcAft>
              <a:defRPr>
                <a:solidFill>
                  <a:schemeClr val="tx1"/>
                </a:solidFill>
                <a:latin typeface="Arial" charset="0"/>
              </a:defRPr>
            </a:lvl9pPr>
          </a:lstStyle>
          <a:p>
            <a:pPr fontAlgn="base">
              <a:spcBef>
                <a:spcPct val="0"/>
              </a:spcBef>
              <a:spcAft>
                <a:spcPct val="0"/>
              </a:spcAft>
              <a:defRPr/>
            </a:pPr>
            <a:fld id="{0B68A86D-2B94-4E8C-80A6-AEED79F4AC8E}" type="slidenum">
              <a:rPr lang="en-US" smtClean="0">
                <a:solidFill>
                  <a:srgbClr val="000000"/>
                </a:solidFill>
                <a:latin typeface="Times New Roman" pitchFamily="18" charset="0"/>
              </a:rPr>
              <a:pPr fontAlgn="base">
                <a:spcBef>
                  <a:spcPct val="0"/>
                </a:spcBef>
                <a:spcAft>
                  <a:spcPct val="0"/>
                </a:spcAft>
                <a:defRPr/>
              </a:pPr>
              <a:t>6</a:t>
            </a:fld>
            <a:endParaRPr lang="en-US" dirty="0" smtClean="0">
              <a:solidFill>
                <a:srgbClr val="000000"/>
              </a:solidFill>
              <a:latin typeface="Times New Roman" pitchFamily="18" charset="0"/>
            </a:endParaRPr>
          </a:p>
        </p:txBody>
      </p:sp>
      <p:sp>
        <p:nvSpPr>
          <p:cNvPr id="19459" name="Rectangle 2"/>
          <p:cNvSpPr>
            <a:spLocks noGrp="1" noRot="1" noChangeAspect="1" noChangeArrowheads="1" noTextEdit="1"/>
          </p:cNvSpPr>
          <p:nvPr>
            <p:ph type="sldImg"/>
          </p:nvPr>
        </p:nvSpPr>
        <p:spPr bwMode="auto">
          <a:xfrm>
            <a:off x="1065213" y="768350"/>
            <a:ext cx="49688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85775" y="61913"/>
            <a:ext cx="6192838" cy="4786312"/>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4022937" y="9721108"/>
            <a:ext cx="3076363" cy="51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22" tIns="48263" rIns="96522" bIns="48263" anchor="b"/>
          <a:lstStyle>
            <a:lvl1pPr defTabSz="896938" eaLnBrk="0" hangingPunct="0">
              <a:defRPr sz="2000" b="1">
                <a:solidFill>
                  <a:schemeClr val="tx1"/>
                </a:solidFill>
                <a:latin typeface="Arial" charset="0"/>
              </a:defRPr>
            </a:lvl1pPr>
            <a:lvl2pPr marL="742950" indent="-285750" defTabSz="896938" eaLnBrk="0" hangingPunct="0">
              <a:defRPr sz="2000" b="1">
                <a:solidFill>
                  <a:schemeClr val="tx1"/>
                </a:solidFill>
                <a:latin typeface="Arial" charset="0"/>
              </a:defRPr>
            </a:lvl2pPr>
            <a:lvl3pPr marL="1143000" indent="-228600" defTabSz="896938" eaLnBrk="0" hangingPunct="0">
              <a:defRPr sz="2000" b="1">
                <a:solidFill>
                  <a:schemeClr val="tx1"/>
                </a:solidFill>
                <a:latin typeface="Arial" charset="0"/>
              </a:defRPr>
            </a:lvl3pPr>
            <a:lvl4pPr marL="1600200" indent="-228600" defTabSz="896938" eaLnBrk="0" hangingPunct="0">
              <a:defRPr sz="2000" b="1">
                <a:solidFill>
                  <a:schemeClr val="tx1"/>
                </a:solidFill>
                <a:latin typeface="Arial" charset="0"/>
              </a:defRPr>
            </a:lvl4pPr>
            <a:lvl5pPr marL="2057400" indent="-228600" defTabSz="896938" eaLnBrk="0" hangingPunct="0">
              <a:defRPr sz="2000" b="1">
                <a:solidFill>
                  <a:schemeClr val="tx1"/>
                </a:solidFill>
                <a:latin typeface="Arial" charset="0"/>
              </a:defRPr>
            </a:lvl5pPr>
            <a:lvl6pPr marL="2514600" indent="-228600" defTabSz="896938" eaLnBrk="0" fontAlgn="base" hangingPunct="0">
              <a:spcBef>
                <a:spcPct val="0"/>
              </a:spcBef>
              <a:spcAft>
                <a:spcPct val="0"/>
              </a:spcAft>
              <a:defRPr sz="2000" b="1">
                <a:solidFill>
                  <a:schemeClr val="tx1"/>
                </a:solidFill>
                <a:latin typeface="Arial" charset="0"/>
              </a:defRPr>
            </a:lvl6pPr>
            <a:lvl7pPr marL="2971800" indent="-228600" defTabSz="896938" eaLnBrk="0" fontAlgn="base" hangingPunct="0">
              <a:spcBef>
                <a:spcPct val="0"/>
              </a:spcBef>
              <a:spcAft>
                <a:spcPct val="0"/>
              </a:spcAft>
              <a:defRPr sz="2000" b="1">
                <a:solidFill>
                  <a:schemeClr val="tx1"/>
                </a:solidFill>
                <a:latin typeface="Arial" charset="0"/>
              </a:defRPr>
            </a:lvl7pPr>
            <a:lvl8pPr marL="3429000" indent="-228600" defTabSz="896938" eaLnBrk="0" fontAlgn="base" hangingPunct="0">
              <a:spcBef>
                <a:spcPct val="0"/>
              </a:spcBef>
              <a:spcAft>
                <a:spcPct val="0"/>
              </a:spcAft>
              <a:defRPr sz="2000" b="1">
                <a:solidFill>
                  <a:schemeClr val="tx1"/>
                </a:solidFill>
                <a:latin typeface="Arial" charset="0"/>
              </a:defRPr>
            </a:lvl8pPr>
            <a:lvl9pPr marL="3886200" indent="-228600" defTabSz="896938" eaLnBrk="0" fontAlgn="base" hangingPunct="0">
              <a:spcBef>
                <a:spcPct val="0"/>
              </a:spcBef>
              <a:spcAft>
                <a:spcPct val="0"/>
              </a:spcAft>
              <a:defRPr sz="2000" b="1">
                <a:solidFill>
                  <a:schemeClr val="tx1"/>
                </a:solidFill>
                <a:latin typeface="Arial" charset="0"/>
              </a:defRPr>
            </a:lvl9pPr>
          </a:lstStyle>
          <a:p>
            <a:pPr algn="r" eaLnBrk="1" fontAlgn="base" hangingPunct="1">
              <a:spcBef>
                <a:spcPct val="0"/>
              </a:spcBef>
              <a:spcAft>
                <a:spcPct val="0"/>
              </a:spcAft>
            </a:pPr>
            <a:fld id="{798F6201-842E-4890-A0EC-63F9E0C252DD}" type="slidenum">
              <a:rPr lang="en-US" sz="1300" b="0">
                <a:solidFill>
                  <a:srgbClr val="000000"/>
                </a:solidFill>
                <a:latin typeface="Times New Roman" pitchFamily="18" charset="0"/>
              </a:rPr>
              <a:pPr algn="r" eaLnBrk="1" fontAlgn="base" hangingPunct="1">
                <a:spcBef>
                  <a:spcPct val="0"/>
                </a:spcBef>
                <a:spcAft>
                  <a:spcPct val="0"/>
                </a:spcAft>
              </a:pPr>
              <a:t>11</a:t>
            </a:fld>
            <a:endParaRPr lang="en-US" sz="1300" b="0" dirty="0">
              <a:solidFill>
                <a:srgbClr val="000000"/>
              </a:solidFill>
              <a:latin typeface="Times New Roman" pitchFamily="18" charset="0"/>
            </a:endParaRPr>
          </a:p>
        </p:txBody>
      </p:sp>
      <p:sp>
        <p:nvSpPr>
          <p:cNvPr id="57347" name="Rectangle 2"/>
          <p:cNvSpPr>
            <a:spLocks noGrp="1" noRot="1" noChangeAspect="1" noChangeArrowheads="1" noTextEdit="1"/>
          </p:cNvSpPr>
          <p:nvPr>
            <p:ph type="sldImg"/>
          </p:nvPr>
        </p:nvSpPr>
        <p:spPr>
          <a:xfrm>
            <a:off x="487363" y="63500"/>
            <a:ext cx="6191250" cy="4783138"/>
          </a:xfrm>
          <a:ln/>
        </p:spPr>
      </p:sp>
      <p:sp>
        <p:nvSpPr>
          <p:cNvPr id="57348" name="Rectangle 3"/>
          <p:cNvSpPr>
            <a:spLocks noGrp="1" noChangeArrowheads="1"/>
          </p:cNvSpPr>
          <p:nvPr>
            <p:ph type="body" idx="1"/>
          </p:nvPr>
        </p:nvSpPr>
        <p:spPr>
          <a:xfrm>
            <a:off x="634336" y="5104870"/>
            <a:ext cx="5830628" cy="4363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22" tIns="48263" rIns="96522" bIns="48263"/>
          <a:lstStyle/>
          <a:p>
            <a:pPr eaLnBrk="1" hangingPunct="1"/>
            <a:endParaRPr lang="en-US" dirty="0" smtClean="0">
              <a:solidFill>
                <a:schemeClr val="hlin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4022937" y="9721108"/>
            <a:ext cx="3076363" cy="51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22" tIns="48263" rIns="96522" bIns="48263" anchor="b"/>
          <a:lstStyle>
            <a:lvl1pPr defTabSz="896938" eaLnBrk="0" hangingPunct="0">
              <a:defRPr sz="2000" b="1">
                <a:solidFill>
                  <a:schemeClr val="tx1"/>
                </a:solidFill>
                <a:latin typeface="Arial" charset="0"/>
              </a:defRPr>
            </a:lvl1pPr>
            <a:lvl2pPr marL="742950" indent="-285750" defTabSz="896938" eaLnBrk="0" hangingPunct="0">
              <a:defRPr sz="2000" b="1">
                <a:solidFill>
                  <a:schemeClr val="tx1"/>
                </a:solidFill>
                <a:latin typeface="Arial" charset="0"/>
              </a:defRPr>
            </a:lvl2pPr>
            <a:lvl3pPr marL="1143000" indent="-228600" defTabSz="896938" eaLnBrk="0" hangingPunct="0">
              <a:defRPr sz="2000" b="1">
                <a:solidFill>
                  <a:schemeClr val="tx1"/>
                </a:solidFill>
                <a:latin typeface="Arial" charset="0"/>
              </a:defRPr>
            </a:lvl3pPr>
            <a:lvl4pPr marL="1600200" indent="-228600" defTabSz="896938" eaLnBrk="0" hangingPunct="0">
              <a:defRPr sz="2000" b="1">
                <a:solidFill>
                  <a:schemeClr val="tx1"/>
                </a:solidFill>
                <a:latin typeface="Arial" charset="0"/>
              </a:defRPr>
            </a:lvl4pPr>
            <a:lvl5pPr marL="2057400" indent="-228600" defTabSz="896938" eaLnBrk="0" hangingPunct="0">
              <a:defRPr sz="2000" b="1">
                <a:solidFill>
                  <a:schemeClr val="tx1"/>
                </a:solidFill>
                <a:latin typeface="Arial" charset="0"/>
              </a:defRPr>
            </a:lvl5pPr>
            <a:lvl6pPr marL="2514600" indent="-228600" defTabSz="896938" eaLnBrk="0" fontAlgn="base" hangingPunct="0">
              <a:spcBef>
                <a:spcPct val="0"/>
              </a:spcBef>
              <a:spcAft>
                <a:spcPct val="0"/>
              </a:spcAft>
              <a:defRPr sz="2000" b="1">
                <a:solidFill>
                  <a:schemeClr val="tx1"/>
                </a:solidFill>
                <a:latin typeface="Arial" charset="0"/>
              </a:defRPr>
            </a:lvl6pPr>
            <a:lvl7pPr marL="2971800" indent="-228600" defTabSz="896938" eaLnBrk="0" fontAlgn="base" hangingPunct="0">
              <a:spcBef>
                <a:spcPct val="0"/>
              </a:spcBef>
              <a:spcAft>
                <a:spcPct val="0"/>
              </a:spcAft>
              <a:defRPr sz="2000" b="1">
                <a:solidFill>
                  <a:schemeClr val="tx1"/>
                </a:solidFill>
                <a:latin typeface="Arial" charset="0"/>
              </a:defRPr>
            </a:lvl7pPr>
            <a:lvl8pPr marL="3429000" indent="-228600" defTabSz="896938" eaLnBrk="0" fontAlgn="base" hangingPunct="0">
              <a:spcBef>
                <a:spcPct val="0"/>
              </a:spcBef>
              <a:spcAft>
                <a:spcPct val="0"/>
              </a:spcAft>
              <a:defRPr sz="2000" b="1">
                <a:solidFill>
                  <a:schemeClr val="tx1"/>
                </a:solidFill>
                <a:latin typeface="Arial" charset="0"/>
              </a:defRPr>
            </a:lvl8pPr>
            <a:lvl9pPr marL="3886200" indent="-228600" defTabSz="896938" eaLnBrk="0" fontAlgn="base" hangingPunct="0">
              <a:spcBef>
                <a:spcPct val="0"/>
              </a:spcBef>
              <a:spcAft>
                <a:spcPct val="0"/>
              </a:spcAft>
              <a:defRPr sz="2000" b="1">
                <a:solidFill>
                  <a:schemeClr val="tx1"/>
                </a:solidFill>
                <a:latin typeface="Arial" charset="0"/>
              </a:defRPr>
            </a:lvl9pPr>
          </a:lstStyle>
          <a:p>
            <a:pPr algn="r" eaLnBrk="1" fontAlgn="base" hangingPunct="1">
              <a:spcBef>
                <a:spcPct val="0"/>
              </a:spcBef>
              <a:spcAft>
                <a:spcPct val="0"/>
              </a:spcAft>
            </a:pPr>
            <a:fld id="{469AEFEB-29D7-4C24-9922-B8787F461D7D}" type="slidenum">
              <a:rPr lang="en-US" sz="1300" b="0">
                <a:solidFill>
                  <a:srgbClr val="000000"/>
                </a:solidFill>
                <a:latin typeface="Times New Roman" pitchFamily="18" charset="0"/>
              </a:rPr>
              <a:pPr algn="r" eaLnBrk="1" fontAlgn="base" hangingPunct="1">
                <a:spcBef>
                  <a:spcPct val="0"/>
                </a:spcBef>
                <a:spcAft>
                  <a:spcPct val="0"/>
                </a:spcAft>
              </a:pPr>
              <a:t>12</a:t>
            </a:fld>
            <a:endParaRPr lang="en-US" sz="1300" b="0" dirty="0">
              <a:solidFill>
                <a:srgbClr val="000000"/>
              </a:solidFill>
              <a:latin typeface="Times New Roman" pitchFamily="18" charset="0"/>
            </a:endParaRPr>
          </a:p>
        </p:txBody>
      </p:sp>
      <p:sp>
        <p:nvSpPr>
          <p:cNvPr id="51203" name="Rectangle 2"/>
          <p:cNvSpPr>
            <a:spLocks noGrp="1" noRot="1" noChangeAspect="1" noChangeArrowheads="1" noTextEdit="1"/>
          </p:cNvSpPr>
          <p:nvPr>
            <p:ph type="sldImg"/>
          </p:nvPr>
        </p:nvSpPr>
        <p:spPr>
          <a:xfrm>
            <a:off x="487363" y="63500"/>
            <a:ext cx="6191250" cy="4783138"/>
          </a:xfrm>
          <a:ln/>
        </p:spPr>
      </p:sp>
      <p:sp>
        <p:nvSpPr>
          <p:cNvPr id="51204" name="Rectangle 3"/>
          <p:cNvSpPr>
            <a:spLocks noGrp="1" noChangeArrowheads="1"/>
          </p:cNvSpPr>
          <p:nvPr>
            <p:ph type="body" idx="1"/>
          </p:nvPr>
        </p:nvSpPr>
        <p:spPr>
          <a:xfrm>
            <a:off x="634336" y="5104870"/>
            <a:ext cx="5830628" cy="4363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22" tIns="48263" rIns="96522" bIns="48263"/>
          <a:lstStyle/>
          <a:p>
            <a:pPr eaLnBrk="1" hangingPunct="1"/>
            <a:endParaRPr lang="en-US" dirty="0" smtClean="0">
              <a:solidFill>
                <a:schemeClr val="hlin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7"/>
            <a:ext cx="6261100" cy="2052590"/>
          </a:xfrm>
        </p:spPr>
        <p:txBody>
          <a:bodyPr/>
          <a:lstStyle/>
          <a:p>
            <a:r>
              <a:rPr lang="en-US" smtClean="0"/>
              <a:t>Click to edit Master title style</a:t>
            </a:r>
            <a:endParaRPr lang="en-CA"/>
          </a:p>
        </p:txBody>
      </p:sp>
      <p:sp>
        <p:nvSpPr>
          <p:cNvPr id="3" name="Subtitle 2"/>
          <p:cNvSpPr>
            <a:spLocks noGrp="1"/>
          </p:cNvSpPr>
          <p:nvPr>
            <p:ph type="subTitle" idx="1"/>
          </p:nvPr>
        </p:nvSpPr>
        <p:spPr>
          <a:xfrm>
            <a:off x="1104927" y="5426318"/>
            <a:ext cx="5156201" cy="2447149"/>
          </a:xfrm>
        </p:spPr>
        <p:txBody>
          <a:bodyPr/>
          <a:lstStyle>
            <a:lvl1pPr marL="0" indent="0" algn="ctr">
              <a:buNone/>
              <a:defRPr>
                <a:solidFill>
                  <a:schemeClr val="tx1">
                    <a:tint val="75000"/>
                  </a:schemeClr>
                </a:solidFill>
              </a:defRPr>
            </a:lvl1pPr>
            <a:lvl2pPr marL="455810" indent="0" algn="ctr">
              <a:buNone/>
              <a:defRPr>
                <a:solidFill>
                  <a:schemeClr val="tx1">
                    <a:tint val="75000"/>
                  </a:schemeClr>
                </a:solidFill>
              </a:defRPr>
            </a:lvl2pPr>
            <a:lvl3pPr marL="911619" indent="0" algn="ctr">
              <a:buNone/>
              <a:defRPr>
                <a:solidFill>
                  <a:schemeClr val="tx1">
                    <a:tint val="75000"/>
                  </a:schemeClr>
                </a:solidFill>
              </a:defRPr>
            </a:lvl3pPr>
            <a:lvl4pPr marL="1367434" indent="0" algn="ctr">
              <a:buNone/>
              <a:defRPr>
                <a:solidFill>
                  <a:schemeClr val="tx1">
                    <a:tint val="75000"/>
                  </a:schemeClr>
                </a:solidFill>
              </a:defRPr>
            </a:lvl4pPr>
            <a:lvl5pPr marL="1823243" indent="0" algn="ctr">
              <a:buNone/>
              <a:defRPr>
                <a:solidFill>
                  <a:schemeClr val="tx1">
                    <a:tint val="75000"/>
                  </a:schemeClr>
                </a:solidFill>
              </a:defRPr>
            </a:lvl5pPr>
            <a:lvl6pPr marL="2279063" indent="0" algn="ctr">
              <a:buNone/>
              <a:defRPr>
                <a:solidFill>
                  <a:schemeClr val="tx1">
                    <a:tint val="75000"/>
                  </a:schemeClr>
                </a:solidFill>
              </a:defRPr>
            </a:lvl6pPr>
            <a:lvl7pPr marL="2734874" indent="0" algn="ctr">
              <a:buNone/>
              <a:defRPr>
                <a:solidFill>
                  <a:schemeClr val="tx1">
                    <a:tint val="75000"/>
                  </a:schemeClr>
                </a:solidFill>
              </a:defRPr>
            </a:lvl7pPr>
            <a:lvl8pPr marL="3190684" indent="0" algn="ctr">
              <a:buNone/>
              <a:defRPr>
                <a:solidFill>
                  <a:schemeClr val="tx1">
                    <a:tint val="75000"/>
                  </a:schemeClr>
                </a:solidFill>
              </a:defRPr>
            </a:lvl8pPr>
            <a:lvl9pPr marL="3646495"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7/9/2014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7/9/2014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1" y="536423"/>
            <a:ext cx="1657350" cy="1140672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68324" y="536423"/>
            <a:ext cx="4849283" cy="11406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7/9/2014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7869" indent="0" algn="ctr">
              <a:buNone/>
              <a:defRPr/>
            </a:lvl2pPr>
            <a:lvl3pPr marL="1015733" indent="0" algn="ctr">
              <a:buNone/>
              <a:defRPr/>
            </a:lvl3pPr>
            <a:lvl4pPr marL="1523598" indent="0" algn="ctr">
              <a:buNone/>
              <a:defRPr/>
            </a:lvl4pPr>
            <a:lvl5pPr marL="2031463" indent="0" algn="ctr">
              <a:buNone/>
              <a:defRPr/>
            </a:lvl5pPr>
            <a:lvl6pPr marL="2539329" indent="0" algn="ctr">
              <a:buNone/>
              <a:defRPr/>
            </a:lvl6pPr>
            <a:lvl7pPr marL="3047193" indent="0" algn="ctr">
              <a:buNone/>
              <a:defRPr/>
            </a:lvl7pPr>
            <a:lvl8pPr marL="3555062" indent="0" algn="ctr">
              <a:buNone/>
              <a:defRPr/>
            </a:lvl8pPr>
            <a:lvl9pPr marL="406292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70242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1236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51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7869" indent="0">
              <a:buNone/>
              <a:defRPr sz="2000"/>
            </a:lvl2pPr>
            <a:lvl3pPr marL="1015733" indent="0">
              <a:buNone/>
              <a:defRPr sz="1800"/>
            </a:lvl3pPr>
            <a:lvl4pPr marL="1523598" indent="0">
              <a:buNone/>
              <a:defRPr sz="1600"/>
            </a:lvl4pPr>
            <a:lvl5pPr marL="2031463" indent="0">
              <a:buNone/>
              <a:defRPr sz="1600"/>
            </a:lvl5pPr>
            <a:lvl6pPr marL="2539329" indent="0">
              <a:buNone/>
              <a:defRPr sz="1600"/>
            </a:lvl6pPr>
            <a:lvl7pPr marL="3047193" indent="0">
              <a:buNone/>
              <a:defRPr sz="1600"/>
            </a:lvl7pPr>
            <a:lvl8pPr marL="3555062" indent="0">
              <a:buNone/>
              <a:defRPr sz="1600"/>
            </a:lvl8pPr>
            <a:lvl9pPr marL="4062925" indent="0">
              <a:buNone/>
              <a:defRPr sz="1600"/>
            </a:lvl9pPr>
          </a:lstStyle>
          <a:p>
            <a:pPr lvl="0"/>
            <a:r>
              <a:rPr lang="en-US" smtClean="0"/>
              <a:t>Click to edit Master text styles</a:t>
            </a:r>
          </a:p>
        </p:txBody>
      </p:sp>
    </p:spTree>
    <p:extLst>
      <p:ext uri="{BB962C8B-B14F-4D97-AF65-F5344CB8AC3E}">
        <p14:creationId xmlns:p14="http://schemas.microsoft.com/office/powerpoint/2010/main" val="2085950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835" y="1099293"/>
            <a:ext cx="4482624" cy="543528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95094" y="1099293"/>
            <a:ext cx="4484370" cy="543528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5128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7869" indent="0">
              <a:buNone/>
              <a:defRPr sz="2200" b="1"/>
            </a:lvl2pPr>
            <a:lvl3pPr marL="1015733" indent="0">
              <a:buNone/>
              <a:defRPr sz="2000" b="1"/>
            </a:lvl3pPr>
            <a:lvl4pPr marL="1523598" indent="0">
              <a:buNone/>
              <a:defRPr sz="1800" b="1"/>
            </a:lvl4pPr>
            <a:lvl5pPr marL="2031463" indent="0">
              <a:buNone/>
              <a:defRPr sz="1800" b="1"/>
            </a:lvl5pPr>
            <a:lvl6pPr marL="2539329" indent="0">
              <a:buNone/>
              <a:defRPr sz="1800" b="1"/>
            </a:lvl6pPr>
            <a:lvl7pPr marL="3047193" indent="0">
              <a:buNone/>
              <a:defRPr sz="1800" b="1"/>
            </a:lvl7pPr>
            <a:lvl8pPr marL="3555062" indent="0">
              <a:buNone/>
              <a:defRPr sz="1800" b="1"/>
            </a:lvl8pPr>
            <a:lvl9pPr marL="406292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56" y="1739795"/>
            <a:ext cx="4445953" cy="725064"/>
          </a:xfrm>
        </p:spPr>
        <p:txBody>
          <a:bodyPr anchor="b"/>
          <a:lstStyle>
            <a:lvl1pPr marL="0" indent="0">
              <a:buNone/>
              <a:defRPr sz="2700" b="1"/>
            </a:lvl1pPr>
            <a:lvl2pPr marL="507869" indent="0">
              <a:buNone/>
              <a:defRPr sz="2200" b="1"/>
            </a:lvl2pPr>
            <a:lvl3pPr marL="1015733" indent="0">
              <a:buNone/>
              <a:defRPr sz="2000" b="1"/>
            </a:lvl3pPr>
            <a:lvl4pPr marL="1523598" indent="0">
              <a:buNone/>
              <a:defRPr sz="1800" b="1"/>
            </a:lvl4pPr>
            <a:lvl5pPr marL="2031463" indent="0">
              <a:buNone/>
              <a:defRPr sz="1800" b="1"/>
            </a:lvl5pPr>
            <a:lvl6pPr marL="2539329" indent="0">
              <a:buNone/>
              <a:defRPr sz="1800" b="1"/>
            </a:lvl6pPr>
            <a:lvl7pPr marL="3047193" indent="0">
              <a:buNone/>
              <a:defRPr sz="1800" b="1"/>
            </a:lvl7pPr>
            <a:lvl8pPr marL="3555062" indent="0">
              <a:buNone/>
              <a:defRPr sz="1800" b="1"/>
            </a:lvl8pPr>
            <a:lvl9pPr marL="406292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56"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6862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58582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793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600"/>
            </a:lvl1pPr>
            <a:lvl2pPr marL="507869" indent="0">
              <a:buNone/>
              <a:defRPr sz="1300"/>
            </a:lvl2pPr>
            <a:lvl3pPr marL="1015733" indent="0">
              <a:buNone/>
              <a:defRPr sz="1100"/>
            </a:lvl3pPr>
            <a:lvl4pPr marL="1523598" indent="0">
              <a:buNone/>
              <a:defRPr sz="1000"/>
            </a:lvl4pPr>
            <a:lvl5pPr marL="2031463" indent="0">
              <a:buNone/>
              <a:defRPr sz="1000"/>
            </a:lvl5pPr>
            <a:lvl6pPr marL="2539329" indent="0">
              <a:buNone/>
              <a:defRPr sz="1000"/>
            </a:lvl6pPr>
            <a:lvl7pPr marL="3047193" indent="0">
              <a:buNone/>
              <a:defRPr sz="1000"/>
            </a:lvl7pPr>
            <a:lvl8pPr marL="3555062" indent="0">
              <a:buNone/>
              <a:defRPr sz="1000"/>
            </a:lvl8pPr>
            <a:lvl9pPr marL="4062925" indent="0">
              <a:buNone/>
              <a:defRPr sz="1000"/>
            </a:lvl9pPr>
          </a:lstStyle>
          <a:p>
            <a:pPr lvl="0"/>
            <a:r>
              <a:rPr lang="en-US" smtClean="0"/>
              <a:t>Click to edit Master text styles</a:t>
            </a:r>
          </a:p>
        </p:txBody>
      </p:sp>
    </p:spTree>
    <p:extLst>
      <p:ext uri="{BB962C8B-B14F-4D97-AF65-F5344CB8AC3E}">
        <p14:creationId xmlns:p14="http://schemas.microsoft.com/office/powerpoint/2010/main" val="2757796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7/9/2014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7869" indent="0">
              <a:buNone/>
              <a:defRPr sz="3100"/>
            </a:lvl2pPr>
            <a:lvl3pPr marL="1015733" indent="0">
              <a:buNone/>
              <a:defRPr sz="2700"/>
            </a:lvl3pPr>
            <a:lvl4pPr marL="1523598" indent="0">
              <a:buNone/>
              <a:defRPr sz="2200"/>
            </a:lvl4pPr>
            <a:lvl5pPr marL="2031463" indent="0">
              <a:buNone/>
              <a:defRPr sz="2200"/>
            </a:lvl5pPr>
            <a:lvl6pPr marL="2539329" indent="0">
              <a:buNone/>
              <a:defRPr sz="2200"/>
            </a:lvl6pPr>
            <a:lvl7pPr marL="3047193" indent="0">
              <a:buNone/>
              <a:defRPr sz="2200"/>
            </a:lvl7pPr>
            <a:lvl8pPr marL="3555062" indent="0">
              <a:buNone/>
              <a:defRPr sz="2200"/>
            </a:lvl8pPr>
            <a:lvl9pPr marL="4062925"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7869" indent="0">
              <a:buNone/>
              <a:defRPr sz="1300"/>
            </a:lvl2pPr>
            <a:lvl3pPr marL="1015733" indent="0">
              <a:buNone/>
              <a:defRPr sz="1100"/>
            </a:lvl3pPr>
            <a:lvl4pPr marL="1523598" indent="0">
              <a:buNone/>
              <a:defRPr sz="1000"/>
            </a:lvl4pPr>
            <a:lvl5pPr marL="2031463" indent="0">
              <a:buNone/>
              <a:defRPr sz="1000"/>
            </a:lvl5pPr>
            <a:lvl6pPr marL="2539329" indent="0">
              <a:buNone/>
              <a:defRPr sz="1000"/>
            </a:lvl6pPr>
            <a:lvl7pPr marL="3047193" indent="0">
              <a:buNone/>
              <a:defRPr sz="1000"/>
            </a:lvl7pPr>
            <a:lvl8pPr marL="3555062" indent="0">
              <a:buNone/>
              <a:defRPr sz="1000"/>
            </a:lvl8pPr>
            <a:lvl9pPr marL="4062925" indent="0">
              <a:buNone/>
              <a:defRPr sz="1000"/>
            </a:lvl9pPr>
          </a:lstStyle>
          <a:p>
            <a:pPr lvl="0"/>
            <a:r>
              <a:rPr lang="en-US" smtClean="0"/>
              <a:t>Click to edit Master text styles</a:t>
            </a:r>
          </a:p>
        </p:txBody>
      </p:sp>
    </p:spTree>
    <p:extLst>
      <p:ext uri="{BB962C8B-B14F-4D97-AF65-F5344CB8AC3E}">
        <p14:creationId xmlns:p14="http://schemas.microsoft.com/office/powerpoint/2010/main" val="3311474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9688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1727" y="237490"/>
            <a:ext cx="2329498" cy="62970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517" y="237490"/>
            <a:ext cx="6822599" cy="62970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2398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1487" y="237490"/>
            <a:ext cx="9319737" cy="69088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4835" y="1099293"/>
            <a:ext cx="9134634" cy="5435282"/>
          </a:xfrm>
        </p:spPr>
        <p:txBody>
          <a:bodyPr/>
          <a:lstStyle/>
          <a:p>
            <a:endParaRPr lang="en-US" dirty="0"/>
          </a:p>
        </p:txBody>
      </p:sp>
    </p:spTree>
    <p:extLst>
      <p:ext uri="{BB962C8B-B14F-4D97-AF65-F5344CB8AC3E}">
        <p14:creationId xmlns:p14="http://schemas.microsoft.com/office/powerpoint/2010/main" val="456747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296" y="0"/>
            <a:ext cx="3908108"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080"/>
          <p:cNvGrpSpPr>
            <a:grpSpLocks/>
          </p:cNvGrpSpPr>
          <p:nvPr/>
        </p:nvGrpSpPr>
        <p:grpSpPr bwMode="auto">
          <a:xfrm>
            <a:off x="6461125" y="305862"/>
            <a:ext cx="3185160" cy="1032722"/>
            <a:chOff x="3700" y="170"/>
            <a:chExt cx="1824" cy="574"/>
          </a:xfrm>
        </p:grpSpPr>
        <p:pic>
          <p:nvPicPr>
            <p:cNvPr id="7"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1016088" eaLnBrk="1" fontAlgn="base" hangingPunct="1">
                <a:lnSpc>
                  <a:spcPct val="85000"/>
                </a:lnSpc>
                <a:spcBef>
                  <a:spcPct val="0"/>
                </a:spcBef>
                <a:spcAft>
                  <a:spcPct val="0"/>
                </a:spcAft>
                <a:defRPr/>
              </a:pPr>
              <a:r>
                <a:rPr lang="en-US" sz="2000" b="1" dirty="0" smtClean="0">
                  <a:solidFill>
                    <a:srgbClr val="FFFFFF"/>
                  </a:solidFill>
                </a:rPr>
                <a:t>Federal Aviation</a:t>
              </a:r>
            </a:p>
            <a:p>
              <a:pPr defTabSz="1016088" eaLnBrk="1" fontAlgn="base" hangingPunct="1">
                <a:lnSpc>
                  <a:spcPct val="85000"/>
                </a:lnSpc>
                <a:spcBef>
                  <a:spcPct val="0"/>
                </a:spcBef>
                <a:spcAft>
                  <a:spcPct val="0"/>
                </a:spcAft>
                <a:defRPr/>
              </a:pPr>
              <a:r>
                <a:rPr lang="en-US" sz="2000" b="1" dirty="0" smtClean="0">
                  <a:solidFill>
                    <a:srgbClr val="FFFFFF"/>
                  </a:solidFill>
                </a:rPr>
                <a:t>Administration</a:t>
              </a:r>
            </a:p>
          </p:txBody>
        </p:sp>
      </p:grpSp>
      <p:sp>
        <p:nvSpPr>
          <p:cNvPr id="63490" name="Rectangle 1026"/>
          <p:cNvSpPr>
            <a:spLocks noGrp="1" noChangeArrowheads="1"/>
          </p:cNvSpPr>
          <p:nvPr>
            <p:ph type="ctrTitle"/>
          </p:nvPr>
        </p:nvSpPr>
        <p:spPr>
          <a:xfrm>
            <a:off x="490697" y="354436"/>
            <a:ext cx="5481478" cy="1581467"/>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94189" y="1988080"/>
            <a:ext cx="5446553" cy="1986280"/>
          </a:xfrm>
        </p:spPr>
        <p:txBody>
          <a:bodyPr/>
          <a:lstStyle>
            <a:lvl1pPr marL="0" indent="0">
              <a:buFontTx/>
              <a:buNone/>
              <a:defRPr sz="3600">
                <a:solidFill>
                  <a:schemeClr val="bg2"/>
                </a:solidFill>
              </a:defRPr>
            </a:lvl1pPr>
          </a:lstStyle>
          <a:p>
            <a:r>
              <a:rPr lang="en-US"/>
              <a:t>Select to edit master subtitle</a:t>
            </a:r>
          </a:p>
        </p:txBody>
      </p:sp>
    </p:spTree>
    <p:extLst>
      <p:ext uri="{BB962C8B-B14F-4D97-AF65-F5344CB8AC3E}">
        <p14:creationId xmlns:p14="http://schemas.microsoft.com/office/powerpoint/2010/main" val="2199989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a:lvl1pPr>
          </a:lstStyle>
          <a:p>
            <a:pPr>
              <a:defRPr/>
            </a:pPr>
            <a:endParaRPr lang="en-US" dirty="0"/>
          </a:p>
        </p:txBody>
      </p:sp>
      <p:sp>
        <p:nvSpPr>
          <p:cNvPr id="3" name="Rectangle 10"/>
          <p:cNvSpPr>
            <a:spLocks noGrp="1" noChangeArrowheads="1"/>
          </p:cNvSpPr>
          <p:nvPr>
            <p:ph type="ftr" sz="quarter" idx="11"/>
          </p:nvPr>
        </p:nvSpPr>
        <p:spPr/>
        <p:txBody>
          <a:bodyPr/>
          <a:lstStyle>
            <a:lvl1pPr fontAlgn="auto">
              <a:spcAft>
                <a:spcPts val="0"/>
              </a:spcAft>
              <a:defRPr/>
            </a:lvl1pPr>
          </a:lstStyle>
          <a:p>
            <a:pPr>
              <a:defRPr/>
            </a:pPr>
            <a:endParaRPr lang="en-US" dirty="0"/>
          </a:p>
        </p:txBody>
      </p:sp>
    </p:spTree>
    <p:extLst>
      <p:ext uri="{BB962C8B-B14F-4D97-AF65-F5344CB8AC3E}">
        <p14:creationId xmlns:p14="http://schemas.microsoft.com/office/powerpoint/2010/main" val="2024328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851227"/>
            <a:ext cx="10058400" cy="924772"/>
          </a:xfrm>
          <a:prstGeom prst="rect">
            <a:avLst/>
          </a:prstGeom>
          <a:solidFill>
            <a:srgbClr val="1D2F68"/>
          </a:solidFill>
          <a:ln w="9525">
            <a:solidFill>
              <a:srgbClr val="1D2F68"/>
            </a:solidFill>
            <a:miter lim="800000"/>
            <a:headEnd/>
            <a:tailEnd/>
          </a:ln>
        </p:spPr>
        <p:txBody>
          <a:bodyPr wrap="none" lIns="101609" tIns="50806" rIns="101609" bIns="50806" anchor="ctr"/>
          <a:lstStyle/>
          <a:p>
            <a:pPr defTabSz="1016445" fontAlgn="base">
              <a:spcBef>
                <a:spcPct val="0"/>
              </a:spcBef>
              <a:spcAft>
                <a:spcPct val="0"/>
              </a:spcAft>
            </a:pPr>
            <a:endParaRPr lang="en-US" dirty="0">
              <a:solidFill>
                <a:prstClr val="black"/>
              </a:solidFill>
              <a:latin typeface="Arial" charset="0"/>
              <a:cs typeface="Arial" charset="0"/>
            </a:endParaRPr>
          </a:p>
        </p:txBody>
      </p:sp>
      <p:sp>
        <p:nvSpPr>
          <p:cNvPr id="5" name="Rectangle 8"/>
          <p:cNvSpPr>
            <a:spLocks noChangeArrowheads="1"/>
          </p:cNvSpPr>
          <p:nvPr/>
        </p:nvSpPr>
        <p:spPr bwMode="auto">
          <a:xfrm>
            <a:off x="7634605" y="7146290"/>
            <a:ext cx="209550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9" tIns="50806" rIns="101609" bIns="50806"/>
          <a:lstStyle/>
          <a:p>
            <a:pPr algn="r" defTabSz="1016445" fontAlgn="base">
              <a:spcBef>
                <a:spcPct val="0"/>
              </a:spcBef>
              <a:spcAft>
                <a:spcPct val="0"/>
              </a:spcAft>
            </a:pPr>
            <a:fld id="{FD0F6D86-D79E-4FEF-B0E6-85604FD2E5B1}" type="slidenum">
              <a:rPr lang="en-US" sz="1300">
                <a:solidFill>
                  <a:prstClr val="white"/>
                </a:solidFill>
                <a:latin typeface="Arial" charset="0"/>
                <a:cs typeface="Arial" charset="0"/>
              </a:rPr>
              <a:pPr algn="r" defTabSz="1016445" fontAlgn="base">
                <a:spcBef>
                  <a:spcPct val="0"/>
                </a:spcBef>
                <a:spcAft>
                  <a:spcPct val="0"/>
                </a:spcAft>
              </a:pPr>
              <a:t>‹#›</a:t>
            </a:fld>
            <a:endParaRPr lang="en-US" sz="1300" dirty="0">
              <a:solidFill>
                <a:prstClr val="white"/>
              </a:solidFill>
              <a:latin typeface="Arial" charset="0"/>
              <a:cs typeface="Arial" charset="0"/>
            </a:endParaRPr>
          </a:p>
        </p:txBody>
      </p:sp>
      <p:grpSp>
        <p:nvGrpSpPr>
          <p:cNvPr id="6" name="Group 9"/>
          <p:cNvGrpSpPr>
            <a:grpSpLocks/>
          </p:cNvGrpSpPr>
          <p:nvPr/>
        </p:nvGrpSpPr>
        <p:grpSpPr bwMode="auto">
          <a:xfrm>
            <a:off x="6279515" y="6941185"/>
            <a:ext cx="2219510" cy="750253"/>
            <a:chOff x="3596" y="3858"/>
            <a:chExt cx="1272" cy="417"/>
          </a:xfrm>
        </p:grpSpPr>
        <p:pic>
          <p:nvPicPr>
            <p:cNvPr id="7" name="Picture 10"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4023" y="3947"/>
              <a:ext cx="84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defTabSz="1016445" eaLnBrk="1" fontAlgn="base" hangingPunct="1">
                <a:lnSpc>
                  <a:spcPct val="85000"/>
                </a:lnSpc>
                <a:spcBef>
                  <a:spcPct val="0"/>
                </a:spcBef>
                <a:spcAft>
                  <a:spcPct val="0"/>
                </a:spcAft>
                <a:defRPr/>
              </a:pPr>
              <a:r>
                <a:rPr lang="en-US" sz="1300" dirty="0" smtClean="0">
                  <a:solidFill>
                    <a:prstClr val="white"/>
                  </a:solidFill>
                  <a:cs typeface="Arial" charset="0"/>
                </a:rPr>
                <a:t>Federal Aviation</a:t>
              </a:r>
            </a:p>
            <a:p>
              <a:pPr defTabSz="1016445" eaLnBrk="1" fontAlgn="base" hangingPunct="1">
                <a:lnSpc>
                  <a:spcPct val="85000"/>
                </a:lnSpc>
                <a:spcBef>
                  <a:spcPct val="0"/>
                </a:spcBef>
                <a:spcAft>
                  <a:spcPct val="0"/>
                </a:spcAft>
                <a:defRPr/>
              </a:pPr>
              <a:r>
                <a:rPr lang="en-US" sz="1300" dirty="0" smtClean="0">
                  <a:solidFill>
                    <a:prstClr val="white"/>
                  </a:solidFill>
                  <a:cs typeface="Arial" charset="0"/>
                </a:rPr>
                <a:t>Administration</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583805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851227"/>
            <a:ext cx="10058400" cy="924772"/>
          </a:xfrm>
          <a:prstGeom prst="rect">
            <a:avLst/>
          </a:prstGeom>
          <a:solidFill>
            <a:srgbClr val="1D2F68"/>
          </a:solidFill>
          <a:ln w="9525">
            <a:solidFill>
              <a:srgbClr val="1D2F68"/>
            </a:solidFill>
            <a:miter lim="800000"/>
            <a:headEnd/>
            <a:tailEnd/>
          </a:ln>
        </p:spPr>
        <p:txBody>
          <a:bodyPr wrap="none" lIns="101621" tIns="50812" rIns="101621" bIns="50812" anchor="ctr"/>
          <a:lstStyle/>
          <a:p>
            <a:pPr defTabSz="1016681" fontAlgn="base">
              <a:spcBef>
                <a:spcPct val="0"/>
              </a:spcBef>
              <a:spcAft>
                <a:spcPct val="0"/>
              </a:spcAft>
            </a:pPr>
            <a:endParaRPr lang="en-US" dirty="0">
              <a:solidFill>
                <a:prstClr val="black"/>
              </a:solidFill>
              <a:latin typeface="Arial" charset="0"/>
              <a:cs typeface="Arial" charset="0"/>
            </a:endParaRPr>
          </a:p>
        </p:txBody>
      </p:sp>
      <p:sp>
        <p:nvSpPr>
          <p:cNvPr id="5" name="Rectangle 8"/>
          <p:cNvSpPr>
            <a:spLocks noChangeArrowheads="1"/>
          </p:cNvSpPr>
          <p:nvPr/>
        </p:nvSpPr>
        <p:spPr bwMode="auto">
          <a:xfrm>
            <a:off x="7634605" y="7146290"/>
            <a:ext cx="209550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21" tIns="50812" rIns="101621" bIns="50812"/>
          <a:lstStyle/>
          <a:p>
            <a:pPr algn="r" defTabSz="1016681" fontAlgn="base">
              <a:spcBef>
                <a:spcPct val="0"/>
              </a:spcBef>
              <a:spcAft>
                <a:spcPct val="0"/>
              </a:spcAft>
            </a:pPr>
            <a:fld id="{FD0F6D86-D79E-4FEF-B0E6-85604FD2E5B1}" type="slidenum">
              <a:rPr lang="en-US" sz="1300">
                <a:solidFill>
                  <a:prstClr val="white"/>
                </a:solidFill>
                <a:latin typeface="Arial" charset="0"/>
                <a:cs typeface="Arial" charset="0"/>
              </a:rPr>
              <a:pPr algn="r" defTabSz="1016681" fontAlgn="base">
                <a:spcBef>
                  <a:spcPct val="0"/>
                </a:spcBef>
                <a:spcAft>
                  <a:spcPct val="0"/>
                </a:spcAft>
              </a:pPr>
              <a:t>‹#›</a:t>
            </a:fld>
            <a:endParaRPr lang="en-US" sz="1300" dirty="0">
              <a:solidFill>
                <a:prstClr val="white"/>
              </a:solidFill>
              <a:latin typeface="Arial" charset="0"/>
              <a:cs typeface="Arial" charset="0"/>
            </a:endParaRPr>
          </a:p>
        </p:txBody>
      </p:sp>
      <p:grpSp>
        <p:nvGrpSpPr>
          <p:cNvPr id="6" name="Group 9"/>
          <p:cNvGrpSpPr>
            <a:grpSpLocks/>
          </p:cNvGrpSpPr>
          <p:nvPr/>
        </p:nvGrpSpPr>
        <p:grpSpPr bwMode="auto">
          <a:xfrm>
            <a:off x="6279515" y="6941185"/>
            <a:ext cx="2219510" cy="750253"/>
            <a:chOff x="3596" y="3858"/>
            <a:chExt cx="1272" cy="417"/>
          </a:xfrm>
        </p:grpSpPr>
        <p:pic>
          <p:nvPicPr>
            <p:cNvPr id="7" name="Picture 10"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4023" y="3947"/>
              <a:ext cx="84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defTabSz="1016681" eaLnBrk="1" fontAlgn="base" hangingPunct="1">
                <a:lnSpc>
                  <a:spcPct val="85000"/>
                </a:lnSpc>
                <a:spcBef>
                  <a:spcPct val="0"/>
                </a:spcBef>
                <a:spcAft>
                  <a:spcPct val="0"/>
                </a:spcAft>
                <a:defRPr/>
              </a:pPr>
              <a:r>
                <a:rPr lang="en-US" sz="1300" dirty="0" smtClean="0">
                  <a:solidFill>
                    <a:prstClr val="white"/>
                  </a:solidFill>
                  <a:cs typeface="Arial" charset="0"/>
                </a:rPr>
                <a:t>Federal Aviation</a:t>
              </a:r>
            </a:p>
            <a:p>
              <a:pPr defTabSz="1016681" eaLnBrk="1" fontAlgn="base" hangingPunct="1">
                <a:lnSpc>
                  <a:spcPct val="85000"/>
                </a:lnSpc>
                <a:spcBef>
                  <a:spcPct val="0"/>
                </a:spcBef>
                <a:spcAft>
                  <a:spcPct val="0"/>
                </a:spcAft>
                <a:defRPr/>
              </a:pPr>
              <a:r>
                <a:rPr lang="en-US" sz="1300" dirty="0" smtClean="0">
                  <a:solidFill>
                    <a:prstClr val="white"/>
                  </a:solidFill>
                  <a:cs typeface="Arial" charset="0"/>
                </a:rPr>
                <a:t>Administration</a:t>
              </a:r>
            </a:p>
          </p:txBody>
        </p:sp>
      </p:grpSp>
      <p:sp>
        <p:nvSpPr>
          <p:cNvPr id="9" name="TextBox 8"/>
          <p:cNvSpPr txBox="1"/>
          <p:nvPr userDrawn="1"/>
        </p:nvSpPr>
        <p:spPr>
          <a:xfrm>
            <a:off x="303848" y="7034745"/>
            <a:ext cx="2905760" cy="308013"/>
          </a:xfrm>
          <a:prstGeom prst="rect">
            <a:avLst/>
          </a:prstGeom>
          <a:noFill/>
        </p:spPr>
        <p:txBody>
          <a:bodyPr lIns="101621" tIns="50812" rIns="101621" bIns="50812">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l">
              <a:lnSpc>
                <a:spcPts val="1600"/>
              </a:lnSpc>
              <a:defRPr/>
            </a:pPr>
            <a:r>
              <a:rPr lang="en-CA" sz="1400" b="1" dirty="0" smtClean="0">
                <a:solidFill>
                  <a:srgbClr val="F4F4F4"/>
                </a:solidFill>
                <a:latin typeface="Calibri Bold"/>
                <a:cs typeface="Calibri Bold"/>
              </a:rPr>
              <a:t>August  2014</a:t>
            </a:r>
            <a:endParaRPr lang="en-CA" sz="1400" b="1" dirty="0">
              <a:solidFill>
                <a:srgbClr val="F4F4F4"/>
              </a:solidFill>
              <a:latin typeface="Calibri Bold"/>
              <a:cs typeface="Calibri Bold"/>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583805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840432"/>
            <a:ext cx="10058400" cy="924772"/>
          </a:xfrm>
          <a:prstGeom prst="rect">
            <a:avLst/>
          </a:prstGeom>
          <a:solidFill>
            <a:srgbClr val="1D2F68"/>
          </a:solidFill>
          <a:ln w="9525">
            <a:solidFill>
              <a:srgbClr val="1D2F68"/>
            </a:solidFill>
            <a:miter lim="800000"/>
            <a:headEnd/>
            <a:tailEnd/>
          </a:ln>
        </p:spPr>
        <p:txBody>
          <a:bodyPr wrap="none" lIns="101692" tIns="50847" rIns="101692" bIns="50847" anchor="ctr"/>
          <a:lstStyle/>
          <a:p>
            <a:pPr defTabSz="1017038" fontAlgn="base">
              <a:spcBef>
                <a:spcPct val="0"/>
              </a:spcBef>
              <a:spcAft>
                <a:spcPct val="0"/>
              </a:spcAft>
            </a:pPr>
            <a:endParaRPr lang="en-US" dirty="0">
              <a:solidFill>
                <a:srgbClr val="000000"/>
              </a:solidFill>
              <a:latin typeface="Arial" charset="0"/>
            </a:endParaRPr>
          </a:p>
        </p:txBody>
      </p:sp>
      <p:sp>
        <p:nvSpPr>
          <p:cNvPr id="5" name="Rectangle 8"/>
          <p:cNvSpPr>
            <a:spLocks noChangeArrowheads="1"/>
          </p:cNvSpPr>
          <p:nvPr/>
        </p:nvSpPr>
        <p:spPr bwMode="auto">
          <a:xfrm>
            <a:off x="7634605" y="7146290"/>
            <a:ext cx="209550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92" tIns="50847" rIns="101692" bIns="50847"/>
          <a:lstStyle/>
          <a:p>
            <a:pPr algn="r" defTabSz="1017038" fontAlgn="base">
              <a:spcBef>
                <a:spcPct val="0"/>
              </a:spcBef>
              <a:spcAft>
                <a:spcPct val="0"/>
              </a:spcAft>
            </a:pPr>
            <a:fld id="{9B9A344B-95A1-463C-A90B-6AF33D0227FA}" type="slidenum">
              <a:rPr lang="en-US" sz="1300" b="1">
                <a:solidFill>
                  <a:srgbClr val="FFFFFF"/>
                </a:solidFill>
                <a:latin typeface="Arial" charset="0"/>
              </a:rPr>
              <a:pPr algn="r" defTabSz="1017038" fontAlgn="base">
                <a:spcBef>
                  <a:spcPct val="0"/>
                </a:spcBef>
                <a:spcAft>
                  <a:spcPct val="0"/>
                </a:spcAft>
              </a:pPr>
              <a:t>‹#›</a:t>
            </a:fld>
            <a:endParaRPr lang="en-US" sz="1300" b="1" dirty="0">
              <a:solidFill>
                <a:srgbClr val="FFFFFF"/>
              </a:solidFill>
              <a:latin typeface="Arial" charset="0"/>
            </a:endParaRPr>
          </a:p>
        </p:txBody>
      </p:sp>
      <p:grpSp>
        <p:nvGrpSpPr>
          <p:cNvPr id="6" name="Group 9"/>
          <p:cNvGrpSpPr>
            <a:grpSpLocks/>
          </p:cNvGrpSpPr>
          <p:nvPr/>
        </p:nvGrpSpPr>
        <p:grpSpPr bwMode="auto">
          <a:xfrm>
            <a:off x="6279515" y="6941185"/>
            <a:ext cx="2219510" cy="750253"/>
            <a:chOff x="3596" y="3858"/>
            <a:chExt cx="1272" cy="417"/>
          </a:xfrm>
        </p:grpSpPr>
        <p:pic>
          <p:nvPicPr>
            <p:cNvPr id="7" name="Picture 10"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4023" y="3947"/>
              <a:ext cx="84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defTabSz="1017038" eaLnBrk="1" fontAlgn="base" hangingPunct="1">
                <a:lnSpc>
                  <a:spcPct val="85000"/>
                </a:lnSpc>
                <a:spcBef>
                  <a:spcPct val="0"/>
                </a:spcBef>
                <a:spcAft>
                  <a:spcPct val="0"/>
                </a:spcAft>
                <a:defRPr/>
              </a:pPr>
              <a:r>
                <a:rPr lang="en-US" sz="1300" dirty="0" smtClean="0">
                  <a:solidFill>
                    <a:srgbClr val="FFFFFF"/>
                  </a:solidFill>
                </a:rPr>
                <a:t>Federal Aviation</a:t>
              </a:r>
            </a:p>
            <a:p>
              <a:pPr defTabSz="1017038" eaLnBrk="1" fontAlgn="base" hangingPunct="1">
                <a:lnSpc>
                  <a:spcPct val="85000"/>
                </a:lnSpc>
                <a:spcBef>
                  <a:spcPct val="0"/>
                </a:spcBef>
                <a:spcAft>
                  <a:spcPct val="0"/>
                </a:spcAft>
                <a:defRPr/>
              </a:pPr>
              <a:r>
                <a:rPr lang="en-US" sz="1300" dirty="0" smtClean="0">
                  <a:solidFill>
                    <a:srgbClr val="FFFFFF"/>
                  </a:solidFill>
                </a:rPr>
                <a:t>Administration</a:t>
              </a:r>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5665777"/>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840432"/>
            <a:ext cx="10058400" cy="924772"/>
          </a:xfrm>
          <a:prstGeom prst="rect">
            <a:avLst/>
          </a:prstGeom>
          <a:solidFill>
            <a:srgbClr val="1D2F68"/>
          </a:solidFill>
          <a:ln w="9525">
            <a:solidFill>
              <a:srgbClr val="1D2F68"/>
            </a:solidFill>
            <a:miter lim="800000"/>
            <a:headEnd/>
            <a:tailEnd/>
          </a:ln>
        </p:spPr>
        <p:txBody>
          <a:bodyPr wrap="none" lIns="101728" tIns="50865" rIns="101728" bIns="50865" anchor="ctr"/>
          <a:lstStyle/>
          <a:p>
            <a:pPr defTabSz="1017514" fontAlgn="base">
              <a:spcBef>
                <a:spcPct val="0"/>
              </a:spcBef>
              <a:spcAft>
                <a:spcPct val="0"/>
              </a:spcAft>
            </a:pPr>
            <a:endParaRPr lang="en-US" dirty="0">
              <a:solidFill>
                <a:srgbClr val="000000"/>
              </a:solidFill>
              <a:latin typeface="Arial" charset="0"/>
            </a:endParaRPr>
          </a:p>
        </p:txBody>
      </p:sp>
      <p:sp>
        <p:nvSpPr>
          <p:cNvPr id="5" name="Rectangle 8"/>
          <p:cNvSpPr>
            <a:spLocks noChangeArrowheads="1"/>
          </p:cNvSpPr>
          <p:nvPr/>
        </p:nvSpPr>
        <p:spPr bwMode="auto">
          <a:xfrm>
            <a:off x="7634605" y="7146290"/>
            <a:ext cx="209550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28" tIns="50865" rIns="101728" bIns="50865"/>
          <a:lstStyle/>
          <a:p>
            <a:pPr algn="r" defTabSz="1017514" fontAlgn="base">
              <a:spcBef>
                <a:spcPct val="0"/>
              </a:spcBef>
              <a:spcAft>
                <a:spcPct val="0"/>
              </a:spcAft>
            </a:pPr>
            <a:fld id="{9B9A344B-95A1-463C-A90B-6AF33D0227FA}" type="slidenum">
              <a:rPr lang="en-US" sz="1300" b="1">
                <a:solidFill>
                  <a:srgbClr val="FFFFFF"/>
                </a:solidFill>
                <a:latin typeface="Arial" charset="0"/>
              </a:rPr>
              <a:pPr algn="r" defTabSz="1017514" fontAlgn="base">
                <a:spcBef>
                  <a:spcPct val="0"/>
                </a:spcBef>
                <a:spcAft>
                  <a:spcPct val="0"/>
                </a:spcAft>
              </a:pPr>
              <a:t>‹#›</a:t>
            </a:fld>
            <a:endParaRPr lang="en-US" sz="1300" b="1" dirty="0">
              <a:solidFill>
                <a:srgbClr val="FFFFFF"/>
              </a:solidFill>
              <a:latin typeface="Arial" charset="0"/>
            </a:endParaRPr>
          </a:p>
        </p:txBody>
      </p:sp>
      <p:grpSp>
        <p:nvGrpSpPr>
          <p:cNvPr id="6" name="Group 9"/>
          <p:cNvGrpSpPr>
            <a:grpSpLocks/>
          </p:cNvGrpSpPr>
          <p:nvPr/>
        </p:nvGrpSpPr>
        <p:grpSpPr bwMode="auto">
          <a:xfrm>
            <a:off x="6279515" y="6941185"/>
            <a:ext cx="2219510" cy="750253"/>
            <a:chOff x="3596" y="3858"/>
            <a:chExt cx="1272" cy="417"/>
          </a:xfrm>
        </p:grpSpPr>
        <p:pic>
          <p:nvPicPr>
            <p:cNvPr id="7" name="Picture 10"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4023" y="3947"/>
              <a:ext cx="84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defTabSz="1017514" eaLnBrk="1" fontAlgn="base" hangingPunct="1">
                <a:lnSpc>
                  <a:spcPct val="85000"/>
                </a:lnSpc>
                <a:spcBef>
                  <a:spcPct val="0"/>
                </a:spcBef>
                <a:spcAft>
                  <a:spcPct val="0"/>
                </a:spcAft>
                <a:defRPr/>
              </a:pPr>
              <a:r>
                <a:rPr lang="en-US" sz="1300" dirty="0" smtClean="0">
                  <a:solidFill>
                    <a:srgbClr val="FFFFFF"/>
                  </a:solidFill>
                </a:rPr>
                <a:t>Federal Aviation</a:t>
              </a:r>
            </a:p>
            <a:p>
              <a:pPr defTabSz="1017514" eaLnBrk="1" fontAlgn="base" hangingPunct="1">
                <a:lnSpc>
                  <a:spcPct val="85000"/>
                </a:lnSpc>
                <a:spcBef>
                  <a:spcPct val="0"/>
                </a:spcBef>
                <a:spcAft>
                  <a:spcPct val="0"/>
                </a:spcAft>
                <a:defRPr/>
              </a:pPr>
              <a:r>
                <a:rPr lang="en-US" sz="1300" dirty="0" smtClean="0">
                  <a:solidFill>
                    <a:srgbClr val="FFFFFF"/>
                  </a:solidFill>
                </a:rPr>
                <a:t>Administration</a:t>
              </a:r>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56657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5810" indent="0">
              <a:buNone/>
              <a:defRPr sz="1800">
                <a:solidFill>
                  <a:schemeClr val="tx1">
                    <a:tint val="75000"/>
                  </a:schemeClr>
                </a:solidFill>
              </a:defRPr>
            </a:lvl2pPr>
            <a:lvl3pPr marL="911619" indent="0">
              <a:buNone/>
              <a:defRPr sz="1600">
                <a:solidFill>
                  <a:schemeClr val="tx1">
                    <a:tint val="75000"/>
                  </a:schemeClr>
                </a:solidFill>
              </a:defRPr>
            </a:lvl3pPr>
            <a:lvl4pPr marL="1367434" indent="0">
              <a:buNone/>
              <a:defRPr sz="1400">
                <a:solidFill>
                  <a:schemeClr val="tx1">
                    <a:tint val="75000"/>
                  </a:schemeClr>
                </a:solidFill>
              </a:defRPr>
            </a:lvl4pPr>
            <a:lvl5pPr marL="1823243" indent="0">
              <a:buNone/>
              <a:defRPr sz="1400">
                <a:solidFill>
                  <a:schemeClr val="tx1">
                    <a:tint val="75000"/>
                  </a:schemeClr>
                </a:solidFill>
              </a:defRPr>
            </a:lvl5pPr>
            <a:lvl6pPr marL="2279063" indent="0">
              <a:buNone/>
              <a:defRPr sz="1400">
                <a:solidFill>
                  <a:schemeClr val="tx1">
                    <a:tint val="75000"/>
                  </a:schemeClr>
                </a:solidFill>
              </a:defRPr>
            </a:lvl6pPr>
            <a:lvl7pPr marL="2734874" indent="0">
              <a:buNone/>
              <a:defRPr sz="1400">
                <a:solidFill>
                  <a:schemeClr val="tx1">
                    <a:tint val="75000"/>
                  </a:schemeClr>
                </a:solidFill>
              </a:defRPr>
            </a:lvl7pPr>
            <a:lvl8pPr marL="3190684" indent="0">
              <a:buNone/>
              <a:defRPr sz="1400">
                <a:solidFill>
                  <a:schemeClr val="tx1">
                    <a:tint val="75000"/>
                  </a:schemeClr>
                </a:solidFill>
              </a:defRPr>
            </a:lvl8pPr>
            <a:lvl9pPr marL="364649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pPr/>
              <a:t>7/9/2014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840432"/>
            <a:ext cx="10058400" cy="924772"/>
          </a:xfrm>
          <a:prstGeom prst="rect">
            <a:avLst/>
          </a:prstGeom>
          <a:solidFill>
            <a:srgbClr val="1D2F68"/>
          </a:solidFill>
          <a:ln w="9525">
            <a:solidFill>
              <a:srgbClr val="1D2F68"/>
            </a:solidFill>
            <a:miter lim="800000"/>
            <a:headEnd/>
            <a:tailEnd/>
          </a:ln>
        </p:spPr>
        <p:txBody>
          <a:bodyPr wrap="none" lIns="101775" tIns="50888" rIns="101775" bIns="50888" anchor="ctr"/>
          <a:lstStyle/>
          <a:p>
            <a:pPr defTabSz="1018109" fontAlgn="base">
              <a:spcBef>
                <a:spcPct val="0"/>
              </a:spcBef>
              <a:spcAft>
                <a:spcPct val="0"/>
              </a:spcAft>
            </a:pPr>
            <a:endParaRPr lang="en-US" dirty="0">
              <a:solidFill>
                <a:srgbClr val="000000"/>
              </a:solidFill>
              <a:latin typeface="Arial" charset="0"/>
            </a:endParaRPr>
          </a:p>
        </p:txBody>
      </p:sp>
      <p:sp>
        <p:nvSpPr>
          <p:cNvPr id="5" name="Rectangle 8"/>
          <p:cNvSpPr>
            <a:spLocks noChangeArrowheads="1"/>
          </p:cNvSpPr>
          <p:nvPr/>
        </p:nvSpPr>
        <p:spPr bwMode="auto">
          <a:xfrm>
            <a:off x="7634605" y="7146290"/>
            <a:ext cx="209550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75" tIns="50888" rIns="101775" bIns="50888"/>
          <a:lstStyle/>
          <a:p>
            <a:pPr algn="r" defTabSz="1018109" fontAlgn="base">
              <a:spcBef>
                <a:spcPct val="0"/>
              </a:spcBef>
              <a:spcAft>
                <a:spcPct val="0"/>
              </a:spcAft>
            </a:pPr>
            <a:fld id="{9B9A344B-95A1-463C-A90B-6AF33D0227FA}" type="slidenum">
              <a:rPr lang="en-US" sz="1300" b="1">
                <a:solidFill>
                  <a:srgbClr val="FFFFFF"/>
                </a:solidFill>
                <a:latin typeface="Arial" charset="0"/>
              </a:rPr>
              <a:pPr algn="r" defTabSz="1018109" fontAlgn="base">
                <a:spcBef>
                  <a:spcPct val="0"/>
                </a:spcBef>
                <a:spcAft>
                  <a:spcPct val="0"/>
                </a:spcAft>
              </a:pPr>
              <a:t>‹#›</a:t>
            </a:fld>
            <a:endParaRPr lang="en-US" sz="1300" b="1" dirty="0">
              <a:solidFill>
                <a:srgbClr val="FFFFFF"/>
              </a:solidFill>
              <a:latin typeface="Arial" charset="0"/>
            </a:endParaRPr>
          </a:p>
        </p:txBody>
      </p:sp>
      <p:grpSp>
        <p:nvGrpSpPr>
          <p:cNvPr id="6" name="Group 9"/>
          <p:cNvGrpSpPr>
            <a:grpSpLocks/>
          </p:cNvGrpSpPr>
          <p:nvPr/>
        </p:nvGrpSpPr>
        <p:grpSpPr bwMode="auto">
          <a:xfrm>
            <a:off x="6279515" y="6941185"/>
            <a:ext cx="2219510" cy="750253"/>
            <a:chOff x="3596" y="3858"/>
            <a:chExt cx="1272" cy="417"/>
          </a:xfrm>
        </p:grpSpPr>
        <p:pic>
          <p:nvPicPr>
            <p:cNvPr id="7" name="Picture 10"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4023" y="3947"/>
              <a:ext cx="84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defTabSz="1018109" eaLnBrk="1" fontAlgn="base" hangingPunct="1">
                <a:lnSpc>
                  <a:spcPct val="85000"/>
                </a:lnSpc>
                <a:spcBef>
                  <a:spcPct val="0"/>
                </a:spcBef>
                <a:spcAft>
                  <a:spcPct val="0"/>
                </a:spcAft>
                <a:defRPr/>
              </a:pPr>
              <a:r>
                <a:rPr lang="en-US" sz="1300" dirty="0" smtClean="0">
                  <a:solidFill>
                    <a:srgbClr val="FFFFFF"/>
                  </a:solidFill>
                </a:rPr>
                <a:t>Federal Aviation</a:t>
              </a:r>
            </a:p>
            <a:p>
              <a:pPr defTabSz="1018109" eaLnBrk="1" fontAlgn="base" hangingPunct="1">
                <a:lnSpc>
                  <a:spcPct val="85000"/>
                </a:lnSpc>
                <a:spcBef>
                  <a:spcPct val="0"/>
                </a:spcBef>
                <a:spcAft>
                  <a:spcPct val="0"/>
                </a:spcAft>
                <a:defRPr/>
              </a:pPr>
              <a:r>
                <a:rPr lang="en-US" sz="1300" dirty="0" smtClean="0">
                  <a:solidFill>
                    <a:srgbClr val="FFFFFF"/>
                  </a:solidFill>
                </a:rPr>
                <a:t>Administration</a:t>
              </a:r>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5665777"/>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840432"/>
            <a:ext cx="10058400" cy="924772"/>
          </a:xfrm>
          <a:prstGeom prst="rect">
            <a:avLst/>
          </a:prstGeom>
          <a:solidFill>
            <a:srgbClr val="1D2F68"/>
          </a:solidFill>
          <a:ln w="9525">
            <a:solidFill>
              <a:srgbClr val="1D2F68"/>
            </a:solidFill>
            <a:miter lim="800000"/>
            <a:headEnd/>
            <a:tailEnd/>
          </a:ln>
        </p:spPr>
        <p:txBody>
          <a:bodyPr wrap="none" lIns="101835" tIns="50917" rIns="101835" bIns="50917" anchor="ctr"/>
          <a:lstStyle/>
          <a:p>
            <a:pPr defTabSz="1018824" fontAlgn="base">
              <a:spcBef>
                <a:spcPct val="0"/>
              </a:spcBef>
              <a:spcAft>
                <a:spcPct val="0"/>
              </a:spcAft>
            </a:pPr>
            <a:endParaRPr lang="en-US" dirty="0">
              <a:solidFill>
                <a:srgbClr val="000000"/>
              </a:solidFill>
              <a:latin typeface="Arial" charset="0"/>
            </a:endParaRPr>
          </a:p>
        </p:txBody>
      </p:sp>
      <p:sp>
        <p:nvSpPr>
          <p:cNvPr id="5" name="Rectangle 8"/>
          <p:cNvSpPr>
            <a:spLocks noChangeArrowheads="1"/>
          </p:cNvSpPr>
          <p:nvPr/>
        </p:nvSpPr>
        <p:spPr bwMode="auto">
          <a:xfrm>
            <a:off x="7634605" y="7146290"/>
            <a:ext cx="209550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5" tIns="50917" rIns="101835" bIns="50917"/>
          <a:lstStyle/>
          <a:p>
            <a:pPr algn="r" defTabSz="1018824" fontAlgn="base">
              <a:spcBef>
                <a:spcPct val="0"/>
              </a:spcBef>
              <a:spcAft>
                <a:spcPct val="0"/>
              </a:spcAft>
            </a:pPr>
            <a:fld id="{9B9A344B-95A1-463C-A90B-6AF33D0227FA}" type="slidenum">
              <a:rPr lang="en-US" sz="1300" b="1">
                <a:solidFill>
                  <a:srgbClr val="FFFFFF"/>
                </a:solidFill>
                <a:latin typeface="Arial" charset="0"/>
              </a:rPr>
              <a:pPr algn="r" defTabSz="1018824" fontAlgn="base">
                <a:spcBef>
                  <a:spcPct val="0"/>
                </a:spcBef>
                <a:spcAft>
                  <a:spcPct val="0"/>
                </a:spcAft>
              </a:pPr>
              <a:t>‹#›</a:t>
            </a:fld>
            <a:endParaRPr lang="en-US" sz="1300" b="1" dirty="0">
              <a:solidFill>
                <a:srgbClr val="FFFFFF"/>
              </a:solidFill>
              <a:latin typeface="Arial" charset="0"/>
            </a:endParaRPr>
          </a:p>
        </p:txBody>
      </p:sp>
      <p:grpSp>
        <p:nvGrpSpPr>
          <p:cNvPr id="6" name="Group 9"/>
          <p:cNvGrpSpPr>
            <a:grpSpLocks/>
          </p:cNvGrpSpPr>
          <p:nvPr/>
        </p:nvGrpSpPr>
        <p:grpSpPr bwMode="auto">
          <a:xfrm>
            <a:off x="6279515" y="6941185"/>
            <a:ext cx="2219510" cy="750253"/>
            <a:chOff x="3596" y="3858"/>
            <a:chExt cx="1272" cy="417"/>
          </a:xfrm>
        </p:grpSpPr>
        <p:pic>
          <p:nvPicPr>
            <p:cNvPr id="7" name="Picture 10"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4023" y="3947"/>
              <a:ext cx="84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defTabSz="1018824" eaLnBrk="1" fontAlgn="base" hangingPunct="1">
                <a:lnSpc>
                  <a:spcPct val="85000"/>
                </a:lnSpc>
                <a:spcBef>
                  <a:spcPct val="0"/>
                </a:spcBef>
                <a:spcAft>
                  <a:spcPct val="0"/>
                </a:spcAft>
                <a:defRPr/>
              </a:pPr>
              <a:r>
                <a:rPr lang="en-US" sz="1300" dirty="0" smtClean="0">
                  <a:solidFill>
                    <a:srgbClr val="FFFFFF"/>
                  </a:solidFill>
                </a:rPr>
                <a:t>Federal Aviation</a:t>
              </a:r>
            </a:p>
            <a:p>
              <a:pPr defTabSz="1018824" eaLnBrk="1" fontAlgn="base" hangingPunct="1">
                <a:lnSpc>
                  <a:spcPct val="85000"/>
                </a:lnSpc>
                <a:spcBef>
                  <a:spcPct val="0"/>
                </a:spcBef>
                <a:spcAft>
                  <a:spcPct val="0"/>
                </a:spcAft>
                <a:defRPr/>
              </a:pPr>
              <a:r>
                <a:rPr lang="en-US" sz="1300" dirty="0" smtClean="0">
                  <a:solidFill>
                    <a:srgbClr val="FFFFFF"/>
                  </a:solidFill>
                </a:rPr>
                <a:t>Administration</a:t>
              </a:r>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5665777"/>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srcRect l="848" r="31892"/>
          <a:stretch>
            <a:fillRect/>
          </a:stretch>
        </p:blipFill>
        <p:spPr bwMode="auto">
          <a:xfrm>
            <a:off x="6136323" y="-1800"/>
            <a:ext cx="3922078" cy="7775999"/>
          </a:xfrm>
          <a:prstGeom prst="rect">
            <a:avLst/>
          </a:prstGeom>
          <a:noFill/>
          <a:ln w="9525">
            <a:noFill/>
            <a:miter lim="800000"/>
            <a:headEnd/>
            <a:tailEnd/>
          </a:ln>
        </p:spPr>
      </p:pic>
      <p:grpSp>
        <p:nvGrpSpPr>
          <p:cNvPr id="6" name="Group 1080"/>
          <p:cNvGrpSpPr>
            <a:grpSpLocks/>
          </p:cNvGrpSpPr>
          <p:nvPr userDrawn="1"/>
        </p:nvGrpSpPr>
        <p:grpSpPr bwMode="auto">
          <a:xfrm>
            <a:off x="6461125" y="307659"/>
            <a:ext cx="3185160" cy="1030922"/>
            <a:chOff x="3700" y="171"/>
            <a:chExt cx="1824" cy="573"/>
          </a:xfrm>
        </p:grpSpPr>
        <p:pic>
          <p:nvPicPr>
            <p:cNvPr id="7" name="Picture 1079"/>
            <p:cNvPicPr>
              <a:picLocks noChangeAspect="1" noChangeArrowheads="1"/>
            </p:cNvPicPr>
            <p:nvPr userDrawn="1"/>
          </p:nvPicPr>
          <p:blipFill>
            <a:blip r:embed="rId3"/>
            <a:srcRect/>
            <a:stretch>
              <a:fillRect/>
            </a:stretch>
          </p:blipFill>
          <p:spPr bwMode="auto">
            <a:xfrm>
              <a:off x="3700" y="171"/>
              <a:ext cx="573" cy="573"/>
            </a:xfrm>
            <a:prstGeom prst="rect">
              <a:avLst/>
            </a:prstGeom>
            <a:noFill/>
            <a:ln w="9525">
              <a:noFill/>
              <a:miter lim="800000"/>
              <a:headEnd/>
              <a:tailEnd/>
            </a:ln>
          </p:spPr>
        </p:pic>
        <p:sp>
          <p:nvSpPr>
            <p:cNvPr id="8" name="Text Box 1071"/>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p>
              <a:pPr>
                <a:lnSpc>
                  <a:spcPct val="85000"/>
                </a:lnSpc>
                <a:defRPr/>
              </a:pPr>
              <a:r>
                <a:rPr lang="en-US" sz="2000" b="1" dirty="0">
                  <a:solidFill>
                    <a:schemeClr val="bg1"/>
                  </a:solidFill>
                </a:rPr>
                <a:t>Federal Aviation</a:t>
              </a:r>
            </a:p>
            <a:p>
              <a:pPr>
                <a:lnSpc>
                  <a:spcPct val="85000"/>
                </a:lnSpc>
                <a:defRPr/>
              </a:pPr>
              <a:r>
                <a:rPr lang="en-US" sz="2000" b="1" dirty="0">
                  <a:solidFill>
                    <a:schemeClr val="bg1"/>
                  </a:solidFill>
                </a:rPr>
                <a:t>Administration</a:t>
              </a:r>
            </a:p>
          </p:txBody>
        </p:sp>
      </p:grpSp>
      <p:sp>
        <p:nvSpPr>
          <p:cNvPr id="63490" name="Rectangle 1026"/>
          <p:cNvSpPr>
            <a:spLocks noGrp="1" noChangeArrowheads="1"/>
          </p:cNvSpPr>
          <p:nvPr>
            <p:ph type="ctrTitle"/>
          </p:nvPr>
        </p:nvSpPr>
        <p:spPr>
          <a:xfrm>
            <a:off x="490697" y="354436"/>
            <a:ext cx="5481478" cy="1581467"/>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94189" y="1988080"/>
            <a:ext cx="5446553" cy="1986280"/>
          </a:xfrm>
        </p:spPr>
        <p:txBody>
          <a:bodyPr/>
          <a:lstStyle>
            <a:lvl1pPr marL="0" indent="0">
              <a:buFontTx/>
              <a:buNone/>
              <a:defRPr sz="3600">
                <a:solidFill>
                  <a:schemeClr val="bg2"/>
                </a:solidFill>
              </a:defRPr>
            </a:lvl1pPr>
          </a:lstStyle>
          <a:p>
            <a:pPr lvl="0"/>
            <a:r>
              <a:rPr lang="en-US" noProof="0" smtClean="0"/>
              <a:t>Select to edit master 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68329" y="2234355"/>
            <a:ext cx="3253317" cy="6319585"/>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744412" y="2234355"/>
            <a:ext cx="3253317" cy="6319585"/>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pPr/>
              <a:t>7/9/2014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68300" y="2143503"/>
            <a:ext cx="3254596" cy="893297"/>
          </a:xfrm>
        </p:spPr>
        <p:txBody>
          <a:bodyPr anchor="b"/>
          <a:lstStyle>
            <a:lvl1pPr marL="0" indent="0">
              <a:buNone/>
              <a:defRPr sz="2500" b="1"/>
            </a:lvl1pPr>
            <a:lvl2pPr marL="455810" indent="0">
              <a:buNone/>
              <a:defRPr sz="2000" b="1"/>
            </a:lvl2pPr>
            <a:lvl3pPr marL="911619" indent="0">
              <a:buNone/>
              <a:defRPr sz="1800" b="1"/>
            </a:lvl3pPr>
            <a:lvl4pPr marL="1367434" indent="0">
              <a:buNone/>
              <a:defRPr sz="1600" b="1"/>
            </a:lvl4pPr>
            <a:lvl5pPr marL="1823243" indent="0">
              <a:buNone/>
              <a:defRPr sz="1600" b="1"/>
            </a:lvl5pPr>
            <a:lvl6pPr marL="2279063" indent="0">
              <a:buNone/>
              <a:defRPr sz="1600" b="1"/>
            </a:lvl6pPr>
            <a:lvl7pPr marL="2734874" indent="0">
              <a:buNone/>
              <a:defRPr sz="1600" b="1"/>
            </a:lvl7pPr>
            <a:lvl8pPr marL="3190684" indent="0">
              <a:buNone/>
              <a:defRPr sz="1600" b="1"/>
            </a:lvl8pPr>
            <a:lvl9pPr marL="36464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741827" y="2143503"/>
            <a:ext cx="3255874" cy="893297"/>
          </a:xfrm>
        </p:spPr>
        <p:txBody>
          <a:bodyPr anchor="b"/>
          <a:lstStyle>
            <a:lvl1pPr marL="0" indent="0">
              <a:buNone/>
              <a:defRPr sz="2500" b="1"/>
            </a:lvl1pPr>
            <a:lvl2pPr marL="455810" indent="0">
              <a:buNone/>
              <a:defRPr sz="2000" b="1"/>
            </a:lvl2pPr>
            <a:lvl3pPr marL="911619" indent="0">
              <a:buNone/>
              <a:defRPr sz="1800" b="1"/>
            </a:lvl3pPr>
            <a:lvl4pPr marL="1367434" indent="0">
              <a:buNone/>
              <a:defRPr sz="1600" b="1"/>
            </a:lvl4pPr>
            <a:lvl5pPr marL="1823243" indent="0">
              <a:buNone/>
              <a:defRPr sz="1600" b="1"/>
            </a:lvl5pPr>
            <a:lvl6pPr marL="2279063" indent="0">
              <a:buNone/>
              <a:defRPr sz="1600" b="1"/>
            </a:lvl6pPr>
            <a:lvl7pPr marL="2734874" indent="0">
              <a:buNone/>
              <a:defRPr sz="1600" b="1"/>
            </a:lvl7pPr>
            <a:lvl8pPr marL="3190684" indent="0">
              <a:buNone/>
              <a:defRPr sz="1600" b="1"/>
            </a:lvl8pPr>
            <a:lvl9pPr marL="36464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pPr/>
              <a:t>7/9/2014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pPr/>
              <a:t>7/9/2014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pPr/>
              <a:t>7/9/2014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30" y="381259"/>
            <a:ext cx="2423363" cy="162256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68330" y="2003825"/>
            <a:ext cx="2423363" cy="6550114"/>
          </a:xfrm>
        </p:spPr>
        <p:txBody>
          <a:bodyPr/>
          <a:lstStyle>
            <a:lvl1pPr marL="0" indent="0">
              <a:buNone/>
              <a:defRPr sz="1400"/>
            </a:lvl1pPr>
            <a:lvl2pPr marL="455810" indent="0">
              <a:buNone/>
              <a:defRPr sz="1200"/>
            </a:lvl2pPr>
            <a:lvl3pPr marL="911619" indent="0">
              <a:buNone/>
              <a:defRPr sz="1000"/>
            </a:lvl3pPr>
            <a:lvl4pPr marL="1367434" indent="0">
              <a:buNone/>
              <a:defRPr sz="900"/>
            </a:lvl4pPr>
            <a:lvl5pPr marL="1823243" indent="0">
              <a:buNone/>
              <a:defRPr sz="900"/>
            </a:lvl5pPr>
            <a:lvl6pPr marL="2279063" indent="0">
              <a:buNone/>
              <a:defRPr sz="900"/>
            </a:lvl6pPr>
            <a:lvl7pPr marL="2734874" indent="0">
              <a:buNone/>
              <a:defRPr sz="900"/>
            </a:lvl7pPr>
            <a:lvl8pPr marL="3190684" indent="0">
              <a:buNone/>
              <a:defRPr sz="900"/>
            </a:lvl8pPr>
            <a:lvl9pPr marL="364649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7/9/2014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443788" y="855616"/>
            <a:ext cx="4419600" cy="5745480"/>
          </a:xfrm>
        </p:spPr>
        <p:txBody>
          <a:bodyPr/>
          <a:lstStyle>
            <a:lvl1pPr marL="0" indent="0">
              <a:buNone/>
              <a:defRPr sz="3200"/>
            </a:lvl1pPr>
            <a:lvl2pPr marL="455810" indent="0">
              <a:buNone/>
              <a:defRPr sz="2800"/>
            </a:lvl2pPr>
            <a:lvl3pPr marL="911619" indent="0">
              <a:buNone/>
              <a:defRPr sz="2500"/>
            </a:lvl3pPr>
            <a:lvl4pPr marL="1367434" indent="0">
              <a:buNone/>
              <a:defRPr sz="2000"/>
            </a:lvl4pPr>
            <a:lvl5pPr marL="1823243" indent="0">
              <a:buNone/>
              <a:defRPr sz="2000"/>
            </a:lvl5pPr>
            <a:lvl6pPr marL="2279063" indent="0">
              <a:buNone/>
              <a:defRPr sz="2000"/>
            </a:lvl6pPr>
            <a:lvl7pPr marL="2734874" indent="0">
              <a:buNone/>
              <a:defRPr sz="2000"/>
            </a:lvl7pPr>
            <a:lvl8pPr marL="3190684" indent="0">
              <a:buNone/>
              <a:defRPr sz="2000"/>
            </a:lvl8pPr>
            <a:lvl9pPr marL="3646495" indent="0">
              <a:buNone/>
              <a:defRPr sz="2000"/>
            </a:lvl9pPr>
          </a:lstStyle>
          <a:p>
            <a:endParaRPr lang="en-CA" dirty="0"/>
          </a:p>
        </p:txBody>
      </p:sp>
      <p:sp>
        <p:nvSpPr>
          <p:cNvPr id="4" name="Text Placeholder 3"/>
          <p:cNvSpPr>
            <a:spLocks noGrp="1"/>
          </p:cNvSpPr>
          <p:nvPr>
            <p:ph type="body" sz="half" idx="2"/>
          </p:nvPr>
        </p:nvSpPr>
        <p:spPr>
          <a:xfrm>
            <a:off x="1443788" y="7494396"/>
            <a:ext cx="4419600" cy="1123826"/>
          </a:xfrm>
        </p:spPr>
        <p:txBody>
          <a:bodyPr/>
          <a:lstStyle>
            <a:lvl1pPr marL="0" indent="0">
              <a:buNone/>
              <a:defRPr sz="1400"/>
            </a:lvl1pPr>
            <a:lvl2pPr marL="455810" indent="0">
              <a:buNone/>
              <a:defRPr sz="1200"/>
            </a:lvl2pPr>
            <a:lvl3pPr marL="911619" indent="0">
              <a:buNone/>
              <a:defRPr sz="1000"/>
            </a:lvl3pPr>
            <a:lvl4pPr marL="1367434" indent="0">
              <a:buNone/>
              <a:defRPr sz="900"/>
            </a:lvl4pPr>
            <a:lvl5pPr marL="1823243" indent="0">
              <a:buNone/>
              <a:defRPr sz="900"/>
            </a:lvl5pPr>
            <a:lvl6pPr marL="2279063" indent="0">
              <a:buNone/>
              <a:defRPr sz="900"/>
            </a:lvl6pPr>
            <a:lvl7pPr marL="2734874" indent="0">
              <a:buNone/>
              <a:defRPr sz="900"/>
            </a:lvl7pPr>
            <a:lvl8pPr marL="3190684" indent="0">
              <a:buNone/>
              <a:defRPr sz="900"/>
            </a:lvl8pPr>
            <a:lvl9pPr marL="364649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7/9/2014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8"/>
            <a:ext cx="6629400" cy="1595967"/>
          </a:xfrm>
          <a:prstGeom prst="rect">
            <a:avLst/>
          </a:prstGeom>
        </p:spPr>
        <p:txBody>
          <a:bodyPr vert="horz" lIns="91172" tIns="45584" rIns="91172" bIns="45584"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172" tIns="45584" rIns="91172" bIns="455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68300" y="8875351"/>
            <a:ext cx="1718734" cy="509823"/>
          </a:xfrm>
          <a:prstGeom prst="rect">
            <a:avLst/>
          </a:prstGeom>
        </p:spPr>
        <p:txBody>
          <a:bodyPr vert="horz" lIns="91172" tIns="45584" rIns="91172" bIns="45584" rtlCol="0" anchor="ctr"/>
          <a:lstStyle>
            <a:lvl1pPr algn="l">
              <a:defRPr sz="1200">
                <a:solidFill>
                  <a:schemeClr val="tx1">
                    <a:tint val="75000"/>
                  </a:schemeClr>
                </a:solidFill>
              </a:defRPr>
            </a:lvl1pPr>
          </a:lstStyle>
          <a:p>
            <a:fld id="{5988523B-E035-4CAE-A96A-58211FC229D1}" type="datetimeFigureOut">
              <a:rPr lang="en-US" smtClean="0"/>
              <a:pPr/>
              <a:t>7/9/2014</a:t>
            </a:fld>
            <a:endParaRPr lang="en-CA" dirty="0"/>
          </a:p>
        </p:txBody>
      </p:sp>
      <p:sp>
        <p:nvSpPr>
          <p:cNvPr id="5" name="Footer Placeholder 4"/>
          <p:cNvSpPr>
            <a:spLocks noGrp="1"/>
          </p:cNvSpPr>
          <p:nvPr>
            <p:ph type="ftr" sz="quarter" idx="3"/>
          </p:nvPr>
        </p:nvSpPr>
        <p:spPr>
          <a:xfrm>
            <a:off x="2516745" y="8875351"/>
            <a:ext cx="2332567" cy="509823"/>
          </a:xfrm>
          <a:prstGeom prst="rect">
            <a:avLst/>
          </a:prstGeom>
        </p:spPr>
        <p:txBody>
          <a:bodyPr vert="horz" lIns="91172" tIns="45584" rIns="91172" bIns="45584"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5278967" y="8875351"/>
            <a:ext cx="1718734" cy="509823"/>
          </a:xfrm>
          <a:prstGeom prst="rect">
            <a:avLst/>
          </a:prstGeom>
        </p:spPr>
        <p:txBody>
          <a:bodyPr vert="horz" lIns="91172" tIns="45584" rIns="91172" bIns="45584" rtlCol="0" anchor="ctr"/>
          <a:lstStyle>
            <a:lvl1pPr algn="r">
              <a:defRPr sz="1200">
                <a:solidFill>
                  <a:schemeClr val="tx1">
                    <a:tint val="75000"/>
                  </a:schemeClr>
                </a:solidFill>
              </a:defRPr>
            </a:lvl1pPr>
          </a:lstStyle>
          <a:p>
            <a:fld id="{2C7DFF54-6BA4-4515-87CA-28703F844993}"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1619" rtl="0" eaLnBrk="1" latinLnBrk="0" hangingPunct="1">
        <a:spcBef>
          <a:spcPct val="0"/>
        </a:spcBef>
        <a:buNone/>
        <a:defRPr sz="4300" kern="1200">
          <a:solidFill>
            <a:schemeClr val="tx1"/>
          </a:solidFill>
          <a:latin typeface="+mj-lt"/>
          <a:ea typeface="+mj-ea"/>
          <a:cs typeface="+mj-cs"/>
        </a:defRPr>
      </a:lvl1pPr>
    </p:titleStyle>
    <p:bodyStyle>
      <a:lvl1pPr marL="341866" indent="-341866" algn="l" defTabSz="91161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692" indent="-284881" algn="l" defTabSz="91161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530" indent="-227905" algn="l" defTabSz="911619"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595346" indent="-227905" algn="l" defTabSz="91161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1154" indent="-227905" algn="l" defTabSz="91161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6972" indent="-227905" algn="l" defTabSz="9116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79" indent="-227905" algn="l" defTabSz="9116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601" indent="-227905" algn="l" defTabSz="9116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05" algn="l" defTabSz="9116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19" rtl="0" eaLnBrk="1" latinLnBrk="0" hangingPunct="1">
        <a:defRPr sz="1800" kern="1200">
          <a:solidFill>
            <a:schemeClr val="tx1"/>
          </a:solidFill>
          <a:latin typeface="+mn-lt"/>
          <a:ea typeface="+mn-ea"/>
          <a:cs typeface="+mn-cs"/>
        </a:defRPr>
      </a:lvl1pPr>
      <a:lvl2pPr marL="455810" algn="l" defTabSz="911619" rtl="0" eaLnBrk="1" latinLnBrk="0" hangingPunct="1">
        <a:defRPr sz="1800" kern="1200">
          <a:solidFill>
            <a:schemeClr val="tx1"/>
          </a:solidFill>
          <a:latin typeface="+mn-lt"/>
          <a:ea typeface="+mn-ea"/>
          <a:cs typeface="+mn-cs"/>
        </a:defRPr>
      </a:lvl2pPr>
      <a:lvl3pPr marL="911619" algn="l" defTabSz="911619" rtl="0" eaLnBrk="1" latinLnBrk="0" hangingPunct="1">
        <a:defRPr sz="1800" kern="1200">
          <a:solidFill>
            <a:schemeClr val="tx1"/>
          </a:solidFill>
          <a:latin typeface="+mn-lt"/>
          <a:ea typeface="+mn-ea"/>
          <a:cs typeface="+mn-cs"/>
        </a:defRPr>
      </a:lvl3pPr>
      <a:lvl4pPr marL="1367434" algn="l" defTabSz="911619" rtl="0" eaLnBrk="1" latinLnBrk="0" hangingPunct="1">
        <a:defRPr sz="1800" kern="1200">
          <a:solidFill>
            <a:schemeClr val="tx1"/>
          </a:solidFill>
          <a:latin typeface="+mn-lt"/>
          <a:ea typeface="+mn-ea"/>
          <a:cs typeface="+mn-cs"/>
        </a:defRPr>
      </a:lvl4pPr>
      <a:lvl5pPr marL="1823243" algn="l" defTabSz="911619" rtl="0" eaLnBrk="1" latinLnBrk="0" hangingPunct="1">
        <a:defRPr sz="1800" kern="1200">
          <a:solidFill>
            <a:schemeClr val="tx1"/>
          </a:solidFill>
          <a:latin typeface="+mn-lt"/>
          <a:ea typeface="+mn-ea"/>
          <a:cs typeface="+mn-cs"/>
        </a:defRPr>
      </a:lvl5pPr>
      <a:lvl6pPr marL="2279063" algn="l" defTabSz="911619" rtl="0" eaLnBrk="1" latinLnBrk="0" hangingPunct="1">
        <a:defRPr sz="1800" kern="1200">
          <a:solidFill>
            <a:schemeClr val="tx1"/>
          </a:solidFill>
          <a:latin typeface="+mn-lt"/>
          <a:ea typeface="+mn-ea"/>
          <a:cs typeface="+mn-cs"/>
        </a:defRPr>
      </a:lvl6pPr>
      <a:lvl7pPr marL="2734874" algn="l" defTabSz="911619" rtl="0" eaLnBrk="1" latinLnBrk="0" hangingPunct="1">
        <a:defRPr sz="1800" kern="1200">
          <a:solidFill>
            <a:schemeClr val="tx1"/>
          </a:solidFill>
          <a:latin typeface="+mn-lt"/>
          <a:ea typeface="+mn-ea"/>
          <a:cs typeface="+mn-cs"/>
        </a:defRPr>
      </a:lvl7pPr>
      <a:lvl8pPr marL="3190684" algn="l" defTabSz="911619" rtl="0" eaLnBrk="1" latinLnBrk="0" hangingPunct="1">
        <a:defRPr sz="1800" kern="1200">
          <a:solidFill>
            <a:schemeClr val="tx1"/>
          </a:solidFill>
          <a:latin typeface="+mn-lt"/>
          <a:ea typeface="+mn-ea"/>
          <a:cs typeface="+mn-cs"/>
        </a:defRPr>
      </a:lvl8pPr>
      <a:lvl9pPr marL="3646495" algn="l" defTabSz="91161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71487" y="390420"/>
            <a:ext cx="9319737" cy="6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6" tIns="50923" rIns="101846" bIns="50923" numCol="1" anchor="ctr" anchorCtr="0" compatLnSpc="1">
            <a:prstTxWarp prst="textNoShape">
              <a:avLst/>
            </a:prstTxWarp>
          </a:bodyPr>
          <a:lstStyle/>
          <a:p>
            <a:pPr lvl="0"/>
            <a:r>
              <a:rPr lang="en-US" smtClean="0"/>
              <a:t>Select to edit master title</a:t>
            </a:r>
          </a:p>
        </p:txBody>
      </p:sp>
      <p:sp>
        <p:nvSpPr>
          <p:cNvPr id="2051" name="Rectangle 3"/>
          <p:cNvSpPr>
            <a:spLocks noGrp="1" noChangeArrowheads="1"/>
          </p:cNvSpPr>
          <p:nvPr>
            <p:ph type="body" idx="1"/>
          </p:nvPr>
        </p:nvSpPr>
        <p:spPr bwMode="auto">
          <a:xfrm>
            <a:off x="544834" y="1709212"/>
            <a:ext cx="8855234" cy="497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6" tIns="50923" rIns="101846" bIns="50923"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transition/>
  <p:timing>
    <p:tnLst>
      <p:par>
        <p:cTn id="1" dur="indefinite" restart="never" nodeType="tmRoot"/>
      </p:par>
    </p:tnLst>
  </p:timing>
  <p:hf hdr="0"/>
  <p:txStyles>
    <p:titleStyle>
      <a:lvl1pPr algn="l" rtl="0" eaLnBrk="0" fontAlgn="base" hangingPunct="0">
        <a:spcBef>
          <a:spcPct val="0"/>
        </a:spcBef>
        <a:spcAft>
          <a:spcPct val="0"/>
        </a:spcAft>
        <a:defRPr sz="3600" b="1">
          <a:solidFill>
            <a:srgbClr val="1D2F68"/>
          </a:solidFill>
          <a:latin typeface="Arial" charset="0"/>
          <a:ea typeface="+mj-ea"/>
          <a:cs typeface="+mj-cs"/>
        </a:defRPr>
      </a:lvl1pPr>
      <a:lvl2pPr algn="l" rtl="0" eaLnBrk="0" fontAlgn="base" hangingPunct="0">
        <a:spcBef>
          <a:spcPct val="0"/>
        </a:spcBef>
        <a:spcAft>
          <a:spcPct val="0"/>
        </a:spcAft>
        <a:defRPr sz="3600" b="1">
          <a:solidFill>
            <a:srgbClr val="1D2F68"/>
          </a:solidFill>
          <a:latin typeface="Arial" charset="0"/>
        </a:defRPr>
      </a:lvl2pPr>
      <a:lvl3pPr algn="l" rtl="0" eaLnBrk="0" fontAlgn="base" hangingPunct="0">
        <a:spcBef>
          <a:spcPct val="0"/>
        </a:spcBef>
        <a:spcAft>
          <a:spcPct val="0"/>
        </a:spcAft>
        <a:defRPr sz="3600" b="1">
          <a:solidFill>
            <a:srgbClr val="1D2F68"/>
          </a:solidFill>
          <a:latin typeface="Arial" charset="0"/>
        </a:defRPr>
      </a:lvl3pPr>
      <a:lvl4pPr algn="l" rtl="0" eaLnBrk="0" fontAlgn="base" hangingPunct="0">
        <a:spcBef>
          <a:spcPct val="0"/>
        </a:spcBef>
        <a:spcAft>
          <a:spcPct val="0"/>
        </a:spcAft>
        <a:defRPr sz="3600" b="1">
          <a:solidFill>
            <a:srgbClr val="1D2F68"/>
          </a:solidFill>
          <a:latin typeface="Arial" charset="0"/>
        </a:defRPr>
      </a:lvl4pPr>
      <a:lvl5pPr algn="l" rtl="0" eaLnBrk="0" fontAlgn="base" hangingPunct="0">
        <a:spcBef>
          <a:spcPct val="0"/>
        </a:spcBef>
        <a:spcAft>
          <a:spcPct val="0"/>
        </a:spcAft>
        <a:defRPr sz="3600" b="1">
          <a:solidFill>
            <a:srgbClr val="1D2F68"/>
          </a:solidFill>
          <a:latin typeface="Arial" charset="0"/>
        </a:defRPr>
      </a:lvl5pPr>
      <a:lvl6pPr marL="509233" algn="l" rtl="0" fontAlgn="base">
        <a:spcBef>
          <a:spcPct val="0"/>
        </a:spcBef>
        <a:spcAft>
          <a:spcPct val="0"/>
        </a:spcAft>
        <a:defRPr sz="3600" b="1">
          <a:solidFill>
            <a:srgbClr val="1D2F68"/>
          </a:solidFill>
          <a:latin typeface="Arial" charset="0"/>
        </a:defRPr>
      </a:lvl6pPr>
      <a:lvl7pPr marL="1018467" algn="l" rtl="0" fontAlgn="base">
        <a:spcBef>
          <a:spcPct val="0"/>
        </a:spcBef>
        <a:spcAft>
          <a:spcPct val="0"/>
        </a:spcAft>
        <a:defRPr sz="3600" b="1">
          <a:solidFill>
            <a:srgbClr val="1D2F68"/>
          </a:solidFill>
          <a:latin typeface="Arial" charset="0"/>
        </a:defRPr>
      </a:lvl7pPr>
      <a:lvl8pPr marL="1527701" algn="l" rtl="0" fontAlgn="base">
        <a:spcBef>
          <a:spcPct val="0"/>
        </a:spcBef>
        <a:spcAft>
          <a:spcPct val="0"/>
        </a:spcAft>
        <a:defRPr sz="3600" b="1">
          <a:solidFill>
            <a:srgbClr val="1D2F68"/>
          </a:solidFill>
          <a:latin typeface="Arial" charset="0"/>
        </a:defRPr>
      </a:lvl8pPr>
      <a:lvl9pPr marL="2036935" algn="l" rtl="0" fontAlgn="base">
        <a:spcBef>
          <a:spcPct val="0"/>
        </a:spcBef>
        <a:spcAft>
          <a:spcPct val="0"/>
        </a:spcAft>
        <a:defRPr sz="3600" b="1">
          <a:solidFill>
            <a:srgbClr val="1D2F68"/>
          </a:solidFill>
          <a:latin typeface="Arial" charset="0"/>
        </a:defRPr>
      </a:lvl9pPr>
    </p:titleStyle>
    <p:bodyStyle>
      <a:lvl1pPr marL="381925" indent="-381925" algn="l" rtl="0" eaLnBrk="0" fontAlgn="base" hangingPunct="0">
        <a:spcBef>
          <a:spcPct val="20000"/>
        </a:spcBef>
        <a:spcAft>
          <a:spcPct val="0"/>
        </a:spcAft>
        <a:buChar char="•"/>
        <a:defRPr sz="2700" b="1">
          <a:solidFill>
            <a:schemeClr val="tx1"/>
          </a:solidFill>
          <a:latin typeface="Arial" charset="0"/>
          <a:ea typeface="+mn-ea"/>
          <a:cs typeface="+mn-cs"/>
        </a:defRPr>
      </a:lvl1pPr>
      <a:lvl2pPr marL="827504" indent="-318271" algn="l" rtl="0" eaLnBrk="0" fontAlgn="base" hangingPunct="0">
        <a:spcBef>
          <a:spcPct val="20000"/>
        </a:spcBef>
        <a:spcAft>
          <a:spcPct val="0"/>
        </a:spcAft>
        <a:buChar char="–"/>
        <a:defRPr sz="2200">
          <a:solidFill>
            <a:schemeClr val="tx1"/>
          </a:solidFill>
          <a:latin typeface="Arial" charset="0"/>
        </a:defRPr>
      </a:lvl2pPr>
      <a:lvl3pPr marL="1273084" indent="-254616" algn="l" rtl="0" eaLnBrk="0" fontAlgn="base" hangingPunct="0">
        <a:spcBef>
          <a:spcPct val="20000"/>
        </a:spcBef>
        <a:spcAft>
          <a:spcPct val="0"/>
        </a:spcAft>
        <a:buChar char="•"/>
        <a:defRPr>
          <a:solidFill>
            <a:schemeClr val="tx1"/>
          </a:solidFill>
          <a:latin typeface="Arial" charset="0"/>
        </a:defRPr>
      </a:lvl3pPr>
      <a:lvl4pPr marL="1782317" indent="-254616" algn="l" rtl="0" eaLnBrk="0" fontAlgn="base" hangingPunct="0">
        <a:spcBef>
          <a:spcPct val="20000"/>
        </a:spcBef>
        <a:spcAft>
          <a:spcPct val="0"/>
        </a:spcAft>
        <a:buChar char="–"/>
        <a:defRPr>
          <a:solidFill>
            <a:schemeClr val="tx1"/>
          </a:solidFill>
          <a:latin typeface="Arial" charset="0"/>
        </a:defRPr>
      </a:lvl4pPr>
      <a:lvl5pPr marL="2291551" indent="-254616" algn="l" rtl="0" eaLnBrk="0" fontAlgn="base" hangingPunct="0">
        <a:spcBef>
          <a:spcPct val="20000"/>
        </a:spcBef>
        <a:spcAft>
          <a:spcPct val="0"/>
        </a:spcAft>
        <a:buChar char="»"/>
        <a:defRPr>
          <a:solidFill>
            <a:schemeClr val="tx1"/>
          </a:solidFill>
          <a:latin typeface="Arial" charset="0"/>
        </a:defRPr>
      </a:lvl5pPr>
      <a:lvl6pPr marL="2800785" indent="-254616" algn="l" rtl="0" fontAlgn="base">
        <a:spcBef>
          <a:spcPct val="20000"/>
        </a:spcBef>
        <a:spcAft>
          <a:spcPct val="0"/>
        </a:spcAft>
        <a:buChar char="»"/>
        <a:defRPr>
          <a:solidFill>
            <a:schemeClr val="tx1"/>
          </a:solidFill>
          <a:latin typeface="+mn-lt"/>
        </a:defRPr>
      </a:lvl6pPr>
      <a:lvl7pPr marL="3310019" indent="-254616" algn="l" rtl="0" fontAlgn="base">
        <a:spcBef>
          <a:spcPct val="20000"/>
        </a:spcBef>
        <a:spcAft>
          <a:spcPct val="0"/>
        </a:spcAft>
        <a:buChar char="»"/>
        <a:defRPr>
          <a:solidFill>
            <a:schemeClr val="tx1"/>
          </a:solidFill>
          <a:latin typeface="+mn-lt"/>
        </a:defRPr>
      </a:lvl7pPr>
      <a:lvl8pPr marL="3819251" indent="-254616" algn="l" rtl="0" fontAlgn="base">
        <a:spcBef>
          <a:spcPct val="20000"/>
        </a:spcBef>
        <a:spcAft>
          <a:spcPct val="0"/>
        </a:spcAft>
        <a:buChar char="»"/>
        <a:defRPr>
          <a:solidFill>
            <a:schemeClr val="tx1"/>
          </a:solidFill>
          <a:latin typeface="+mn-lt"/>
        </a:defRPr>
      </a:lvl8pPr>
      <a:lvl9pPr marL="4328485" indent="-254616" algn="l" rtl="0" fontAlgn="base">
        <a:spcBef>
          <a:spcPct val="20000"/>
        </a:spcBef>
        <a:spcAft>
          <a:spcPct val="0"/>
        </a:spcAft>
        <a:buChar char="»"/>
        <a:defRPr>
          <a:solidFill>
            <a:schemeClr val="tx1"/>
          </a:solidFill>
          <a:latin typeface="+mn-lt"/>
        </a:defRPr>
      </a:lvl9pPr>
    </p:bodyStyle>
    <p:otherStyle>
      <a:defPPr>
        <a:defRPr lang="en-US"/>
      </a:defPPr>
      <a:lvl1pPr marL="0" algn="l" defTabSz="1018467" rtl="0" eaLnBrk="1" latinLnBrk="0" hangingPunct="1">
        <a:defRPr sz="2000" kern="1200">
          <a:solidFill>
            <a:schemeClr val="tx1"/>
          </a:solidFill>
          <a:latin typeface="+mn-lt"/>
          <a:ea typeface="+mn-ea"/>
          <a:cs typeface="+mn-cs"/>
        </a:defRPr>
      </a:lvl1pPr>
      <a:lvl2pPr marL="509233" algn="l" defTabSz="1018467" rtl="0" eaLnBrk="1" latinLnBrk="0" hangingPunct="1">
        <a:defRPr sz="2000" kern="1200">
          <a:solidFill>
            <a:schemeClr val="tx1"/>
          </a:solidFill>
          <a:latin typeface="+mn-lt"/>
          <a:ea typeface="+mn-ea"/>
          <a:cs typeface="+mn-cs"/>
        </a:defRPr>
      </a:lvl2pPr>
      <a:lvl3pPr marL="1018467" algn="l" defTabSz="1018467" rtl="0" eaLnBrk="1" latinLnBrk="0" hangingPunct="1">
        <a:defRPr sz="2000" kern="1200">
          <a:solidFill>
            <a:schemeClr val="tx1"/>
          </a:solidFill>
          <a:latin typeface="+mn-lt"/>
          <a:ea typeface="+mn-ea"/>
          <a:cs typeface="+mn-cs"/>
        </a:defRPr>
      </a:lvl3pPr>
      <a:lvl4pPr marL="1527701" algn="l" defTabSz="1018467" rtl="0" eaLnBrk="1" latinLnBrk="0" hangingPunct="1">
        <a:defRPr sz="2000" kern="1200">
          <a:solidFill>
            <a:schemeClr val="tx1"/>
          </a:solidFill>
          <a:latin typeface="+mn-lt"/>
          <a:ea typeface="+mn-ea"/>
          <a:cs typeface="+mn-cs"/>
        </a:defRPr>
      </a:lvl4pPr>
      <a:lvl5pPr marL="2036935" algn="l" defTabSz="1018467" rtl="0" eaLnBrk="1" latinLnBrk="0" hangingPunct="1">
        <a:defRPr sz="2000" kern="1200">
          <a:solidFill>
            <a:schemeClr val="tx1"/>
          </a:solidFill>
          <a:latin typeface="+mn-lt"/>
          <a:ea typeface="+mn-ea"/>
          <a:cs typeface="+mn-cs"/>
        </a:defRPr>
      </a:lvl5pPr>
      <a:lvl6pPr marL="2546169" algn="l" defTabSz="1018467" rtl="0" eaLnBrk="1" latinLnBrk="0" hangingPunct="1">
        <a:defRPr sz="2000" kern="1200">
          <a:solidFill>
            <a:schemeClr val="tx1"/>
          </a:solidFill>
          <a:latin typeface="+mn-lt"/>
          <a:ea typeface="+mn-ea"/>
          <a:cs typeface="+mn-cs"/>
        </a:defRPr>
      </a:lvl6pPr>
      <a:lvl7pPr marL="3055400" algn="l" defTabSz="1018467" rtl="0" eaLnBrk="1" latinLnBrk="0" hangingPunct="1">
        <a:defRPr sz="2000" kern="1200">
          <a:solidFill>
            <a:schemeClr val="tx1"/>
          </a:solidFill>
          <a:latin typeface="+mn-lt"/>
          <a:ea typeface="+mn-ea"/>
          <a:cs typeface="+mn-cs"/>
        </a:defRPr>
      </a:lvl7pPr>
      <a:lvl8pPr marL="3564636" algn="l" defTabSz="1018467" rtl="0" eaLnBrk="1" latinLnBrk="0" hangingPunct="1">
        <a:defRPr sz="2000" kern="1200">
          <a:solidFill>
            <a:schemeClr val="tx1"/>
          </a:solidFill>
          <a:latin typeface="+mn-lt"/>
          <a:ea typeface="+mn-ea"/>
          <a:cs typeface="+mn-cs"/>
        </a:defRPr>
      </a:lvl8pPr>
      <a:lvl9pPr marL="4073867" algn="l" defTabSz="1018467"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6840432"/>
            <a:ext cx="10058400" cy="924772"/>
          </a:xfrm>
          <a:prstGeom prst="rect">
            <a:avLst/>
          </a:prstGeom>
          <a:solidFill>
            <a:srgbClr val="1D2F68"/>
          </a:solidFill>
          <a:ln w="9525">
            <a:solidFill>
              <a:srgbClr val="1D2F68"/>
            </a:solidFill>
            <a:miter lim="800000"/>
            <a:headEnd/>
            <a:tailEnd/>
          </a:ln>
          <a:effectLst/>
        </p:spPr>
        <p:txBody>
          <a:bodyPr wrap="none" lIns="101573" tIns="50789" rIns="101573" bIns="50789" anchor="ctr"/>
          <a:lstStyle/>
          <a:p>
            <a:pPr fontAlgn="base">
              <a:spcBef>
                <a:spcPct val="50000"/>
              </a:spcBef>
              <a:spcAft>
                <a:spcPct val="0"/>
              </a:spcAft>
              <a:buFontTx/>
              <a:buChar char="•"/>
              <a:defRPr/>
            </a:pPr>
            <a:endParaRPr lang="en-US" b="1" dirty="0">
              <a:solidFill>
                <a:srgbClr val="000000"/>
              </a:solidFill>
            </a:endParaRPr>
          </a:p>
        </p:txBody>
      </p:sp>
      <p:sp>
        <p:nvSpPr>
          <p:cNvPr id="4099" name="Rectangle 3"/>
          <p:cNvSpPr>
            <a:spLocks noGrp="1" noChangeArrowheads="1"/>
          </p:cNvSpPr>
          <p:nvPr>
            <p:ph type="title"/>
          </p:nvPr>
        </p:nvSpPr>
        <p:spPr bwMode="auto">
          <a:xfrm>
            <a:off x="471487" y="237490"/>
            <a:ext cx="9319737" cy="6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73" tIns="50789" rIns="101573" bIns="50789"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544835" y="1099293"/>
            <a:ext cx="9134634" cy="543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73" tIns="50789" rIns="101573" bIns="507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8" name="Rectangle 6"/>
          <p:cNvSpPr>
            <a:spLocks noChangeArrowheads="1"/>
          </p:cNvSpPr>
          <p:nvPr/>
        </p:nvSpPr>
        <p:spPr bwMode="auto">
          <a:xfrm>
            <a:off x="7634605" y="7146290"/>
            <a:ext cx="2095500" cy="518160"/>
          </a:xfrm>
          <a:prstGeom prst="rect">
            <a:avLst/>
          </a:prstGeom>
          <a:noFill/>
          <a:ln w="9525">
            <a:noFill/>
            <a:miter lim="800000"/>
            <a:headEnd/>
            <a:tailEnd/>
          </a:ln>
          <a:effectLst/>
        </p:spPr>
        <p:txBody>
          <a:bodyPr lIns="101573" tIns="50789" rIns="101573" bIns="50789"/>
          <a:lstStyle/>
          <a:p>
            <a:pPr algn="r" fontAlgn="base">
              <a:spcBef>
                <a:spcPct val="0"/>
              </a:spcBef>
              <a:spcAft>
                <a:spcPct val="0"/>
              </a:spcAft>
              <a:defRPr/>
            </a:pPr>
            <a:fld id="{FF8E1924-1927-44A1-88E4-CE814CB01E22}" type="slidenum">
              <a:rPr lang="en-US" sz="1300" b="1">
                <a:solidFill>
                  <a:srgbClr val="FFFFFF"/>
                </a:solidFill>
              </a:rPr>
              <a:pPr algn="r" fontAlgn="base">
                <a:spcBef>
                  <a:spcPct val="0"/>
                </a:spcBef>
                <a:spcAft>
                  <a:spcPct val="0"/>
                </a:spcAft>
                <a:defRPr/>
              </a:pPr>
              <a:t>‹#›</a:t>
            </a:fld>
            <a:endParaRPr lang="en-US" sz="1300" b="1" dirty="0">
              <a:solidFill>
                <a:srgbClr val="FFFFFF"/>
              </a:solidFill>
            </a:endParaRPr>
          </a:p>
        </p:txBody>
      </p:sp>
      <p:grpSp>
        <p:nvGrpSpPr>
          <p:cNvPr id="4103" name="Group 7"/>
          <p:cNvGrpSpPr>
            <a:grpSpLocks/>
          </p:cNvGrpSpPr>
          <p:nvPr/>
        </p:nvGrpSpPr>
        <p:grpSpPr bwMode="auto">
          <a:xfrm>
            <a:off x="6279518" y="6941185"/>
            <a:ext cx="2219487" cy="750253"/>
            <a:chOff x="3596" y="3858"/>
            <a:chExt cx="1271" cy="417"/>
          </a:xfrm>
        </p:grpSpPr>
        <p:pic>
          <p:nvPicPr>
            <p:cNvPr id="4104" name="Picture 8" descr="NEW FAA LOGO"/>
            <p:cNvPicPr>
              <a:picLocks noChangeAspect="1" noChangeArrowheads="1"/>
            </p:cNvPicPr>
            <p:nvPr userDrawn="1"/>
          </p:nvPicPr>
          <p:blipFill>
            <a:blip r:embed="rId14"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1" name="Text Box 9"/>
            <p:cNvSpPr txBox="1">
              <a:spLocks noChangeArrowheads="1"/>
            </p:cNvSpPr>
            <p:nvPr userDrawn="1"/>
          </p:nvSpPr>
          <p:spPr bwMode="auto">
            <a:xfrm>
              <a:off x="4023" y="3947"/>
              <a:ext cx="844" cy="240"/>
            </a:xfrm>
            <a:prstGeom prst="rect">
              <a:avLst/>
            </a:prstGeom>
            <a:noFill/>
            <a:ln w="9525">
              <a:noFill/>
              <a:miter lim="800000"/>
              <a:headEnd/>
              <a:tailEnd/>
            </a:ln>
            <a:effectLst/>
          </p:spPr>
          <p:txBody>
            <a:bodyPr wrap="none">
              <a:spAutoFit/>
            </a:bodyPr>
            <a:lstStyle/>
            <a:p>
              <a:pPr fontAlgn="base">
                <a:lnSpc>
                  <a:spcPct val="85000"/>
                </a:lnSpc>
                <a:spcBef>
                  <a:spcPct val="0"/>
                </a:spcBef>
                <a:spcAft>
                  <a:spcPct val="0"/>
                </a:spcAft>
                <a:defRPr/>
              </a:pPr>
              <a:r>
                <a:rPr lang="en-US" sz="1300" b="1" dirty="0">
                  <a:solidFill>
                    <a:srgbClr val="FFFFFF"/>
                  </a:solidFill>
                </a:rPr>
                <a:t>Federal Aviation</a:t>
              </a:r>
            </a:p>
            <a:p>
              <a:pPr fontAlgn="base">
                <a:lnSpc>
                  <a:spcPct val="85000"/>
                </a:lnSpc>
                <a:spcBef>
                  <a:spcPct val="0"/>
                </a:spcBef>
                <a:spcAft>
                  <a:spcPct val="0"/>
                </a:spcAft>
                <a:defRPr/>
              </a:pPr>
              <a:r>
                <a:rPr lang="en-US" sz="1300" b="1" dirty="0">
                  <a:solidFill>
                    <a:srgbClr val="FFFFFF"/>
                  </a:solidFill>
                </a:rPr>
                <a:t>Administration</a:t>
              </a:r>
            </a:p>
          </p:txBody>
        </p:sp>
      </p:grpSp>
    </p:spTree>
    <p:extLst>
      <p:ext uri="{BB962C8B-B14F-4D97-AF65-F5344CB8AC3E}">
        <p14:creationId xmlns:p14="http://schemas.microsoft.com/office/powerpoint/2010/main" val="1249438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3100" b="1">
          <a:solidFill>
            <a:srgbClr val="1D2F68"/>
          </a:solidFill>
          <a:latin typeface="+mj-lt"/>
          <a:ea typeface="+mj-ea"/>
          <a:cs typeface="+mj-cs"/>
        </a:defRPr>
      </a:lvl1pPr>
      <a:lvl2pPr algn="l" rtl="0" eaLnBrk="0" fontAlgn="base" hangingPunct="0">
        <a:spcBef>
          <a:spcPct val="0"/>
        </a:spcBef>
        <a:spcAft>
          <a:spcPct val="0"/>
        </a:spcAft>
        <a:defRPr sz="3100" b="1">
          <a:solidFill>
            <a:srgbClr val="1D2F68"/>
          </a:solidFill>
          <a:latin typeface="Arial" charset="0"/>
        </a:defRPr>
      </a:lvl2pPr>
      <a:lvl3pPr algn="l" rtl="0" eaLnBrk="0" fontAlgn="base" hangingPunct="0">
        <a:spcBef>
          <a:spcPct val="0"/>
        </a:spcBef>
        <a:spcAft>
          <a:spcPct val="0"/>
        </a:spcAft>
        <a:defRPr sz="3100" b="1">
          <a:solidFill>
            <a:srgbClr val="1D2F68"/>
          </a:solidFill>
          <a:latin typeface="Arial" charset="0"/>
        </a:defRPr>
      </a:lvl3pPr>
      <a:lvl4pPr algn="l" rtl="0" eaLnBrk="0" fontAlgn="base" hangingPunct="0">
        <a:spcBef>
          <a:spcPct val="0"/>
        </a:spcBef>
        <a:spcAft>
          <a:spcPct val="0"/>
        </a:spcAft>
        <a:defRPr sz="3100" b="1">
          <a:solidFill>
            <a:srgbClr val="1D2F68"/>
          </a:solidFill>
          <a:latin typeface="Arial" charset="0"/>
        </a:defRPr>
      </a:lvl4pPr>
      <a:lvl5pPr algn="l" rtl="0" eaLnBrk="0" fontAlgn="base" hangingPunct="0">
        <a:spcBef>
          <a:spcPct val="0"/>
        </a:spcBef>
        <a:spcAft>
          <a:spcPct val="0"/>
        </a:spcAft>
        <a:defRPr sz="3100" b="1">
          <a:solidFill>
            <a:srgbClr val="1D2F68"/>
          </a:solidFill>
          <a:latin typeface="Arial" charset="0"/>
        </a:defRPr>
      </a:lvl5pPr>
      <a:lvl6pPr marL="507869" algn="l" rtl="0" eaLnBrk="0" fontAlgn="base" hangingPunct="0">
        <a:spcBef>
          <a:spcPct val="0"/>
        </a:spcBef>
        <a:spcAft>
          <a:spcPct val="0"/>
        </a:spcAft>
        <a:defRPr sz="3100" b="1">
          <a:solidFill>
            <a:srgbClr val="1D2F68"/>
          </a:solidFill>
          <a:latin typeface="Arial" charset="0"/>
        </a:defRPr>
      </a:lvl6pPr>
      <a:lvl7pPr marL="1015733" algn="l" rtl="0" eaLnBrk="0" fontAlgn="base" hangingPunct="0">
        <a:spcBef>
          <a:spcPct val="0"/>
        </a:spcBef>
        <a:spcAft>
          <a:spcPct val="0"/>
        </a:spcAft>
        <a:defRPr sz="3100" b="1">
          <a:solidFill>
            <a:srgbClr val="1D2F68"/>
          </a:solidFill>
          <a:latin typeface="Arial" charset="0"/>
        </a:defRPr>
      </a:lvl7pPr>
      <a:lvl8pPr marL="1523598" algn="l" rtl="0" eaLnBrk="0" fontAlgn="base" hangingPunct="0">
        <a:spcBef>
          <a:spcPct val="0"/>
        </a:spcBef>
        <a:spcAft>
          <a:spcPct val="0"/>
        </a:spcAft>
        <a:defRPr sz="3100" b="1">
          <a:solidFill>
            <a:srgbClr val="1D2F68"/>
          </a:solidFill>
          <a:latin typeface="Arial" charset="0"/>
        </a:defRPr>
      </a:lvl8pPr>
      <a:lvl9pPr marL="2031463" algn="l" rtl="0" eaLnBrk="0" fontAlgn="base" hangingPunct="0">
        <a:spcBef>
          <a:spcPct val="0"/>
        </a:spcBef>
        <a:spcAft>
          <a:spcPct val="0"/>
        </a:spcAft>
        <a:defRPr sz="3100" b="1">
          <a:solidFill>
            <a:srgbClr val="1D2F68"/>
          </a:solidFill>
          <a:latin typeface="Arial" charset="0"/>
        </a:defRPr>
      </a:lvl9pPr>
    </p:titleStyle>
    <p:bodyStyle>
      <a:lvl1pPr marL="380899" indent="-380899" algn="l" rtl="0" eaLnBrk="0" fontAlgn="base" hangingPunct="0">
        <a:spcBef>
          <a:spcPct val="20000"/>
        </a:spcBef>
        <a:spcAft>
          <a:spcPct val="0"/>
        </a:spcAft>
        <a:buClr>
          <a:srgbClr val="1D2F68"/>
        </a:buClr>
        <a:buSzPct val="95000"/>
        <a:buFont typeface="Wingdings" pitchFamily="2" charset="2"/>
        <a:buChar char="§"/>
        <a:defRPr sz="2200" b="1">
          <a:solidFill>
            <a:schemeClr val="tx1"/>
          </a:solidFill>
          <a:latin typeface="+mn-lt"/>
          <a:ea typeface="+mn-ea"/>
          <a:cs typeface="+mn-cs"/>
        </a:defRPr>
      </a:lvl1pPr>
      <a:lvl2pPr marL="825279" indent="-317413" algn="l" rtl="0" eaLnBrk="0" fontAlgn="base" hangingPunct="0">
        <a:spcBef>
          <a:spcPct val="20000"/>
        </a:spcBef>
        <a:spcAft>
          <a:spcPct val="0"/>
        </a:spcAft>
        <a:buClr>
          <a:srgbClr val="1D2F68"/>
        </a:buClr>
        <a:buSzPct val="85000"/>
        <a:buFont typeface="Arial" charset="0"/>
        <a:buChar char="–"/>
        <a:defRPr sz="3100">
          <a:solidFill>
            <a:schemeClr val="tx1"/>
          </a:solidFill>
          <a:latin typeface="+mn-lt"/>
        </a:defRPr>
      </a:lvl2pPr>
      <a:lvl3pPr marL="1269665" indent="-253942" algn="l" rtl="0" eaLnBrk="0" fontAlgn="base" hangingPunct="0">
        <a:spcBef>
          <a:spcPct val="20000"/>
        </a:spcBef>
        <a:spcAft>
          <a:spcPct val="0"/>
        </a:spcAft>
        <a:buFont typeface="Wingdings" pitchFamily="2" charset="2"/>
        <a:buChar char="§"/>
        <a:defRPr sz="1800">
          <a:solidFill>
            <a:schemeClr val="tx1"/>
          </a:solidFill>
          <a:latin typeface="+mn-lt"/>
        </a:defRPr>
      </a:lvl3pPr>
      <a:lvl4pPr marL="1777532" indent="-253942" algn="l" rtl="0" eaLnBrk="0" fontAlgn="base" hangingPunct="0">
        <a:spcBef>
          <a:spcPct val="20000"/>
        </a:spcBef>
        <a:spcAft>
          <a:spcPct val="0"/>
        </a:spcAft>
        <a:buClr>
          <a:srgbClr val="1D2F68"/>
        </a:buClr>
        <a:buSzPct val="90000"/>
        <a:buFont typeface="Arial" charset="0"/>
        <a:buChar char="–"/>
        <a:defRPr sz="1600">
          <a:solidFill>
            <a:schemeClr val="tx1"/>
          </a:solidFill>
          <a:latin typeface="+mn-lt"/>
        </a:defRPr>
      </a:lvl4pPr>
      <a:lvl5pPr marL="2285395" indent="-253942" algn="l" rtl="0" eaLnBrk="0" fontAlgn="base" hangingPunct="0">
        <a:spcBef>
          <a:spcPct val="20000"/>
        </a:spcBef>
        <a:spcAft>
          <a:spcPct val="0"/>
        </a:spcAft>
        <a:buClr>
          <a:srgbClr val="1D2F68"/>
        </a:buClr>
        <a:buSzPct val="80000"/>
        <a:buFont typeface="Wingdings" pitchFamily="2" charset="2"/>
        <a:buChar char="Ø"/>
        <a:defRPr sz="1600">
          <a:solidFill>
            <a:schemeClr val="tx1"/>
          </a:solidFill>
          <a:latin typeface="+mn-lt"/>
        </a:defRPr>
      </a:lvl5pPr>
      <a:lvl6pPr marL="2793265" indent="-253942" algn="l" rtl="0" eaLnBrk="0" fontAlgn="base" hangingPunct="0">
        <a:spcBef>
          <a:spcPct val="20000"/>
        </a:spcBef>
        <a:spcAft>
          <a:spcPct val="0"/>
        </a:spcAft>
        <a:buClr>
          <a:srgbClr val="1D2F68"/>
        </a:buClr>
        <a:buSzPct val="80000"/>
        <a:buFont typeface="Wingdings" pitchFamily="2" charset="2"/>
        <a:buChar char="Ø"/>
        <a:defRPr sz="1600">
          <a:solidFill>
            <a:schemeClr val="tx1"/>
          </a:solidFill>
          <a:latin typeface="+mn-lt"/>
        </a:defRPr>
      </a:lvl6pPr>
      <a:lvl7pPr marL="3301129" indent="-253942" algn="l" rtl="0" eaLnBrk="0" fontAlgn="base" hangingPunct="0">
        <a:spcBef>
          <a:spcPct val="20000"/>
        </a:spcBef>
        <a:spcAft>
          <a:spcPct val="0"/>
        </a:spcAft>
        <a:buClr>
          <a:srgbClr val="1D2F68"/>
        </a:buClr>
        <a:buSzPct val="80000"/>
        <a:buFont typeface="Wingdings" pitchFamily="2" charset="2"/>
        <a:buChar char="Ø"/>
        <a:defRPr sz="1600">
          <a:solidFill>
            <a:schemeClr val="tx1"/>
          </a:solidFill>
          <a:latin typeface="+mn-lt"/>
        </a:defRPr>
      </a:lvl7pPr>
      <a:lvl8pPr marL="3808994" indent="-253942" algn="l" rtl="0" eaLnBrk="0" fontAlgn="base" hangingPunct="0">
        <a:spcBef>
          <a:spcPct val="20000"/>
        </a:spcBef>
        <a:spcAft>
          <a:spcPct val="0"/>
        </a:spcAft>
        <a:buClr>
          <a:srgbClr val="1D2F68"/>
        </a:buClr>
        <a:buSzPct val="80000"/>
        <a:buFont typeface="Wingdings" pitchFamily="2" charset="2"/>
        <a:buChar char="Ø"/>
        <a:defRPr sz="1600">
          <a:solidFill>
            <a:schemeClr val="tx1"/>
          </a:solidFill>
          <a:latin typeface="+mn-lt"/>
        </a:defRPr>
      </a:lvl8pPr>
      <a:lvl9pPr marL="4316858" indent="-253942" algn="l" rtl="0" eaLnBrk="0" fontAlgn="base" hangingPunct="0">
        <a:spcBef>
          <a:spcPct val="20000"/>
        </a:spcBef>
        <a:spcAft>
          <a:spcPct val="0"/>
        </a:spcAft>
        <a:buClr>
          <a:srgbClr val="1D2F68"/>
        </a:buClr>
        <a:buSzPct val="80000"/>
        <a:buFont typeface="Wingdings" pitchFamily="2" charset="2"/>
        <a:buChar char="Ø"/>
        <a:defRPr sz="1600">
          <a:solidFill>
            <a:schemeClr val="tx1"/>
          </a:solidFill>
          <a:latin typeface="+mn-lt"/>
        </a:defRPr>
      </a:lvl9pPr>
    </p:bodyStyle>
    <p:otherStyle>
      <a:defPPr>
        <a:defRPr lang="en-US"/>
      </a:defPPr>
      <a:lvl1pPr marL="0" algn="l" defTabSz="1015733" rtl="0" eaLnBrk="1" latinLnBrk="0" hangingPunct="1">
        <a:defRPr sz="2000" kern="1200">
          <a:solidFill>
            <a:schemeClr val="tx1"/>
          </a:solidFill>
          <a:latin typeface="+mn-lt"/>
          <a:ea typeface="+mn-ea"/>
          <a:cs typeface="+mn-cs"/>
        </a:defRPr>
      </a:lvl1pPr>
      <a:lvl2pPr marL="507869" algn="l" defTabSz="1015733" rtl="0" eaLnBrk="1" latinLnBrk="0" hangingPunct="1">
        <a:defRPr sz="2000" kern="1200">
          <a:solidFill>
            <a:schemeClr val="tx1"/>
          </a:solidFill>
          <a:latin typeface="+mn-lt"/>
          <a:ea typeface="+mn-ea"/>
          <a:cs typeface="+mn-cs"/>
        </a:defRPr>
      </a:lvl2pPr>
      <a:lvl3pPr marL="1015733" algn="l" defTabSz="1015733" rtl="0" eaLnBrk="1" latinLnBrk="0" hangingPunct="1">
        <a:defRPr sz="2000" kern="1200">
          <a:solidFill>
            <a:schemeClr val="tx1"/>
          </a:solidFill>
          <a:latin typeface="+mn-lt"/>
          <a:ea typeface="+mn-ea"/>
          <a:cs typeface="+mn-cs"/>
        </a:defRPr>
      </a:lvl3pPr>
      <a:lvl4pPr marL="1523598" algn="l" defTabSz="1015733" rtl="0" eaLnBrk="1" latinLnBrk="0" hangingPunct="1">
        <a:defRPr sz="2000" kern="1200">
          <a:solidFill>
            <a:schemeClr val="tx1"/>
          </a:solidFill>
          <a:latin typeface="+mn-lt"/>
          <a:ea typeface="+mn-ea"/>
          <a:cs typeface="+mn-cs"/>
        </a:defRPr>
      </a:lvl4pPr>
      <a:lvl5pPr marL="2031463" algn="l" defTabSz="1015733" rtl="0" eaLnBrk="1" latinLnBrk="0" hangingPunct="1">
        <a:defRPr sz="2000" kern="1200">
          <a:solidFill>
            <a:schemeClr val="tx1"/>
          </a:solidFill>
          <a:latin typeface="+mn-lt"/>
          <a:ea typeface="+mn-ea"/>
          <a:cs typeface="+mn-cs"/>
        </a:defRPr>
      </a:lvl5pPr>
      <a:lvl6pPr marL="2539329" algn="l" defTabSz="1015733" rtl="0" eaLnBrk="1" latinLnBrk="0" hangingPunct="1">
        <a:defRPr sz="2000" kern="1200">
          <a:solidFill>
            <a:schemeClr val="tx1"/>
          </a:solidFill>
          <a:latin typeface="+mn-lt"/>
          <a:ea typeface="+mn-ea"/>
          <a:cs typeface="+mn-cs"/>
        </a:defRPr>
      </a:lvl6pPr>
      <a:lvl7pPr marL="3047193" algn="l" defTabSz="1015733" rtl="0" eaLnBrk="1" latinLnBrk="0" hangingPunct="1">
        <a:defRPr sz="2000" kern="1200">
          <a:solidFill>
            <a:schemeClr val="tx1"/>
          </a:solidFill>
          <a:latin typeface="+mn-lt"/>
          <a:ea typeface="+mn-ea"/>
          <a:cs typeface="+mn-cs"/>
        </a:defRPr>
      </a:lvl7pPr>
      <a:lvl8pPr marL="3555062" algn="l" defTabSz="1015733" rtl="0" eaLnBrk="1" latinLnBrk="0" hangingPunct="1">
        <a:defRPr sz="2000" kern="1200">
          <a:solidFill>
            <a:schemeClr val="tx1"/>
          </a:solidFill>
          <a:latin typeface="+mn-lt"/>
          <a:ea typeface="+mn-ea"/>
          <a:cs typeface="+mn-cs"/>
        </a:defRPr>
      </a:lvl8pPr>
      <a:lvl9pPr marL="4062925" algn="l" defTabSz="1015733"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71487" y="390420"/>
            <a:ext cx="9319737" cy="6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9" tIns="50806" rIns="101609" bIns="50806"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544835" y="1709235"/>
            <a:ext cx="8855234" cy="497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9" tIns="50806" rIns="101609" bIns="50806"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754380" y="7081520"/>
            <a:ext cx="2095500" cy="518160"/>
          </a:xfrm>
          <a:prstGeom prst="rect">
            <a:avLst/>
          </a:prstGeom>
          <a:noFill/>
          <a:ln w="9525">
            <a:noFill/>
            <a:miter lim="800000"/>
            <a:headEnd/>
            <a:tailEnd/>
          </a:ln>
          <a:effectLst/>
        </p:spPr>
        <p:txBody>
          <a:bodyPr vert="horz" wrap="square" lIns="101609" tIns="50806" rIns="101609" bIns="50806" numCol="1" anchor="t" anchorCtr="0" compatLnSpc="1">
            <a:prstTxWarp prst="textNoShape">
              <a:avLst/>
            </a:prstTxWarp>
          </a:bodyPr>
          <a:lstStyle>
            <a:lvl1pPr>
              <a:spcBef>
                <a:spcPct val="0"/>
              </a:spcBef>
              <a:buFontTx/>
              <a:buNone/>
              <a:defRPr sz="1600">
                <a:solidFill>
                  <a:srgbClr val="000000"/>
                </a:solidFill>
                <a:latin typeface="Times New Roman" pitchFamily="18" charset="0"/>
                <a:cs typeface="+mn-cs"/>
              </a:defRPr>
            </a:lvl1pPr>
          </a:lstStyle>
          <a:p>
            <a:pPr defTabSz="911940" fontAlgn="base">
              <a:spcAft>
                <a:spcPct val="0"/>
              </a:spcAft>
              <a:defRPr/>
            </a:pPr>
            <a:endParaRPr lang="en-US" dirty="0"/>
          </a:p>
        </p:txBody>
      </p:sp>
      <p:sp>
        <p:nvSpPr>
          <p:cNvPr id="56330" name="Rectangle 10"/>
          <p:cNvSpPr>
            <a:spLocks noGrp="1" noChangeArrowheads="1"/>
          </p:cNvSpPr>
          <p:nvPr>
            <p:ph type="ftr" sz="quarter" idx="3"/>
          </p:nvPr>
        </p:nvSpPr>
        <p:spPr bwMode="auto">
          <a:xfrm>
            <a:off x="3436620" y="7081520"/>
            <a:ext cx="3185160" cy="518160"/>
          </a:xfrm>
          <a:prstGeom prst="rect">
            <a:avLst/>
          </a:prstGeom>
          <a:noFill/>
          <a:ln w="9525">
            <a:noFill/>
            <a:miter lim="800000"/>
            <a:headEnd/>
            <a:tailEnd/>
          </a:ln>
          <a:effectLst/>
        </p:spPr>
        <p:txBody>
          <a:bodyPr vert="horz" wrap="square" lIns="101609" tIns="50806" rIns="101609" bIns="50806" numCol="1" anchor="t" anchorCtr="0" compatLnSpc="1">
            <a:prstTxWarp prst="textNoShape">
              <a:avLst/>
            </a:prstTxWarp>
          </a:bodyPr>
          <a:lstStyle>
            <a:lvl1pPr algn="ctr">
              <a:spcBef>
                <a:spcPct val="0"/>
              </a:spcBef>
              <a:buFontTx/>
              <a:buNone/>
              <a:defRPr sz="1600">
                <a:solidFill>
                  <a:srgbClr val="000000"/>
                </a:solidFill>
                <a:latin typeface="Times New Roman" pitchFamily="18" charset="0"/>
                <a:cs typeface="+mn-cs"/>
              </a:defRPr>
            </a:lvl1pPr>
          </a:lstStyle>
          <a:p>
            <a:pPr defTabSz="911940" fontAlgn="base">
              <a:spcAft>
                <a:spcPct val="0"/>
              </a:spcAft>
              <a:defRPr/>
            </a:pPr>
            <a:endParaRPr lang="en-US" dirty="0"/>
          </a:p>
        </p:txBody>
      </p:sp>
      <p:sp>
        <p:nvSpPr>
          <p:cNvPr id="56331" name="Rectangle 11"/>
          <p:cNvSpPr>
            <a:spLocks noGrp="1" noChangeArrowheads="1"/>
          </p:cNvSpPr>
          <p:nvPr>
            <p:ph type="sldNum" sz="quarter" idx="4"/>
          </p:nvPr>
        </p:nvSpPr>
        <p:spPr bwMode="auto">
          <a:xfrm>
            <a:off x="7208520" y="7081520"/>
            <a:ext cx="2095500" cy="518160"/>
          </a:xfrm>
          <a:prstGeom prst="rect">
            <a:avLst/>
          </a:prstGeom>
          <a:noFill/>
          <a:ln w="9525">
            <a:noFill/>
            <a:miter lim="800000"/>
            <a:headEnd/>
            <a:tailEnd/>
          </a:ln>
          <a:effectLst/>
        </p:spPr>
        <p:txBody>
          <a:bodyPr vert="horz" wrap="square" lIns="101609" tIns="50806" rIns="101609" bIns="50806" numCol="1" anchor="t" anchorCtr="0" compatLnSpc="1">
            <a:prstTxWarp prst="textNoShape">
              <a:avLst/>
            </a:prstTxWarp>
          </a:bodyPr>
          <a:lstStyle>
            <a:lvl1pPr algn="r">
              <a:spcBef>
                <a:spcPct val="0"/>
              </a:spcBef>
              <a:buFontTx/>
              <a:buNone/>
              <a:defRPr sz="1600">
                <a:solidFill>
                  <a:srgbClr val="FFFFFF"/>
                </a:solidFill>
                <a:latin typeface="Times New Roman" pitchFamily="18" charset="0"/>
                <a:cs typeface="+mn-cs"/>
              </a:defRPr>
            </a:lvl1pPr>
          </a:lstStyle>
          <a:p>
            <a:pPr defTabSz="911940" fontAlgn="base">
              <a:spcAft>
                <a:spcPct val="0"/>
              </a:spcAft>
              <a:defRPr/>
            </a:pPr>
            <a:fld id="{BE31D4CB-B2C0-4209-891B-AAB78DAD8F14}" type="slidenum">
              <a:rPr lang="en-US" smtClean="0"/>
              <a:pPr defTabSz="911940" fontAlgn="base">
                <a:spcAft>
                  <a:spcPct val="0"/>
                </a:spcAft>
                <a:defRPr/>
              </a:pPr>
              <a:t>‹#›</a:t>
            </a:fld>
            <a:endParaRPr lang="en-US" dirty="0"/>
          </a:p>
        </p:txBody>
      </p:sp>
      <p:sp>
        <p:nvSpPr>
          <p:cNvPr id="1031" name="Rectangle 12"/>
          <p:cNvSpPr>
            <a:spLocks noChangeArrowheads="1"/>
          </p:cNvSpPr>
          <p:nvPr/>
        </p:nvSpPr>
        <p:spPr bwMode="auto">
          <a:xfrm>
            <a:off x="0" y="6840432"/>
            <a:ext cx="10058400" cy="924772"/>
          </a:xfrm>
          <a:prstGeom prst="rect">
            <a:avLst/>
          </a:prstGeom>
          <a:solidFill>
            <a:srgbClr val="1D2F68"/>
          </a:solidFill>
          <a:ln w="9525">
            <a:solidFill>
              <a:srgbClr val="1D2F68"/>
            </a:solidFill>
            <a:miter lim="800000"/>
            <a:headEnd/>
            <a:tailEnd/>
          </a:ln>
        </p:spPr>
        <p:txBody>
          <a:bodyPr wrap="none" lIns="101609" tIns="50806" rIns="101609" bIns="50806" anchor="ctr"/>
          <a:lstStyle/>
          <a:p>
            <a:pPr defTabSz="911940" fontAlgn="base">
              <a:spcBef>
                <a:spcPct val="50000"/>
              </a:spcBef>
              <a:spcAft>
                <a:spcPct val="0"/>
              </a:spcAft>
              <a:buFontTx/>
              <a:buChar char="•"/>
            </a:pPr>
            <a:endParaRPr lang="en-US" sz="2700" dirty="0">
              <a:solidFill>
                <a:srgbClr val="000000"/>
              </a:solidFill>
              <a:cs typeface="Arial" charset="0"/>
            </a:endParaRPr>
          </a:p>
        </p:txBody>
      </p:sp>
      <p:sp>
        <p:nvSpPr>
          <p:cNvPr id="1032" name="Rectangle 17"/>
          <p:cNvSpPr>
            <a:spLocks noChangeArrowheads="1"/>
          </p:cNvSpPr>
          <p:nvPr/>
        </p:nvSpPr>
        <p:spPr bwMode="auto">
          <a:xfrm>
            <a:off x="7634605" y="7146290"/>
            <a:ext cx="209550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9" tIns="50806" rIns="101609" bIns="50806"/>
          <a:lstStyle/>
          <a:p>
            <a:pPr algn="r" defTabSz="911940" fontAlgn="base">
              <a:spcBef>
                <a:spcPct val="0"/>
              </a:spcBef>
              <a:spcAft>
                <a:spcPct val="0"/>
              </a:spcAft>
            </a:pPr>
            <a:fld id="{74F2964A-5BB2-4BC4-8699-03935CD3F22A}" type="slidenum">
              <a:rPr lang="en-US" sz="1300" b="1">
                <a:solidFill>
                  <a:srgbClr val="FFFFFF"/>
                </a:solidFill>
                <a:cs typeface="Arial" charset="0"/>
              </a:rPr>
              <a:pPr algn="r" defTabSz="911940" fontAlgn="base">
                <a:spcBef>
                  <a:spcPct val="0"/>
                </a:spcBef>
                <a:spcAft>
                  <a:spcPct val="0"/>
                </a:spcAft>
              </a:pPr>
              <a:t>‹#›</a:t>
            </a:fld>
            <a:endParaRPr lang="en-US" sz="1300" b="1" dirty="0">
              <a:solidFill>
                <a:srgbClr val="FFFFFF"/>
              </a:solidFill>
              <a:cs typeface="Arial" charset="0"/>
            </a:endParaRPr>
          </a:p>
        </p:txBody>
      </p:sp>
      <p:grpSp>
        <p:nvGrpSpPr>
          <p:cNvPr id="1033" name="Group 25"/>
          <p:cNvGrpSpPr>
            <a:grpSpLocks/>
          </p:cNvGrpSpPr>
          <p:nvPr/>
        </p:nvGrpSpPr>
        <p:grpSpPr bwMode="auto">
          <a:xfrm>
            <a:off x="6279518" y="6941185"/>
            <a:ext cx="2219487" cy="750253"/>
            <a:chOff x="3596" y="3858"/>
            <a:chExt cx="1271" cy="417"/>
          </a:xfrm>
        </p:grpSpPr>
        <p:pic>
          <p:nvPicPr>
            <p:cNvPr id="1035" name="Picture 2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3" y="3947"/>
              <a:ext cx="844" cy="240"/>
            </a:xfrm>
            <a:prstGeom prst="rect">
              <a:avLst/>
            </a:prstGeom>
            <a:noFill/>
            <a:ln>
              <a:noFill/>
            </a:ln>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1940" eaLnBrk="1" fontAlgn="base" hangingPunct="1">
                <a:lnSpc>
                  <a:spcPct val="85000"/>
                </a:lnSpc>
                <a:spcBef>
                  <a:spcPct val="0"/>
                </a:spcBef>
                <a:spcAft>
                  <a:spcPct val="0"/>
                </a:spcAft>
                <a:defRPr/>
              </a:pPr>
              <a:r>
                <a:rPr lang="en-US" sz="1300" b="1" dirty="0" smtClean="0">
                  <a:solidFill>
                    <a:srgbClr val="FFFFFF"/>
                  </a:solidFill>
                </a:rPr>
                <a:t>Federal Aviation</a:t>
              </a:r>
            </a:p>
            <a:p>
              <a:pPr defTabSz="911940" eaLnBrk="1" fontAlgn="base" hangingPunct="1">
                <a:lnSpc>
                  <a:spcPct val="85000"/>
                </a:lnSpc>
                <a:spcBef>
                  <a:spcPct val="0"/>
                </a:spcBef>
                <a:spcAft>
                  <a:spcPct val="0"/>
                </a:spcAft>
                <a:defRPr/>
              </a:pPr>
              <a:r>
                <a:rPr lang="en-US" sz="1300" b="1" dirty="0" smtClean="0">
                  <a:solidFill>
                    <a:srgbClr val="FFFFFF"/>
                  </a:solidFill>
                </a:rPr>
                <a:t>Administration</a:t>
              </a:r>
            </a:p>
          </p:txBody>
        </p:sp>
      </p:grpSp>
      <p:sp>
        <p:nvSpPr>
          <p:cNvPr id="1034" name="Text Box 29"/>
          <p:cNvSpPr txBox="1">
            <a:spLocks noChangeArrowheads="1"/>
          </p:cNvSpPr>
          <p:nvPr/>
        </p:nvSpPr>
        <p:spPr bwMode="auto">
          <a:xfrm>
            <a:off x="494195" y="7032970"/>
            <a:ext cx="5263198" cy="311255"/>
          </a:xfrm>
          <a:prstGeom prst="rect">
            <a:avLst/>
          </a:prstGeom>
          <a:noFill/>
          <a:ln>
            <a:noFill/>
          </a:ln>
          <a:extLst/>
        </p:spPr>
        <p:txBody>
          <a:bodyPr lIns="101609" tIns="50806" rIns="101609" bIns="5080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1940" eaLnBrk="1" fontAlgn="base" hangingPunct="1">
              <a:spcBef>
                <a:spcPct val="50000"/>
              </a:spcBef>
              <a:spcAft>
                <a:spcPct val="0"/>
              </a:spcAft>
              <a:defRPr/>
            </a:pPr>
            <a:r>
              <a:rPr lang="en-US" sz="1300" b="1" dirty="0" smtClean="0">
                <a:solidFill>
                  <a:srgbClr val="C0C0C0"/>
                </a:solidFill>
              </a:rPr>
              <a:t>Low Cost Ground Surveillance (LCGS)</a:t>
            </a:r>
            <a:endParaRPr lang="en-US" sz="1300" dirty="0" smtClean="0">
              <a:solidFill>
                <a:srgbClr val="C0C0C0"/>
              </a:solidFill>
            </a:endParaRPr>
          </a:p>
        </p:txBody>
      </p:sp>
    </p:spTree>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rtl="0" eaLnBrk="0" fontAlgn="base" hangingPunct="0">
        <a:spcBef>
          <a:spcPct val="0"/>
        </a:spcBef>
        <a:spcAft>
          <a:spcPct val="0"/>
        </a:spcAft>
        <a:defRPr sz="4500" b="1">
          <a:solidFill>
            <a:srgbClr val="1D2F68"/>
          </a:solidFill>
          <a:latin typeface="+mj-lt"/>
          <a:ea typeface="+mj-ea"/>
          <a:cs typeface="+mj-cs"/>
        </a:defRPr>
      </a:lvl1pPr>
      <a:lvl2pPr algn="l" rtl="0" eaLnBrk="0" fontAlgn="base" hangingPunct="0">
        <a:spcBef>
          <a:spcPct val="0"/>
        </a:spcBef>
        <a:spcAft>
          <a:spcPct val="0"/>
        </a:spcAft>
        <a:defRPr sz="4500" b="1">
          <a:solidFill>
            <a:srgbClr val="1D2F68"/>
          </a:solidFill>
          <a:latin typeface="Arial" charset="0"/>
        </a:defRPr>
      </a:lvl2pPr>
      <a:lvl3pPr algn="l" rtl="0" eaLnBrk="0" fontAlgn="base" hangingPunct="0">
        <a:spcBef>
          <a:spcPct val="0"/>
        </a:spcBef>
        <a:spcAft>
          <a:spcPct val="0"/>
        </a:spcAft>
        <a:defRPr sz="4500" b="1">
          <a:solidFill>
            <a:srgbClr val="1D2F68"/>
          </a:solidFill>
          <a:latin typeface="Arial" charset="0"/>
        </a:defRPr>
      </a:lvl3pPr>
      <a:lvl4pPr algn="l" rtl="0" eaLnBrk="0" fontAlgn="base" hangingPunct="0">
        <a:spcBef>
          <a:spcPct val="0"/>
        </a:spcBef>
        <a:spcAft>
          <a:spcPct val="0"/>
        </a:spcAft>
        <a:defRPr sz="4500" b="1">
          <a:solidFill>
            <a:srgbClr val="1D2F68"/>
          </a:solidFill>
          <a:latin typeface="Arial" charset="0"/>
        </a:defRPr>
      </a:lvl4pPr>
      <a:lvl5pPr algn="l" rtl="0" eaLnBrk="0" fontAlgn="base" hangingPunct="0">
        <a:spcBef>
          <a:spcPct val="0"/>
        </a:spcBef>
        <a:spcAft>
          <a:spcPct val="0"/>
        </a:spcAft>
        <a:defRPr sz="4500" b="1">
          <a:solidFill>
            <a:srgbClr val="1D2F68"/>
          </a:solidFill>
          <a:latin typeface="Arial" charset="0"/>
        </a:defRPr>
      </a:lvl5pPr>
      <a:lvl6pPr marL="508048" algn="l" rtl="0" fontAlgn="base">
        <a:spcBef>
          <a:spcPct val="0"/>
        </a:spcBef>
        <a:spcAft>
          <a:spcPct val="0"/>
        </a:spcAft>
        <a:defRPr sz="4500" b="1">
          <a:solidFill>
            <a:srgbClr val="1D2F68"/>
          </a:solidFill>
          <a:latin typeface="Arial" charset="0"/>
        </a:defRPr>
      </a:lvl6pPr>
      <a:lvl7pPr marL="1016088" algn="l" rtl="0" fontAlgn="base">
        <a:spcBef>
          <a:spcPct val="0"/>
        </a:spcBef>
        <a:spcAft>
          <a:spcPct val="0"/>
        </a:spcAft>
        <a:defRPr sz="4500" b="1">
          <a:solidFill>
            <a:srgbClr val="1D2F68"/>
          </a:solidFill>
          <a:latin typeface="Arial" charset="0"/>
        </a:defRPr>
      </a:lvl7pPr>
      <a:lvl8pPr marL="1524133" algn="l" rtl="0" fontAlgn="base">
        <a:spcBef>
          <a:spcPct val="0"/>
        </a:spcBef>
        <a:spcAft>
          <a:spcPct val="0"/>
        </a:spcAft>
        <a:defRPr sz="4500" b="1">
          <a:solidFill>
            <a:srgbClr val="1D2F68"/>
          </a:solidFill>
          <a:latin typeface="Arial" charset="0"/>
        </a:defRPr>
      </a:lvl8pPr>
      <a:lvl9pPr marL="2032175" algn="l" rtl="0" fontAlgn="base">
        <a:spcBef>
          <a:spcPct val="0"/>
        </a:spcBef>
        <a:spcAft>
          <a:spcPct val="0"/>
        </a:spcAft>
        <a:defRPr sz="4500" b="1">
          <a:solidFill>
            <a:srgbClr val="1D2F68"/>
          </a:solidFill>
          <a:latin typeface="Arial" charset="0"/>
        </a:defRPr>
      </a:lvl9pPr>
    </p:titleStyle>
    <p:bodyStyle>
      <a:lvl1pPr marL="381033" indent="-381033" algn="l" rtl="0" eaLnBrk="0" fontAlgn="base" hangingPunct="0">
        <a:spcBef>
          <a:spcPct val="20000"/>
        </a:spcBef>
        <a:spcAft>
          <a:spcPct val="0"/>
        </a:spcAft>
        <a:buChar char="•"/>
        <a:defRPr sz="3100" b="1">
          <a:solidFill>
            <a:schemeClr val="tx1"/>
          </a:solidFill>
          <a:latin typeface="+mn-lt"/>
          <a:ea typeface="+mn-ea"/>
          <a:cs typeface="+mn-cs"/>
        </a:defRPr>
      </a:lvl1pPr>
      <a:lvl2pPr marL="825569" indent="-317524" algn="l" rtl="0" eaLnBrk="0" fontAlgn="base" hangingPunct="0">
        <a:spcBef>
          <a:spcPct val="20000"/>
        </a:spcBef>
        <a:spcAft>
          <a:spcPct val="0"/>
        </a:spcAft>
        <a:buChar char="–"/>
        <a:defRPr sz="2700">
          <a:solidFill>
            <a:schemeClr val="tx1"/>
          </a:solidFill>
          <a:latin typeface="+mn-lt"/>
        </a:defRPr>
      </a:lvl2pPr>
      <a:lvl3pPr marL="1270110" indent="-254030" algn="l" rtl="0" eaLnBrk="0" fontAlgn="base" hangingPunct="0">
        <a:spcBef>
          <a:spcPct val="20000"/>
        </a:spcBef>
        <a:spcAft>
          <a:spcPct val="0"/>
        </a:spcAft>
        <a:buChar char="•"/>
        <a:defRPr sz="2200">
          <a:solidFill>
            <a:schemeClr val="tx1"/>
          </a:solidFill>
          <a:latin typeface="+mn-lt"/>
        </a:defRPr>
      </a:lvl3pPr>
      <a:lvl4pPr marL="1778155" indent="-254030" algn="l" rtl="0" eaLnBrk="0" fontAlgn="base" hangingPunct="0">
        <a:spcBef>
          <a:spcPct val="20000"/>
        </a:spcBef>
        <a:spcAft>
          <a:spcPct val="0"/>
        </a:spcAft>
        <a:buChar char="–"/>
        <a:defRPr>
          <a:solidFill>
            <a:schemeClr val="tx1"/>
          </a:solidFill>
          <a:latin typeface="+mn-lt"/>
        </a:defRPr>
      </a:lvl4pPr>
      <a:lvl5pPr marL="2286197" indent="-254030" algn="l" rtl="0" eaLnBrk="0" fontAlgn="base" hangingPunct="0">
        <a:spcBef>
          <a:spcPct val="20000"/>
        </a:spcBef>
        <a:spcAft>
          <a:spcPct val="0"/>
        </a:spcAft>
        <a:buChar char="»"/>
        <a:defRPr>
          <a:solidFill>
            <a:schemeClr val="tx1"/>
          </a:solidFill>
          <a:latin typeface="+mn-lt"/>
        </a:defRPr>
      </a:lvl5pPr>
      <a:lvl6pPr marL="2794244" indent="-254030" algn="l" rtl="0" fontAlgn="base">
        <a:spcBef>
          <a:spcPct val="20000"/>
        </a:spcBef>
        <a:spcAft>
          <a:spcPct val="0"/>
        </a:spcAft>
        <a:buChar char="»"/>
        <a:defRPr>
          <a:solidFill>
            <a:schemeClr val="tx1"/>
          </a:solidFill>
          <a:latin typeface="+mn-lt"/>
        </a:defRPr>
      </a:lvl6pPr>
      <a:lvl7pPr marL="3302288" indent="-254030" algn="l" rtl="0" fontAlgn="base">
        <a:spcBef>
          <a:spcPct val="20000"/>
        </a:spcBef>
        <a:spcAft>
          <a:spcPct val="0"/>
        </a:spcAft>
        <a:buChar char="»"/>
        <a:defRPr>
          <a:solidFill>
            <a:schemeClr val="tx1"/>
          </a:solidFill>
          <a:latin typeface="+mn-lt"/>
        </a:defRPr>
      </a:lvl7pPr>
      <a:lvl8pPr marL="3810331" indent="-254030" algn="l" rtl="0" fontAlgn="base">
        <a:spcBef>
          <a:spcPct val="20000"/>
        </a:spcBef>
        <a:spcAft>
          <a:spcPct val="0"/>
        </a:spcAft>
        <a:buChar char="»"/>
        <a:defRPr>
          <a:solidFill>
            <a:schemeClr val="tx1"/>
          </a:solidFill>
          <a:latin typeface="+mn-lt"/>
        </a:defRPr>
      </a:lvl8pPr>
      <a:lvl9pPr marL="4318372" indent="-254030" algn="l" rtl="0" fontAlgn="base">
        <a:spcBef>
          <a:spcPct val="20000"/>
        </a:spcBef>
        <a:spcAft>
          <a:spcPct val="0"/>
        </a:spcAft>
        <a:buChar char="»"/>
        <a:defRPr>
          <a:solidFill>
            <a:schemeClr val="tx1"/>
          </a:solidFill>
          <a:latin typeface="+mn-lt"/>
        </a:defRPr>
      </a:lvl9pPr>
    </p:bodyStyle>
    <p:otherStyle>
      <a:defPPr>
        <a:defRPr lang="en-US"/>
      </a:defPPr>
      <a:lvl1pPr marL="0" algn="l" defTabSz="1016088" rtl="0" eaLnBrk="1" latinLnBrk="0" hangingPunct="1">
        <a:defRPr sz="2000" kern="1200">
          <a:solidFill>
            <a:schemeClr val="tx1"/>
          </a:solidFill>
          <a:latin typeface="+mn-lt"/>
          <a:ea typeface="+mn-ea"/>
          <a:cs typeface="+mn-cs"/>
        </a:defRPr>
      </a:lvl1pPr>
      <a:lvl2pPr marL="508048" algn="l" defTabSz="1016088" rtl="0" eaLnBrk="1" latinLnBrk="0" hangingPunct="1">
        <a:defRPr sz="2000" kern="1200">
          <a:solidFill>
            <a:schemeClr val="tx1"/>
          </a:solidFill>
          <a:latin typeface="+mn-lt"/>
          <a:ea typeface="+mn-ea"/>
          <a:cs typeface="+mn-cs"/>
        </a:defRPr>
      </a:lvl2pPr>
      <a:lvl3pPr marL="1016088" algn="l" defTabSz="1016088" rtl="0" eaLnBrk="1" latinLnBrk="0" hangingPunct="1">
        <a:defRPr sz="2000" kern="1200">
          <a:solidFill>
            <a:schemeClr val="tx1"/>
          </a:solidFill>
          <a:latin typeface="+mn-lt"/>
          <a:ea typeface="+mn-ea"/>
          <a:cs typeface="+mn-cs"/>
        </a:defRPr>
      </a:lvl3pPr>
      <a:lvl4pPr marL="1524133" algn="l" defTabSz="1016088" rtl="0" eaLnBrk="1" latinLnBrk="0" hangingPunct="1">
        <a:defRPr sz="2000" kern="1200">
          <a:solidFill>
            <a:schemeClr val="tx1"/>
          </a:solidFill>
          <a:latin typeface="+mn-lt"/>
          <a:ea typeface="+mn-ea"/>
          <a:cs typeface="+mn-cs"/>
        </a:defRPr>
      </a:lvl4pPr>
      <a:lvl5pPr marL="2032175" algn="l" defTabSz="1016088" rtl="0" eaLnBrk="1" latinLnBrk="0" hangingPunct="1">
        <a:defRPr sz="2000" kern="1200">
          <a:solidFill>
            <a:schemeClr val="tx1"/>
          </a:solidFill>
          <a:latin typeface="+mn-lt"/>
          <a:ea typeface="+mn-ea"/>
          <a:cs typeface="+mn-cs"/>
        </a:defRPr>
      </a:lvl5pPr>
      <a:lvl6pPr marL="2540219" algn="l" defTabSz="1016088" rtl="0" eaLnBrk="1" latinLnBrk="0" hangingPunct="1">
        <a:defRPr sz="2000" kern="1200">
          <a:solidFill>
            <a:schemeClr val="tx1"/>
          </a:solidFill>
          <a:latin typeface="+mn-lt"/>
          <a:ea typeface="+mn-ea"/>
          <a:cs typeface="+mn-cs"/>
        </a:defRPr>
      </a:lvl6pPr>
      <a:lvl7pPr marL="3048263" algn="l" defTabSz="1016088" rtl="0" eaLnBrk="1" latinLnBrk="0" hangingPunct="1">
        <a:defRPr sz="2000" kern="1200">
          <a:solidFill>
            <a:schemeClr val="tx1"/>
          </a:solidFill>
          <a:latin typeface="+mn-lt"/>
          <a:ea typeface="+mn-ea"/>
          <a:cs typeface="+mn-cs"/>
        </a:defRPr>
      </a:lvl7pPr>
      <a:lvl8pPr marL="3556309" algn="l" defTabSz="1016088" rtl="0" eaLnBrk="1" latinLnBrk="0" hangingPunct="1">
        <a:defRPr sz="2000" kern="1200">
          <a:solidFill>
            <a:schemeClr val="tx1"/>
          </a:solidFill>
          <a:latin typeface="+mn-lt"/>
          <a:ea typeface="+mn-ea"/>
          <a:cs typeface="+mn-cs"/>
        </a:defRPr>
      </a:lvl8pPr>
      <a:lvl9pPr marL="4064351" algn="l" defTabSz="1016088"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471487" y="390420"/>
            <a:ext cx="9319737" cy="6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21" tIns="50812" rIns="101621" bIns="50812" numCol="1" anchor="ctr" anchorCtr="0" compatLnSpc="1">
            <a:prstTxWarp prst="textNoShape">
              <a:avLst/>
            </a:prstTxWarp>
          </a:bodyPr>
          <a:lstStyle/>
          <a:p>
            <a:pPr lvl="0"/>
            <a:r>
              <a:rPr lang="en-US" smtClean="0"/>
              <a:t>Select to edit master title</a:t>
            </a:r>
          </a:p>
        </p:txBody>
      </p:sp>
      <p:sp>
        <p:nvSpPr>
          <p:cNvPr id="2051" name="Rectangle 8"/>
          <p:cNvSpPr>
            <a:spLocks noGrp="1" noChangeArrowheads="1"/>
          </p:cNvSpPr>
          <p:nvPr>
            <p:ph type="body" idx="1"/>
          </p:nvPr>
        </p:nvSpPr>
        <p:spPr bwMode="auto">
          <a:xfrm>
            <a:off x="544835" y="1709234"/>
            <a:ext cx="8855234" cy="497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21" tIns="50812" rIns="101621" bIns="50812"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754380" y="7081520"/>
            <a:ext cx="2095500" cy="518160"/>
          </a:xfrm>
          <a:prstGeom prst="rect">
            <a:avLst/>
          </a:prstGeom>
          <a:noFill/>
          <a:ln w="9525">
            <a:noFill/>
            <a:miter lim="800000"/>
            <a:headEnd/>
            <a:tailEnd/>
          </a:ln>
          <a:effectLst/>
        </p:spPr>
        <p:txBody>
          <a:bodyPr vert="horz" wrap="square" lIns="101621" tIns="50812" rIns="101621" bIns="50812" numCol="1" anchor="t" anchorCtr="0" compatLnSpc="1">
            <a:prstTxWarp prst="textNoShape">
              <a:avLst/>
            </a:prstTxWarp>
          </a:bodyPr>
          <a:lstStyle>
            <a:lvl1pPr>
              <a:spcBef>
                <a:spcPct val="0"/>
              </a:spcBef>
              <a:buFontTx/>
              <a:buNone/>
              <a:defRPr sz="1600">
                <a:solidFill>
                  <a:srgbClr val="000000"/>
                </a:solidFill>
                <a:latin typeface="Times New Roman" pitchFamily="18" charset="0"/>
                <a:cs typeface="+mn-cs"/>
              </a:defRPr>
            </a:lvl1pPr>
          </a:lstStyle>
          <a:p>
            <a:pPr defTabSz="912154" fontAlgn="base">
              <a:spcAft>
                <a:spcPct val="0"/>
              </a:spcAft>
              <a:defRPr/>
            </a:pPr>
            <a:endParaRPr lang="en-US" dirty="0"/>
          </a:p>
        </p:txBody>
      </p:sp>
      <p:sp>
        <p:nvSpPr>
          <p:cNvPr id="56330" name="Rectangle 10"/>
          <p:cNvSpPr>
            <a:spLocks noGrp="1" noChangeArrowheads="1"/>
          </p:cNvSpPr>
          <p:nvPr>
            <p:ph type="ftr" sz="quarter" idx="3"/>
          </p:nvPr>
        </p:nvSpPr>
        <p:spPr bwMode="auto">
          <a:xfrm>
            <a:off x="3436620" y="7081520"/>
            <a:ext cx="3185160" cy="518160"/>
          </a:xfrm>
          <a:prstGeom prst="rect">
            <a:avLst/>
          </a:prstGeom>
          <a:noFill/>
          <a:ln w="9525">
            <a:noFill/>
            <a:miter lim="800000"/>
            <a:headEnd/>
            <a:tailEnd/>
          </a:ln>
          <a:effectLst/>
        </p:spPr>
        <p:txBody>
          <a:bodyPr vert="horz" wrap="square" lIns="101621" tIns="50812" rIns="101621" bIns="50812" numCol="1" anchor="t" anchorCtr="0" compatLnSpc="1">
            <a:prstTxWarp prst="textNoShape">
              <a:avLst/>
            </a:prstTxWarp>
          </a:bodyPr>
          <a:lstStyle>
            <a:lvl1pPr algn="ctr">
              <a:spcBef>
                <a:spcPct val="0"/>
              </a:spcBef>
              <a:buFontTx/>
              <a:buNone/>
              <a:defRPr sz="1600">
                <a:solidFill>
                  <a:srgbClr val="000000"/>
                </a:solidFill>
                <a:latin typeface="Times New Roman" pitchFamily="18" charset="0"/>
                <a:cs typeface="+mn-cs"/>
              </a:defRPr>
            </a:lvl1pPr>
          </a:lstStyle>
          <a:p>
            <a:pPr defTabSz="912154" fontAlgn="base">
              <a:spcAft>
                <a:spcPct val="0"/>
              </a:spcAft>
              <a:defRPr/>
            </a:pPr>
            <a:endParaRPr lang="en-US" dirty="0"/>
          </a:p>
        </p:txBody>
      </p:sp>
      <p:sp>
        <p:nvSpPr>
          <p:cNvPr id="56331" name="Rectangle 11"/>
          <p:cNvSpPr>
            <a:spLocks noGrp="1" noChangeArrowheads="1"/>
          </p:cNvSpPr>
          <p:nvPr>
            <p:ph type="sldNum" sz="quarter" idx="4"/>
          </p:nvPr>
        </p:nvSpPr>
        <p:spPr bwMode="auto">
          <a:xfrm>
            <a:off x="7208520" y="7081520"/>
            <a:ext cx="2095500" cy="518160"/>
          </a:xfrm>
          <a:prstGeom prst="rect">
            <a:avLst/>
          </a:prstGeom>
          <a:noFill/>
          <a:ln w="9525">
            <a:noFill/>
            <a:miter lim="800000"/>
            <a:headEnd/>
            <a:tailEnd/>
          </a:ln>
          <a:effectLst/>
        </p:spPr>
        <p:txBody>
          <a:bodyPr vert="horz" wrap="square" lIns="101621" tIns="50812" rIns="101621" bIns="50812" numCol="1" anchor="t" anchorCtr="0" compatLnSpc="1">
            <a:prstTxWarp prst="textNoShape">
              <a:avLst/>
            </a:prstTxWarp>
          </a:bodyPr>
          <a:lstStyle>
            <a:lvl1pPr algn="r">
              <a:spcBef>
                <a:spcPct val="0"/>
              </a:spcBef>
              <a:buFontTx/>
              <a:buNone/>
              <a:defRPr sz="1600">
                <a:solidFill>
                  <a:srgbClr val="FFFFFF"/>
                </a:solidFill>
                <a:latin typeface="Times New Roman" pitchFamily="18" charset="0"/>
                <a:cs typeface="+mn-cs"/>
              </a:defRPr>
            </a:lvl1pPr>
          </a:lstStyle>
          <a:p>
            <a:pPr defTabSz="912154" fontAlgn="base">
              <a:spcAft>
                <a:spcPct val="0"/>
              </a:spcAft>
              <a:defRPr/>
            </a:pPr>
            <a:fld id="{FBDC0C91-6726-48C3-A3EB-E424B12AA3AB}" type="slidenum">
              <a:rPr lang="en-US" smtClean="0"/>
              <a:pPr defTabSz="912154" fontAlgn="base">
                <a:spcAft>
                  <a:spcPct val="0"/>
                </a:spcAft>
                <a:defRPr/>
              </a:pPr>
              <a:t>‹#›</a:t>
            </a:fld>
            <a:endParaRPr lang="en-US" dirty="0"/>
          </a:p>
        </p:txBody>
      </p:sp>
      <p:sp>
        <p:nvSpPr>
          <p:cNvPr id="2055" name="Rectangle 12"/>
          <p:cNvSpPr>
            <a:spLocks noChangeArrowheads="1"/>
          </p:cNvSpPr>
          <p:nvPr/>
        </p:nvSpPr>
        <p:spPr bwMode="auto">
          <a:xfrm>
            <a:off x="0" y="6840432"/>
            <a:ext cx="10058400" cy="924772"/>
          </a:xfrm>
          <a:prstGeom prst="rect">
            <a:avLst/>
          </a:prstGeom>
          <a:solidFill>
            <a:srgbClr val="1D2F68"/>
          </a:solidFill>
          <a:ln w="9525">
            <a:solidFill>
              <a:srgbClr val="1D2F68"/>
            </a:solidFill>
            <a:miter lim="800000"/>
            <a:headEnd/>
            <a:tailEnd/>
          </a:ln>
        </p:spPr>
        <p:txBody>
          <a:bodyPr wrap="none" lIns="101621" tIns="50812" rIns="101621" bIns="50812" anchor="ctr"/>
          <a:lstStyle/>
          <a:p>
            <a:pPr defTabSz="912154" fontAlgn="base">
              <a:spcBef>
                <a:spcPct val="50000"/>
              </a:spcBef>
              <a:spcAft>
                <a:spcPct val="0"/>
              </a:spcAft>
              <a:buFontTx/>
              <a:buChar char="•"/>
            </a:pPr>
            <a:endParaRPr lang="en-US" sz="2700" dirty="0">
              <a:solidFill>
                <a:srgbClr val="000000"/>
              </a:solidFill>
              <a:cs typeface="Arial" charset="0"/>
            </a:endParaRPr>
          </a:p>
        </p:txBody>
      </p:sp>
      <p:sp>
        <p:nvSpPr>
          <p:cNvPr id="2056" name="Rectangle 17"/>
          <p:cNvSpPr>
            <a:spLocks noChangeArrowheads="1"/>
          </p:cNvSpPr>
          <p:nvPr/>
        </p:nvSpPr>
        <p:spPr bwMode="auto">
          <a:xfrm>
            <a:off x="7634605" y="7146290"/>
            <a:ext cx="209550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21" tIns="50812" rIns="101621" bIns="50812"/>
          <a:lstStyle/>
          <a:p>
            <a:pPr algn="r" defTabSz="912154" fontAlgn="base">
              <a:spcBef>
                <a:spcPct val="0"/>
              </a:spcBef>
              <a:spcAft>
                <a:spcPct val="0"/>
              </a:spcAft>
            </a:pPr>
            <a:endParaRPr lang="en-US" sz="1300" b="1" dirty="0">
              <a:solidFill>
                <a:srgbClr val="FFFFFF"/>
              </a:solidFill>
              <a:cs typeface="Arial" charset="0"/>
            </a:endParaRPr>
          </a:p>
        </p:txBody>
      </p:sp>
      <p:grpSp>
        <p:nvGrpSpPr>
          <p:cNvPr id="2057" name="Group 25"/>
          <p:cNvGrpSpPr>
            <a:grpSpLocks/>
          </p:cNvGrpSpPr>
          <p:nvPr/>
        </p:nvGrpSpPr>
        <p:grpSpPr bwMode="auto">
          <a:xfrm>
            <a:off x="6279518" y="6941185"/>
            <a:ext cx="2219487" cy="750253"/>
            <a:chOff x="3596" y="3858"/>
            <a:chExt cx="1271" cy="417"/>
          </a:xfrm>
        </p:grpSpPr>
        <p:pic>
          <p:nvPicPr>
            <p:cNvPr id="2059" name="Picture 2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3" y="3947"/>
              <a:ext cx="844" cy="240"/>
            </a:xfrm>
            <a:prstGeom prst="rect">
              <a:avLst/>
            </a:prstGeom>
            <a:noFill/>
            <a:ln>
              <a:noFill/>
            </a:ln>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2154" eaLnBrk="1" fontAlgn="base" hangingPunct="1">
                <a:lnSpc>
                  <a:spcPct val="85000"/>
                </a:lnSpc>
                <a:spcBef>
                  <a:spcPct val="0"/>
                </a:spcBef>
                <a:spcAft>
                  <a:spcPct val="0"/>
                </a:spcAft>
                <a:defRPr/>
              </a:pPr>
              <a:r>
                <a:rPr lang="en-US" sz="1300" b="1" dirty="0" smtClean="0">
                  <a:solidFill>
                    <a:srgbClr val="FFFFFF"/>
                  </a:solidFill>
                </a:rPr>
                <a:t>Federal Aviation</a:t>
              </a:r>
            </a:p>
            <a:p>
              <a:pPr defTabSz="912154" eaLnBrk="1" fontAlgn="base" hangingPunct="1">
                <a:lnSpc>
                  <a:spcPct val="85000"/>
                </a:lnSpc>
                <a:spcBef>
                  <a:spcPct val="0"/>
                </a:spcBef>
                <a:spcAft>
                  <a:spcPct val="0"/>
                </a:spcAft>
                <a:defRPr/>
              </a:pPr>
              <a:r>
                <a:rPr lang="en-US" sz="1300" b="1" dirty="0" smtClean="0">
                  <a:solidFill>
                    <a:srgbClr val="FFFFFF"/>
                  </a:solidFill>
                </a:rPr>
                <a:t>Administration</a:t>
              </a:r>
            </a:p>
          </p:txBody>
        </p:sp>
      </p:grpSp>
      <p:sp>
        <p:nvSpPr>
          <p:cNvPr id="1034" name="Text Box 29"/>
          <p:cNvSpPr txBox="1">
            <a:spLocks noChangeArrowheads="1"/>
          </p:cNvSpPr>
          <p:nvPr/>
        </p:nvSpPr>
        <p:spPr bwMode="auto">
          <a:xfrm>
            <a:off x="494195" y="7032969"/>
            <a:ext cx="5263198" cy="311255"/>
          </a:xfrm>
          <a:prstGeom prst="rect">
            <a:avLst/>
          </a:prstGeom>
          <a:noFill/>
          <a:ln>
            <a:noFill/>
          </a:ln>
          <a:extLst/>
        </p:spPr>
        <p:txBody>
          <a:bodyPr lIns="101621" tIns="50812" rIns="101621" bIns="50812">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2154" eaLnBrk="1" fontAlgn="base" hangingPunct="1">
              <a:spcBef>
                <a:spcPct val="50000"/>
              </a:spcBef>
              <a:spcAft>
                <a:spcPct val="0"/>
              </a:spcAft>
              <a:defRPr/>
            </a:pPr>
            <a:r>
              <a:rPr lang="en-US" sz="1300" b="1" dirty="0" smtClean="0">
                <a:solidFill>
                  <a:srgbClr val="C0C0C0"/>
                </a:solidFill>
              </a:rPr>
              <a:t>Low Cost Ground Surveillance (LCGS)</a:t>
            </a:r>
            <a:endParaRPr lang="en-US" sz="1300" dirty="0" smtClean="0">
              <a:solidFill>
                <a:srgbClr val="C0C0C0"/>
              </a:solidFill>
            </a:endParaRPr>
          </a:p>
        </p:txBody>
      </p:sp>
    </p:spTree>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rtl="0" eaLnBrk="0" fontAlgn="base" hangingPunct="0">
        <a:spcBef>
          <a:spcPct val="0"/>
        </a:spcBef>
        <a:spcAft>
          <a:spcPct val="0"/>
        </a:spcAft>
        <a:defRPr sz="4500" b="1">
          <a:solidFill>
            <a:srgbClr val="1D2F68"/>
          </a:solidFill>
          <a:latin typeface="+mj-lt"/>
          <a:ea typeface="+mj-ea"/>
          <a:cs typeface="+mj-cs"/>
        </a:defRPr>
      </a:lvl1pPr>
      <a:lvl2pPr algn="l" rtl="0" eaLnBrk="0" fontAlgn="base" hangingPunct="0">
        <a:spcBef>
          <a:spcPct val="0"/>
        </a:spcBef>
        <a:spcAft>
          <a:spcPct val="0"/>
        </a:spcAft>
        <a:defRPr sz="4500" b="1">
          <a:solidFill>
            <a:srgbClr val="1D2F68"/>
          </a:solidFill>
          <a:latin typeface="Arial" charset="0"/>
        </a:defRPr>
      </a:lvl2pPr>
      <a:lvl3pPr algn="l" rtl="0" eaLnBrk="0" fontAlgn="base" hangingPunct="0">
        <a:spcBef>
          <a:spcPct val="0"/>
        </a:spcBef>
        <a:spcAft>
          <a:spcPct val="0"/>
        </a:spcAft>
        <a:defRPr sz="4500" b="1">
          <a:solidFill>
            <a:srgbClr val="1D2F68"/>
          </a:solidFill>
          <a:latin typeface="Arial" charset="0"/>
        </a:defRPr>
      </a:lvl3pPr>
      <a:lvl4pPr algn="l" rtl="0" eaLnBrk="0" fontAlgn="base" hangingPunct="0">
        <a:spcBef>
          <a:spcPct val="0"/>
        </a:spcBef>
        <a:spcAft>
          <a:spcPct val="0"/>
        </a:spcAft>
        <a:defRPr sz="4500" b="1">
          <a:solidFill>
            <a:srgbClr val="1D2F68"/>
          </a:solidFill>
          <a:latin typeface="Arial" charset="0"/>
        </a:defRPr>
      </a:lvl4pPr>
      <a:lvl5pPr algn="l" rtl="0" eaLnBrk="0" fontAlgn="base" hangingPunct="0">
        <a:spcBef>
          <a:spcPct val="0"/>
        </a:spcBef>
        <a:spcAft>
          <a:spcPct val="0"/>
        </a:spcAft>
        <a:defRPr sz="4500" b="1">
          <a:solidFill>
            <a:srgbClr val="1D2F68"/>
          </a:solidFill>
          <a:latin typeface="Arial" charset="0"/>
        </a:defRPr>
      </a:lvl5pPr>
      <a:lvl6pPr marL="508108" algn="l" rtl="0" fontAlgn="base">
        <a:spcBef>
          <a:spcPct val="0"/>
        </a:spcBef>
        <a:spcAft>
          <a:spcPct val="0"/>
        </a:spcAft>
        <a:defRPr sz="4500" b="1">
          <a:solidFill>
            <a:srgbClr val="1D2F68"/>
          </a:solidFill>
          <a:latin typeface="Arial" charset="0"/>
        </a:defRPr>
      </a:lvl6pPr>
      <a:lvl7pPr marL="1016207" algn="l" rtl="0" fontAlgn="base">
        <a:spcBef>
          <a:spcPct val="0"/>
        </a:spcBef>
        <a:spcAft>
          <a:spcPct val="0"/>
        </a:spcAft>
        <a:defRPr sz="4500" b="1">
          <a:solidFill>
            <a:srgbClr val="1D2F68"/>
          </a:solidFill>
          <a:latin typeface="Arial" charset="0"/>
        </a:defRPr>
      </a:lvl7pPr>
      <a:lvl8pPr marL="1524311" algn="l" rtl="0" fontAlgn="base">
        <a:spcBef>
          <a:spcPct val="0"/>
        </a:spcBef>
        <a:spcAft>
          <a:spcPct val="0"/>
        </a:spcAft>
        <a:defRPr sz="4500" b="1">
          <a:solidFill>
            <a:srgbClr val="1D2F68"/>
          </a:solidFill>
          <a:latin typeface="Arial" charset="0"/>
        </a:defRPr>
      </a:lvl8pPr>
      <a:lvl9pPr marL="2032413" algn="l" rtl="0" fontAlgn="base">
        <a:spcBef>
          <a:spcPct val="0"/>
        </a:spcBef>
        <a:spcAft>
          <a:spcPct val="0"/>
        </a:spcAft>
        <a:defRPr sz="4500" b="1">
          <a:solidFill>
            <a:srgbClr val="1D2F68"/>
          </a:solidFill>
          <a:latin typeface="Arial" charset="0"/>
        </a:defRPr>
      </a:lvl9pPr>
    </p:titleStyle>
    <p:bodyStyle>
      <a:lvl1pPr marL="381078" indent="-381078" algn="l" rtl="0" eaLnBrk="0" fontAlgn="base" hangingPunct="0">
        <a:spcBef>
          <a:spcPct val="20000"/>
        </a:spcBef>
        <a:spcAft>
          <a:spcPct val="0"/>
        </a:spcAft>
        <a:buChar char="•"/>
        <a:defRPr sz="3100" b="1">
          <a:solidFill>
            <a:schemeClr val="tx1"/>
          </a:solidFill>
          <a:latin typeface="+mn-lt"/>
          <a:ea typeface="+mn-ea"/>
          <a:cs typeface="+mn-cs"/>
        </a:defRPr>
      </a:lvl1pPr>
      <a:lvl2pPr marL="825665" indent="-317561" algn="l" rtl="0" eaLnBrk="0" fontAlgn="base" hangingPunct="0">
        <a:spcBef>
          <a:spcPct val="20000"/>
        </a:spcBef>
        <a:spcAft>
          <a:spcPct val="0"/>
        </a:spcAft>
        <a:buChar char="–"/>
        <a:defRPr sz="2700">
          <a:solidFill>
            <a:schemeClr val="tx1"/>
          </a:solidFill>
          <a:latin typeface="+mn-lt"/>
        </a:defRPr>
      </a:lvl2pPr>
      <a:lvl3pPr marL="1270258" indent="-254059" algn="l" rtl="0" eaLnBrk="0" fontAlgn="base" hangingPunct="0">
        <a:spcBef>
          <a:spcPct val="20000"/>
        </a:spcBef>
        <a:spcAft>
          <a:spcPct val="0"/>
        </a:spcAft>
        <a:buChar char="•"/>
        <a:defRPr sz="2200">
          <a:solidFill>
            <a:schemeClr val="tx1"/>
          </a:solidFill>
          <a:latin typeface="+mn-lt"/>
        </a:defRPr>
      </a:lvl3pPr>
      <a:lvl4pPr marL="1778363" indent="-254059" algn="l" rtl="0" eaLnBrk="0" fontAlgn="base" hangingPunct="0">
        <a:spcBef>
          <a:spcPct val="20000"/>
        </a:spcBef>
        <a:spcAft>
          <a:spcPct val="0"/>
        </a:spcAft>
        <a:buChar char="–"/>
        <a:defRPr>
          <a:solidFill>
            <a:schemeClr val="tx1"/>
          </a:solidFill>
          <a:latin typeface="+mn-lt"/>
        </a:defRPr>
      </a:lvl4pPr>
      <a:lvl5pPr marL="2286464" indent="-254059" algn="l" rtl="0" eaLnBrk="0" fontAlgn="base" hangingPunct="0">
        <a:spcBef>
          <a:spcPct val="20000"/>
        </a:spcBef>
        <a:spcAft>
          <a:spcPct val="0"/>
        </a:spcAft>
        <a:buChar char="»"/>
        <a:defRPr>
          <a:solidFill>
            <a:schemeClr val="tx1"/>
          </a:solidFill>
          <a:latin typeface="+mn-lt"/>
        </a:defRPr>
      </a:lvl5pPr>
      <a:lvl6pPr marL="2794571" indent="-254059" algn="l" rtl="0" fontAlgn="base">
        <a:spcBef>
          <a:spcPct val="20000"/>
        </a:spcBef>
        <a:spcAft>
          <a:spcPct val="0"/>
        </a:spcAft>
        <a:buChar char="»"/>
        <a:defRPr>
          <a:solidFill>
            <a:schemeClr val="tx1"/>
          </a:solidFill>
          <a:latin typeface="+mn-lt"/>
        </a:defRPr>
      </a:lvl6pPr>
      <a:lvl7pPr marL="3302674" indent="-254059" algn="l" rtl="0" fontAlgn="base">
        <a:spcBef>
          <a:spcPct val="20000"/>
        </a:spcBef>
        <a:spcAft>
          <a:spcPct val="0"/>
        </a:spcAft>
        <a:buChar char="»"/>
        <a:defRPr>
          <a:solidFill>
            <a:schemeClr val="tx1"/>
          </a:solidFill>
          <a:latin typeface="+mn-lt"/>
        </a:defRPr>
      </a:lvl7pPr>
      <a:lvl8pPr marL="3810777" indent="-254059" algn="l" rtl="0" fontAlgn="base">
        <a:spcBef>
          <a:spcPct val="20000"/>
        </a:spcBef>
        <a:spcAft>
          <a:spcPct val="0"/>
        </a:spcAft>
        <a:buChar char="»"/>
        <a:defRPr>
          <a:solidFill>
            <a:schemeClr val="tx1"/>
          </a:solidFill>
          <a:latin typeface="+mn-lt"/>
        </a:defRPr>
      </a:lvl8pPr>
      <a:lvl9pPr marL="4318877" indent="-254059" algn="l" rtl="0" fontAlgn="base">
        <a:spcBef>
          <a:spcPct val="20000"/>
        </a:spcBef>
        <a:spcAft>
          <a:spcPct val="0"/>
        </a:spcAft>
        <a:buChar char="»"/>
        <a:defRPr>
          <a:solidFill>
            <a:schemeClr val="tx1"/>
          </a:solidFill>
          <a:latin typeface="+mn-lt"/>
        </a:defRPr>
      </a:lvl9pPr>
    </p:bodyStyle>
    <p:otherStyle>
      <a:defPPr>
        <a:defRPr lang="en-US"/>
      </a:defPPr>
      <a:lvl1pPr marL="0" algn="l" defTabSz="1016207" rtl="0" eaLnBrk="1" latinLnBrk="0" hangingPunct="1">
        <a:defRPr sz="2000" kern="1200">
          <a:solidFill>
            <a:schemeClr val="tx1"/>
          </a:solidFill>
          <a:latin typeface="+mn-lt"/>
          <a:ea typeface="+mn-ea"/>
          <a:cs typeface="+mn-cs"/>
        </a:defRPr>
      </a:lvl1pPr>
      <a:lvl2pPr marL="508108" algn="l" defTabSz="1016207" rtl="0" eaLnBrk="1" latinLnBrk="0" hangingPunct="1">
        <a:defRPr sz="2000" kern="1200">
          <a:solidFill>
            <a:schemeClr val="tx1"/>
          </a:solidFill>
          <a:latin typeface="+mn-lt"/>
          <a:ea typeface="+mn-ea"/>
          <a:cs typeface="+mn-cs"/>
        </a:defRPr>
      </a:lvl2pPr>
      <a:lvl3pPr marL="1016207" algn="l" defTabSz="1016207" rtl="0" eaLnBrk="1" latinLnBrk="0" hangingPunct="1">
        <a:defRPr sz="2000" kern="1200">
          <a:solidFill>
            <a:schemeClr val="tx1"/>
          </a:solidFill>
          <a:latin typeface="+mn-lt"/>
          <a:ea typeface="+mn-ea"/>
          <a:cs typeface="+mn-cs"/>
        </a:defRPr>
      </a:lvl3pPr>
      <a:lvl4pPr marL="1524311" algn="l" defTabSz="1016207" rtl="0" eaLnBrk="1" latinLnBrk="0" hangingPunct="1">
        <a:defRPr sz="2000" kern="1200">
          <a:solidFill>
            <a:schemeClr val="tx1"/>
          </a:solidFill>
          <a:latin typeface="+mn-lt"/>
          <a:ea typeface="+mn-ea"/>
          <a:cs typeface="+mn-cs"/>
        </a:defRPr>
      </a:lvl4pPr>
      <a:lvl5pPr marL="2032413" algn="l" defTabSz="1016207" rtl="0" eaLnBrk="1" latinLnBrk="0" hangingPunct="1">
        <a:defRPr sz="2000" kern="1200">
          <a:solidFill>
            <a:schemeClr val="tx1"/>
          </a:solidFill>
          <a:latin typeface="+mn-lt"/>
          <a:ea typeface="+mn-ea"/>
          <a:cs typeface="+mn-cs"/>
        </a:defRPr>
      </a:lvl5pPr>
      <a:lvl6pPr marL="2540516" algn="l" defTabSz="1016207" rtl="0" eaLnBrk="1" latinLnBrk="0" hangingPunct="1">
        <a:defRPr sz="2000" kern="1200">
          <a:solidFill>
            <a:schemeClr val="tx1"/>
          </a:solidFill>
          <a:latin typeface="+mn-lt"/>
          <a:ea typeface="+mn-ea"/>
          <a:cs typeface="+mn-cs"/>
        </a:defRPr>
      </a:lvl6pPr>
      <a:lvl7pPr marL="3048619" algn="l" defTabSz="1016207" rtl="0" eaLnBrk="1" latinLnBrk="0" hangingPunct="1">
        <a:defRPr sz="2000" kern="1200">
          <a:solidFill>
            <a:schemeClr val="tx1"/>
          </a:solidFill>
          <a:latin typeface="+mn-lt"/>
          <a:ea typeface="+mn-ea"/>
          <a:cs typeface="+mn-cs"/>
        </a:defRPr>
      </a:lvl7pPr>
      <a:lvl8pPr marL="3556725" algn="l" defTabSz="1016207" rtl="0" eaLnBrk="1" latinLnBrk="0" hangingPunct="1">
        <a:defRPr sz="2000" kern="1200">
          <a:solidFill>
            <a:schemeClr val="tx1"/>
          </a:solidFill>
          <a:latin typeface="+mn-lt"/>
          <a:ea typeface="+mn-ea"/>
          <a:cs typeface="+mn-cs"/>
        </a:defRPr>
      </a:lvl8pPr>
      <a:lvl9pPr marL="4064826" algn="l" defTabSz="1016207"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02920" y="311256"/>
            <a:ext cx="905256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21" tIns="50812" rIns="101621" bIns="50812"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502920" y="1813585"/>
            <a:ext cx="9052560" cy="51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21" tIns="50812" rIns="101621" bIns="508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Slide Number Placeholder 1"/>
          <p:cNvSpPr>
            <a:spLocks noGrp="1"/>
          </p:cNvSpPr>
          <p:nvPr>
            <p:ph type="sldNum" sz="quarter" idx="4"/>
          </p:nvPr>
        </p:nvSpPr>
        <p:spPr>
          <a:xfrm>
            <a:off x="7178834" y="345444"/>
            <a:ext cx="2346960" cy="413808"/>
          </a:xfrm>
          <a:prstGeom prst="rect">
            <a:avLst/>
          </a:prstGeom>
        </p:spPr>
        <p:txBody>
          <a:bodyPr vert="horz" lIns="101621" tIns="50812" rIns="101621" bIns="50812" rtlCol="0" anchor="ctr"/>
          <a:lstStyle>
            <a:lvl1pPr algn="ctr">
              <a:defRPr sz="1300">
                <a:solidFill>
                  <a:schemeClr val="tx1">
                    <a:tint val="75000"/>
                  </a:schemeClr>
                </a:solidFill>
              </a:defRPr>
            </a:lvl1pPr>
          </a:lstStyle>
          <a:p>
            <a:pPr defTabSz="912261" fontAlgn="base">
              <a:spcBef>
                <a:spcPct val="20000"/>
              </a:spcBef>
              <a:spcAft>
                <a:spcPct val="0"/>
              </a:spcAft>
              <a:buFontTx/>
              <a:buChar char="•"/>
              <a:defRPr/>
            </a:pPr>
            <a:fld id="{377C4C29-9455-420B-9A39-051D9BCF0014}" type="slidenum">
              <a:rPr lang="en-US" smtClean="0">
                <a:solidFill>
                  <a:prstClr val="black">
                    <a:tint val="75000"/>
                  </a:prstClr>
                </a:solidFill>
                <a:latin typeface="Arial" charset="0"/>
                <a:cs typeface="Arial" charset="0"/>
              </a:rPr>
              <a:pPr defTabSz="912261" fontAlgn="base">
                <a:spcBef>
                  <a:spcPct val="20000"/>
                </a:spcBef>
                <a:spcAft>
                  <a:spcPct val="0"/>
                </a:spcAft>
                <a:buFontTx/>
                <a:buChar char="•"/>
                <a:defRPr/>
              </a:pPr>
              <a:t>‹#›</a:t>
            </a:fld>
            <a:endParaRPr lang="en-US" dirty="0">
              <a:solidFill>
                <a:prstClr val="black">
                  <a:tint val="75000"/>
                </a:prstClr>
              </a:solidFill>
              <a:latin typeface="Arial" charset="0"/>
              <a:cs typeface="Arial" charset="0"/>
            </a:endParaRPr>
          </a:p>
        </p:txBody>
      </p:sp>
      <p:sp>
        <p:nvSpPr>
          <p:cNvPr id="2053" name="TextBox 7"/>
          <p:cNvSpPr txBox="1">
            <a:spLocks noChangeArrowheads="1"/>
          </p:cNvSpPr>
          <p:nvPr userDrawn="1"/>
        </p:nvSpPr>
        <p:spPr bwMode="auto">
          <a:xfrm>
            <a:off x="9333707" y="6995160"/>
            <a:ext cx="42957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21" tIns="50812" rIns="101621" bIns="50812">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2261" eaLnBrk="1" fontAlgn="base" hangingPunct="1">
              <a:spcBef>
                <a:spcPct val="20000"/>
              </a:spcBef>
              <a:spcAft>
                <a:spcPct val="0"/>
              </a:spcAft>
              <a:defRPr/>
            </a:pPr>
            <a:fld id="{13F7BDE9-242E-4180-8291-4FF75D2AC9D7}" type="slidenum">
              <a:rPr lang="en-US" sz="1200" b="1" smtClean="0">
                <a:solidFill>
                  <a:srgbClr val="10253F"/>
                </a:solidFill>
                <a:cs typeface="Arial" charset="0"/>
              </a:rPr>
              <a:pPr algn="ctr" defTabSz="912261" eaLnBrk="1" fontAlgn="base" hangingPunct="1">
                <a:spcBef>
                  <a:spcPct val="20000"/>
                </a:spcBef>
                <a:spcAft>
                  <a:spcPct val="0"/>
                </a:spcAft>
                <a:defRPr/>
              </a:pPr>
              <a:t>‹#›</a:t>
            </a:fld>
            <a:endParaRPr lang="en-US" sz="1200" b="1" dirty="0" smtClean="0">
              <a:solidFill>
                <a:srgbClr val="10253F"/>
              </a:solidFill>
              <a:cs typeface="Arial" charset="0"/>
            </a:endParaRPr>
          </a:p>
        </p:txBody>
      </p:sp>
    </p:spTree>
  </p:cSld>
  <p:clrMap bg1="lt1" tx1="dk1" bg2="lt2" tx2="dk2" accent1="accent1" accent2="accent2" accent3="accent3" accent4="accent4" accent5="accent5" accent6="accent6" hlink="hlink" folHlink="folHlink"/>
  <p:sldLayoutIdLst>
    <p:sldLayoutId id="2147483678" r:id="rId1"/>
  </p:sldLayoutIdLst>
  <p:timing>
    <p:tnLst>
      <p:par>
        <p:cTn id="1" dur="indefinite" restart="never" nodeType="tmRoot"/>
      </p:par>
    </p:tnLst>
  </p:timing>
  <p:hf hdr="0" dt="0"/>
  <p:txStyles>
    <p:titleStyle>
      <a:lvl1pPr algn="ctr" defTabSz="508108" rtl="0" eaLnBrk="0" fontAlgn="base" hangingPunct="0">
        <a:spcBef>
          <a:spcPct val="0"/>
        </a:spcBef>
        <a:spcAft>
          <a:spcPct val="0"/>
        </a:spcAft>
        <a:defRPr sz="4000" b="1" kern="1200">
          <a:solidFill>
            <a:srgbClr val="17375E"/>
          </a:solidFill>
          <a:latin typeface="Arial"/>
          <a:ea typeface="+mj-ea"/>
          <a:cs typeface="Arial"/>
        </a:defRPr>
      </a:lvl1pPr>
      <a:lvl2pPr algn="ctr" defTabSz="508108" rtl="0" eaLnBrk="0" fontAlgn="base" hangingPunct="0">
        <a:spcBef>
          <a:spcPct val="0"/>
        </a:spcBef>
        <a:spcAft>
          <a:spcPct val="0"/>
        </a:spcAft>
        <a:defRPr sz="4000" b="1">
          <a:solidFill>
            <a:srgbClr val="17375E"/>
          </a:solidFill>
          <a:latin typeface="Arial" charset="0"/>
          <a:cs typeface="Arial" charset="0"/>
        </a:defRPr>
      </a:lvl2pPr>
      <a:lvl3pPr algn="ctr" defTabSz="508108" rtl="0" eaLnBrk="0" fontAlgn="base" hangingPunct="0">
        <a:spcBef>
          <a:spcPct val="0"/>
        </a:spcBef>
        <a:spcAft>
          <a:spcPct val="0"/>
        </a:spcAft>
        <a:defRPr sz="4000" b="1">
          <a:solidFill>
            <a:srgbClr val="17375E"/>
          </a:solidFill>
          <a:latin typeface="Arial" charset="0"/>
          <a:cs typeface="Arial" charset="0"/>
        </a:defRPr>
      </a:lvl3pPr>
      <a:lvl4pPr algn="ctr" defTabSz="508108" rtl="0" eaLnBrk="0" fontAlgn="base" hangingPunct="0">
        <a:spcBef>
          <a:spcPct val="0"/>
        </a:spcBef>
        <a:spcAft>
          <a:spcPct val="0"/>
        </a:spcAft>
        <a:defRPr sz="4000" b="1">
          <a:solidFill>
            <a:srgbClr val="17375E"/>
          </a:solidFill>
          <a:latin typeface="Arial" charset="0"/>
          <a:cs typeface="Arial" charset="0"/>
        </a:defRPr>
      </a:lvl4pPr>
      <a:lvl5pPr algn="ctr" defTabSz="508108" rtl="0" eaLnBrk="0" fontAlgn="base" hangingPunct="0">
        <a:spcBef>
          <a:spcPct val="0"/>
        </a:spcBef>
        <a:spcAft>
          <a:spcPct val="0"/>
        </a:spcAft>
        <a:defRPr sz="4000" b="1">
          <a:solidFill>
            <a:srgbClr val="17375E"/>
          </a:solidFill>
          <a:latin typeface="Arial" charset="0"/>
          <a:cs typeface="Arial" charset="0"/>
        </a:defRPr>
      </a:lvl5pPr>
      <a:lvl6pPr marL="508108" algn="ctr" defTabSz="508108" rtl="0" fontAlgn="base">
        <a:spcBef>
          <a:spcPct val="0"/>
        </a:spcBef>
        <a:spcAft>
          <a:spcPct val="0"/>
        </a:spcAft>
        <a:defRPr sz="4000" b="1">
          <a:solidFill>
            <a:srgbClr val="17375E"/>
          </a:solidFill>
          <a:latin typeface="Arial" charset="0"/>
          <a:cs typeface="Arial" charset="0"/>
        </a:defRPr>
      </a:lvl6pPr>
      <a:lvl7pPr marL="1016207" algn="ctr" defTabSz="508108" rtl="0" fontAlgn="base">
        <a:spcBef>
          <a:spcPct val="0"/>
        </a:spcBef>
        <a:spcAft>
          <a:spcPct val="0"/>
        </a:spcAft>
        <a:defRPr sz="4000" b="1">
          <a:solidFill>
            <a:srgbClr val="17375E"/>
          </a:solidFill>
          <a:latin typeface="Arial" charset="0"/>
          <a:cs typeface="Arial" charset="0"/>
        </a:defRPr>
      </a:lvl7pPr>
      <a:lvl8pPr marL="1524311" algn="ctr" defTabSz="508108" rtl="0" fontAlgn="base">
        <a:spcBef>
          <a:spcPct val="0"/>
        </a:spcBef>
        <a:spcAft>
          <a:spcPct val="0"/>
        </a:spcAft>
        <a:defRPr sz="4000" b="1">
          <a:solidFill>
            <a:srgbClr val="17375E"/>
          </a:solidFill>
          <a:latin typeface="Arial" charset="0"/>
          <a:cs typeface="Arial" charset="0"/>
        </a:defRPr>
      </a:lvl8pPr>
      <a:lvl9pPr marL="2032413" algn="ctr" defTabSz="508108" rtl="0" fontAlgn="base">
        <a:spcBef>
          <a:spcPct val="0"/>
        </a:spcBef>
        <a:spcAft>
          <a:spcPct val="0"/>
        </a:spcAft>
        <a:defRPr sz="4000" b="1">
          <a:solidFill>
            <a:srgbClr val="17375E"/>
          </a:solidFill>
          <a:latin typeface="Arial" charset="0"/>
          <a:cs typeface="Arial" charset="0"/>
        </a:defRPr>
      </a:lvl9pPr>
    </p:titleStyle>
    <p:bodyStyle>
      <a:lvl1pPr marL="381078" indent="-381078" algn="l" defTabSz="508108" rtl="0" eaLnBrk="0" fontAlgn="base" hangingPunct="0">
        <a:spcBef>
          <a:spcPct val="20000"/>
        </a:spcBef>
        <a:spcAft>
          <a:spcPct val="0"/>
        </a:spcAft>
        <a:buClr>
          <a:srgbClr val="9BBB59"/>
        </a:buClr>
        <a:buFont typeface="Arial" charset="0"/>
        <a:buChar char="•"/>
        <a:defRPr sz="3100" kern="1200">
          <a:solidFill>
            <a:srgbClr val="7F7F7F"/>
          </a:solidFill>
          <a:latin typeface="Arial"/>
          <a:ea typeface="+mn-ea"/>
          <a:cs typeface="Arial"/>
        </a:defRPr>
      </a:lvl1pPr>
      <a:lvl2pPr marL="825665" indent="-317561" algn="l" defTabSz="508108" rtl="0" eaLnBrk="0" fontAlgn="base" hangingPunct="0">
        <a:spcBef>
          <a:spcPct val="20000"/>
        </a:spcBef>
        <a:spcAft>
          <a:spcPct val="0"/>
        </a:spcAft>
        <a:buClr>
          <a:srgbClr val="CC9933"/>
        </a:buClr>
        <a:buSzPct val="50000"/>
        <a:buFont typeface="Wingdings" pitchFamily="2" charset="2"/>
        <a:buChar char=""/>
        <a:defRPr sz="2700" kern="1200">
          <a:solidFill>
            <a:srgbClr val="7F7F7F"/>
          </a:solidFill>
          <a:latin typeface="Arial"/>
          <a:ea typeface="+mn-ea"/>
          <a:cs typeface="Arial"/>
        </a:defRPr>
      </a:lvl2pPr>
      <a:lvl3pPr marL="1270258" indent="-254059" algn="l" defTabSz="508108" rtl="0" eaLnBrk="0" fontAlgn="base" hangingPunct="0">
        <a:spcBef>
          <a:spcPct val="20000"/>
        </a:spcBef>
        <a:spcAft>
          <a:spcPct val="0"/>
        </a:spcAft>
        <a:buClr>
          <a:srgbClr val="9BBB59"/>
        </a:buClr>
        <a:buFont typeface="Arial" charset="0"/>
        <a:buChar char="•"/>
        <a:defRPr sz="2200" kern="1200">
          <a:solidFill>
            <a:srgbClr val="7F7F7F"/>
          </a:solidFill>
          <a:latin typeface="Arial"/>
          <a:ea typeface="+mn-ea"/>
          <a:cs typeface="Arial"/>
        </a:defRPr>
      </a:lvl3pPr>
      <a:lvl4pPr marL="1778363" indent="-254059" algn="l" defTabSz="508108" rtl="0" eaLnBrk="0" fontAlgn="base" hangingPunct="0">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286464" indent="-254059" algn="l" defTabSz="508108"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794571" indent="-254059" algn="l" defTabSz="508108" rtl="0" eaLnBrk="1" latinLnBrk="0" hangingPunct="1">
        <a:spcBef>
          <a:spcPct val="20000"/>
        </a:spcBef>
        <a:buFont typeface="Arial"/>
        <a:buChar char="•"/>
        <a:defRPr sz="2200" kern="1200">
          <a:solidFill>
            <a:schemeClr val="tx1"/>
          </a:solidFill>
          <a:latin typeface="+mn-lt"/>
          <a:ea typeface="+mn-ea"/>
          <a:cs typeface="+mn-cs"/>
        </a:defRPr>
      </a:lvl6pPr>
      <a:lvl7pPr marL="3302674" indent="-254059" algn="l" defTabSz="508108" rtl="0" eaLnBrk="1" latinLnBrk="0" hangingPunct="1">
        <a:spcBef>
          <a:spcPct val="20000"/>
        </a:spcBef>
        <a:buFont typeface="Arial"/>
        <a:buChar char="•"/>
        <a:defRPr sz="2200" kern="1200">
          <a:solidFill>
            <a:schemeClr val="tx1"/>
          </a:solidFill>
          <a:latin typeface="+mn-lt"/>
          <a:ea typeface="+mn-ea"/>
          <a:cs typeface="+mn-cs"/>
        </a:defRPr>
      </a:lvl7pPr>
      <a:lvl8pPr marL="3810777" indent="-254059" algn="l" defTabSz="508108" rtl="0" eaLnBrk="1" latinLnBrk="0" hangingPunct="1">
        <a:spcBef>
          <a:spcPct val="20000"/>
        </a:spcBef>
        <a:buFont typeface="Arial"/>
        <a:buChar char="•"/>
        <a:defRPr sz="2200" kern="1200">
          <a:solidFill>
            <a:schemeClr val="tx1"/>
          </a:solidFill>
          <a:latin typeface="+mn-lt"/>
          <a:ea typeface="+mn-ea"/>
          <a:cs typeface="+mn-cs"/>
        </a:defRPr>
      </a:lvl8pPr>
      <a:lvl9pPr marL="4318877" indent="-254059" algn="l" defTabSz="50810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8108" rtl="0" eaLnBrk="1" latinLnBrk="0" hangingPunct="1">
        <a:defRPr sz="2000" kern="1200">
          <a:solidFill>
            <a:schemeClr val="tx1"/>
          </a:solidFill>
          <a:latin typeface="+mn-lt"/>
          <a:ea typeface="+mn-ea"/>
          <a:cs typeface="+mn-cs"/>
        </a:defRPr>
      </a:lvl1pPr>
      <a:lvl2pPr marL="508108" algn="l" defTabSz="508108" rtl="0" eaLnBrk="1" latinLnBrk="0" hangingPunct="1">
        <a:defRPr sz="2000" kern="1200">
          <a:solidFill>
            <a:schemeClr val="tx1"/>
          </a:solidFill>
          <a:latin typeface="+mn-lt"/>
          <a:ea typeface="+mn-ea"/>
          <a:cs typeface="+mn-cs"/>
        </a:defRPr>
      </a:lvl2pPr>
      <a:lvl3pPr marL="1016207" algn="l" defTabSz="508108" rtl="0" eaLnBrk="1" latinLnBrk="0" hangingPunct="1">
        <a:defRPr sz="2000" kern="1200">
          <a:solidFill>
            <a:schemeClr val="tx1"/>
          </a:solidFill>
          <a:latin typeface="+mn-lt"/>
          <a:ea typeface="+mn-ea"/>
          <a:cs typeface="+mn-cs"/>
        </a:defRPr>
      </a:lvl3pPr>
      <a:lvl4pPr marL="1524311" algn="l" defTabSz="508108" rtl="0" eaLnBrk="1" latinLnBrk="0" hangingPunct="1">
        <a:defRPr sz="2000" kern="1200">
          <a:solidFill>
            <a:schemeClr val="tx1"/>
          </a:solidFill>
          <a:latin typeface="+mn-lt"/>
          <a:ea typeface="+mn-ea"/>
          <a:cs typeface="+mn-cs"/>
        </a:defRPr>
      </a:lvl4pPr>
      <a:lvl5pPr marL="2032413" algn="l" defTabSz="508108" rtl="0" eaLnBrk="1" latinLnBrk="0" hangingPunct="1">
        <a:defRPr sz="2000" kern="1200">
          <a:solidFill>
            <a:schemeClr val="tx1"/>
          </a:solidFill>
          <a:latin typeface="+mn-lt"/>
          <a:ea typeface="+mn-ea"/>
          <a:cs typeface="+mn-cs"/>
        </a:defRPr>
      </a:lvl5pPr>
      <a:lvl6pPr marL="2540516" algn="l" defTabSz="508108" rtl="0" eaLnBrk="1" latinLnBrk="0" hangingPunct="1">
        <a:defRPr sz="2000" kern="1200">
          <a:solidFill>
            <a:schemeClr val="tx1"/>
          </a:solidFill>
          <a:latin typeface="+mn-lt"/>
          <a:ea typeface="+mn-ea"/>
          <a:cs typeface="+mn-cs"/>
        </a:defRPr>
      </a:lvl6pPr>
      <a:lvl7pPr marL="3048619" algn="l" defTabSz="508108" rtl="0" eaLnBrk="1" latinLnBrk="0" hangingPunct="1">
        <a:defRPr sz="2000" kern="1200">
          <a:solidFill>
            <a:schemeClr val="tx1"/>
          </a:solidFill>
          <a:latin typeface="+mn-lt"/>
          <a:ea typeface="+mn-ea"/>
          <a:cs typeface="+mn-cs"/>
        </a:defRPr>
      </a:lvl7pPr>
      <a:lvl8pPr marL="3556725" algn="l" defTabSz="508108" rtl="0" eaLnBrk="1" latinLnBrk="0" hangingPunct="1">
        <a:defRPr sz="2000" kern="1200">
          <a:solidFill>
            <a:schemeClr val="tx1"/>
          </a:solidFill>
          <a:latin typeface="+mn-lt"/>
          <a:ea typeface="+mn-ea"/>
          <a:cs typeface="+mn-cs"/>
        </a:defRPr>
      </a:lvl8pPr>
      <a:lvl9pPr marL="4064826" algn="l" defTabSz="508108"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02920" y="311256"/>
            <a:ext cx="905256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33" tIns="50818" rIns="101633" bIns="50818"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502920" y="1813584"/>
            <a:ext cx="9052560" cy="51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33" tIns="50818" rIns="101633" bIns="508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Slide Number Placeholder 1"/>
          <p:cNvSpPr>
            <a:spLocks noGrp="1"/>
          </p:cNvSpPr>
          <p:nvPr>
            <p:ph type="sldNum" sz="quarter" idx="4"/>
          </p:nvPr>
        </p:nvSpPr>
        <p:spPr>
          <a:xfrm>
            <a:off x="7178834" y="345444"/>
            <a:ext cx="2346960" cy="413808"/>
          </a:xfrm>
          <a:prstGeom prst="rect">
            <a:avLst/>
          </a:prstGeom>
        </p:spPr>
        <p:txBody>
          <a:bodyPr vert="horz" lIns="101633" tIns="50818" rIns="101633" bIns="50818" rtlCol="0" anchor="ctr"/>
          <a:lstStyle>
            <a:lvl1pPr algn="ctr">
              <a:defRPr sz="1300">
                <a:solidFill>
                  <a:schemeClr val="tx1">
                    <a:tint val="75000"/>
                  </a:schemeClr>
                </a:solidFill>
              </a:defRPr>
            </a:lvl1pPr>
          </a:lstStyle>
          <a:p>
            <a:pPr defTabSz="912475" fontAlgn="base">
              <a:spcBef>
                <a:spcPct val="20000"/>
              </a:spcBef>
              <a:spcAft>
                <a:spcPct val="0"/>
              </a:spcAft>
              <a:buFontTx/>
              <a:buChar char="•"/>
              <a:defRPr/>
            </a:pPr>
            <a:fld id="{377C4C29-9455-420B-9A39-051D9BCF0014}" type="slidenum">
              <a:rPr lang="en-US" smtClean="0">
                <a:solidFill>
                  <a:prstClr val="black">
                    <a:tint val="75000"/>
                  </a:prstClr>
                </a:solidFill>
                <a:latin typeface="Arial" charset="0"/>
                <a:cs typeface="Arial" charset="0"/>
              </a:rPr>
              <a:pPr defTabSz="912475" fontAlgn="base">
                <a:spcBef>
                  <a:spcPct val="20000"/>
                </a:spcBef>
                <a:spcAft>
                  <a:spcPct val="0"/>
                </a:spcAft>
                <a:buFontTx/>
                <a:buChar char="•"/>
                <a:defRPr/>
              </a:pPr>
              <a:t>‹#›</a:t>
            </a:fld>
            <a:endParaRPr lang="en-US" dirty="0">
              <a:solidFill>
                <a:prstClr val="black">
                  <a:tint val="75000"/>
                </a:prstClr>
              </a:solidFill>
              <a:latin typeface="Arial" charset="0"/>
              <a:cs typeface="Arial" charset="0"/>
            </a:endParaRPr>
          </a:p>
        </p:txBody>
      </p:sp>
      <p:sp>
        <p:nvSpPr>
          <p:cNvPr id="2053" name="TextBox 7"/>
          <p:cNvSpPr txBox="1">
            <a:spLocks noChangeArrowheads="1"/>
          </p:cNvSpPr>
          <p:nvPr userDrawn="1"/>
        </p:nvSpPr>
        <p:spPr bwMode="auto">
          <a:xfrm>
            <a:off x="9333707" y="6995160"/>
            <a:ext cx="42957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33" tIns="50818" rIns="101633" bIns="50818">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2475" eaLnBrk="1" fontAlgn="base" hangingPunct="1">
              <a:spcBef>
                <a:spcPct val="20000"/>
              </a:spcBef>
              <a:spcAft>
                <a:spcPct val="0"/>
              </a:spcAft>
              <a:defRPr/>
            </a:pPr>
            <a:fld id="{13F7BDE9-242E-4180-8291-4FF75D2AC9D7}" type="slidenum">
              <a:rPr lang="en-US" sz="1200" b="1" smtClean="0">
                <a:solidFill>
                  <a:srgbClr val="10253F"/>
                </a:solidFill>
                <a:cs typeface="Arial" charset="0"/>
              </a:rPr>
              <a:pPr algn="ctr" defTabSz="912475" eaLnBrk="1" fontAlgn="base" hangingPunct="1">
                <a:spcBef>
                  <a:spcPct val="20000"/>
                </a:spcBef>
                <a:spcAft>
                  <a:spcPct val="0"/>
                </a:spcAft>
                <a:defRPr/>
              </a:pPr>
              <a:t>‹#›</a:t>
            </a:fld>
            <a:endParaRPr lang="en-US" sz="1200" b="1" dirty="0" smtClean="0">
              <a:solidFill>
                <a:srgbClr val="10253F"/>
              </a:solidFill>
              <a:cs typeface="Arial" charset="0"/>
            </a:endParaRPr>
          </a:p>
        </p:txBody>
      </p:sp>
    </p:spTree>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dt="0"/>
  <p:txStyles>
    <p:titleStyle>
      <a:lvl1pPr algn="ctr" defTabSz="508167" rtl="0" eaLnBrk="0" fontAlgn="base" hangingPunct="0">
        <a:spcBef>
          <a:spcPct val="0"/>
        </a:spcBef>
        <a:spcAft>
          <a:spcPct val="0"/>
        </a:spcAft>
        <a:defRPr sz="4000" b="1" kern="1200">
          <a:solidFill>
            <a:srgbClr val="17375E"/>
          </a:solidFill>
          <a:latin typeface="Arial"/>
          <a:ea typeface="+mj-ea"/>
          <a:cs typeface="Arial"/>
        </a:defRPr>
      </a:lvl1pPr>
      <a:lvl2pPr algn="ctr" defTabSz="508167" rtl="0" eaLnBrk="0" fontAlgn="base" hangingPunct="0">
        <a:spcBef>
          <a:spcPct val="0"/>
        </a:spcBef>
        <a:spcAft>
          <a:spcPct val="0"/>
        </a:spcAft>
        <a:defRPr sz="4000" b="1">
          <a:solidFill>
            <a:srgbClr val="17375E"/>
          </a:solidFill>
          <a:latin typeface="Arial" charset="0"/>
          <a:cs typeface="Arial" charset="0"/>
        </a:defRPr>
      </a:lvl2pPr>
      <a:lvl3pPr algn="ctr" defTabSz="508167" rtl="0" eaLnBrk="0" fontAlgn="base" hangingPunct="0">
        <a:spcBef>
          <a:spcPct val="0"/>
        </a:spcBef>
        <a:spcAft>
          <a:spcPct val="0"/>
        </a:spcAft>
        <a:defRPr sz="4000" b="1">
          <a:solidFill>
            <a:srgbClr val="17375E"/>
          </a:solidFill>
          <a:latin typeface="Arial" charset="0"/>
          <a:cs typeface="Arial" charset="0"/>
        </a:defRPr>
      </a:lvl3pPr>
      <a:lvl4pPr algn="ctr" defTabSz="508167" rtl="0" eaLnBrk="0" fontAlgn="base" hangingPunct="0">
        <a:spcBef>
          <a:spcPct val="0"/>
        </a:spcBef>
        <a:spcAft>
          <a:spcPct val="0"/>
        </a:spcAft>
        <a:defRPr sz="4000" b="1">
          <a:solidFill>
            <a:srgbClr val="17375E"/>
          </a:solidFill>
          <a:latin typeface="Arial" charset="0"/>
          <a:cs typeface="Arial" charset="0"/>
        </a:defRPr>
      </a:lvl4pPr>
      <a:lvl5pPr algn="ctr" defTabSz="508167" rtl="0" eaLnBrk="0" fontAlgn="base" hangingPunct="0">
        <a:spcBef>
          <a:spcPct val="0"/>
        </a:spcBef>
        <a:spcAft>
          <a:spcPct val="0"/>
        </a:spcAft>
        <a:defRPr sz="4000" b="1">
          <a:solidFill>
            <a:srgbClr val="17375E"/>
          </a:solidFill>
          <a:latin typeface="Arial" charset="0"/>
          <a:cs typeface="Arial" charset="0"/>
        </a:defRPr>
      </a:lvl5pPr>
      <a:lvl6pPr marL="508167" algn="ctr" defTabSz="508167" rtl="0" fontAlgn="base">
        <a:spcBef>
          <a:spcPct val="0"/>
        </a:spcBef>
        <a:spcAft>
          <a:spcPct val="0"/>
        </a:spcAft>
        <a:defRPr sz="4000" b="1">
          <a:solidFill>
            <a:srgbClr val="17375E"/>
          </a:solidFill>
          <a:latin typeface="Arial" charset="0"/>
          <a:cs typeface="Arial" charset="0"/>
        </a:defRPr>
      </a:lvl6pPr>
      <a:lvl7pPr marL="1016326" algn="ctr" defTabSz="508167" rtl="0" fontAlgn="base">
        <a:spcBef>
          <a:spcPct val="0"/>
        </a:spcBef>
        <a:spcAft>
          <a:spcPct val="0"/>
        </a:spcAft>
        <a:defRPr sz="4000" b="1">
          <a:solidFill>
            <a:srgbClr val="17375E"/>
          </a:solidFill>
          <a:latin typeface="Arial" charset="0"/>
          <a:cs typeface="Arial" charset="0"/>
        </a:defRPr>
      </a:lvl7pPr>
      <a:lvl8pPr marL="1524490" algn="ctr" defTabSz="508167" rtl="0" fontAlgn="base">
        <a:spcBef>
          <a:spcPct val="0"/>
        </a:spcBef>
        <a:spcAft>
          <a:spcPct val="0"/>
        </a:spcAft>
        <a:defRPr sz="4000" b="1">
          <a:solidFill>
            <a:srgbClr val="17375E"/>
          </a:solidFill>
          <a:latin typeface="Arial" charset="0"/>
          <a:cs typeface="Arial" charset="0"/>
        </a:defRPr>
      </a:lvl8pPr>
      <a:lvl9pPr marL="2032651" algn="ctr" defTabSz="508167" rtl="0" fontAlgn="base">
        <a:spcBef>
          <a:spcPct val="0"/>
        </a:spcBef>
        <a:spcAft>
          <a:spcPct val="0"/>
        </a:spcAft>
        <a:defRPr sz="4000" b="1">
          <a:solidFill>
            <a:srgbClr val="17375E"/>
          </a:solidFill>
          <a:latin typeface="Arial" charset="0"/>
          <a:cs typeface="Arial" charset="0"/>
        </a:defRPr>
      </a:lvl9pPr>
    </p:titleStyle>
    <p:bodyStyle>
      <a:lvl1pPr marL="381122" indent="-381122" algn="l" defTabSz="508167" rtl="0" eaLnBrk="0" fontAlgn="base" hangingPunct="0">
        <a:spcBef>
          <a:spcPct val="20000"/>
        </a:spcBef>
        <a:spcAft>
          <a:spcPct val="0"/>
        </a:spcAft>
        <a:buClr>
          <a:srgbClr val="9BBB59"/>
        </a:buClr>
        <a:buFont typeface="Arial" charset="0"/>
        <a:buChar char="•"/>
        <a:defRPr sz="3100" kern="1200">
          <a:solidFill>
            <a:srgbClr val="7F7F7F"/>
          </a:solidFill>
          <a:latin typeface="Arial"/>
          <a:ea typeface="+mn-ea"/>
          <a:cs typeface="Arial"/>
        </a:defRPr>
      </a:lvl1pPr>
      <a:lvl2pPr marL="825761" indent="-317599" algn="l" defTabSz="508167" rtl="0" eaLnBrk="0" fontAlgn="base" hangingPunct="0">
        <a:spcBef>
          <a:spcPct val="20000"/>
        </a:spcBef>
        <a:spcAft>
          <a:spcPct val="0"/>
        </a:spcAft>
        <a:buClr>
          <a:srgbClr val="CC9933"/>
        </a:buClr>
        <a:buSzPct val="50000"/>
        <a:buFont typeface="Wingdings" pitchFamily="2" charset="2"/>
        <a:buChar char=""/>
        <a:defRPr sz="2700" kern="1200">
          <a:solidFill>
            <a:srgbClr val="7F7F7F"/>
          </a:solidFill>
          <a:latin typeface="Arial"/>
          <a:ea typeface="+mn-ea"/>
          <a:cs typeface="Arial"/>
        </a:defRPr>
      </a:lvl2pPr>
      <a:lvl3pPr marL="1270407" indent="-254088" algn="l" defTabSz="508167" rtl="0" eaLnBrk="0" fontAlgn="base" hangingPunct="0">
        <a:spcBef>
          <a:spcPct val="20000"/>
        </a:spcBef>
        <a:spcAft>
          <a:spcPct val="0"/>
        </a:spcAft>
        <a:buClr>
          <a:srgbClr val="9BBB59"/>
        </a:buClr>
        <a:buFont typeface="Arial" charset="0"/>
        <a:buChar char="•"/>
        <a:defRPr sz="2200" kern="1200">
          <a:solidFill>
            <a:srgbClr val="7F7F7F"/>
          </a:solidFill>
          <a:latin typeface="Arial"/>
          <a:ea typeface="+mn-ea"/>
          <a:cs typeface="Arial"/>
        </a:defRPr>
      </a:lvl3pPr>
      <a:lvl4pPr marL="1778571" indent="-254088" algn="l" defTabSz="508167" rtl="0" eaLnBrk="0" fontAlgn="base" hangingPunct="0">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286732" indent="-254088" algn="l" defTabSz="508167"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794897" indent="-254088" algn="l" defTabSz="508167" rtl="0" eaLnBrk="1" latinLnBrk="0" hangingPunct="1">
        <a:spcBef>
          <a:spcPct val="20000"/>
        </a:spcBef>
        <a:buFont typeface="Arial"/>
        <a:buChar char="•"/>
        <a:defRPr sz="2200" kern="1200">
          <a:solidFill>
            <a:schemeClr val="tx1"/>
          </a:solidFill>
          <a:latin typeface="+mn-lt"/>
          <a:ea typeface="+mn-ea"/>
          <a:cs typeface="+mn-cs"/>
        </a:defRPr>
      </a:lvl6pPr>
      <a:lvl7pPr marL="3303060" indent="-254088" algn="l" defTabSz="508167" rtl="0" eaLnBrk="1" latinLnBrk="0" hangingPunct="1">
        <a:spcBef>
          <a:spcPct val="20000"/>
        </a:spcBef>
        <a:buFont typeface="Arial"/>
        <a:buChar char="•"/>
        <a:defRPr sz="2200" kern="1200">
          <a:solidFill>
            <a:schemeClr val="tx1"/>
          </a:solidFill>
          <a:latin typeface="+mn-lt"/>
          <a:ea typeface="+mn-ea"/>
          <a:cs typeface="+mn-cs"/>
        </a:defRPr>
      </a:lvl7pPr>
      <a:lvl8pPr marL="3811222" indent="-254088" algn="l" defTabSz="508167" rtl="0" eaLnBrk="1" latinLnBrk="0" hangingPunct="1">
        <a:spcBef>
          <a:spcPct val="20000"/>
        </a:spcBef>
        <a:buFont typeface="Arial"/>
        <a:buChar char="•"/>
        <a:defRPr sz="2200" kern="1200">
          <a:solidFill>
            <a:schemeClr val="tx1"/>
          </a:solidFill>
          <a:latin typeface="+mn-lt"/>
          <a:ea typeface="+mn-ea"/>
          <a:cs typeface="+mn-cs"/>
        </a:defRPr>
      </a:lvl8pPr>
      <a:lvl9pPr marL="4319382" indent="-254088" algn="l" defTabSz="508167"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8167" rtl="0" eaLnBrk="1" latinLnBrk="0" hangingPunct="1">
        <a:defRPr sz="2000" kern="1200">
          <a:solidFill>
            <a:schemeClr val="tx1"/>
          </a:solidFill>
          <a:latin typeface="+mn-lt"/>
          <a:ea typeface="+mn-ea"/>
          <a:cs typeface="+mn-cs"/>
        </a:defRPr>
      </a:lvl1pPr>
      <a:lvl2pPr marL="508167" algn="l" defTabSz="508167" rtl="0" eaLnBrk="1" latinLnBrk="0" hangingPunct="1">
        <a:defRPr sz="2000" kern="1200">
          <a:solidFill>
            <a:schemeClr val="tx1"/>
          </a:solidFill>
          <a:latin typeface="+mn-lt"/>
          <a:ea typeface="+mn-ea"/>
          <a:cs typeface="+mn-cs"/>
        </a:defRPr>
      </a:lvl2pPr>
      <a:lvl3pPr marL="1016326" algn="l" defTabSz="508167" rtl="0" eaLnBrk="1" latinLnBrk="0" hangingPunct="1">
        <a:defRPr sz="2000" kern="1200">
          <a:solidFill>
            <a:schemeClr val="tx1"/>
          </a:solidFill>
          <a:latin typeface="+mn-lt"/>
          <a:ea typeface="+mn-ea"/>
          <a:cs typeface="+mn-cs"/>
        </a:defRPr>
      </a:lvl3pPr>
      <a:lvl4pPr marL="1524490" algn="l" defTabSz="508167" rtl="0" eaLnBrk="1" latinLnBrk="0" hangingPunct="1">
        <a:defRPr sz="2000" kern="1200">
          <a:solidFill>
            <a:schemeClr val="tx1"/>
          </a:solidFill>
          <a:latin typeface="+mn-lt"/>
          <a:ea typeface="+mn-ea"/>
          <a:cs typeface="+mn-cs"/>
        </a:defRPr>
      </a:lvl4pPr>
      <a:lvl5pPr marL="2032651" algn="l" defTabSz="508167" rtl="0" eaLnBrk="1" latinLnBrk="0" hangingPunct="1">
        <a:defRPr sz="2000" kern="1200">
          <a:solidFill>
            <a:schemeClr val="tx1"/>
          </a:solidFill>
          <a:latin typeface="+mn-lt"/>
          <a:ea typeface="+mn-ea"/>
          <a:cs typeface="+mn-cs"/>
        </a:defRPr>
      </a:lvl5pPr>
      <a:lvl6pPr marL="2540814" algn="l" defTabSz="508167" rtl="0" eaLnBrk="1" latinLnBrk="0" hangingPunct="1">
        <a:defRPr sz="2000" kern="1200">
          <a:solidFill>
            <a:schemeClr val="tx1"/>
          </a:solidFill>
          <a:latin typeface="+mn-lt"/>
          <a:ea typeface="+mn-ea"/>
          <a:cs typeface="+mn-cs"/>
        </a:defRPr>
      </a:lvl6pPr>
      <a:lvl7pPr marL="3048976" algn="l" defTabSz="508167" rtl="0" eaLnBrk="1" latinLnBrk="0" hangingPunct="1">
        <a:defRPr sz="2000" kern="1200">
          <a:solidFill>
            <a:schemeClr val="tx1"/>
          </a:solidFill>
          <a:latin typeface="+mn-lt"/>
          <a:ea typeface="+mn-ea"/>
          <a:cs typeface="+mn-cs"/>
        </a:defRPr>
      </a:lvl7pPr>
      <a:lvl8pPr marL="3557141" algn="l" defTabSz="508167" rtl="0" eaLnBrk="1" latinLnBrk="0" hangingPunct="1">
        <a:defRPr sz="2000" kern="1200">
          <a:solidFill>
            <a:schemeClr val="tx1"/>
          </a:solidFill>
          <a:latin typeface="+mn-lt"/>
          <a:ea typeface="+mn-ea"/>
          <a:cs typeface="+mn-cs"/>
        </a:defRPr>
      </a:lvl8pPr>
      <a:lvl9pPr marL="4065301" algn="l" defTabSz="508167"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71487" y="390420"/>
            <a:ext cx="9319737" cy="6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704" tIns="50853" rIns="101704" bIns="50853" numCol="1" anchor="ctr" anchorCtr="0" compatLnSpc="1">
            <a:prstTxWarp prst="textNoShape">
              <a:avLst/>
            </a:prstTxWarp>
          </a:bodyPr>
          <a:lstStyle/>
          <a:p>
            <a:pPr lvl="0"/>
            <a:r>
              <a:rPr lang="en-US" smtClean="0"/>
              <a:t>Select to edit master title</a:t>
            </a:r>
          </a:p>
        </p:txBody>
      </p:sp>
      <p:sp>
        <p:nvSpPr>
          <p:cNvPr id="2051" name="Rectangle 3"/>
          <p:cNvSpPr>
            <a:spLocks noGrp="1" noChangeArrowheads="1"/>
          </p:cNvSpPr>
          <p:nvPr>
            <p:ph type="body" idx="1"/>
          </p:nvPr>
        </p:nvSpPr>
        <p:spPr bwMode="auto">
          <a:xfrm>
            <a:off x="544835" y="1709226"/>
            <a:ext cx="8855234" cy="497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704" tIns="50853" rIns="101704" bIns="50853"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2" r:id="rId1"/>
  </p:sldLayoutIdLst>
  <p:transition/>
  <p:timing>
    <p:tnLst>
      <p:par>
        <p:cTn id="1" dur="indefinite" restart="never" nodeType="tmRoot"/>
      </p:par>
    </p:tnLst>
  </p:timing>
  <p:hf hdr="0"/>
  <p:txStyles>
    <p:titleStyle>
      <a:lvl1pPr algn="l" rtl="0" eaLnBrk="0" fontAlgn="base" hangingPunct="0">
        <a:spcBef>
          <a:spcPct val="0"/>
        </a:spcBef>
        <a:spcAft>
          <a:spcPct val="0"/>
        </a:spcAft>
        <a:defRPr sz="3600" b="1">
          <a:solidFill>
            <a:srgbClr val="1D2F68"/>
          </a:solidFill>
          <a:latin typeface="Arial" charset="0"/>
          <a:ea typeface="+mj-ea"/>
          <a:cs typeface="+mj-cs"/>
        </a:defRPr>
      </a:lvl1pPr>
      <a:lvl2pPr algn="l" rtl="0" eaLnBrk="0" fontAlgn="base" hangingPunct="0">
        <a:spcBef>
          <a:spcPct val="0"/>
        </a:spcBef>
        <a:spcAft>
          <a:spcPct val="0"/>
        </a:spcAft>
        <a:defRPr sz="3600" b="1">
          <a:solidFill>
            <a:srgbClr val="1D2F68"/>
          </a:solidFill>
          <a:latin typeface="Arial" charset="0"/>
        </a:defRPr>
      </a:lvl2pPr>
      <a:lvl3pPr algn="l" rtl="0" eaLnBrk="0" fontAlgn="base" hangingPunct="0">
        <a:spcBef>
          <a:spcPct val="0"/>
        </a:spcBef>
        <a:spcAft>
          <a:spcPct val="0"/>
        </a:spcAft>
        <a:defRPr sz="3600" b="1">
          <a:solidFill>
            <a:srgbClr val="1D2F68"/>
          </a:solidFill>
          <a:latin typeface="Arial" charset="0"/>
        </a:defRPr>
      </a:lvl3pPr>
      <a:lvl4pPr algn="l" rtl="0" eaLnBrk="0" fontAlgn="base" hangingPunct="0">
        <a:spcBef>
          <a:spcPct val="0"/>
        </a:spcBef>
        <a:spcAft>
          <a:spcPct val="0"/>
        </a:spcAft>
        <a:defRPr sz="3600" b="1">
          <a:solidFill>
            <a:srgbClr val="1D2F68"/>
          </a:solidFill>
          <a:latin typeface="Arial" charset="0"/>
        </a:defRPr>
      </a:lvl4pPr>
      <a:lvl5pPr algn="l" rtl="0" eaLnBrk="0" fontAlgn="base" hangingPunct="0">
        <a:spcBef>
          <a:spcPct val="0"/>
        </a:spcBef>
        <a:spcAft>
          <a:spcPct val="0"/>
        </a:spcAft>
        <a:defRPr sz="3600" b="1">
          <a:solidFill>
            <a:srgbClr val="1D2F68"/>
          </a:solidFill>
          <a:latin typeface="Arial" charset="0"/>
        </a:defRPr>
      </a:lvl5pPr>
      <a:lvl6pPr marL="508521" algn="l" rtl="0" fontAlgn="base">
        <a:spcBef>
          <a:spcPct val="0"/>
        </a:spcBef>
        <a:spcAft>
          <a:spcPct val="0"/>
        </a:spcAft>
        <a:defRPr sz="3600" b="1">
          <a:solidFill>
            <a:srgbClr val="1D2F68"/>
          </a:solidFill>
          <a:latin typeface="Arial" charset="0"/>
        </a:defRPr>
      </a:lvl6pPr>
      <a:lvl7pPr marL="1017038" algn="l" rtl="0" fontAlgn="base">
        <a:spcBef>
          <a:spcPct val="0"/>
        </a:spcBef>
        <a:spcAft>
          <a:spcPct val="0"/>
        </a:spcAft>
        <a:defRPr sz="3600" b="1">
          <a:solidFill>
            <a:srgbClr val="1D2F68"/>
          </a:solidFill>
          <a:latin typeface="Arial" charset="0"/>
        </a:defRPr>
      </a:lvl7pPr>
      <a:lvl8pPr marL="1525559" algn="l" rtl="0" fontAlgn="base">
        <a:spcBef>
          <a:spcPct val="0"/>
        </a:spcBef>
        <a:spcAft>
          <a:spcPct val="0"/>
        </a:spcAft>
        <a:defRPr sz="3600" b="1">
          <a:solidFill>
            <a:srgbClr val="1D2F68"/>
          </a:solidFill>
          <a:latin typeface="Arial" charset="0"/>
        </a:defRPr>
      </a:lvl8pPr>
      <a:lvl9pPr marL="2034077" algn="l" rtl="0" fontAlgn="base">
        <a:spcBef>
          <a:spcPct val="0"/>
        </a:spcBef>
        <a:spcAft>
          <a:spcPct val="0"/>
        </a:spcAft>
        <a:defRPr sz="3600" b="1">
          <a:solidFill>
            <a:srgbClr val="1D2F68"/>
          </a:solidFill>
          <a:latin typeface="Arial" charset="0"/>
        </a:defRPr>
      </a:lvl9pPr>
    </p:titleStyle>
    <p:bodyStyle>
      <a:lvl1pPr marL="381390" indent="-381390" algn="l" rtl="0" eaLnBrk="0" fontAlgn="base" hangingPunct="0">
        <a:spcBef>
          <a:spcPct val="20000"/>
        </a:spcBef>
        <a:spcAft>
          <a:spcPct val="0"/>
        </a:spcAft>
        <a:buChar char="•"/>
        <a:defRPr sz="2700" b="1">
          <a:solidFill>
            <a:schemeClr val="tx1"/>
          </a:solidFill>
          <a:latin typeface="Arial" charset="0"/>
          <a:ea typeface="+mn-ea"/>
          <a:cs typeface="+mn-cs"/>
        </a:defRPr>
      </a:lvl1pPr>
      <a:lvl2pPr marL="826343" indent="-317823" algn="l" rtl="0" eaLnBrk="0" fontAlgn="base" hangingPunct="0">
        <a:spcBef>
          <a:spcPct val="20000"/>
        </a:spcBef>
        <a:spcAft>
          <a:spcPct val="0"/>
        </a:spcAft>
        <a:buChar char="–"/>
        <a:defRPr sz="2200">
          <a:solidFill>
            <a:schemeClr val="tx1"/>
          </a:solidFill>
          <a:latin typeface="Arial" charset="0"/>
        </a:defRPr>
      </a:lvl2pPr>
      <a:lvl3pPr marL="1271299" indent="-254264" algn="l" rtl="0" eaLnBrk="0" fontAlgn="base" hangingPunct="0">
        <a:spcBef>
          <a:spcPct val="20000"/>
        </a:spcBef>
        <a:spcAft>
          <a:spcPct val="0"/>
        </a:spcAft>
        <a:buChar char="•"/>
        <a:defRPr>
          <a:solidFill>
            <a:schemeClr val="tx1"/>
          </a:solidFill>
          <a:latin typeface="Arial" charset="0"/>
        </a:defRPr>
      </a:lvl3pPr>
      <a:lvl4pPr marL="1779819" indent="-254264" algn="l" rtl="0" eaLnBrk="0" fontAlgn="base" hangingPunct="0">
        <a:spcBef>
          <a:spcPct val="20000"/>
        </a:spcBef>
        <a:spcAft>
          <a:spcPct val="0"/>
        </a:spcAft>
        <a:buChar char="–"/>
        <a:defRPr>
          <a:solidFill>
            <a:schemeClr val="tx1"/>
          </a:solidFill>
          <a:latin typeface="Arial" charset="0"/>
        </a:defRPr>
      </a:lvl4pPr>
      <a:lvl5pPr marL="2288336" indent="-254264" algn="l" rtl="0" eaLnBrk="0" fontAlgn="base" hangingPunct="0">
        <a:spcBef>
          <a:spcPct val="20000"/>
        </a:spcBef>
        <a:spcAft>
          <a:spcPct val="0"/>
        </a:spcAft>
        <a:buChar char="»"/>
        <a:defRPr>
          <a:solidFill>
            <a:schemeClr val="tx1"/>
          </a:solidFill>
          <a:latin typeface="Arial" charset="0"/>
        </a:defRPr>
      </a:lvl5pPr>
      <a:lvl6pPr marL="2796858" indent="-254264" algn="l" rtl="0" fontAlgn="base">
        <a:spcBef>
          <a:spcPct val="20000"/>
        </a:spcBef>
        <a:spcAft>
          <a:spcPct val="0"/>
        </a:spcAft>
        <a:buChar char="»"/>
        <a:defRPr>
          <a:solidFill>
            <a:schemeClr val="tx1"/>
          </a:solidFill>
          <a:latin typeface="+mn-lt"/>
        </a:defRPr>
      </a:lvl6pPr>
      <a:lvl7pPr marL="3305379" indent="-254264" algn="l" rtl="0" fontAlgn="base">
        <a:spcBef>
          <a:spcPct val="20000"/>
        </a:spcBef>
        <a:spcAft>
          <a:spcPct val="0"/>
        </a:spcAft>
        <a:buChar char="»"/>
        <a:defRPr>
          <a:solidFill>
            <a:schemeClr val="tx1"/>
          </a:solidFill>
          <a:latin typeface="+mn-lt"/>
        </a:defRPr>
      </a:lvl7pPr>
      <a:lvl8pPr marL="3813897" indent="-254264" algn="l" rtl="0" fontAlgn="base">
        <a:spcBef>
          <a:spcPct val="20000"/>
        </a:spcBef>
        <a:spcAft>
          <a:spcPct val="0"/>
        </a:spcAft>
        <a:buChar char="»"/>
        <a:defRPr>
          <a:solidFill>
            <a:schemeClr val="tx1"/>
          </a:solidFill>
          <a:latin typeface="+mn-lt"/>
        </a:defRPr>
      </a:lvl8pPr>
      <a:lvl9pPr marL="4322414" indent="-254264" algn="l" rtl="0" fontAlgn="base">
        <a:spcBef>
          <a:spcPct val="20000"/>
        </a:spcBef>
        <a:spcAft>
          <a:spcPct val="0"/>
        </a:spcAft>
        <a:buChar char="»"/>
        <a:defRPr>
          <a:solidFill>
            <a:schemeClr val="tx1"/>
          </a:solidFill>
          <a:latin typeface="+mn-lt"/>
        </a:defRPr>
      </a:lvl9pPr>
    </p:bodyStyle>
    <p:otherStyle>
      <a:defPPr>
        <a:defRPr lang="en-US"/>
      </a:defPPr>
      <a:lvl1pPr marL="0" algn="l" defTabSz="1017038" rtl="0" eaLnBrk="1" latinLnBrk="0" hangingPunct="1">
        <a:defRPr sz="2000" kern="1200">
          <a:solidFill>
            <a:schemeClr val="tx1"/>
          </a:solidFill>
          <a:latin typeface="+mn-lt"/>
          <a:ea typeface="+mn-ea"/>
          <a:cs typeface="+mn-cs"/>
        </a:defRPr>
      </a:lvl1pPr>
      <a:lvl2pPr marL="508521" algn="l" defTabSz="1017038" rtl="0" eaLnBrk="1" latinLnBrk="0" hangingPunct="1">
        <a:defRPr sz="2000" kern="1200">
          <a:solidFill>
            <a:schemeClr val="tx1"/>
          </a:solidFill>
          <a:latin typeface="+mn-lt"/>
          <a:ea typeface="+mn-ea"/>
          <a:cs typeface="+mn-cs"/>
        </a:defRPr>
      </a:lvl2pPr>
      <a:lvl3pPr marL="1017038" algn="l" defTabSz="1017038" rtl="0" eaLnBrk="1" latinLnBrk="0" hangingPunct="1">
        <a:defRPr sz="2000" kern="1200">
          <a:solidFill>
            <a:schemeClr val="tx1"/>
          </a:solidFill>
          <a:latin typeface="+mn-lt"/>
          <a:ea typeface="+mn-ea"/>
          <a:cs typeface="+mn-cs"/>
        </a:defRPr>
      </a:lvl3pPr>
      <a:lvl4pPr marL="1525559" algn="l" defTabSz="1017038" rtl="0" eaLnBrk="1" latinLnBrk="0" hangingPunct="1">
        <a:defRPr sz="2000" kern="1200">
          <a:solidFill>
            <a:schemeClr val="tx1"/>
          </a:solidFill>
          <a:latin typeface="+mn-lt"/>
          <a:ea typeface="+mn-ea"/>
          <a:cs typeface="+mn-cs"/>
        </a:defRPr>
      </a:lvl4pPr>
      <a:lvl5pPr marL="2034077" algn="l" defTabSz="1017038" rtl="0" eaLnBrk="1" latinLnBrk="0" hangingPunct="1">
        <a:defRPr sz="2000" kern="1200">
          <a:solidFill>
            <a:schemeClr val="tx1"/>
          </a:solidFill>
          <a:latin typeface="+mn-lt"/>
          <a:ea typeface="+mn-ea"/>
          <a:cs typeface="+mn-cs"/>
        </a:defRPr>
      </a:lvl5pPr>
      <a:lvl6pPr marL="2542599" algn="l" defTabSz="1017038" rtl="0" eaLnBrk="1" latinLnBrk="0" hangingPunct="1">
        <a:defRPr sz="2000" kern="1200">
          <a:solidFill>
            <a:schemeClr val="tx1"/>
          </a:solidFill>
          <a:latin typeface="+mn-lt"/>
          <a:ea typeface="+mn-ea"/>
          <a:cs typeface="+mn-cs"/>
        </a:defRPr>
      </a:lvl6pPr>
      <a:lvl7pPr marL="3051115" algn="l" defTabSz="1017038" rtl="0" eaLnBrk="1" latinLnBrk="0" hangingPunct="1">
        <a:defRPr sz="2000" kern="1200">
          <a:solidFill>
            <a:schemeClr val="tx1"/>
          </a:solidFill>
          <a:latin typeface="+mn-lt"/>
          <a:ea typeface="+mn-ea"/>
          <a:cs typeface="+mn-cs"/>
        </a:defRPr>
      </a:lvl7pPr>
      <a:lvl8pPr marL="3559637" algn="l" defTabSz="1017038" rtl="0" eaLnBrk="1" latinLnBrk="0" hangingPunct="1">
        <a:defRPr sz="2000" kern="1200">
          <a:solidFill>
            <a:schemeClr val="tx1"/>
          </a:solidFill>
          <a:latin typeface="+mn-lt"/>
          <a:ea typeface="+mn-ea"/>
          <a:cs typeface="+mn-cs"/>
        </a:defRPr>
      </a:lvl8pPr>
      <a:lvl9pPr marL="4068155" algn="l" defTabSz="1017038"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71487" y="390420"/>
            <a:ext cx="9319737" cy="6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739" tIns="50871" rIns="101739" bIns="50871" numCol="1" anchor="ctr" anchorCtr="0" compatLnSpc="1">
            <a:prstTxWarp prst="textNoShape">
              <a:avLst/>
            </a:prstTxWarp>
          </a:bodyPr>
          <a:lstStyle/>
          <a:p>
            <a:pPr lvl="0"/>
            <a:r>
              <a:rPr lang="en-US" smtClean="0"/>
              <a:t>Select to edit master title</a:t>
            </a:r>
          </a:p>
        </p:txBody>
      </p:sp>
      <p:sp>
        <p:nvSpPr>
          <p:cNvPr id="2051" name="Rectangle 3"/>
          <p:cNvSpPr>
            <a:spLocks noGrp="1" noChangeArrowheads="1"/>
          </p:cNvSpPr>
          <p:nvPr>
            <p:ph type="body" idx="1"/>
          </p:nvPr>
        </p:nvSpPr>
        <p:spPr bwMode="auto">
          <a:xfrm>
            <a:off x="544835" y="1709223"/>
            <a:ext cx="8855234" cy="497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739" tIns="50871" rIns="101739" bIns="50871"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4" r:id="rId1"/>
  </p:sldLayoutIdLst>
  <p:transition/>
  <p:timing>
    <p:tnLst>
      <p:par>
        <p:cTn id="1" dur="indefinite" restart="never" nodeType="tmRoot"/>
      </p:par>
    </p:tnLst>
  </p:timing>
  <p:hf hdr="0"/>
  <p:txStyles>
    <p:titleStyle>
      <a:lvl1pPr algn="l" rtl="0" eaLnBrk="0" fontAlgn="base" hangingPunct="0">
        <a:spcBef>
          <a:spcPct val="0"/>
        </a:spcBef>
        <a:spcAft>
          <a:spcPct val="0"/>
        </a:spcAft>
        <a:defRPr sz="3600" b="1">
          <a:solidFill>
            <a:srgbClr val="1D2F68"/>
          </a:solidFill>
          <a:latin typeface="Arial" charset="0"/>
          <a:ea typeface="+mj-ea"/>
          <a:cs typeface="+mj-cs"/>
        </a:defRPr>
      </a:lvl1pPr>
      <a:lvl2pPr algn="l" rtl="0" eaLnBrk="0" fontAlgn="base" hangingPunct="0">
        <a:spcBef>
          <a:spcPct val="0"/>
        </a:spcBef>
        <a:spcAft>
          <a:spcPct val="0"/>
        </a:spcAft>
        <a:defRPr sz="3600" b="1">
          <a:solidFill>
            <a:srgbClr val="1D2F68"/>
          </a:solidFill>
          <a:latin typeface="Arial" charset="0"/>
        </a:defRPr>
      </a:lvl2pPr>
      <a:lvl3pPr algn="l" rtl="0" eaLnBrk="0" fontAlgn="base" hangingPunct="0">
        <a:spcBef>
          <a:spcPct val="0"/>
        </a:spcBef>
        <a:spcAft>
          <a:spcPct val="0"/>
        </a:spcAft>
        <a:defRPr sz="3600" b="1">
          <a:solidFill>
            <a:srgbClr val="1D2F68"/>
          </a:solidFill>
          <a:latin typeface="Arial" charset="0"/>
        </a:defRPr>
      </a:lvl3pPr>
      <a:lvl4pPr algn="l" rtl="0" eaLnBrk="0" fontAlgn="base" hangingPunct="0">
        <a:spcBef>
          <a:spcPct val="0"/>
        </a:spcBef>
        <a:spcAft>
          <a:spcPct val="0"/>
        </a:spcAft>
        <a:defRPr sz="3600" b="1">
          <a:solidFill>
            <a:srgbClr val="1D2F68"/>
          </a:solidFill>
          <a:latin typeface="Arial" charset="0"/>
        </a:defRPr>
      </a:lvl4pPr>
      <a:lvl5pPr algn="l" rtl="0" eaLnBrk="0" fontAlgn="base" hangingPunct="0">
        <a:spcBef>
          <a:spcPct val="0"/>
        </a:spcBef>
        <a:spcAft>
          <a:spcPct val="0"/>
        </a:spcAft>
        <a:defRPr sz="3600" b="1">
          <a:solidFill>
            <a:srgbClr val="1D2F68"/>
          </a:solidFill>
          <a:latin typeface="Arial" charset="0"/>
        </a:defRPr>
      </a:lvl5pPr>
      <a:lvl6pPr marL="508699" algn="l" rtl="0" fontAlgn="base">
        <a:spcBef>
          <a:spcPct val="0"/>
        </a:spcBef>
        <a:spcAft>
          <a:spcPct val="0"/>
        </a:spcAft>
        <a:defRPr sz="3600" b="1">
          <a:solidFill>
            <a:srgbClr val="1D2F68"/>
          </a:solidFill>
          <a:latin typeface="Arial" charset="0"/>
        </a:defRPr>
      </a:lvl6pPr>
      <a:lvl7pPr marL="1017395" algn="l" rtl="0" fontAlgn="base">
        <a:spcBef>
          <a:spcPct val="0"/>
        </a:spcBef>
        <a:spcAft>
          <a:spcPct val="0"/>
        </a:spcAft>
        <a:defRPr sz="3600" b="1">
          <a:solidFill>
            <a:srgbClr val="1D2F68"/>
          </a:solidFill>
          <a:latin typeface="Arial" charset="0"/>
        </a:defRPr>
      </a:lvl7pPr>
      <a:lvl8pPr marL="1526094" algn="l" rtl="0" fontAlgn="base">
        <a:spcBef>
          <a:spcPct val="0"/>
        </a:spcBef>
        <a:spcAft>
          <a:spcPct val="0"/>
        </a:spcAft>
        <a:defRPr sz="3600" b="1">
          <a:solidFill>
            <a:srgbClr val="1D2F68"/>
          </a:solidFill>
          <a:latin typeface="Arial" charset="0"/>
        </a:defRPr>
      </a:lvl8pPr>
      <a:lvl9pPr marL="2034791" algn="l" rtl="0" fontAlgn="base">
        <a:spcBef>
          <a:spcPct val="0"/>
        </a:spcBef>
        <a:spcAft>
          <a:spcPct val="0"/>
        </a:spcAft>
        <a:defRPr sz="3600" b="1">
          <a:solidFill>
            <a:srgbClr val="1D2F68"/>
          </a:solidFill>
          <a:latin typeface="Arial" charset="0"/>
        </a:defRPr>
      </a:lvl9pPr>
    </p:titleStyle>
    <p:bodyStyle>
      <a:lvl1pPr marL="381523" indent="-381523" algn="l" rtl="0" eaLnBrk="0" fontAlgn="base" hangingPunct="0">
        <a:spcBef>
          <a:spcPct val="20000"/>
        </a:spcBef>
        <a:spcAft>
          <a:spcPct val="0"/>
        </a:spcAft>
        <a:buChar char="•"/>
        <a:defRPr sz="2700" b="1">
          <a:solidFill>
            <a:schemeClr val="tx1"/>
          </a:solidFill>
          <a:latin typeface="Arial" charset="0"/>
          <a:ea typeface="+mn-ea"/>
          <a:cs typeface="+mn-cs"/>
        </a:defRPr>
      </a:lvl1pPr>
      <a:lvl2pPr marL="826634" indent="-317935" algn="l" rtl="0" eaLnBrk="0" fontAlgn="base" hangingPunct="0">
        <a:spcBef>
          <a:spcPct val="20000"/>
        </a:spcBef>
        <a:spcAft>
          <a:spcPct val="0"/>
        </a:spcAft>
        <a:buChar char="–"/>
        <a:defRPr sz="2200">
          <a:solidFill>
            <a:schemeClr val="tx1"/>
          </a:solidFill>
          <a:latin typeface="Arial" charset="0"/>
        </a:defRPr>
      </a:lvl2pPr>
      <a:lvl3pPr marL="1271746" indent="-254352" algn="l" rtl="0" eaLnBrk="0" fontAlgn="base" hangingPunct="0">
        <a:spcBef>
          <a:spcPct val="20000"/>
        </a:spcBef>
        <a:spcAft>
          <a:spcPct val="0"/>
        </a:spcAft>
        <a:buChar char="•"/>
        <a:defRPr>
          <a:solidFill>
            <a:schemeClr val="tx1"/>
          </a:solidFill>
          <a:latin typeface="Arial" charset="0"/>
        </a:defRPr>
      </a:lvl3pPr>
      <a:lvl4pPr marL="1780443" indent="-254352" algn="l" rtl="0" eaLnBrk="0" fontAlgn="base" hangingPunct="0">
        <a:spcBef>
          <a:spcPct val="20000"/>
        </a:spcBef>
        <a:spcAft>
          <a:spcPct val="0"/>
        </a:spcAft>
        <a:buChar char="–"/>
        <a:defRPr>
          <a:solidFill>
            <a:schemeClr val="tx1"/>
          </a:solidFill>
          <a:latin typeface="Arial" charset="0"/>
        </a:defRPr>
      </a:lvl4pPr>
      <a:lvl5pPr marL="2289139" indent="-254352" algn="l" rtl="0" eaLnBrk="0" fontAlgn="base" hangingPunct="0">
        <a:spcBef>
          <a:spcPct val="20000"/>
        </a:spcBef>
        <a:spcAft>
          <a:spcPct val="0"/>
        </a:spcAft>
        <a:buChar char="»"/>
        <a:defRPr>
          <a:solidFill>
            <a:schemeClr val="tx1"/>
          </a:solidFill>
          <a:latin typeface="Arial" charset="0"/>
        </a:defRPr>
      </a:lvl5pPr>
      <a:lvl6pPr marL="2797839" indent="-254352" algn="l" rtl="0" fontAlgn="base">
        <a:spcBef>
          <a:spcPct val="20000"/>
        </a:spcBef>
        <a:spcAft>
          <a:spcPct val="0"/>
        </a:spcAft>
        <a:buChar char="»"/>
        <a:defRPr>
          <a:solidFill>
            <a:schemeClr val="tx1"/>
          </a:solidFill>
          <a:latin typeface="+mn-lt"/>
        </a:defRPr>
      </a:lvl6pPr>
      <a:lvl7pPr marL="3306538" indent="-254352" algn="l" rtl="0" fontAlgn="base">
        <a:spcBef>
          <a:spcPct val="20000"/>
        </a:spcBef>
        <a:spcAft>
          <a:spcPct val="0"/>
        </a:spcAft>
        <a:buChar char="»"/>
        <a:defRPr>
          <a:solidFill>
            <a:schemeClr val="tx1"/>
          </a:solidFill>
          <a:latin typeface="+mn-lt"/>
        </a:defRPr>
      </a:lvl7pPr>
      <a:lvl8pPr marL="3815234" indent="-254352" algn="l" rtl="0" fontAlgn="base">
        <a:spcBef>
          <a:spcPct val="20000"/>
        </a:spcBef>
        <a:spcAft>
          <a:spcPct val="0"/>
        </a:spcAft>
        <a:buChar char="»"/>
        <a:defRPr>
          <a:solidFill>
            <a:schemeClr val="tx1"/>
          </a:solidFill>
          <a:latin typeface="+mn-lt"/>
        </a:defRPr>
      </a:lvl8pPr>
      <a:lvl9pPr marL="4323929" indent="-254352" algn="l" rtl="0" fontAlgn="base">
        <a:spcBef>
          <a:spcPct val="20000"/>
        </a:spcBef>
        <a:spcAft>
          <a:spcPct val="0"/>
        </a:spcAft>
        <a:buChar char="»"/>
        <a:defRPr>
          <a:solidFill>
            <a:schemeClr val="tx1"/>
          </a:solidFill>
          <a:latin typeface="+mn-lt"/>
        </a:defRPr>
      </a:lvl9pPr>
    </p:bodyStyle>
    <p:otherStyle>
      <a:defPPr>
        <a:defRPr lang="en-US"/>
      </a:defPPr>
      <a:lvl1pPr marL="0" algn="l" defTabSz="1017395" rtl="0" eaLnBrk="1" latinLnBrk="0" hangingPunct="1">
        <a:defRPr sz="2000" kern="1200">
          <a:solidFill>
            <a:schemeClr val="tx1"/>
          </a:solidFill>
          <a:latin typeface="+mn-lt"/>
          <a:ea typeface="+mn-ea"/>
          <a:cs typeface="+mn-cs"/>
        </a:defRPr>
      </a:lvl1pPr>
      <a:lvl2pPr marL="508699" algn="l" defTabSz="1017395" rtl="0" eaLnBrk="1" latinLnBrk="0" hangingPunct="1">
        <a:defRPr sz="2000" kern="1200">
          <a:solidFill>
            <a:schemeClr val="tx1"/>
          </a:solidFill>
          <a:latin typeface="+mn-lt"/>
          <a:ea typeface="+mn-ea"/>
          <a:cs typeface="+mn-cs"/>
        </a:defRPr>
      </a:lvl2pPr>
      <a:lvl3pPr marL="1017395" algn="l" defTabSz="1017395" rtl="0" eaLnBrk="1" latinLnBrk="0" hangingPunct="1">
        <a:defRPr sz="2000" kern="1200">
          <a:solidFill>
            <a:schemeClr val="tx1"/>
          </a:solidFill>
          <a:latin typeface="+mn-lt"/>
          <a:ea typeface="+mn-ea"/>
          <a:cs typeface="+mn-cs"/>
        </a:defRPr>
      </a:lvl3pPr>
      <a:lvl4pPr marL="1526094" algn="l" defTabSz="1017395" rtl="0" eaLnBrk="1" latinLnBrk="0" hangingPunct="1">
        <a:defRPr sz="2000" kern="1200">
          <a:solidFill>
            <a:schemeClr val="tx1"/>
          </a:solidFill>
          <a:latin typeface="+mn-lt"/>
          <a:ea typeface="+mn-ea"/>
          <a:cs typeface="+mn-cs"/>
        </a:defRPr>
      </a:lvl4pPr>
      <a:lvl5pPr marL="2034791" algn="l" defTabSz="1017395" rtl="0" eaLnBrk="1" latinLnBrk="0" hangingPunct="1">
        <a:defRPr sz="2000" kern="1200">
          <a:solidFill>
            <a:schemeClr val="tx1"/>
          </a:solidFill>
          <a:latin typeface="+mn-lt"/>
          <a:ea typeface="+mn-ea"/>
          <a:cs typeface="+mn-cs"/>
        </a:defRPr>
      </a:lvl5pPr>
      <a:lvl6pPr marL="2543491" algn="l" defTabSz="1017395" rtl="0" eaLnBrk="1" latinLnBrk="0" hangingPunct="1">
        <a:defRPr sz="2000" kern="1200">
          <a:solidFill>
            <a:schemeClr val="tx1"/>
          </a:solidFill>
          <a:latin typeface="+mn-lt"/>
          <a:ea typeface="+mn-ea"/>
          <a:cs typeface="+mn-cs"/>
        </a:defRPr>
      </a:lvl6pPr>
      <a:lvl7pPr marL="3052186" algn="l" defTabSz="1017395" rtl="0" eaLnBrk="1" latinLnBrk="0" hangingPunct="1">
        <a:defRPr sz="2000" kern="1200">
          <a:solidFill>
            <a:schemeClr val="tx1"/>
          </a:solidFill>
          <a:latin typeface="+mn-lt"/>
          <a:ea typeface="+mn-ea"/>
          <a:cs typeface="+mn-cs"/>
        </a:defRPr>
      </a:lvl7pPr>
      <a:lvl8pPr marL="3560886" algn="l" defTabSz="1017395" rtl="0" eaLnBrk="1" latinLnBrk="0" hangingPunct="1">
        <a:defRPr sz="2000" kern="1200">
          <a:solidFill>
            <a:schemeClr val="tx1"/>
          </a:solidFill>
          <a:latin typeface="+mn-lt"/>
          <a:ea typeface="+mn-ea"/>
          <a:cs typeface="+mn-cs"/>
        </a:defRPr>
      </a:lvl8pPr>
      <a:lvl9pPr marL="4069582" algn="l" defTabSz="1017395"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71487" y="390420"/>
            <a:ext cx="9319737" cy="6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787" tIns="50894" rIns="101787" bIns="50894" numCol="1" anchor="ctr" anchorCtr="0" compatLnSpc="1">
            <a:prstTxWarp prst="textNoShape">
              <a:avLst/>
            </a:prstTxWarp>
          </a:bodyPr>
          <a:lstStyle/>
          <a:p>
            <a:pPr lvl="0"/>
            <a:r>
              <a:rPr lang="en-US" smtClean="0"/>
              <a:t>Select to edit master title</a:t>
            </a:r>
          </a:p>
        </p:txBody>
      </p:sp>
      <p:sp>
        <p:nvSpPr>
          <p:cNvPr id="2051" name="Rectangle 3"/>
          <p:cNvSpPr>
            <a:spLocks noGrp="1" noChangeArrowheads="1"/>
          </p:cNvSpPr>
          <p:nvPr>
            <p:ph type="body" idx="1"/>
          </p:nvPr>
        </p:nvSpPr>
        <p:spPr bwMode="auto">
          <a:xfrm>
            <a:off x="544835" y="1709218"/>
            <a:ext cx="8855234" cy="497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787" tIns="50894" rIns="101787" bIns="50894"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6" r:id="rId1"/>
  </p:sldLayoutIdLst>
  <p:transition/>
  <p:timing>
    <p:tnLst>
      <p:par>
        <p:cTn id="1" dur="indefinite" restart="never" nodeType="tmRoot"/>
      </p:par>
    </p:tnLst>
  </p:timing>
  <p:hf hdr="0"/>
  <p:txStyles>
    <p:titleStyle>
      <a:lvl1pPr algn="l" rtl="0" eaLnBrk="0" fontAlgn="base" hangingPunct="0">
        <a:spcBef>
          <a:spcPct val="0"/>
        </a:spcBef>
        <a:spcAft>
          <a:spcPct val="0"/>
        </a:spcAft>
        <a:defRPr sz="3600" b="1">
          <a:solidFill>
            <a:srgbClr val="1D2F68"/>
          </a:solidFill>
          <a:latin typeface="Arial" charset="0"/>
          <a:ea typeface="+mj-ea"/>
          <a:cs typeface="+mj-cs"/>
        </a:defRPr>
      </a:lvl1pPr>
      <a:lvl2pPr algn="l" rtl="0" eaLnBrk="0" fontAlgn="base" hangingPunct="0">
        <a:spcBef>
          <a:spcPct val="0"/>
        </a:spcBef>
        <a:spcAft>
          <a:spcPct val="0"/>
        </a:spcAft>
        <a:defRPr sz="3600" b="1">
          <a:solidFill>
            <a:srgbClr val="1D2F68"/>
          </a:solidFill>
          <a:latin typeface="Arial" charset="0"/>
        </a:defRPr>
      </a:lvl2pPr>
      <a:lvl3pPr algn="l" rtl="0" eaLnBrk="0" fontAlgn="base" hangingPunct="0">
        <a:spcBef>
          <a:spcPct val="0"/>
        </a:spcBef>
        <a:spcAft>
          <a:spcPct val="0"/>
        </a:spcAft>
        <a:defRPr sz="3600" b="1">
          <a:solidFill>
            <a:srgbClr val="1D2F68"/>
          </a:solidFill>
          <a:latin typeface="Arial" charset="0"/>
        </a:defRPr>
      </a:lvl3pPr>
      <a:lvl4pPr algn="l" rtl="0" eaLnBrk="0" fontAlgn="base" hangingPunct="0">
        <a:spcBef>
          <a:spcPct val="0"/>
        </a:spcBef>
        <a:spcAft>
          <a:spcPct val="0"/>
        </a:spcAft>
        <a:defRPr sz="3600" b="1">
          <a:solidFill>
            <a:srgbClr val="1D2F68"/>
          </a:solidFill>
          <a:latin typeface="Arial" charset="0"/>
        </a:defRPr>
      </a:lvl4pPr>
      <a:lvl5pPr algn="l" rtl="0" eaLnBrk="0" fontAlgn="base" hangingPunct="0">
        <a:spcBef>
          <a:spcPct val="0"/>
        </a:spcBef>
        <a:spcAft>
          <a:spcPct val="0"/>
        </a:spcAft>
        <a:defRPr sz="3600" b="1">
          <a:solidFill>
            <a:srgbClr val="1D2F68"/>
          </a:solidFill>
          <a:latin typeface="Arial" charset="0"/>
        </a:defRPr>
      </a:lvl5pPr>
      <a:lvl6pPr marL="508938" algn="l" rtl="0" fontAlgn="base">
        <a:spcBef>
          <a:spcPct val="0"/>
        </a:spcBef>
        <a:spcAft>
          <a:spcPct val="0"/>
        </a:spcAft>
        <a:defRPr sz="3600" b="1">
          <a:solidFill>
            <a:srgbClr val="1D2F68"/>
          </a:solidFill>
          <a:latin typeface="Arial" charset="0"/>
        </a:defRPr>
      </a:lvl6pPr>
      <a:lvl7pPr marL="1017871" algn="l" rtl="0" fontAlgn="base">
        <a:spcBef>
          <a:spcPct val="0"/>
        </a:spcBef>
        <a:spcAft>
          <a:spcPct val="0"/>
        </a:spcAft>
        <a:defRPr sz="3600" b="1">
          <a:solidFill>
            <a:srgbClr val="1D2F68"/>
          </a:solidFill>
          <a:latin typeface="Arial" charset="0"/>
        </a:defRPr>
      </a:lvl7pPr>
      <a:lvl8pPr marL="1526809" algn="l" rtl="0" fontAlgn="base">
        <a:spcBef>
          <a:spcPct val="0"/>
        </a:spcBef>
        <a:spcAft>
          <a:spcPct val="0"/>
        </a:spcAft>
        <a:defRPr sz="3600" b="1">
          <a:solidFill>
            <a:srgbClr val="1D2F68"/>
          </a:solidFill>
          <a:latin typeface="Arial" charset="0"/>
        </a:defRPr>
      </a:lvl8pPr>
      <a:lvl9pPr marL="2035743" algn="l" rtl="0" fontAlgn="base">
        <a:spcBef>
          <a:spcPct val="0"/>
        </a:spcBef>
        <a:spcAft>
          <a:spcPct val="0"/>
        </a:spcAft>
        <a:defRPr sz="3600" b="1">
          <a:solidFill>
            <a:srgbClr val="1D2F68"/>
          </a:solidFill>
          <a:latin typeface="Arial" charset="0"/>
        </a:defRPr>
      </a:lvl9pPr>
    </p:titleStyle>
    <p:bodyStyle>
      <a:lvl1pPr marL="381702" indent="-381702" algn="l" rtl="0" eaLnBrk="0" fontAlgn="base" hangingPunct="0">
        <a:spcBef>
          <a:spcPct val="20000"/>
        </a:spcBef>
        <a:spcAft>
          <a:spcPct val="0"/>
        </a:spcAft>
        <a:buChar char="•"/>
        <a:defRPr sz="2700" b="1">
          <a:solidFill>
            <a:schemeClr val="tx1"/>
          </a:solidFill>
          <a:latin typeface="Arial" charset="0"/>
          <a:ea typeface="+mn-ea"/>
          <a:cs typeface="+mn-cs"/>
        </a:defRPr>
      </a:lvl1pPr>
      <a:lvl2pPr marL="827019" indent="-318084" algn="l" rtl="0" eaLnBrk="0" fontAlgn="base" hangingPunct="0">
        <a:spcBef>
          <a:spcPct val="20000"/>
        </a:spcBef>
        <a:spcAft>
          <a:spcPct val="0"/>
        </a:spcAft>
        <a:buChar char="–"/>
        <a:defRPr sz="2200">
          <a:solidFill>
            <a:schemeClr val="tx1"/>
          </a:solidFill>
          <a:latin typeface="Arial" charset="0"/>
        </a:defRPr>
      </a:lvl2pPr>
      <a:lvl3pPr marL="1272341" indent="-254469" algn="l" rtl="0" eaLnBrk="0" fontAlgn="base" hangingPunct="0">
        <a:spcBef>
          <a:spcPct val="20000"/>
        </a:spcBef>
        <a:spcAft>
          <a:spcPct val="0"/>
        </a:spcAft>
        <a:buChar char="•"/>
        <a:defRPr>
          <a:solidFill>
            <a:schemeClr val="tx1"/>
          </a:solidFill>
          <a:latin typeface="Arial" charset="0"/>
        </a:defRPr>
      </a:lvl3pPr>
      <a:lvl4pPr marL="1781275" indent="-254469" algn="l" rtl="0" eaLnBrk="0" fontAlgn="base" hangingPunct="0">
        <a:spcBef>
          <a:spcPct val="20000"/>
        </a:spcBef>
        <a:spcAft>
          <a:spcPct val="0"/>
        </a:spcAft>
        <a:buChar char="–"/>
        <a:defRPr>
          <a:solidFill>
            <a:schemeClr val="tx1"/>
          </a:solidFill>
          <a:latin typeface="Arial" charset="0"/>
        </a:defRPr>
      </a:lvl4pPr>
      <a:lvl5pPr marL="2290211" indent="-254469" algn="l" rtl="0" eaLnBrk="0" fontAlgn="base" hangingPunct="0">
        <a:spcBef>
          <a:spcPct val="20000"/>
        </a:spcBef>
        <a:spcAft>
          <a:spcPct val="0"/>
        </a:spcAft>
        <a:buChar char="»"/>
        <a:defRPr>
          <a:solidFill>
            <a:schemeClr val="tx1"/>
          </a:solidFill>
          <a:latin typeface="Arial" charset="0"/>
        </a:defRPr>
      </a:lvl5pPr>
      <a:lvl6pPr marL="2799147" indent="-254469" algn="l" rtl="0" fontAlgn="base">
        <a:spcBef>
          <a:spcPct val="20000"/>
        </a:spcBef>
        <a:spcAft>
          <a:spcPct val="0"/>
        </a:spcAft>
        <a:buChar char="»"/>
        <a:defRPr>
          <a:solidFill>
            <a:schemeClr val="tx1"/>
          </a:solidFill>
          <a:latin typeface="+mn-lt"/>
        </a:defRPr>
      </a:lvl6pPr>
      <a:lvl7pPr marL="3308084" indent="-254469" algn="l" rtl="0" fontAlgn="base">
        <a:spcBef>
          <a:spcPct val="20000"/>
        </a:spcBef>
        <a:spcAft>
          <a:spcPct val="0"/>
        </a:spcAft>
        <a:buChar char="»"/>
        <a:defRPr>
          <a:solidFill>
            <a:schemeClr val="tx1"/>
          </a:solidFill>
          <a:latin typeface="+mn-lt"/>
        </a:defRPr>
      </a:lvl7pPr>
      <a:lvl8pPr marL="3817019" indent="-254469" algn="l" rtl="0" fontAlgn="base">
        <a:spcBef>
          <a:spcPct val="20000"/>
        </a:spcBef>
        <a:spcAft>
          <a:spcPct val="0"/>
        </a:spcAft>
        <a:buChar char="»"/>
        <a:defRPr>
          <a:solidFill>
            <a:schemeClr val="tx1"/>
          </a:solidFill>
          <a:latin typeface="+mn-lt"/>
        </a:defRPr>
      </a:lvl8pPr>
      <a:lvl9pPr marL="4325953" indent="-254469" algn="l" rtl="0" fontAlgn="base">
        <a:spcBef>
          <a:spcPct val="20000"/>
        </a:spcBef>
        <a:spcAft>
          <a:spcPct val="0"/>
        </a:spcAft>
        <a:buChar char="»"/>
        <a:defRPr>
          <a:solidFill>
            <a:schemeClr val="tx1"/>
          </a:solidFill>
          <a:latin typeface="+mn-lt"/>
        </a:defRPr>
      </a:lvl9pPr>
    </p:bodyStyle>
    <p:otherStyle>
      <a:defPPr>
        <a:defRPr lang="en-US"/>
      </a:defPPr>
      <a:lvl1pPr marL="0" algn="l" defTabSz="1017871" rtl="0" eaLnBrk="1" latinLnBrk="0" hangingPunct="1">
        <a:defRPr sz="2000" kern="1200">
          <a:solidFill>
            <a:schemeClr val="tx1"/>
          </a:solidFill>
          <a:latin typeface="+mn-lt"/>
          <a:ea typeface="+mn-ea"/>
          <a:cs typeface="+mn-cs"/>
        </a:defRPr>
      </a:lvl1pPr>
      <a:lvl2pPr marL="508938" algn="l" defTabSz="1017871" rtl="0" eaLnBrk="1" latinLnBrk="0" hangingPunct="1">
        <a:defRPr sz="2000" kern="1200">
          <a:solidFill>
            <a:schemeClr val="tx1"/>
          </a:solidFill>
          <a:latin typeface="+mn-lt"/>
          <a:ea typeface="+mn-ea"/>
          <a:cs typeface="+mn-cs"/>
        </a:defRPr>
      </a:lvl2pPr>
      <a:lvl3pPr marL="1017871" algn="l" defTabSz="1017871" rtl="0" eaLnBrk="1" latinLnBrk="0" hangingPunct="1">
        <a:defRPr sz="2000" kern="1200">
          <a:solidFill>
            <a:schemeClr val="tx1"/>
          </a:solidFill>
          <a:latin typeface="+mn-lt"/>
          <a:ea typeface="+mn-ea"/>
          <a:cs typeface="+mn-cs"/>
        </a:defRPr>
      </a:lvl3pPr>
      <a:lvl4pPr marL="1526809" algn="l" defTabSz="1017871" rtl="0" eaLnBrk="1" latinLnBrk="0" hangingPunct="1">
        <a:defRPr sz="2000" kern="1200">
          <a:solidFill>
            <a:schemeClr val="tx1"/>
          </a:solidFill>
          <a:latin typeface="+mn-lt"/>
          <a:ea typeface="+mn-ea"/>
          <a:cs typeface="+mn-cs"/>
        </a:defRPr>
      </a:lvl4pPr>
      <a:lvl5pPr marL="2035743" algn="l" defTabSz="1017871" rtl="0" eaLnBrk="1" latinLnBrk="0" hangingPunct="1">
        <a:defRPr sz="2000" kern="1200">
          <a:solidFill>
            <a:schemeClr val="tx1"/>
          </a:solidFill>
          <a:latin typeface="+mn-lt"/>
          <a:ea typeface="+mn-ea"/>
          <a:cs typeface="+mn-cs"/>
        </a:defRPr>
      </a:lvl5pPr>
      <a:lvl6pPr marL="2544681" algn="l" defTabSz="1017871" rtl="0" eaLnBrk="1" latinLnBrk="0" hangingPunct="1">
        <a:defRPr sz="2000" kern="1200">
          <a:solidFill>
            <a:schemeClr val="tx1"/>
          </a:solidFill>
          <a:latin typeface="+mn-lt"/>
          <a:ea typeface="+mn-ea"/>
          <a:cs typeface="+mn-cs"/>
        </a:defRPr>
      </a:lvl6pPr>
      <a:lvl7pPr marL="3053614" algn="l" defTabSz="1017871" rtl="0" eaLnBrk="1" latinLnBrk="0" hangingPunct="1">
        <a:defRPr sz="2000" kern="1200">
          <a:solidFill>
            <a:schemeClr val="tx1"/>
          </a:solidFill>
          <a:latin typeface="+mn-lt"/>
          <a:ea typeface="+mn-ea"/>
          <a:cs typeface="+mn-cs"/>
        </a:defRPr>
      </a:lvl7pPr>
      <a:lvl8pPr marL="3562552" algn="l" defTabSz="1017871" rtl="0" eaLnBrk="1" latinLnBrk="0" hangingPunct="1">
        <a:defRPr sz="2000" kern="1200">
          <a:solidFill>
            <a:schemeClr val="tx1"/>
          </a:solidFill>
          <a:latin typeface="+mn-lt"/>
          <a:ea typeface="+mn-ea"/>
          <a:cs typeface="+mn-cs"/>
        </a:defRPr>
      </a:lvl8pPr>
      <a:lvl9pPr marL="4071486" algn="l" defTabSz="1017871"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3" cstate="print"/>
          <a:srcRect t="1813" b="1813"/>
          <a:stretch/>
        </p:blipFill>
        <p:spPr>
          <a:xfrm>
            <a:off x="0" y="0"/>
            <a:ext cx="10058400" cy="7772400"/>
          </a:xfrm>
          <a:prstGeom prst="rect">
            <a:avLst/>
          </a:prstGeom>
        </p:spPr>
      </p:pic>
      <p:sp>
        <p:nvSpPr>
          <p:cNvPr id="3" name="TextBox 3"/>
          <p:cNvSpPr txBox="1"/>
          <p:nvPr/>
        </p:nvSpPr>
        <p:spPr>
          <a:xfrm>
            <a:off x="348680" y="357808"/>
            <a:ext cx="5012591" cy="3398366"/>
          </a:xfrm>
          <a:prstGeom prst="rect">
            <a:avLst/>
          </a:prstGeom>
          <a:noFill/>
        </p:spPr>
        <p:txBody>
          <a:bodyPr vert="horz" wrap="none" lIns="0" tIns="0" rIns="0" bIns="0" rtlCol="0">
            <a:spAutoFit/>
          </a:bodyPr>
          <a:lstStyle/>
          <a:p>
            <a:pPr>
              <a:lnSpc>
                <a:spcPts val="5297"/>
              </a:lnSpc>
            </a:pPr>
            <a:r>
              <a:rPr lang="en-CA" sz="4000" b="1" dirty="0">
                <a:solidFill>
                  <a:srgbClr val="FFFFFF"/>
                </a:solidFill>
                <a:latin typeface="Arial Bold"/>
                <a:cs typeface="Arial Bold"/>
              </a:rPr>
              <a:t>Technology</a:t>
            </a:r>
          </a:p>
          <a:p>
            <a:pPr>
              <a:lnSpc>
                <a:spcPts val="5297"/>
              </a:lnSpc>
            </a:pPr>
            <a:r>
              <a:rPr lang="en-CA" sz="4000" b="1" dirty="0" smtClean="0">
                <a:solidFill>
                  <a:srgbClr val="FFFFFF"/>
                </a:solidFill>
                <a:latin typeface="Arial Bold"/>
                <a:cs typeface="Arial Bold"/>
              </a:rPr>
              <a:t>Development </a:t>
            </a:r>
            <a:r>
              <a:rPr lang="en-CA" sz="4000" b="1" dirty="0">
                <a:solidFill>
                  <a:srgbClr val="FFFFFF"/>
                </a:solidFill>
                <a:latin typeface="Arial Bold"/>
                <a:cs typeface="Arial Bold"/>
              </a:rPr>
              <a:t>&amp;</a:t>
            </a:r>
            <a:r>
              <a:rPr lang="en-CA" sz="4000" dirty="0">
                <a:solidFill>
                  <a:srgbClr val="000000"/>
                </a:solidFill>
                <a:latin typeface="Times New Roman"/>
              </a:rPr>
              <a:t/>
            </a:r>
            <a:br>
              <a:rPr lang="en-CA" sz="4000" dirty="0">
                <a:solidFill>
                  <a:srgbClr val="000000"/>
                </a:solidFill>
                <a:latin typeface="Times New Roman"/>
              </a:rPr>
            </a:br>
            <a:r>
              <a:rPr lang="en-CA" sz="4000" b="1" dirty="0">
                <a:solidFill>
                  <a:srgbClr val="FFFFFF"/>
                </a:solidFill>
                <a:latin typeface="Arial Bold"/>
                <a:cs typeface="Arial Bold"/>
              </a:rPr>
              <a:t>Prototyping </a:t>
            </a:r>
            <a:r>
              <a:rPr lang="en-CA" sz="4000" b="1" dirty="0" smtClean="0">
                <a:solidFill>
                  <a:srgbClr val="FFFFFF"/>
                </a:solidFill>
                <a:latin typeface="Arial Bold"/>
                <a:cs typeface="Arial Bold"/>
              </a:rPr>
              <a:t>Division</a:t>
            </a:r>
          </a:p>
          <a:p>
            <a:pPr>
              <a:lnSpc>
                <a:spcPts val="5297"/>
              </a:lnSpc>
            </a:pPr>
            <a:r>
              <a:rPr lang="en-CA" sz="4000" b="1" dirty="0" smtClean="0">
                <a:solidFill>
                  <a:srgbClr val="FFFFFF"/>
                </a:solidFill>
                <a:latin typeface="Arial Bold"/>
                <a:cs typeface="Arial Bold"/>
              </a:rPr>
              <a:t>ANG-C5</a:t>
            </a:r>
            <a:endParaRPr lang="en-CA" sz="4000" b="1" dirty="0">
              <a:solidFill>
                <a:srgbClr val="FFFFFF"/>
              </a:solidFill>
              <a:latin typeface="Arial Bold"/>
              <a:cs typeface="Arial Bold"/>
            </a:endParaRPr>
          </a:p>
          <a:p>
            <a:pPr>
              <a:lnSpc>
                <a:spcPts val="5275"/>
              </a:lnSpc>
            </a:pPr>
            <a:endParaRPr lang="en-CA" sz="4000" dirty="0">
              <a:solidFill>
                <a:srgbClr val="000000"/>
              </a:solidFill>
            </a:endParaRPr>
          </a:p>
        </p:txBody>
      </p:sp>
      <p:sp>
        <p:nvSpPr>
          <p:cNvPr id="4" name="TextBox 4"/>
          <p:cNvSpPr txBox="1"/>
          <p:nvPr/>
        </p:nvSpPr>
        <p:spPr>
          <a:xfrm>
            <a:off x="473132" y="4635529"/>
            <a:ext cx="2770361" cy="654025"/>
          </a:xfrm>
          <a:prstGeom prst="rect">
            <a:avLst/>
          </a:prstGeom>
          <a:noFill/>
        </p:spPr>
        <p:txBody>
          <a:bodyPr vert="horz" wrap="none" lIns="0" tIns="0" rIns="0" bIns="0" rtlCol="0">
            <a:spAutoFit/>
          </a:bodyPr>
          <a:lstStyle/>
          <a:p>
            <a:pPr>
              <a:lnSpc>
                <a:spcPts val="2500"/>
              </a:lnSpc>
            </a:pPr>
            <a:r>
              <a:rPr lang="en-CA" sz="2200" dirty="0">
                <a:solidFill>
                  <a:srgbClr val="FFFFFF"/>
                </a:solidFill>
                <a:latin typeface="Arial"/>
                <a:cs typeface="Arial"/>
              </a:rPr>
              <a:t>RIRP Portfolio Update</a:t>
            </a:r>
          </a:p>
          <a:p>
            <a:pPr>
              <a:lnSpc>
                <a:spcPts val="2529"/>
              </a:lnSpc>
            </a:pPr>
            <a:endParaRPr lang="en-CA" sz="2200" dirty="0">
              <a:solidFill>
                <a:srgbClr val="000000"/>
              </a:solidFill>
            </a:endParaRPr>
          </a:p>
        </p:txBody>
      </p:sp>
      <p:sp>
        <p:nvSpPr>
          <p:cNvPr id="5" name="TextBox 5"/>
          <p:cNvSpPr txBox="1"/>
          <p:nvPr/>
        </p:nvSpPr>
        <p:spPr>
          <a:xfrm>
            <a:off x="473127" y="5033073"/>
            <a:ext cx="2244204" cy="512961"/>
          </a:xfrm>
          <a:prstGeom prst="rect">
            <a:avLst/>
          </a:prstGeom>
          <a:noFill/>
        </p:spPr>
        <p:txBody>
          <a:bodyPr vert="horz" wrap="none" lIns="0" tIns="0" rIns="0" bIns="0" rtlCol="0">
            <a:spAutoFit/>
          </a:bodyPr>
          <a:lstStyle/>
          <a:p>
            <a:pPr>
              <a:lnSpc>
                <a:spcPts val="2000"/>
              </a:lnSpc>
            </a:pPr>
            <a:r>
              <a:rPr lang="en-CA" dirty="0">
                <a:solidFill>
                  <a:srgbClr val="FFFFFF"/>
                </a:solidFill>
                <a:latin typeface="Arial"/>
                <a:cs typeface="Arial"/>
              </a:rPr>
              <a:t>Presented to: </a:t>
            </a:r>
            <a:r>
              <a:rPr lang="en-CA" dirty="0" smtClean="0">
                <a:solidFill>
                  <a:srgbClr val="FFFFFF"/>
                </a:solidFill>
                <a:latin typeface="Arial"/>
                <a:cs typeface="Arial"/>
              </a:rPr>
              <a:t>REDAC</a:t>
            </a:r>
            <a:endParaRPr lang="en-CA" dirty="0">
              <a:solidFill>
                <a:srgbClr val="FFFFFF"/>
              </a:solidFill>
              <a:latin typeface="Arial"/>
              <a:cs typeface="Arial"/>
            </a:endParaRPr>
          </a:p>
          <a:p>
            <a:pPr>
              <a:lnSpc>
                <a:spcPts val="2010"/>
              </a:lnSpc>
            </a:pPr>
            <a:endParaRPr lang="en-CA" dirty="0">
              <a:solidFill>
                <a:srgbClr val="000000"/>
              </a:solidFill>
            </a:endParaRPr>
          </a:p>
        </p:txBody>
      </p:sp>
      <p:sp>
        <p:nvSpPr>
          <p:cNvPr id="6" name="TextBox 6"/>
          <p:cNvSpPr txBox="1"/>
          <p:nvPr/>
        </p:nvSpPr>
        <p:spPr>
          <a:xfrm>
            <a:off x="473130" y="5398395"/>
            <a:ext cx="2090380" cy="512961"/>
          </a:xfrm>
          <a:prstGeom prst="rect">
            <a:avLst/>
          </a:prstGeom>
          <a:noFill/>
        </p:spPr>
        <p:txBody>
          <a:bodyPr vert="horz" wrap="none" lIns="0" tIns="0" rIns="0" bIns="0" rtlCol="0">
            <a:spAutoFit/>
          </a:bodyPr>
          <a:lstStyle/>
          <a:p>
            <a:pPr>
              <a:lnSpc>
                <a:spcPts val="2000"/>
              </a:lnSpc>
            </a:pPr>
            <a:r>
              <a:rPr lang="en-CA" dirty="0">
                <a:solidFill>
                  <a:srgbClr val="FFFFFF"/>
                </a:solidFill>
                <a:latin typeface="Arial"/>
                <a:cs typeface="Arial"/>
              </a:rPr>
              <a:t>Date:  </a:t>
            </a:r>
            <a:r>
              <a:rPr lang="en-CA" dirty="0" smtClean="0">
                <a:solidFill>
                  <a:srgbClr val="FFFFFF"/>
                </a:solidFill>
                <a:latin typeface="Arial"/>
                <a:cs typeface="Arial"/>
              </a:rPr>
              <a:t>August </a:t>
            </a:r>
            <a:r>
              <a:rPr lang="en-CA" dirty="0" smtClean="0">
                <a:solidFill>
                  <a:srgbClr val="FFFFFF"/>
                </a:solidFill>
                <a:latin typeface="Arial"/>
                <a:cs typeface="Arial"/>
              </a:rPr>
              <a:t>, 2014</a:t>
            </a:r>
            <a:endParaRPr lang="en-CA" dirty="0">
              <a:solidFill>
                <a:srgbClr val="FFFFFF"/>
              </a:solidFill>
              <a:latin typeface="Arial"/>
              <a:cs typeface="Arial"/>
            </a:endParaRPr>
          </a:p>
          <a:p>
            <a:pPr>
              <a:lnSpc>
                <a:spcPts val="2010"/>
              </a:lnSpc>
            </a:pPr>
            <a:endParaRPr lang="en-CA" dirty="0">
              <a:solidFill>
                <a:srgbClr val="000000"/>
              </a:solidFill>
            </a:endParaRPr>
          </a:p>
        </p:txBody>
      </p:sp>
      <p:sp>
        <p:nvSpPr>
          <p:cNvPr id="7" name="TextBox 7"/>
          <p:cNvSpPr txBox="1"/>
          <p:nvPr/>
        </p:nvSpPr>
        <p:spPr>
          <a:xfrm>
            <a:off x="7581901" y="647707"/>
            <a:ext cx="1975156" cy="769441"/>
          </a:xfrm>
          <a:prstGeom prst="rect">
            <a:avLst/>
          </a:prstGeom>
          <a:noFill/>
        </p:spPr>
        <p:txBody>
          <a:bodyPr vert="horz" wrap="none" lIns="0" tIns="0" rIns="0" bIns="0" rtlCol="0">
            <a:spAutoFit/>
          </a:bodyPr>
          <a:lstStyle/>
          <a:p>
            <a:pPr>
              <a:lnSpc>
                <a:spcPts val="2000"/>
              </a:lnSpc>
            </a:pPr>
            <a:r>
              <a:rPr lang="en-CA" sz="2000" b="1" dirty="0">
                <a:solidFill>
                  <a:srgbClr val="FFFFFF"/>
                </a:solidFill>
                <a:latin typeface="Arial Bold"/>
                <a:cs typeface="Arial Bold"/>
              </a:rPr>
              <a:t>Federal Aviation</a:t>
            </a:r>
            <a:r>
              <a:rPr lang="en-CA" sz="2000" dirty="0">
                <a:solidFill>
                  <a:srgbClr val="000000"/>
                </a:solidFill>
                <a:latin typeface="Times New Roman"/>
              </a:rPr>
              <a:t/>
            </a:r>
            <a:br>
              <a:rPr lang="en-CA" sz="2000" dirty="0">
                <a:solidFill>
                  <a:srgbClr val="000000"/>
                </a:solidFill>
                <a:latin typeface="Times New Roman"/>
              </a:rPr>
            </a:br>
            <a:r>
              <a:rPr lang="en-CA" sz="2000" b="1" dirty="0">
                <a:solidFill>
                  <a:srgbClr val="FFFFFF"/>
                </a:solidFill>
                <a:latin typeface="Arial Bold"/>
                <a:cs typeface="Arial Bold"/>
              </a:rPr>
              <a:t>Administration</a:t>
            </a:r>
          </a:p>
          <a:p>
            <a:pPr>
              <a:lnSpc>
                <a:spcPts val="2020"/>
              </a:lnSpc>
            </a:pPr>
            <a:endParaRPr lang="en-CA" sz="20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19101" y="494927"/>
            <a:ext cx="9319737" cy="690880"/>
          </a:xfrm>
        </p:spPr>
        <p:txBody>
          <a:bodyPr/>
          <a:lstStyle/>
          <a:p>
            <a:pPr algn="ctr"/>
            <a:r>
              <a:rPr lang="en-US" dirty="0" smtClean="0"/>
              <a:t>Enhanced Final Approach Runway Occupancy Signal  (eFAROS)</a:t>
            </a: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57" y="5483878"/>
            <a:ext cx="8915567" cy="109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443" y="1650563"/>
            <a:ext cx="3710193" cy="3749463"/>
          </a:xfrm>
          <a:prstGeom prst="rect">
            <a:avLst/>
          </a:prstGeom>
        </p:spPr>
      </p:pic>
      <p:sp>
        <p:nvSpPr>
          <p:cNvPr id="5"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
        <p:nvSpPr>
          <p:cNvPr id="6" name="TextBox 4"/>
          <p:cNvSpPr txBox="1"/>
          <p:nvPr/>
        </p:nvSpPr>
        <p:spPr>
          <a:xfrm>
            <a:off x="204666" y="3757220"/>
            <a:ext cx="2770361" cy="654025"/>
          </a:xfrm>
          <a:prstGeom prst="rect">
            <a:avLst/>
          </a:prstGeom>
          <a:noFill/>
        </p:spPr>
        <p:txBody>
          <a:bodyPr vert="horz" wrap="none" lIns="0" tIns="0" rIns="0" bIns="0" rtlCol="0">
            <a:spAutoFit/>
          </a:bodyPr>
          <a:lstStyle/>
          <a:p>
            <a:pPr>
              <a:lnSpc>
                <a:spcPts val="2500"/>
              </a:lnSpc>
            </a:pPr>
            <a:r>
              <a:rPr lang="en-CA" sz="2200" dirty="0">
                <a:latin typeface="Arial"/>
                <a:cs typeface="Arial"/>
              </a:rPr>
              <a:t>RIRP Portfolio Update</a:t>
            </a:r>
          </a:p>
          <a:p>
            <a:pPr>
              <a:lnSpc>
                <a:spcPts val="2529"/>
              </a:lnSpc>
            </a:pPr>
            <a:endParaRPr lang="en-CA" sz="2200" dirty="0"/>
          </a:p>
        </p:txBody>
      </p:sp>
      <p:sp>
        <p:nvSpPr>
          <p:cNvPr id="7" name="TextBox 5"/>
          <p:cNvSpPr txBox="1"/>
          <p:nvPr/>
        </p:nvSpPr>
        <p:spPr>
          <a:xfrm>
            <a:off x="204664" y="4261276"/>
            <a:ext cx="2244204" cy="512961"/>
          </a:xfrm>
          <a:prstGeom prst="rect">
            <a:avLst/>
          </a:prstGeom>
          <a:noFill/>
        </p:spPr>
        <p:txBody>
          <a:bodyPr vert="horz" wrap="none" lIns="0" tIns="0" rIns="0" bIns="0" rtlCol="0">
            <a:spAutoFit/>
          </a:bodyPr>
          <a:lstStyle/>
          <a:p>
            <a:pPr>
              <a:lnSpc>
                <a:spcPts val="2000"/>
              </a:lnSpc>
            </a:pPr>
            <a:r>
              <a:rPr lang="en-CA" dirty="0">
                <a:latin typeface="Arial"/>
                <a:cs typeface="Arial"/>
              </a:rPr>
              <a:t>Presented to: </a:t>
            </a:r>
            <a:r>
              <a:rPr lang="en-CA" dirty="0" smtClean="0">
                <a:latin typeface="Arial"/>
                <a:cs typeface="Arial"/>
              </a:rPr>
              <a:t>REDAC</a:t>
            </a:r>
            <a:endParaRPr lang="en-CA" dirty="0">
              <a:latin typeface="Arial"/>
              <a:cs typeface="Arial"/>
            </a:endParaRPr>
          </a:p>
          <a:p>
            <a:pPr>
              <a:lnSpc>
                <a:spcPts val="2010"/>
              </a:lnSpc>
            </a:pPr>
            <a:endParaRPr lang="en-CA" dirty="0"/>
          </a:p>
        </p:txBody>
      </p:sp>
      <p:sp>
        <p:nvSpPr>
          <p:cNvPr id="8" name="TextBox 6"/>
          <p:cNvSpPr txBox="1"/>
          <p:nvPr/>
        </p:nvSpPr>
        <p:spPr>
          <a:xfrm>
            <a:off x="204664" y="4693324"/>
            <a:ext cx="2090380" cy="512961"/>
          </a:xfrm>
          <a:prstGeom prst="rect">
            <a:avLst/>
          </a:prstGeom>
          <a:noFill/>
        </p:spPr>
        <p:txBody>
          <a:bodyPr vert="horz" wrap="none" lIns="0" tIns="0" rIns="0" bIns="0" rtlCol="0">
            <a:spAutoFit/>
          </a:bodyPr>
          <a:lstStyle/>
          <a:p>
            <a:pPr>
              <a:lnSpc>
                <a:spcPts val="2000"/>
              </a:lnSpc>
            </a:pPr>
            <a:r>
              <a:rPr lang="en-CA" dirty="0">
                <a:latin typeface="Arial"/>
                <a:cs typeface="Arial"/>
              </a:rPr>
              <a:t>Date:  </a:t>
            </a:r>
            <a:r>
              <a:rPr lang="en-CA" dirty="0" smtClean="0">
                <a:latin typeface="Arial"/>
                <a:cs typeface="Arial"/>
              </a:rPr>
              <a:t>August </a:t>
            </a:r>
            <a:r>
              <a:rPr lang="en-CA" dirty="0" smtClean="0">
                <a:latin typeface="Arial"/>
                <a:cs typeface="Arial"/>
              </a:rPr>
              <a:t>, 2014</a:t>
            </a:r>
            <a:endParaRPr lang="en-CA" dirty="0">
              <a:latin typeface="Arial"/>
              <a:cs typeface="Arial"/>
            </a:endParaRPr>
          </a:p>
          <a:p>
            <a:pPr>
              <a:lnSpc>
                <a:spcPts val="2010"/>
              </a:lnSpc>
            </a:pPr>
            <a:endParaRPr lang="en-CA"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4294967295"/>
          </p:nvPr>
        </p:nvSpPr>
        <p:spPr>
          <a:xfrm>
            <a:off x="613954" y="1450203"/>
            <a:ext cx="8712926" cy="4929225"/>
          </a:xfrm>
        </p:spPr>
        <p:txBody>
          <a:bodyPr/>
          <a:lstStyle/>
          <a:p>
            <a:pPr>
              <a:lnSpc>
                <a:spcPct val="80000"/>
              </a:lnSpc>
            </a:pPr>
            <a:endParaRPr lang="en-US" sz="2200" dirty="0"/>
          </a:p>
          <a:p>
            <a:pPr marL="0" indent="0" algn="just">
              <a:lnSpc>
                <a:spcPct val="80000"/>
              </a:lnSpc>
              <a:buNone/>
            </a:pPr>
            <a:r>
              <a:rPr lang="en-US" sz="2000" b="0" dirty="0"/>
              <a:t>Enhanced-Final Approach Runway Occupancy Signal (eFAROS) uses </a:t>
            </a:r>
            <a:r>
              <a:rPr lang="en-US" sz="2000" b="0" u="sng" dirty="0"/>
              <a:t>surface surveillance with augmented safety logic </a:t>
            </a:r>
            <a:r>
              <a:rPr lang="en-US" sz="2000" b="0" dirty="0"/>
              <a:t>to provide a visual warning to pilots on final approach that the runway is occupied and unsafe for landing.  It does this by flashing the Precision Approach Path Indicator (PAPI) lights.</a:t>
            </a:r>
            <a:endParaRPr lang="en-US" sz="2000" b="0" dirty="0"/>
          </a:p>
          <a:p>
            <a:pPr algn="just">
              <a:lnSpc>
                <a:spcPct val="80000"/>
              </a:lnSpc>
              <a:buFontTx/>
              <a:buNone/>
            </a:pPr>
            <a:endParaRPr lang="en-US" sz="2000" b="0" dirty="0"/>
          </a:p>
          <a:p>
            <a:pPr marL="0" indent="0" algn="just">
              <a:lnSpc>
                <a:spcPct val="80000"/>
              </a:lnSpc>
              <a:buNone/>
            </a:pPr>
            <a:r>
              <a:rPr lang="en-US" sz="2000" b="0" dirty="0"/>
              <a:t>AJW-14 is providing design and engineering support for the development and implementation of eFAROS at RWSL test locations</a:t>
            </a:r>
          </a:p>
          <a:p>
            <a:pPr>
              <a:lnSpc>
                <a:spcPct val="80000"/>
              </a:lnSpc>
              <a:buFontTx/>
              <a:buNone/>
            </a:pPr>
            <a:endParaRPr lang="en-US" sz="2000" b="0" dirty="0"/>
          </a:p>
          <a:p>
            <a:pPr marL="0" indent="0">
              <a:lnSpc>
                <a:spcPct val="80000"/>
              </a:lnSpc>
              <a:buNone/>
            </a:pPr>
            <a:endParaRPr lang="en-US" sz="1800" b="0" dirty="0"/>
          </a:p>
          <a:p>
            <a:pPr marL="0" indent="0">
              <a:lnSpc>
                <a:spcPct val="80000"/>
              </a:lnSpc>
              <a:buNone/>
            </a:pPr>
            <a:r>
              <a:rPr lang="en-US" sz="1800" b="0" dirty="0"/>
              <a:t>Partners / Stakeholders</a:t>
            </a:r>
          </a:p>
          <a:p>
            <a:pPr marL="0" indent="0">
              <a:lnSpc>
                <a:spcPct val="80000"/>
              </a:lnSpc>
              <a:buNone/>
            </a:pPr>
            <a:endParaRPr lang="en-US" sz="1800" b="0" dirty="0"/>
          </a:p>
          <a:p>
            <a:pPr lvl="1">
              <a:lnSpc>
                <a:spcPct val="80000"/>
              </a:lnSpc>
              <a:buFont typeface="Arial" pitchFamily="34" charset="0"/>
              <a:buChar char="•"/>
            </a:pPr>
            <a:r>
              <a:rPr lang="en-US" sz="1800" dirty="0"/>
              <a:t>Air Traffic Controllers</a:t>
            </a:r>
          </a:p>
          <a:p>
            <a:pPr lvl="1">
              <a:lnSpc>
                <a:spcPct val="80000"/>
              </a:lnSpc>
              <a:buFont typeface="Arial" pitchFamily="34" charset="0"/>
              <a:buChar char="•"/>
            </a:pPr>
            <a:r>
              <a:rPr lang="en-US" sz="1800" dirty="0"/>
              <a:t>AJW-14</a:t>
            </a:r>
          </a:p>
          <a:p>
            <a:pPr lvl="1">
              <a:lnSpc>
                <a:spcPct val="80000"/>
              </a:lnSpc>
              <a:buFont typeface="Arial" pitchFamily="34" charset="0"/>
              <a:buChar char="•"/>
            </a:pPr>
            <a:r>
              <a:rPr lang="en-US" sz="1800" dirty="0"/>
              <a:t>Airport Authorities (DFW, BOS)</a:t>
            </a:r>
          </a:p>
          <a:p>
            <a:pPr lvl="1">
              <a:lnSpc>
                <a:spcPct val="80000"/>
              </a:lnSpc>
              <a:buFont typeface="Arial" pitchFamily="34" charset="0"/>
              <a:buChar char="•"/>
            </a:pPr>
            <a:r>
              <a:rPr lang="en-US" sz="1800" dirty="0"/>
              <a:t>Local Tech-Ops personnel</a:t>
            </a:r>
          </a:p>
        </p:txBody>
      </p:sp>
      <p:sp>
        <p:nvSpPr>
          <p:cNvPr id="4" name="Rectangle 2"/>
          <p:cNvSpPr>
            <a:spLocks noGrp="1" noChangeArrowheads="1"/>
          </p:cNvSpPr>
          <p:nvPr>
            <p:ph type="title"/>
          </p:nvPr>
        </p:nvSpPr>
        <p:spPr>
          <a:xfrm>
            <a:off x="419101" y="494927"/>
            <a:ext cx="9319737" cy="690880"/>
          </a:xfrm>
        </p:spPr>
        <p:txBody>
          <a:bodyPr/>
          <a:lstStyle/>
          <a:p>
            <a:pPr algn="ctr"/>
            <a:r>
              <a:rPr lang="en-US" dirty="0" smtClean="0"/>
              <a:t>Enhanced Final Approach Runway Occupancy Signal  (eFAROS)</a:t>
            </a:r>
          </a:p>
        </p:txBody>
      </p:sp>
      <p:sp>
        <p:nvSpPr>
          <p:cNvPr id="5"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r>
              <a:rPr lang="en-US" sz="4000" dirty="0"/>
              <a:t>Milestone Schedule</a:t>
            </a:r>
          </a:p>
        </p:txBody>
      </p:sp>
      <p:graphicFrame>
        <p:nvGraphicFramePr>
          <p:cNvPr id="4" name="Group 56"/>
          <p:cNvGraphicFramePr>
            <a:graphicFrameLocks noGrp="1"/>
          </p:cNvGraphicFramePr>
          <p:nvPr>
            <p:ph sz="half" idx="4294967295"/>
            <p:extLst>
              <p:ext uri="{D42A27DB-BD31-4B8C-83A1-F6EECF244321}">
                <p14:modId xmlns:p14="http://schemas.microsoft.com/office/powerpoint/2010/main" val="2245168570"/>
              </p:ext>
            </p:extLst>
          </p:nvPr>
        </p:nvGraphicFramePr>
        <p:xfrm>
          <a:off x="427298" y="2374032"/>
          <a:ext cx="9206951" cy="3870370"/>
        </p:xfrm>
        <a:graphic>
          <a:graphicData uri="http://schemas.openxmlformats.org/drawingml/2006/table">
            <a:tbl>
              <a:tblPr/>
              <a:tblGrid>
                <a:gridCol w="4913046"/>
                <a:gridCol w="924844"/>
                <a:gridCol w="1137949"/>
                <a:gridCol w="1298471"/>
                <a:gridCol w="932641"/>
              </a:tblGrid>
              <a:tr h="8578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500" kern="1200" dirty="0" smtClean="0">
                          <a:solidFill>
                            <a:schemeClr val="tx1"/>
                          </a:solidFill>
                          <a:effectLst/>
                          <a:latin typeface="+mn-lt"/>
                          <a:ea typeface="+mn-ea"/>
                          <a:cs typeface="+mn-cs"/>
                        </a:rPr>
                        <a:t>Develop quicklook report on shadow operations testing of the prototype eFAROS system at BOS.</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tx1"/>
                        </a:solidFill>
                        <a:effectLst/>
                        <a:latin typeface="Arial" charset="0"/>
                      </a:endParaRP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Complete</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tx1"/>
                        </a:solidFill>
                        <a:effectLst/>
                        <a:latin typeface="Arial" charset="0"/>
                      </a:endParaRP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tx1"/>
                        </a:solidFill>
                        <a:effectLst/>
                        <a:latin typeface="Arial" charset="0"/>
                      </a:endParaRP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86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500" kern="1200" dirty="0" smtClean="0">
                          <a:solidFill>
                            <a:schemeClr val="tx1"/>
                          </a:solidFill>
                          <a:effectLst/>
                          <a:latin typeface="+mn-lt"/>
                          <a:ea typeface="+mn-ea"/>
                          <a:cs typeface="+mn-cs"/>
                        </a:rPr>
                        <a:t>Complete installation of the FPAPI units at BOS.</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tx1"/>
                        </a:solidFill>
                        <a:effectLst/>
                        <a:latin typeface="Arial" charset="0"/>
                      </a:endParaRP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Complete</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Complete</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tx1"/>
                        </a:solidFill>
                        <a:effectLst/>
                        <a:latin typeface="Arial" charset="0"/>
                      </a:endParaRP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406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500" kern="1200" dirty="0" smtClean="0">
                          <a:solidFill>
                            <a:schemeClr val="tx1"/>
                          </a:solidFill>
                          <a:effectLst/>
                          <a:latin typeface="+mn-lt"/>
                          <a:ea typeface="+mn-ea"/>
                          <a:cs typeface="+mn-cs"/>
                        </a:rPr>
                        <a:t>Conduct flight check of the FPAPI units installed at BOS, and commence 90-day Operational Evaluation of the prototype eFAROS system at BOS</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tx1"/>
                        </a:solidFill>
                        <a:effectLst/>
                        <a:latin typeface="Arial" charset="0"/>
                      </a:endParaRP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tx1"/>
                        </a:solidFill>
                        <a:effectLst/>
                        <a:latin typeface="Arial" charset="0"/>
                      </a:endParaRP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Flight check Completed 06/22/2014</a:t>
                      </a:r>
                      <a:endParaRPr kumimoji="0" lang="en-US" sz="1400" b="1" i="0" u="none" strike="noStrike" cap="none" normalizeH="0" baseline="0" dirty="0" smtClean="0">
                        <a:ln>
                          <a:noFill/>
                        </a:ln>
                        <a:solidFill>
                          <a:schemeClr val="tx1"/>
                        </a:solidFill>
                        <a:effectLst/>
                        <a:latin typeface="Arial" charset="0"/>
                      </a:endParaRP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tx1"/>
                        </a:solidFill>
                        <a:effectLst/>
                        <a:latin typeface="Arial" charset="0"/>
                      </a:endParaRP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057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500" kern="1200" dirty="0" smtClean="0">
                          <a:solidFill>
                            <a:schemeClr val="tx1"/>
                          </a:solidFill>
                          <a:effectLst/>
                          <a:latin typeface="+mn-lt"/>
                          <a:ea typeface="+mn-ea"/>
                          <a:cs typeface="+mn-cs"/>
                        </a:rPr>
                        <a:t>Develop a Preliminary Requirements Document (PRD) document, and commence the coordination of the Cost Benefits Analysis (CBA) document for eFAROS IARD.</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tx1"/>
                        </a:solidFill>
                        <a:effectLst/>
                        <a:latin typeface="Arial" charset="0"/>
                      </a:endParaRP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tx1"/>
                        </a:solidFill>
                        <a:effectLst/>
                        <a:latin typeface="Arial" charset="0"/>
                      </a:endParaRP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tx1"/>
                        </a:solidFill>
                        <a:effectLst/>
                        <a:latin typeface="Arial" charset="0"/>
                      </a:endParaRP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chemeClr val="tx1"/>
                        </a:solidFill>
                        <a:effectLst/>
                        <a:latin typeface="Arial" charset="0"/>
                      </a:endParaRP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sp>
        <p:nvSpPr>
          <p:cNvPr id="5" name="Text Box 48"/>
          <p:cNvSpPr txBox="1">
            <a:spLocks noChangeArrowheads="1"/>
          </p:cNvSpPr>
          <p:nvPr/>
        </p:nvSpPr>
        <p:spPr bwMode="auto">
          <a:xfrm>
            <a:off x="544831" y="1739640"/>
            <a:ext cx="2628107" cy="41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775" tIns="50888" rIns="101775" bIns="50888">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defTabSz="1018109" eaLnBrk="1" fontAlgn="base" hangingPunct="1">
              <a:spcBef>
                <a:spcPct val="0"/>
              </a:spcBef>
              <a:spcAft>
                <a:spcPct val="0"/>
              </a:spcAft>
            </a:pPr>
            <a:r>
              <a:rPr lang="en-US" dirty="0">
                <a:solidFill>
                  <a:srgbClr val="000000"/>
                </a:solidFill>
              </a:rPr>
              <a:t>FY </a:t>
            </a:r>
            <a:r>
              <a:rPr lang="en-US" dirty="0" smtClean="0">
                <a:solidFill>
                  <a:srgbClr val="000000"/>
                </a:solidFill>
              </a:rPr>
              <a:t>14 </a:t>
            </a:r>
            <a:r>
              <a:rPr lang="en-US" dirty="0">
                <a:solidFill>
                  <a:srgbClr val="000000"/>
                </a:solidFill>
              </a:rPr>
              <a:t>Milestones</a:t>
            </a:r>
          </a:p>
        </p:txBody>
      </p:sp>
      <p:sp>
        <p:nvSpPr>
          <p:cNvPr id="6" name="Text Box 57"/>
          <p:cNvSpPr txBox="1">
            <a:spLocks noChangeArrowheads="1"/>
          </p:cNvSpPr>
          <p:nvPr/>
        </p:nvSpPr>
        <p:spPr bwMode="auto">
          <a:xfrm>
            <a:off x="5504813" y="1757634"/>
            <a:ext cx="1424940" cy="41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775" tIns="50888" rIns="101775" bIns="50888">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defTabSz="1018109" eaLnBrk="1" fontAlgn="base" hangingPunct="1">
              <a:spcBef>
                <a:spcPct val="0"/>
              </a:spcBef>
              <a:spcAft>
                <a:spcPct val="0"/>
              </a:spcAft>
            </a:pPr>
            <a:r>
              <a:rPr lang="en-US" dirty="0">
                <a:solidFill>
                  <a:srgbClr val="000000"/>
                </a:solidFill>
              </a:rPr>
              <a:t>Q1</a:t>
            </a:r>
          </a:p>
        </p:txBody>
      </p:sp>
      <p:sp>
        <p:nvSpPr>
          <p:cNvPr id="7" name="Text Box 58"/>
          <p:cNvSpPr txBox="1">
            <a:spLocks noChangeArrowheads="1"/>
          </p:cNvSpPr>
          <p:nvPr/>
        </p:nvSpPr>
        <p:spPr bwMode="auto">
          <a:xfrm>
            <a:off x="6528115" y="1759433"/>
            <a:ext cx="1424940" cy="41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775" tIns="50888" rIns="101775" bIns="50888">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defTabSz="1018109" eaLnBrk="1" fontAlgn="base" hangingPunct="1">
              <a:spcBef>
                <a:spcPct val="0"/>
              </a:spcBef>
              <a:spcAft>
                <a:spcPct val="0"/>
              </a:spcAft>
            </a:pPr>
            <a:r>
              <a:rPr lang="en-US" dirty="0">
                <a:solidFill>
                  <a:srgbClr val="000000"/>
                </a:solidFill>
              </a:rPr>
              <a:t>Q2</a:t>
            </a:r>
          </a:p>
        </p:txBody>
      </p:sp>
      <p:sp>
        <p:nvSpPr>
          <p:cNvPr id="8" name="Text Box 59"/>
          <p:cNvSpPr txBox="1">
            <a:spLocks noChangeArrowheads="1"/>
          </p:cNvSpPr>
          <p:nvPr/>
        </p:nvSpPr>
        <p:spPr bwMode="auto">
          <a:xfrm>
            <a:off x="7598567" y="1761230"/>
            <a:ext cx="1424940" cy="41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775" tIns="50888" rIns="101775" bIns="50888">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defTabSz="1018109" eaLnBrk="1" fontAlgn="base" hangingPunct="1">
              <a:spcBef>
                <a:spcPct val="0"/>
              </a:spcBef>
              <a:spcAft>
                <a:spcPct val="0"/>
              </a:spcAft>
            </a:pPr>
            <a:r>
              <a:rPr lang="en-US" dirty="0">
                <a:solidFill>
                  <a:srgbClr val="000000"/>
                </a:solidFill>
              </a:rPr>
              <a:t>Q3</a:t>
            </a:r>
          </a:p>
        </p:txBody>
      </p:sp>
      <p:sp>
        <p:nvSpPr>
          <p:cNvPr id="9" name="Text Box 60"/>
          <p:cNvSpPr txBox="1">
            <a:spLocks noChangeArrowheads="1"/>
          </p:cNvSpPr>
          <p:nvPr/>
        </p:nvSpPr>
        <p:spPr bwMode="auto">
          <a:xfrm>
            <a:off x="8655543" y="1795416"/>
            <a:ext cx="1424940" cy="41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775" tIns="50888" rIns="101775" bIns="50888">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defTabSz="1018109" eaLnBrk="1" fontAlgn="base" hangingPunct="1">
              <a:spcBef>
                <a:spcPct val="0"/>
              </a:spcBef>
              <a:spcAft>
                <a:spcPct val="0"/>
              </a:spcAft>
            </a:pPr>
            <a:r>
              <a:rPr lang="en-US" dirty="0">
                <a:solidFill>
                  <a:srgbClr val="000000"/>
                </a:solidFill>
              </a:rPr>
              <a:t>Q4</a:t>
            </a:r>
          </a:p>
        </p:txBody>
      </p:sp>
      <p:sp>
        <p:nvSpPr>
          <p:cNvPr id="10"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21134507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idx="4294967295"/>
          </p:nvPr>
        </p:nvSpPr>
        <p:spPr>
          <a:xfrm>
            <a:off x="471487" y="216861"/>
            <a:ext cx="9319737" cy="690880"/>
          </a:xfrm>
        </p:spPr>
        <p:txBody>
          <a:bodyPr/>
          <a:lstStyle/>
          <a:p>
            <a:r>
              <a:rPr lang="en-US" dirty="0" smtClean="0"/>
              <a:t>FY14 </a:t>
            </a:r>
            <a:r>
              <a:rPr lang="en-US" dirty="0" smtClean="0"/>
              <a:t>eFAROS Activities</a:t>
            </a:r>
            <a:endParaRPr lang="en-US" dirty="0" smtClean="0"/>
          </a:p>
        </p:txBody>
      </p:sp>
      <p:sp>
        <p:nvSpPr>
          <p:cNvPr id="11267" name="Text Box 5"/>
          <p:cNvSpPr txBox="1">
            <a:spLocks noChangeArrowheads="1"/>
          </p:cNvSpPr>
          <p:nvPr/>
        </p:nvSpPr>
        <p:spPr bwMode="auto">
          <a:xfrm>
            <a:off x="339638" y="1056304"/>
            <a:ext cx="9037729" cy="550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835" tIns="50917" rIns="101835" bIns="50917">
            <a:spAutoFit/>
          </a:bodyPr>
          <a:lstStyle>
            <a:lvl1pPr indent="179388"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marL="124748" indent="0" defTabSz="1018824" eaLnBrk="1" fontAlgn="base" hangingPunct="1">
              <a:spcAft>
                <a:spcPts val="669"/>
              </a:spcAft>
              <a:defRPr/>
            </a:pPr>
            <a:r>
              <a:rPr lang="en-US" sz="2400" b="0" dirty="0" smtClean="0">
                <a:solidFill>
                  <a:srgbClr val="000000"/>
                </a:solidFill>
              </a:rPr>
              <a:t>Completed to date:</a:t>
            </a:r>
          </a:p>
          <a:p>
            <a:pPr marL="442981" indent="-318233" defTabSz="1018824" eaLnBrk="1" fontAlgn="base" hangingPunct="1">
              <a:spcAft>
                <a:spcPts val="669"/>
              </a:spcAft>
              <a:buFont typeface="Arial" pitchFamily="34" charset="0"/>
              <a:buChar char="•"/>
              <a:defRPr/>
            </a:pPr>
            <a:r>
              <a:rPr lang="en-US" b="0" dirty="0" smtClean="0">
                <a:solidFill>
                  <a:srgbClr val="000000"/>
                </a:solidFill>
              </a:rPr>
              <a:t>Installed </a:t>
            </a:r>
            <a:r>
              <a:rPr lang="en-US" b="0" dirty="0">
                <a:solidFill>
                  <a:srgbClr val="000000"/>
                </a:solidFill>
              </a:rPr>
              <a:t>remaining FPAPI mod kits and COM at BOS – Apr/May 2014</a:t>
            </a:r>
          </a:p>
          <a:p>
            <a:pPr marL="442981" indent="-318233" defTabSz="1018824" eaLnBrk="1" fontAlgn="base" hangingPunct="1">
              <a:spcAft>
                <a:spcPts val="669"/>
              </a:spcAft>
              <a:buFont typeface="Arial" pitchFamily="34" charset="0"/>
              <a:buChar char="•"/>
              <a:defRPr/>
            </a:pPr>
            <a:r>
              <a:rPr lang="en-US" b="0" dirty="0">
                <a:solidFill>
                  <a:srgbClr val="000000"/>
                </a:solidFill>
              </a:rPr>
              <a:t>Conducted ATC training and pilot outreach for eFAROS at BOS – May/Jun  2014</a:t>
            </a:r>
          </a:p>
          <a:p>
            <a:pPr marL="442981" indent="-318233" defTabSz="1018824" eaLnBrk="1" fontAlgn="base" hangingPunct="1">
              <a:spcAft>
                <a:spcPts val="669"/>
              </a:spcAft>
              <a:buFont typeface="Arial" pitchFamily="34" charset="0"/>
              <a:buChar char="•"/>
              <a:defRPr/>
            </a:pPr>
            <a:r>
              <a:rPr lang="en-US" b="0" dirty="0">
                <a:solidFill>
                  <a:srgbClr val="000000"/>
                </a:solidFill>
              </a:rPr>
              <a:t>Conducted Flight Check and commence Operational Evaluation Testing (OET) of eFAROS at BOS – Jun 21-22, </a:t>
            </a:r>
            <a:r>
              <a:rPr lang="en-US" b="0" dirty="0" smtClean="0">
                <a:solidFill>
                  <a:srgbClr val="000000"/>
                </a:solidFill>
              </a:rPr>
              <a:t>2014</a:t>
            </a:r>
          </a:p>
          <a:p>
            <a:pPr marL="442981" indent="-318233" defTabSz="1018824" eaLnBrk="1" fontAlgn="base" hangingPunct="1">
              <a:spcAft>
                <a:spcPts val="669"/>
              </a:spcAft>
              <a:buFont typeface="Arial" pitchFamily="34" charset="0"/>
              <a:buChar char="•"/>
              <a:defRPr/>
            </a:pPr>
            <a:endParaRPr lang="en-US" b="0" dirty="0" smtClean="0">
              <a:solidFill>
                <a:srgbClr val="000000"/>
              </a:solidFill>
            </a:endParaRPr>
          </a:p>
          <a:p>
            <a:pPr marL="124748" indent="0" defTabSz="1018824" eaLnBrk="1" fontAlgn="base" hangingPunct="1">
              <a:spcAft>
                <a:spcPts val="669"/>
              </a:spcAft>
              <a:defRPr/>
            </a:pPr>
            <a:r>
              <a:rPr lang="en-US" sz="2400" b="0" dirty="0" smtClean="0">
                <a:solidFill>
                  <a:srgbClr val="000000"/>
                </a:solidFill>
              </a:rPr>
              <a:t>Planned:</a:t>
            </a:r>
            <a:endParaRPr lang="en-US" sz="2400" b="0" dirty="0">
              <a:solidFill>
                <a:srgbClr val="000000"/>
              </a:solidFill>
            </a:endParaRPr>
          </a:p>
          <a:p>
            <a:pPr marL="442981" indent="-318233" defTabSz="1018824" eaLnBrk="1" fontAlgn="base" hangingPunct="1">
              <a:spcAft>
                <a:spcPts val="669"/>
              </a:spcAft>
              <a:buFont typeface="Arial" pitchFamily="34" charset="0"/>
              <a:buChar char="•"/>
              <a:defRPr/>
            </a:pPr>
            <a:r>
              <a:rPr lang="en-US" b="0" dirty="0">
                <a:solidFill>
                  <a:srgbClr val="000000"/>
                </a:solidFill>
              </a:rPr>
              <a:t>Publish initial Preliminary Requirements Document (PRD) for eFAROS – Sep 2014</a:t>
            </a:r>
          </a:p>
          <a:p>
            <a:pPr marL="442981" indent="-318233" defTabSz="1018824" eaLnBrk="1" fontAlgn="base" hangingPunct="1">
              <a:spcAft>
                <a:spcPts val="669"/>
              </a:spcAft>
              <a:buFont typeface="Arial" pitchFamily="34" charset="0"/>
              <a:buChar char="•"/>
              <a:defRPr/>
            </a:pPr>
            <a:r>
              <a:rPr lang="en-US" b="0" dirty="0">
                <a:solidFill>
                  <a:srgbClr val="000000"/>
                </a:solidFill>
              </a:rPr>
              <a:t>Publish updated Cost-Benefit Analysis (CBA) for eFAROS – Sep 2014</a:t>
            </a:r>
          </a:p>
          <a:p>
            <a:pPr marL="442981" indent="-318233" defTabSz="1018824" eaLnBrk="1" fontAlgn="base" hangingPunct="1">
              <a:spcAft>
                <a:spcPts val="669"/>
              </a:spcAft>
              <a:buFont typeface="Arial" pitchFamily="34" charset="0"/>
              <a:buChar char="•"/>
              <a:defRPr/>
            </a:pPr>
            <a:r>
              <a:rPr lang="en-US" b="0" dirty="0" smtClean="0">
                <a:solidFill>
                  <a:srgbClr val="000000"/>
                </a:solidFill>
              </a:rPr>
              <a:t>Commence “live” OpEval Oct 2014</a:t>
            </a:r>
            <a:endParaRPr lang="en-US" b="0" dirty="0">
              <a:solidFill>
                <a:srgbClr val="000000"/>
              </a:solidFill>
            </a:endParaRPr>
          </a:p>
          <a:p>
            <a:pPr marL="318233" indent="-193486" defTabSz="1018824" eaLnBrk="1" fontAlgn="base" hangingPunct="1">
              <a:lnSpc>
                <a:spcPct val="125000"/>
              </a:lnSpc>
              <a:spcAft>
                <a:spcPts val="669"/>
              </a:spcAft>
              <a:buFont typeface="Arial" pitchFamily="34" charset="0"/>
              <a:buChar char="•"/>
              <a:defRPr/>
            </a:pPr>
            <a:endParaRPr lang="en-US" sz="1800" b="0" dirty="0">
              <a:solidFill>
                <a:srgbClr val="000000"/>
              </a:solidFill>
            </a:endParaRPr>
          </a:p>
          <a:p>
            <a:pPr marL="318233" indent="-193486" defTabSz="1018824" eaLnBrk="1" fontAlgn="base" hangingPunct="1">
              <a:lnSpc>
                <a:spcPct val="125000"/>
              </a:lnSpc>
              <a:spcAft>
                <a:spcPts val="669"/>
              </a:spcAft>
              <a:buFont typeface="Arial" pitchFamily="34" charset="0"/>
              <a:buChar char="•"/>
              <a:defRPr/>
            </a:pPr>
            <a:endParaRPr lang="en-US" sz="1800" b="0" dirty="0">
              <a:solidFill>
                <a:srgbClr val="000000"/>
              </a:solidFill>
            </a:endParaRPr>
          </a:p>
        </p:txBody>
      </p:sp>
      <p:sp>
        <p:nvSpPr>
          <p:cNvPr id="4"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8976970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1"/>
          <p:cNvSpPr>
            <a:spLocks noGrp="1" noChangeArrowheads="1"/>
          </p:cNvSpPr>
          <p:nvPr>
            <p:ph type="ctrTitle"/>
          </p:nvPr>
        </p:nvSpPr>
        <p:spPr>
          <a:xfrm>
            <a:off x="162056" y="742321"/>
            <a:ext cx="5793314" cy="1581467"/>
          </a:xfrm>
        </p:spPr>
        <p:txBody>
          <a:bodyPr/>
          <a:lstStyle/>
          <a:p>
            <a:pPr eaLnBrk="1" hangingPunct="1"/>
            <a:r>
              <a:rPr lang="en-US" dirty="0">
                <a:solidFill>
                  <a:schemeClr val="tx1"/>
                </a:solidFill>
              </a:rPr>
              <a:t>Surface Safety Initiatives Working Group</a:t>
            </a:r>
          </a:p>
        </p:txBody>
      </p:sp>
      <p:sp>
        <p:nvSpPr>
          <p:cNvPr id="27650" name="Rectangle 12"/>
          <p:cNvSpPr>
            <a:spLocks noGrp="1" noChangeArrowheads="1"/>
          </p:cNvSpPr>
          <p:nvPr>
            <p:ph type="subTitle" idx="1"/>
          </p:nvPr>
        </p:nvSpPr>
        <p:spPr>
          <a:xfrm>
            <a:off x="204664" y="2518048"/>
            <a:ext cx="6102201" cy="741239"/>
          </a:xfrm>
        </p:spPr>
        <p:txBody>
          <a:bodyPr/>
          <a:lstStyle/>
          <a:p>
            <a:pPr eaLnBrk="1" hangingPunct="1"/>
            <a:r>
              <a:rPr lang="en-US" sz="3200" dirty="0" smtClean="0">
                <a:solidFill>
                  <a:schemeClr val="tx1"/>
                </a:solidFill>
              </a:rPr>
              <a:t>Runway Safety Assessment</a:t>
            </a:r>
          </a:p>
          <a:p>
            <a:pPr eaLnBrk="1" hangingPunct="1"/>
            <a:r>
              <a:rPr lang="en-US" sz="3200" dirty="0" smtClean="0">
                <a:solidFill>
                  <a:schemeClr val="tx1"/>
                </a:solidFill>
              </a:rPr>
              <a:t>Market </a:t>
            </a:r>
            <a:r>
              <a:rPr lang="en-US" sz="3200" dirty="0" smtClean="0">
                <a:solidFill>
                  <a:schemeClr val="tx1"/>
                </a:solidFill>
              </a:rPr>
              <a:t>Survey for RI Reduction Technologies</a:t>
            </a:r>
          </a:p>
        </p:txBody>
      </p:sp>
      <p:sp>
        <p:nvSpPr>
          <p:cNvPr id="6" name="TextBox 4"/>
          <p:cNvSpPr txBox="1"/>
          <p:nvPr/>
        </p:nvSpPr>
        <p:spPr>
          <a:xfrm>
            <a:off x="420688" y="4835174"/>
            <a:ext cx="2770361" cy="654025"/>
          </a:xfrm>
          <a:prstGeom prst="rect">
            <a:avLst/>
          </a:prstGeom>
          <a:noFill/>
        </p:spPr>
        <p:txBody>
          <a:bodyPr vert="horz" wrap="none" lIns="0" tIns="0" rIns="0" bIns="0" rtlCol="0">
            <a:spAutoFit/>
          </a:bodyPr>
          <a:lstStyle/>
          <a:p>
            <a:pPr>
              <a:lnSpc>
                <a:spcPts val="2500"/>
              </a:lnSpc>
            </a:pPr>
            <a:r>
              <a:rPr lang="en-CA" sz="2200" dirty="0">
                <a:latin typeface="Arial"/>
                <a:cs typeface="Arial"/>
              </a:rPr>
              <a:t>RIRP Portfolio Update</a:t>
            </a:r>
          </a:p>
          <a:p>
            <a:pPr>
              <a:lnSpc>
                <a:spcPts val="2529"/>
              </a:lnSpc>
            </a:pPr>
            <a:endParaRPr lang="en-CA" sz="2200" dirty="0"/>
          </a:p>
        </p:txBody>
      </p:sp>
      <p:sp>
        <p:nvSpPr>
          <p:cNvPr id="7" name="TextBox 5"/>
          <p:cNvSpPr txBox="1"/>
          <p:nvPr/>
        </p:nvSpPr>
        <p:spPr>
          <a:xfrm>
            <a:off x="420686" y="5339230"/>
            <a:ext cx="2244204" cy="512961"/>
          </a:xfrm>
          <a:prstGeom prst="rect">
            <a:avLst/>
          </a:prstGeom>
          <a:noFill/>
        </p:spPr>
        <p:txBody>
          <a:bodyPr vert="horz" wrap="none" lIns="0" tIns="0" rIns="0" bIns="0" rtlCol="0">
            <a:spAutoFit/>
          </a:bodyPr>
          <a:lstStyle/>
          <a:p>
            <a:pPr>
              <a:lnSpc>
                <a:spcPts val="2000"/>
              </a:lnSpc>
            </a:pPr>
            <a:r>
              <a:rPr lang="en-CA" dirty="0">
                <a:latin typeface="Arial"/>
                <a:cs typeface="Arial"/>
              </a:rPr>
              <a:t>Presented to: </a:t>
            </a:r>
            <a:r>
              <a:rPr lang="en-CA" dirty="0" smtClean="0">
                <a:latin typeface="Arial"/>
                <a:cs typeface="Arial"/>
              </a:rPr>
              <a:t>REDAC</a:t>
            </a:r>
            <a:endParaRPr lang="en-CA" dirty="0">
              <a:latin typeface="Arial"/>
              <a:cs typeface="Arial"/>
            </a:endParaRPr>
          </a:p>
          <a:p>
            <a:pPr>
              <a:lnSpc>
                <a:spcPts val="2010"/>
              </a:lnSpc>
            </a:pPr>
            <a:endParaRPr lang="en-CA" dirty="0"/>
          </a:p>
        </p:txBody>
      </p:sp>
      <p:sp>
        <p:nvSpPr>
          <p:cNvPr id="8" name="TextBox 6"/>
          <p:cNvSpPr txBox="1"/>
          <p:nvPr/>
        </p:nvSpPr>
        <p:spPr>
          <a:xfrm>
            <a:off x="420686" y="5771278"/>
            <a:ext cx="2090380" cy="512961"/>
          </a:xfrm>
          <a:prstGeom prst="rect">
            <a:avLst/>
          </a:prstGeom>
          <a:noFill/>
        </p:spPr>
        <p:txBody>
          <a:bodyPr vert="horz" wrap="none" lIns="0" tIns="0" rIns="0" bIns="0" rtlCol="0">
            <a:spAutoFit/>
          </a:bodyPr>
          <a:lstStyle/>
          <a:p>
            <a:pPr>
              <a:lnSpc>
                <a:spcPts val="2000"/>
              </a:lnSpc>
            </a:pPr>
            <a:r>
              <a:rPr lang="en-CA" dirty="0">
                <a:latin typeface="Arial"/>
                <a:cs typeface="Arial"/>
              </a:rPr>
              <a:t>Date:  </a:t>
            </a:r>
            <a:r>
              <a:rPr lang="en-CA" dirty="0" smtClean="0">
                <a:latin typeface="Arial"/>
                <a:cs typeface="Arial"/>
              </a:rPr>
              <a:t>August </a:t>
            </a:r>
            <a:r>
              <a:rPr lang="en-CA" dirty="0" smtClean="0">
                <a:latin typeface="Arial"/>
                <a:cs typeface="Arial"/>
              </a:rPr>
              <a:t>, 2014</a:t>
            </a:r>
            <a:endParaRPr lang="en-CA" dirty="0">
              <a:latin typeface="Arial"/>
              <a:cs typeface="Arial"/>
            </a:endParaRPr>
          </a:p>
          <a:p>
            <a:pPr>
              <a:lnSpc>
                <a:spcPts val="2010"/>
              </a:lnSpc>
            </a:pPr>
            <a:endParaRPr lang="en-CA"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317587"/>
            <a:ext cx="9319737" cy="690880"/>
          </a:xfrm>
        </p:spPr>
        <p:txBody>
          <a:bodyPr/>
          <a:lstStyle/>
          <a:p>
            <a:pPr algn="ctr"/>
            <a:r>
              <a:rPr lang="en-US" dirty="0" smtClean="0"/>
              <a:t>ANG-C Market Survey - Overview</a:t>
            </a:r>
            <a:endParaRPr lang="en-US" dirty="0"/>
          </a:p>
        </p:txBody>
      </p:sp>
      <p:sp>
        <p:nvSpPr>
          <p:cNvPr id="3" name="Content Placeholder 2"/>
          <p:cNvSpPr>
            <a:spLocks noGrp="1"/>
          </p:cNvSpPr>
          <p:nvPr>
            <p:ph idx="1"/>
          </p:nvPr>
        </p:nvSpPr>
        <p:spPr>
          <a:xfrm>
            <a:off x="276672" y="1149896"/>
            <a:ext cx="9505056" cy="4976495"/>
          </a:xfrm>
        </p:spPr>
        <p:txBody>
          <a:bodyPr/>
          <a:lstStyle/>
          <a:p>
            <a:pPr>
              <a:spcBef>
                <a:spcPts val="0"/>
              </a:spcBef>
              <a:spcAft>
                <a:spcPts val="600"/>
              </a:spcAft>
            </a:pPr>
            <a:r>
              <a:rPr lang="en-US" sz="2400" b="0" dirty="0"/>
              <a:t>ANG-C5  issued a Market Survey on July 23, 2013  for Runway Incursion Reduction </a:t>
            </a:r>
            <a:r>
              <a:rPr lang="en-US" sz="2400" b="0" dirty="0" smtClean="0"/>
              <a:t>Technologies </a:t>
            </a:r>
            <a:r>
              <a:rPr lang="en-US" sz="2400" b="0" dirty="0"/>
              <a:t>(Contract Opportunity ID: 14673).  </a:t>
            </a:r>
          </a:p>
          <a:p>
            <a:pPr>
              <a:spcBef>
                <a:spcPts val="0"/>
              </a:spcBef>
              <a:spcAft>
                <a:spcPts val="600"/>
              </a:spcAft>
            </a:pPr>
            <a:r>
              <a:rPr lang="en-US" sz="2400" b="0" dirty="0"/>
              <a:t>The Market Survey solicits input on feasible technologies from industry partners and interested vendors</a:t>
            </a:r>
            <a:r>
              <a:rPr lang="en-US" sz="2400" b="0" dirty="0" smtClean="0"/>
              <a:t>.  This survey is not a formal contract solicitation and is not intended to result in a contract award</a:t>
            </a:r>
            <a:r>
              <a:rPr lang="en-US" sz="2400" b="0" dirty="0" smtClean="0"/>
              <a:t>.</a:t>
            </a:r>
            <a:endParaRPr lang="en-US" sz="2400" b="0" dirty="0"/>
          </a:p>
          <a:p>
            <a:pPr>
              <a:spcBef>
                <a:spcPts val="0"/>
              </a:spcBef>
              <a:spcAft>
                <a:spcPts val="600"/>
              </a:spcAft>
            </a:pPr>
            <a:r>
              <a:rPr lang="en-US" sz="2400" b="0" dirty="0"/>
              <a:t>The </a:t>
            </a:r>
            <a:r>
              <a:rPr lang="en-US" sz="2400" b="0" dirty="0" smtClean="0"/>
              <a:t>intended outcome of the Market </a:t>
            </a:r>
            <a:r>
              <a:rPr lang="en-US" sz="2400" b="0" dirty="0"/>
              <a:t>Survey is </a:t>
            </a:r>
            <a:r>
              <a:rPr lang="en-US" sz="2400" b="0" dirty="0" smtClean="0"/>
              <a:t>to </a:t>
            </a:r>
            <a:r>
              <a:rPr lang="en-US" sz="2400" b="0" dirty="0"/>
              <a:t>evaluate </a:t>
            </a:r>
            <a:r>
              <a:rPr lang="en-US" sz="2400" b="0" dirty="0" smtClean="0"/>
              <a:t>one or more technologies </a:t>
            </a:r>
            <a:r>
              <a:rPr lang="en-US" sz="2400" b="0" dirty="0"/>
              <a:t>which may be applied, or enhanced through additional research, to prevent runway incursions</a:t>
            </a:r>
            <a:r>
              <a:rPr lang="en-US" sz="2400" b="0" dirty="0" smtClean="0"/>
              <a:t>.</a:t>
            </a:r>
            <a:endParaRPr lang="en-US" sz="2400" b="0" dirty="0"/>
          </a:p>
          <a:p>
            <a:pPr>
              <a:spcBef>
                <a:spcPts val="0"/>
              </a:spcBef>
              <a:spcAft>
                <a:spcPts val="600"/>
              </a:spcAft>
            </a:pPr>
            <a:r>
              <a:rPr lang="en-US" sz="2400" b="0" dirty="0"/>
              <a:t>Market Survey closed on Aug 23, 2013; </a:t>
            </a:r>
            <a:r>
              <a:rPr lang="en-US" sz="2400" b="0" dirty="0" smtClean="0"/>
              <a:t>a </a:t>
            </a:r>
            <a:r>
              <a:rPr lang="en-US" sz="2400" b="0" dirty="0"/>
              <a:t>total of 30 qualifying responses </a:t>
            </a:r>
            <a:r>
              <a:rPr lang="en-US" sz="2400" b="0" dirty="0" smtClean="0"/>
              <a:t>were received.</a:t>
            </a:r>
          </a:p>
          <a:p>
            <a:pPr>
              <a:spcBef>
                <a:spcPts val="0"/>
              </a:spcBef>
              <a:spcAft>
                <a:spcPts val="600"/>
              </a:spcAft>
            </a:pPr>
            <a:endParaRPr lang="en-US" sz="2400" b="0" dirty="0"/>
          </a:p>
          <a:p>
            <a:pPr>
              <a:spcBef>
                <a:spcPts val="0"/>
              </a:spcBef>
              <a:spcAft>
                <a:spcPts val="600"/>
              </a:spcAft>
            </a:pPr>
            <a:endParaRPr lang="en-US" sz="2400" b="0" dirty="0"/>
          </a:p>
        </p:txBody>
      </p:sp>
      <p:sp>
        <p:nvSpPr>
          <p:cNvPr id="4" name="Slide Number Placeholder 3"/>
          <p:cNvSpPr>
            <a:spLocks noGrp="1"/>
          </p:cNvSpPr>
          <p:nvPr>
            <p:ph type="sldNum" sz="quarter" idx="4294967295"/>
          </p:nvPr>
        </p:nvSpPr>
        <p:spPr>
          <a:xfrm>
            <a:off x="7299325" y="7081520"/>
            <a:ext cx="2095500" cy="518160"/>
          </a:xfrm>
          <a:prstGeom prst="rect">
            <a:avLst/>
          </a:prstGeom>
        </p:spPr>
        <p:txBody>
          <a:bodyPr lIns="101882" tIns="50941" rIns="101882" bIns="50941"/>
          <a:lstStyle/>
          <a:p>
            <a:pPr>
              <a:defRPr/>
            </a:pPr>
            <a:fld id="{3B284961-8192-4AE6-875C-CD9CAF77C83E}" type="slidenum">
              <a:rPr lang="en-US" smtClean="0"/>
              <a:pPr>
                <a:defRPr/>
              </a:pPr>
              <a:t>15</a:t>
            </a:fld>
            <a:endParaRPr lang="en-US" dirty="0"/>
          </a:p>
        </p:txBody>
      </p:sp>
      <p:sp>
        <p:nvSpPr>
          <p:cNvPr id="5"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35847126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317587"/>
            <a:ext cx="9319737" cy="690880"/>
          </a:xfrm>
        </p:spPr>
        <p:txBody>
          <a:bodyPr/>
          <a:lstStyle/>
          <a:p>
            <a:pPr algn="ctr"/>
            <a:r>
              <a:rPr lang="en-US" dirty="0" smtClean="0"/>
              <a:t>ANG-C Market Survey - Assessment</a:t>
            </a:r>
            <a:endParaRPr lang="en-US" dirty="0"/>
          </a:p>
        </p:txBody>
      </p:sp>
      <p:sp>
        <p:nvSpPr>
          <p:cNvPr id="3" name="Content Placeholder 2"/>
          <p:cNvSpPr>
            <a:spLocks noGrp="1"/>
          </p:cNvSpPr>
          <p:nvPr>
            <p:ph idx="1"/>
          </p:nvPr>
        </p:nvSpPr>
        <p:spPr>
          <a:xfrm>
            <a:off x="544831" y="1236239"/>
            <a:ext cx="8855234" cy="4976495"/>
          </a:xfrm>
        </p:spPr>
        <p:txBody>
          <a:bodyPr/>
          <a:lstStyle/>
          <a:p>
            <a:pPr>
              <a:spcBef>
                <a:spcPts val="0"/>
              </a:spcBef>
              <a:spcAft>
                <a:spcPts val="600"/>
              </a:spcAft>
            </a:pPr>
            <a:r>
              <a:rPr lang="en-US" sz="2400" b="0" dirty="0" smtClean="0"/>
              <a:t>Evaluation </a:t>
            </a:r>
            <a:r>
              <a:rPr lang="en-US" sz="2400" b="0" dirty="0"/>
              <a:t>of the </a:t>
            </a:r>
            <a:r>
              <a:rPr lang="en-US" sz="2400" b="0" dirty="0" smtClean="0"/>
              <a:t>responses was conducted from 10/31/13 to 12/6/13</a:t>
            </a:r>
            <a:r>
              <a:rPr lang="en-US" sz="2400" b="0" dirty="0" smtClean="0"/>
              <a:t>.</a:t>
            </a:r>
            <a:endParaRPr lang="en-US" sz="2400" b="0" dirty="0"/>
          </a:p>
          <a:p>
            <a:pPr>
              <a:spcBef>
                <a:spcPts val="0"/>
              </a:spcBef>
              <a:spcAft>
                <a:spcPts val="600"/>
              </a:spcAft>
            </a:pPr>
            <a:r>
              <a:rPr lang="en-US" sz="2400" b="0" dirty="0" smtClean="0"/>
              <a:t>The responses received were evaluated by a team of 8 FAA employees and contractors from ANG-C and AJI, consisting of SME’s in:</a:t>
            </a:r>
          </a:p>
          <a:p>
            <a:pPr lvl="1">
              <a:spcBef>
                <a:spcPts val="0"/>
              </a:spcBef>
              <a:spcAft>
                <a:spcPts val="600"/>
              </a:spcAft>
            </a:pPr>
            <a:r>
              <a:rPr lang="en-US" sz="2000" dirty="0" smtClean="0"/>
              <a:t>ATC</a:t>
            </a:r>
          </a:p>
          <a:p>
            <a:pPr lvl="1">
              <a:spcBef>
                <a:spcPts val="0"/>
              </a:spcBef>
              <a:spcAft>
                <a:spcPts val="600"/>
              </a:spcAft>
            </a:pPr>
            <a:r>
              <a:rPr lang="en-US" sz="2000" dirty="0" smtClean="0"/>
              <a:t>Engineering &amp; Technology</a:t>
            </a:r>
          </a:p>
          <a:p>
            <a:pPr lvl="1">
              <a:spcBef>
                <a:spcPts val="0"/>
              </a:spcBef>
              <a:spcAft>
                <a:spcPts val="600"/>
              </a:spcAft>
            </a:pPr>
            <a:r>
              <a:rPr lang="en-US" sz="2000" dirty="0" smtClean="0"/>
              <a:t>Program Management</a:t>
            </a:r>
          </a:p>
          <a:p>
            <a:pPr lvl="1">
              <a:spcBef>
                <a:spcPts val="0"/>
              </a:spcBef>
              <a:spcAft>
                <a:spcPts val="600"/>
              </a:spcAft>
            </a:pPr>
            <a:r>
              <a:rPr lang="en-US" sz="2000" dirty="0" smtClean="0"/>
              <a:t>Runway </a:t>
            </a:r>
            <a:r>
              <a:rPr lang="en-US" sz="2000" dirty="0"/>
              <a:t>Safety </a:t>
            </a:r>
            <a:endParaRPr lang="en-US" sz="2000" b="0" dirty="0" smtClean="0"/>
          </a:p>
          <a:p>
            <a:pPr>
              <a:spcBef>
                <a:spcPts val="0"/>
              </a:spcBef>
              <a:spcAft>
                <a:spcPts val="600"/>
              </a:spcAft>
            </a:pPr>
            <a:r>
              <a:rPr lang="en-US" sz="2400" b="0" dirty="0" smtClean="0"/>
              <a:t>The outcome of the evaluation process is focused on categorizing the responses by:</a:t>
            </a:r>
          </a:p>
          <a:p>
            <a:pPr lvl="1">
              <a:spcBef>
                <a:spcPts val="0"/>
              </a:spcBef>
              <a:spcAft>
                <a:spcPts val="600"/>
              </a:spcAft>
            </a:pPr>
            <a:r>
              <a:rPr lang="en-US" sz="2000" dirty="0" smtClean="0"/>
              <a:t>the technical maturity of the proposal</a:t>
            </a:r>
          </a:p>
          <a:p>
            <a:pPr lvl="1">
              <a:spcBef>
                <a:spcPts val="0"/>
              </a:spcBef>
              <a:spcAft>
                <a:spcPts val="600"/>
              </a:spcAft>
            </a:pPr>
            <a:r>
              <a:rPr lang="en-US" sz="2000" dirty="0" smtClean="0"/>
              <a:t>research viability within a 3-year timeframe</a:t>
            </a:r>
          </a:p>
          <a:p>
            <a:pPr>
              <a:spcBef>
                <a:spcPts val="0"/>
              </a:spcBef>
              <a:spcAft>
                <a:spcPts val="600"/>
              </a:spcAft>
            </a:pPr>
            <a:endParaRPr lang="en-US" sz="2400" b="0" dirty="0" smtClean="0"/>
          </a:p>
          <a:p>
            <a:pPr>
              <a:spcBef>
                <a:spcPts val="0"/>
              </a:spcBef>
              <a:spcAft>
                <a:spcPts val="600"/>
              </a:spcAft>
            </a:pPr>
            <a:endParaRPr lang="en-US" sz="2400" b="0" dirty="0"/>
          </a:p>
        </p:txBody>
      </p:sp>
      <p:sp>
        <p:nvSpPr>
          <p:cNvPr id="4" name="Slide Number Placeholder 3"/>
          <p:cNvSpPr>
            <a:spLocks noGrp="1"/>
          </p:cNvSpPr>
          <p:nvPr>
            <p:ph type="sldNum" sz="quarter" idx="4294967295"/>
          </p:nvPr>
        </p:nvSpPr>
        <p:spPr>
          <a:xfrm>
            <a:off x="7299325" y="7081520"/>
            <a:ext cx="2095500" cy="518160"/>
          </a:xfrm>
          <a:prstGeom prst="rect">
            <a:avLst/>
          </a:prstGeom>
        </p:spPr>
        <p:txBody>
          <a:bodyPr lIns="101882" tIns="50941" rIns="101882" bIns="50941"/>
          <a:lstStyle/>
          <a:p>
            <a:pPr>
              <a:defRPr/>
            </a:pPr>
            <a:fld id="{3B284961-8192-4AE6-875C-CD9CAF77C83E}" type="slidenum">
              <a:rPr lang="en-US" smtClean="0"/>
              <a:pPr>
                <a:defRPr/>
              </a:pPr>
              <a:t>16</a:t>
            </a:fld>
            <a:endParaRPr lang="en-US" dirty="0"/>
          </a:p>
        </p:txBody>
      </p:sp>
      <p:sp>
        <p:nvSpPr>
          <p:cNvPr id="5"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1343713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236447" y="2075890"/>
            <a:ext cx="9539764" cy="690880"/>
          </a:xfrm>
        </p:spPr>
        <p:txBody>
          <a:bodyPr/>
          <a:lstStyle/>
          <a:p>
            <a:pPr algn="ctr" eaLnBrk="1" hangingPunct="1"/>
            <a:r>
              <a:rPr lang="en-US" dirty="0" smtClean="0"/>
              <a:t>Market Survey </a:t>
            </a:r>
            <a:br>
              <a:rPr lang="en-US" dirty="0" smtClean="0"/>
            </a:br>
            <a:r>
              <a:rPr lang="en-US" dirty="0" smtClean="0"/>
              <a:t>Evaluation Team</a:t>
            </a:r>
            <a:br>
              <a:rPr lang="en-US" dirty="0" smtClean="0"/>
            </a:br>
            <a:r>
              <a:rPr lang="en-US" dirty="0" smtClean="0"/>
              <a:t>Recommendations</a:t>
            </a:r>
          </a:p>
        </p:txBody>
      </p:sp>
      <p:sp>
        <p:nvSpPr>
          <p:cNvPr id="3"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99" y="115292"/>
            <a:ext cx="9319737" cy="690880"/>
          </a:xfrm>
        </p:spPr>
        <p:txBody>
          <a:bodyPr/>
          <a:lstStyle/>
          <a:p>
            <a:pPr marL="445736" algn="ctr">
              <a:spcBef>
                <a:spcPts val="669"/>
              </a:spcBef>
              <a:spcAft>
                <a:spcPts val="0"/>
              </a:spcAft>
            </a:pPr>
            <a:r>
              <a:rPr lang="en-US" dirty="0">
                <a:ea typeface="Times New Roman"/>
              </a:rPr>
              <a:t>Rockwell </a:t>
            </a:r>
            <a:r>
              <a:rPr lang="en-US" dirty="0" smtClean="0">
                <a:ea typeface="Times New Roman"/>
              </a:rPr>
              <a:t>Collins</a:t>
            </a:r>
            <a:endParaRPr lang="en-US" dirty="0">
              <a:ea typeface="Times New Roman"/>
            </a:endParaRPr>
          </a:p>
        </p:txBody>
      </p:sp>
      <p:sp>
        <p:nvSpPr>
          <p:cNvPr id="4" name="Slide Number Placeholder 3"/>
          <p:cNvSpPr>
            <a:spLocks noGrp="1"/>
          </p:cNvSpPr>
          <p:nvPr>
            <p:ph type="sldNum" sz="quarter" idx="4294967295"/>
          </p:nvPr>
        </p:nvSpPr>
        <p:spPr>
          <a:xfrm>
            <a:off x="7299325" y="7081520"/>
            <a:ext cx="2095500" cy="518160"/>
          </a:xfrm>
          <a:prstGeom prst="rect">
            <a:avLst/>
          </a:prstGeom>
        </p:spPr>
        <p:txBody>
          <a:bodyPr lIns="101882" tIns="50941" rIns="101882" bIns="50941"/>
          <a:lstStyle/>
          <a:p>
            <a:pPr>
              <a:defRPr/>
            </a:pPr>
            <a:fld id="{3B284961-8192-4AE6-875C-CD9CAF77C83E}" type="slidenum">
              <a:rPr lang="en-US" smtClean="0"/>
              <a:pPr>
                <a:defRPr/>
              </a:pPr>
              <a:t>18</a:t>
            </a:fld>
            <a:endParaRPr lang="en-US" dirty="0"/>
          </a:p>
        </p:txBody>
      </p:sp>
      <p:pic>
        <p:nvPicPr>
          <p:cNvPr id="512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6085" y="3824072"/>
            <a:ext cx="4386513" cy="301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256" y="3824072"/>
            <a:ext cx="4714191" cy="193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41256" y="921718"/>
            <a:ext cx="9141808" cy="4976495"/>
          </a:xfrm>
        </p:spPr>
        <p:txBody>
          <a:bodyPr/>
          <a:lstStyle/>
          <a:p>
            <a:pPr marL="63811" indent="0">
              <a:spcBef>
                <a:spcPts val="669"/>
              </a:spcBef>
              <a:spcAft>
                <a:spcPts val="0"/>
              </a:spcAft>
              <a:buNone/>
            </a:pPr>
            <a:r>
              <a:rPr lang="en-US" dirty="0" smtClean="0">
                <a:solidFill>
                  <a:srgbClr val="000000"/>
                </a:solidFill>
                <a:ea typeface="Times New Roman"/>
              </a:rPr>
              <a:t>Surface </a:t>
            </a:r>
            <a:r>
              <a:rPr lang="en-US" dirty="0">
                <a:solidFill>
                  <a:srgbClr val="000000"/>
                </a:solidFill>
                <a:ea typeface="Times New Roman"/>
              </a:rPr>
              <a:t>Guidance System/Digital Routing &amp; </a:t>
            </a:r>
            <a:r>
              <a:rPr lang="en-US" dirty="0" smtClean="0">
                <a:solidFill>
                  <a:srgbClr val="000000"/>
                </a:solidFill>
                <a:ea typeface="Times New Roman"/>
              </a:rPr>
              <a:t>EVS</a:t>
            </a:r>
            <a:endParaRPr lang="en-US" dirty="0">
              <a:solidFill>
                <a:srgbClr val="000000"/>
              </a:solidFill>
              <a:ea typeface="Times New Roman"/>
            </a:endParaRPr>
          </a:p>
          <a:p>
            <a:pPr marL="573200" lvl="1" indent="0">
              <a:spcBef>
                <a:spcPts val="669"/>
              </a:spcBef>
              <a:spcAft>
                <a:spcPts val="0"/>
              </a:spcAft>
              <a:buNone/>
            </a:pPr>
            <a:r>
              <a:rPr lang="en-US" dirty="0" smtClean="0">
                <a:solidFill>
                  <a:srgbClr val="000000"/>
                </a:solidFill>
                <a:ea typeface="Times New Roman"/>
              </a:rPr>
              <a:t>This </a:t>
            </a:r>
            <a:r>
              <a:rPr lang="en-US" dirty="0">
                <a:solidFill>
                  <a:srgbClr val="000000"/>
                </a:solidFill>
                <a:ea typeface="Times New Roman"/>
              </a:rPr>
              <a:t>proposal </a:t>
            </a:r>
            <a:r>
              <a:rPr lang="en-US" dirty="0" smtClean="0">
                <a:solidFill>
                  <a:srgbClr val="000000"/>
                </a:solidFill>
                <a:ea typeface="Times New Roman"/>
              </a:rPr>
              <a:t>presented </a:t>
            </a:r>
            <a:r>
              <a:rPr lang="en-US" dirty="0">
                <a:solidFill>
                  <a:srgbClr val="000000"/>
                </a:solidFill>
                <a:ea typeface="Times New Roman"/>
              </a:rPr>
              <a:t>multiple </a:t>
            </a:r>
            <a:r>
              <a:rPr lang="en-US" dirty="0" smtClean="0">
                <a:solidFill>
                  <a:srgbClr val="000000"/>
                </a:solidFill>
                <a:ea typeface="Times New Roman"/>
              </a:rPr>
              <a:t>technologies </a:t>
            </a:r>
            <a:r>
              <a:rPr lang="en-US" dirty="0">
                <a:solidFill>
                  <a:srgbClr val="000000"/>
                </a:solidFill>
                <a:ea typeface="Times New Roman"/>
              </a:rPr>
              <a:t>for DTPI including digital taxi routing and conformance, HUD and EVS. This system requires displays in the cockpit, and the vendor has already developed some of that technology.  Some overlap exists with SURF IA, but it is far enough removed to warrant short term consideration.  </a:t>
            </a:r>
          </a:p>
          <a:p>
            <a:endParaRPr lang="en-US" dirty="0"/>
          </a:p>
        </p:txBody>
      </p:sp>
      <p:sp>
        <p:nvSpPr>
          <p:cNvPr id="7"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65978296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64" y="0"/>
            <a:ext cx="9586913" cy="690880"/>
          </a:xfrm>
        </p:spPr>
        <p:txBody>
          <a:bodyPr/>
          <a:lstStyle/>
          <a:p>
            <a:pPr marL="445736" algn="ctr">
              <a:spcBef>
                <a:spcPts val="669"/>
              </a:spcBef>
              <a:spcAft>
                <a:spcPts val="0"/>
              </a:spcAft>
            </a:pPr>
            <a:r>
              <a:rPr lang="en-US" dirty="0">
                <a:ea typeface="Times New Roman"/>
              </a:rPr>
              <a:t>FAA </a:t>
            </a:r>
            <a:r>
              <a:rPr lang="en-US" dirty="0" smtClean="0">
                <a:ea typeface="Times New Roman"/>
              </a:rPr>
              <a:t>Developed Controller Memory Aids</a:t>
            </a:r>
            <a:endParaRPr lang="en-US" dirty="0">
              <a:ea typeface="Times New Roman"/>
            </a:endParaRPr>
          </a:p>
        </p:txBody>
      </p:sp>
      <p:sp>
        <p:nvSpPr>
          <p:cNvPr id="4" name="Slide Number Placeholder 3"/>
          <p:cNvSpPr>
            <a:spLocks noGrp="1"/>
          </p:cNvSpPr>
          <p:nvPr>
            <p:ph type="sldNum" sz="quarter" idx="4294967295"/>
          </p:nvPr>
        </p:nvSpPr>
        <p:spPr>
          <a:xfrm>
            <a:off x="7299325" y="7081520"/>
            <a:ext cx="2095500" cy="518160"/>
          </a:xfrm>
          <a:prstGeom prst="rect">
            <a:avLst/>
          </a:prstGeom>
        </p:spPr>
        <p:txBody>
          <a:bodyPr lIns="101882" tIns="50941" rIns="101882" bIns="50941"/>
          <a:lstStyle/>
          <a:p>
            <a:pPr>
              <a:defRPr/>
            </a:pPr>
            <a:fld id="{3B284961-8192-4AE6-875C-CD9CAF77C83E}" type="slidenum">
              <a:rPr lang="en-US" smtClean="0"/>
              <a:pPr>
                <a:defRPr/>
              </a:pPr>
              <a:t>19</a:t>
            </a:fld>
            <a:endParaRPr lang="en-US" dirty="0"/>
          </a:p>
        </p:txBody>
      </p:sp>
      <p:sp>
        <p:nvSpPr>
          <p:cNvPr id="3" name="Content Placeholder 2"/>
          <p:cNvSpPr>
            <a:spLocks noGrp="1"/>
          </p:cNvSpPr>
          <p:nvPr>
            <p:ph idx="1"/>
          </p:nvPr>
        </p:nvSpPr>
        <p:spPr>
          <a:xfrm>
            <a:off x="204664" y="835168"/>
            <a:ext cx="9649072" cy="4976495"/>
          </a:xfrm>
        </p:spPr>
        <p:txBody>
          <a:bodyPr/>
          <a:lstStyle/>
          <a:p>
            <a:pPr marL="63811" indent="0">
              <a:spcBef>
                <a:spcPts val="669"/>
              </a:spcBef>
              <a:spcAft>
                <a:spcPts val="0"/>
              </a:spcAft>
              <a:buNone/>
            </a:pPr>
            <a:r>
              <a:rPr lang="en-US" sz="2400" dirty="0" smtClean="0">
                <a:solidFill>
                  <a:srgbClr val="000000"/>
                </a:solidFill>
                <a:ea typeface="Times New Roman"/>
              </a:rPr>
              <a:t>Runway </a:t>
            </a:r>
            <a:r>
              <a:rPr lang="en-US" sz="2400" dirty="0">
                <a:solidFill>
                  <a:srgbClr val="000000"/>
                </a:solidFill>
                <a:ea typeface="Times New Roman"/>
              </a:rPr>
              <a:t>Incursion Prevention </a:t>
            </a:r>
            <a:r>
              <a:rPr lang="en-US" sz="2400" dirty="0" smtClean="0">
                <a:solidFill>
                  <a:srgbClr val="000000"/>
                </a:solidFill>
                <a:ea typeface="Times New Roman"/>
              </a:rPr>
              <a:t>Device</a:t>
            </a:r>
            <a:endParaRPr lang="en-US" sz="2400" dirty="0">
              <a:solidFill>
                <a:srgbClr val="000000"/>
              </a:solidFill>
              <a:ea typeface="Times New Roman"/>
            </a:endParaRPr>
          </a:p>
          <a:p>
            <a:pPr marL="891471" lvl="1">
              <a:spcBef>
                <a:spcPts val="669"/>
              </a:spcBef>
              <a:spcAft>
                <a:spcPts val="0"/>
              </a:spcAft>
            </a:pPr>
            <a:r>
              <a:rPr lang="en-US" sz="2000" dirty="0">
                <a:solidFill>
                  <a:srgbClr val="000000"/>
                </a:solidFill>
                <a:ea typeface="Times New Roman"/>
              </a:rPr>
              <a:t>The system is a memory aid for alerting controllers about locked-out runways that is being tested at MKC and MLI </a:t>
            </a:r>
            <a:r>
              <a:rPr lang="en-US" sz="2000" dirty="0" smtClean="0">
                <a:solidFill>
                  <a:srgbClr val="000000"/>
                </a:solidFill>
                <a:ea typeface="Times New Roman"/>
              </a:rPr>
              <a:t>airports.</a:t>
            </a:r>
            <a:endParaRPr lang="en-US" sz="2000" dirty="0">
              <a:solidFill>
                <a:srgbClr val="000000"/>
              </a:solidFill>
              <a:ea typeface="Times New Roman"/>
            </a:endParaRPr>
          </a:p>
          <a:p>
            <a:pPr marL="63811" indent="0">
              <a:spcBef>
                <a:spcPts val="669"/>
              </a:spcBef>
              <a:spcAft>
                <a:spcPts val="0"/>
              </a:spcAft>
              <a:buNone/>
            </a:pPr>
            <a:r>
              <a:rPr lang="en-US" sz="2400" dirty="0" smtClean="0">
                <a:solidFill>
                  <a:srgbClr val="000000"/>
                </a:solidFill>
              </a:rPr>
              <a:t>Closed Runway Operations Prevention Device</a:t>
            </a:r>
          </a:p>
          <a:p>
            <a:pPr marL="891471" lvl="1">
              <a:spcBef>
                <a:spcPts val="669"/>
              </a:spcBef>
              <a:spcAft>
                <a:spcPts val="0"/>
              </a:spcAft>
            </a:pPr>
            <a:r>
              <a:rPr lang="en-US" sz="2000" dirty="0" smtClean="0">
                <a:solidFill>
                  <a:srgbClr val="000000"/>
                </a:solidFill>
              </a:rPr>
              <a:t>Voice recognition system being developed by MITRE in collaboration with FAA Terminal Requirements.</a:t>
            </a:r>
          </a:p>
        </p:txBody>
      </p:sp>
      <p:grpSp>
        <p:nvGrpSpPr>
          <p:cNvPr id="10" name="Group 9"/>
          <p:cNvGrpSpPr/>
          <p:nvPr/>
        </p:nvGrpSpPr>
        <p:grpSpPr>
          <a:xfrm>
            <a:off x="5165025" y="3323416"/>
            <a:ext cx="4533073" cy="3259496"/>
            <a:chOff x="3808374" y="4989823"/>
            <a:chExt cx="1439983" cy="970597"/>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000" t="10556" r="34667" b="33888"/>
            <a:stretch/>
          </p:blipFill>
          <p:spPr>
            <a:xfrm>
              <a:off x="3808374" y="4989823"/>
              <a:ext cx="921328" cy="636496"/>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000" t="69306" r="1112" b="3750"/>
            <a:stretch/>
          </p:blipFill>
          <p:spPr>
            <a:xfrm>
              <a:off x="3808374" y="5651719"/>
              <a:ext cx="1439983" cy="308701"/>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65667" t="10417" r="814" b="33472"/>
            <a:stretch/>
          </p:blipFill>
          <p:spPr>
            <a:xfrm>
              <a:off x="4767802" y="4989823"/>
              <a:ext cx="480555" cy="643572"/>
            </a:xfrm>
            <a:prstGeom prst="rect">
              <a:avLst/>
            </a:prstGeom>
          </p:spPr>
        </p:pic>
      </p:gr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1293" b="29740"/>
          <a:stretch/>
        </p:blipFill>
        <p:spPr>
          <a:xfrm>
            <a:off x="765639" y="5202562"/>
            <a:ext cx="3648047" cy="138035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4030" t="28657" r="11101" b="23980"/>
          <a:stretch/>
        </p:blipFill>
        <p:spPr>
          <a:xfrm>
            <a:off x="765639" y="3437252"/>
            <a:ext cx="3648047" cy="1573198"/>
          </a:xfrm>
          <a:prstGeom prst="rect">
            <a:avLst/>
          </a:prstGeom>
        </p:spPr>
      </p:pic>
      <p:sp>
        <p:nvSpPr>
          <p:cNvPr id="11"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2052435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4785" y="141788"/>
            <a:ext cx="7488832" cy="1200329"/>
          </a:xfrm>
          <a:prstGeom prst="rect">
            <a:avLst/>
          </a:prstGeom>
          <a:noFill/>
        </p:spPr>
        <p:txBody>
          <a:bodyPr wrap="square" lIns="91192" tIns="45594" rIns="91192" bIns="45594" rtlCol="0">
            <a:spAutoFit/>
          </a:bodyPr>
          <a:lstStyle/>
          <a:p>
            <a:pPr algn="ctr"/>
            <a:r>
              <a:rPr lang="en-US" sz="3600" b="1" dirty="0"/>
              <a:t>Runway Incursion Reduction Program (RIRP)</a:t>
            </a:r>
            <a:endParaRPr lang="en-US" sz="3600" b="1" dirty="0"/>
          </a:p>
        </p:txBody>
      </p:sp>
      <p:sp>
        <p:nvSpPr>
          <p:cNvPr id="4" name="TextBox 3"/>
          <p:cNvSpPr txBox="1"/>
          <p:nvPr/>
        </p:nvSpPr>
        <p:spPr>
          <a:xfrm>
            <a:off x="8458" y="1585201"/>
            <a:ext cx="10049941" cy="6293776"/>
          </a:xfrm>
          <a:prstGeom prst="rect">
            <a:avLst/>
          </a:prstGeom>
          <a:noFill/>
        </p:spPr>
        <p:txBody>
          <a:bodyPr wrap="square" lIns="91192" tIns="45594" rIns="91192" bIns="45594" rtlCol="0">
            <a:spAutoFit/>
          </a:bodyPr>
          <a:lstStyle/>
          <a:p>
            <a:pPr marL="166223"/>
            <a:r>
              <a:rPr lang="en-US" sz="2800" b="1" i="1" dirty="0"/>
              <a:t>Why do we do what we do?</a:t>
            </a:r>
          </a:p>
          <a:p>
            <a:pPr marL="166223"/>
            <a:endParaRPr lang="en-US" sz="1000" b="1" i="1" dirty="0"/>
          </a:p>
          <a:p>
            <a:pPr marL="341944" indent="-341944">
              <a:buFont typeface="Arial" panose="020B0604020202020204" pitchFamily="34" charset="0"/>
              <a:buChar char="•"/>
            </a:pPr>
            <a:r>
              <a:rPr lang="en-US" sz="2500" dirty="0"/>
              <a:t>FAA Mission Needs Statement </a:t>
            </a:r>
            <a:r>
              <a:rPr lang="en-US" sz="2500" dirty="0" smtClean="0"/>
              <a:t>323 (circa 1998):</a:t>
            </a:r>
            <a:endParaRPr lang="en-US" sz="2500" dirty="0"/>
          </a:p>
          <a:p>
            <a:pPr marL="797748" lvl="1" indent="-341944">
              <a:buFont typeface="Arial" panose="020B0604020202020204" pitchFamily="34" charset="0"/>
              <a:buChar char="•"/>
            </a:pPr>
            <a:r>
              <a:rPr lang="en-US" sz="2000" dirty="0"/>
              <a:t>Runway Incursions (RIs) are a major problem affecting the safe operations of the nation’s airports.</a:t>
            </a:r>
            <a:endParaRPr lang="en-US" sz="2000" dirty="0"/>
          </a:p>
          <a:p>
            <a:pPr marL="797748" lvl="1" indent="-341944">
              <a:buFont typeface="Arial" panose="020B0604020202020204" pitchFamily="34" charset="0"/>
              <a:buChar char="•"/>
            </a:pPr>
            <a:endParaRPr lang="en-US" sz="2500" dirty="0"/>
          </a:p>
          <a:p>
            <a:pPr marL="341944" indent="-341944">
              <a:buFont typeface="Arial" panose="020B0604020202020204" pitchFamily="34" charset="0"/>
              <a:buChar char="•"/>
            </a:pPr>
            <a:r>
              <a:rPr lang="en-US" sz="2500" dirty="0"/>
              <a:t>Administrator’s Flight Plan 2006 – 2010 </a:t>
            </a:r>
          </a:p>
          <a:p>
            <a:pPr marL="797748" lvl="1" indent="-341944">
              <a:buFont typeface="Arial" panose="020B0604020202020204" pitchFamily="34" charset="0"/>
              <a:buChar char="•"/>
            </a:pPr>
            <a:r>
              <a:rPr lang="en-US" sz="2000" dirty="0"/>
              <a:t>Objective 3: Reduce </a:t>
            </a:r>
            <a:r>
              <a:rPr lang="en-US" sz="2000" dirty="0"/>
              <a:t>the risk of runway </a:t>
            </a:r>
            <a:r>
              <a:rPr lang="en-US" sz="2000" dirty="0"/>
              <a:t>incursions</a:t>
            </a:r>
          </a:p>
          <a:p>
            <a:pPr marL="797748" lvl="1" indent="-341944">
              <a:buFont typeface="Arial" panose="020B0604020202020204" pitchFamily="34" charset="0"/>
              <a:buChar char="•"/>
            </a:pPr>
            <a:endParaRPr lang="en-US" sz="2000" dirty="0"/>
          </a:p>
          <a:p>
            <a:pPr marL="341944" indent="-341944">
              <a:buFont typeface="Arial" panose="020B0604020202020204" pitchFamily="34" charset="0"/>
              <a:buChar char="•"/>
            </a:pPr>
            <a:r>
              <a:rPr lang="en-US" sz="2500" dirty="0"/>
              <a:t>Destination 2025 (2011)</a:t>
            </a:r>
          </a:p>
          <a:p>
            <a:pPr marL="797748" lvl="1" indent="-341944">
              <a:buFont typeface="Arial" panose="020B0604020202020204" pitchFamily="34" charset="0"/>
              <a:buChar char="•"/>
            </a:pPr>
            <a:r>
              <a:rPr lang="en-US" sz="2000" dirty="0" smtClean="0"/>
              <a:t>2018 Performance Metrics: Maintain </a:t>
            </a:r>
            <a:r>
              <a:rPr lang="en-US" sz="2000" dirty="0"/>
              <a:t>the rate of serious runway incursions at or below 20 per 1000 events</a:t>
            </a:r>
            <a:r>
              <a:rPr lang="en-US" sz="2000" dirty="0"/>
              <a:t>.</a:t>
            </a:r>
            <a:endParaRPr lang="en-US" sz="2500" dirty="0"/>
          </a:p>
          <a:p>
            <a:pPr marL="797748" lvl="1" indent="-341944">
              <a:buFont typeface="Arial" panose="020B0604020202020204" pitchFamily="34" charset="0"/>
              <a:buChar char="•"/>
            </a:pPr>
            <a:endParaRPr lang="en-US" sz="2500" dirty="0"/>
          </a:p>
          <a:p>
            <a:pPr marL="341944" indent="-341944">
              <a:buFont typeface="Arial" panose="020B0604020202020204" pitchFamily="34" charset="0"/>
              <a:buChar char="•"/>
            </a:pPr>
            <a:r>
              <a:rPr lang="en-US" sz="2500" dirty="0"/>
              <a:t>NTSB Recommendation A-91-30 </a:t>
            </a:r>
            <a:endParaRPr lang="en-US" sz="2500" dirty="0"/>
          </a:p>
          <a:p>
            <a:pPr marL="797748" lvl="1" indent="-341944">
              <a:buFont typeface="Arial" panose="020B0604020202020204" pitchFamily="34" charset="0"/>
              <a:buChar char="•"/>
            </a:pPr>
            <a:r>
              <a:rPr lang="en-US" sz="2000" dirty="0"/>
              <a:t>calls </a:t>
            </a:r>
            <a:r>
              <a:rPr lang="en-US" sz="2000" dirty="0"/>
              <a:t>for the FAA to implement equipment aimed at reducing runway </a:t>
            </a:r>
            <a:r>
              <a:rPr lang="en-US" sz="2000" dirty="0"/>
              <a:t>incursions</a:t>
            </a:r>
            <a:endParaRPr lang="en-US" sz="2000" dirty="0"/>
          </a:p>
          <a:p>
            <a:pPr marL="797748" lvl="1" indent="-341944">
              <a:buFont typeface="Arial" panose="020B0604020202020204" pitchFamily="34" charset="0"/>
              <a:buChar char="•"/>
            </a:pPr>
            <a:endParaRPr lang="en-US" sz="2500" dirty="0"/>
          </a:p>
          <a:p>
            <a:pPr marL="341944" indent="-341944">
              <a:buFont typeface="Arial" panose="020B0604020202020204" pitchFamily="34" charset="0"/>
              <a:buChar char="•"/>
            </a:pPr>
            <a:endParaRPr lang="en-US" sz="2500" b="1" i="1" dirty="0"/>
          </a:p>
          <a:p>
            <a:pPr marL="451171" indent="-284948">
              <a:buFont typeface="Arial" pitchFamily="34" charset="0"/>
              <a:buChar char="•"/>
            </a:pPr>
            <a:endParaRPr lang="en-US" sz="2500" dirty="0"/>
          </a:p>
        </p:txBody>
      </p:sp>
      <p:sp>
        <p:nvSpPr>
          <p:cNvPr id="5"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2415355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44862"/>
            <a:ext cx="9319737" cy="690880"/>
          </a:xfrm>
        </p:spPr>
        <p:txBody>
          <a:bodyPr/>
          <a:lstStyle/>
          <a:p>
            <a:pPr marL="445736" algn="ctr">
              <a:spcBef>
                <a:spcPts val="669"/>
              </a:spcBef>
              <a:spcAft>
                <a:spcPts val="0"/>
              </a:spcAft>
            </a:pPr>
            <a:r>
              <a:rPr lang="en-US" dirty="0">
                <a:ea typeface="Times New Roman"/>
              </a:rPr>
              <a:t>Northrop </a:t>
            </a:r>
            <a:r>
              <a:rPr lang="en-US" dirty="0" smtClean="0">
                <a:ea typeface="Times New Roman"/>
              </a:rPr>
              <a:t>Grumman</a:t>
            </a:r>
            <a:endParaRPr lang="en-US" dirty="0">
              <a:ea typeface="Times New Roman"/>
            </a:endParaRPr>
          </a:p>
        </p:txBody>
      </p:sp>
      <p:sp>
        <p:nvSpPr>
          <p:cNvPr id="4" name="Slide Number Placeholder 3"/>
          <p:cNvSpPr>
            <a:spLocks noGrp="1"/>
          </p:cNvSpPr>
          <p:nvPr>
            <p:ph type="sldNum" sz="quarter" idx="4294967295"/>
          </p:nvPr>
        </p:nvSpPr>
        <p:spPr>
          <a:xfrm>
            <a:off x="7299325" y="7081520"/>
            <a:ext cx="2095500" cy="518160"/>
          </a:xfrm>
          <a:prstGeom prst="rect">
            <a:avLst/>
          </a:prstGeom>
        </p:spPr>
        <p:txBody>
          <a:bodyPr lIns="101882" tIns="50941" rIns="101882" bIns="50941"/>
          <a:lstStyle/>
          <a:p>
            <a:pPr>
              <a:defRPr/>
            </a:pPr>
            <a:fld id="{3B284961-8192-4AE6-875C-CD9CAF77C83E}" type="slidenum">
              <a:rPr lang="en-US" smtClean="0"/>
              <a:pPr>
                <a:defRPr/>
              </a:pPr>
              <a:t>20</a:t>
            </a:fld>
            <a:endParaRPr lang="en-US" dirty="0"/>
          </a:p>
        </p:txBody>
      </p:sp>
      <p:pic>
        <p:nvPicPr>
          <p:cNvPr id="10" name="Picture 9"/>
          <p:cNvPicPr/>
          <p:nvPr/>
        </p:nvPicPr>
        <p:blipFill>
          <a:blip r:embed="rId2"/>
          <a:srcRect/>
          <a:stretch>
            <a:fillRect/>
          </a:stretch>
        </p:blipFill>
        <p:spPr bwMode="auto">
          <a:xfrm>
            <a:off x="463215" y="2919730"/>
            <a:ext cx="9224612" cy="2465390"/>
          </a:xfrm>
          <a:prstGeom prst="rect">
            <a:avLst/>
          </a:prstGeom>
          <a:noFill/>
          <a:ln w="9525">
            <a:noFill/>
            <a:miter lim="800000"/>
            <a:headEnd/>
            <a:tailEnd/>
          </a:ln>
        </p:spPr>
      </p:pic>
      <p:sp>
        <p:nvSpPr>
          <p:cNvPr id="3" name="Content Placeholder 2"/>
          <p:cNvSpPr>
            <a:spLocks noGrp="1"/>
          </p:cNvSpPr>
          <p:nvPr>
            <p:ph idx="1"/>
          </p:nvPr>
        </p:nvSpPr>
        <p:spPr>
          <a:xfrm>
            <a:off x="444442" y="1044108"/>
            <a:ext cx="9243385" cy="4976495"/>
          </a:xfrm>
        </p:spPr>
        <p:txBody>
          <a:bodyPr/>
          <a:lstStyle/>
          <a:p>
            <a:pPr marL="63811" indent="0">
              <a:spcBef>
                <a:spcPts val="669"/>
              </a:spcBef>
              <a:spcAft>
                <a:spcPts val="0"/>
              </a:spcAft>
              <a:buNone/>
            </a:pPr>
            <a:r>
              <a:rPr lang="en-US" dirty="0" smtClean="0">
                <a:solidFill>
                  <a:srgbClr val="000000"/>
                </a:solidFill>
                <a:ea typeface="Times New Roman"/>
              </a:rPr>
              <a:t>Safety </a:t>
            </a:r>
            <a:r>
              <a:rPr lang="en-US" dirty="0">
                <a:solidFill>
                  <a:srgbClr val="000000"/>
                </a:solidFill>
                <a:ea typeface="Times New Roman"/>
              </a:rPr>
              <a:t>Decision Support </a:t>
            </a:r>
            <a:r>
              <a:rPr lang="en-US" dirty="0" smtClean="0">
                <a:solidFill>
                  <a:srgbClr val="000000"/>
                </a:solidFill>
                <a:ea typeface="Times New Roman"/>
              </a:rPr>
              <a:t>Tool</a:t>
            </a:r>
            <a:endParaRPr lang="en-US" dirty="0">
              <a:solidFill>
                <a:srgbClr val="000000"/>
              </a:solidFill>
              <a:ea typeface="Times New Roman"/>
            </a:endParaRPr>
          </a:p>
          <a:p>
            <a:pPr marL="573200" lvl="1" indent="0">
              <a:spcBef>
                <a:spcPts val="669"/>
              </a:spcBef>
              <a:spcAft>
                <a:spcPts val="0"/>
              </a:spcAft>
              <a:buNone/>
            </a:pPr>
            <a:r>
              <a:rPr lang="en-US" dirty="0" smtClean="0">
                <a:solidFill>
                  <a:srgbClr val="000000"/>
                </a:solidFill>
                <a:ea typeface="Times New Roman"/>
              </a:rPr>
              <a:t>This </a:t>
            </a:r>
            <a:r>
              <a:rPr lang="en-US" dirty="0">
                <a:solidFill>
                  <a:srgbClr val="000000"/>
                </a:solidFill>
                <a:ea typeface="Times New Roman"/>
              </a:rPr>
              <a:t>system requires surveillance and voice recognition, </a:t>
            </a:r>
            <a:r>
              <a:rPr lang="en-US" dirty="0" smtClean="0">
                <a:solidFill>
                  <a:srgbClr val="000000"/>
                </a:solidFill>
                <a:ea typeface="Times New Roman"/>
              </a:rPr>
              <a:t>technologies which already exist</a:t>
            </a:r>
            <a:r>
              <a:rPr lang="en-US" dirty="0">
                <a:solidFill>
                  <a:srgbClr val="000000"/>
                </a:solidFill>
                <a:ea typeface="Times New Roman"/>
              </a:rPr>
              <a:t>. It could be subjected, in the shorter term, to testing at ASDE-X equipped airports.  </a:t>
            </a:r>
          </a:p>
          <a:p>
            <a:endParaRPr lang="en-US" dirty="0"/>
          </a:p>
        </p:txBody>
      </p:sp>
      <p:sp>
        <p:nvSpPr>
          <p:cNvPr id="6"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184365277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57" y="75046"/>
            <a:ext cx="9319737" cy="690880"/>
          </a:xfrm>
        </p:spPr>
        <p:txBody>
          <a:bodyPr/>
          <a:lstStyle/>
          <a:p>
            <a:pPr marL="445736" algn="ctr">
              <a:spcBef>
                <a:spcPts val="669"/>
              </a:spcBef>
              <a:spcAft>
                <a:spcPts val="0"/>
              </a:spcAft>
            </a:pPr>
            <a:r>
              <a:rPr lang="en-US" dirty="0" smtClean="0">
                <a:ea typeface="Times New Roman"/>
              </a:rPr>
              <a:t>QinetiQ North America</a:t>
            </a:r>
            <a:endParaRPr lang="en-US" dirty="0">
              <a:ea typeface="Times New Roman"/>
            </a:endParaRPr>
          </a:p>
        </p:txBody>
      </p:sp>
      <p:sp>
        <p:nvSpPr>
          <p:cNvPr id="4" name="Slide Number Placeholder 3"/>
          <p:cNvSpPr>
            <a:spLocks noGrp="1"/>
          </p:cNvSpPr>
          <p:nvPr>
            <p:ph type="sldNum" sz="quarter" idx="4294967295"/>
          </p:nvPr>
        </p:nvSpPr>
        <p:spPr>
          <a:xfrm>
            <a:off x="7299325" y="7081520"/>
            <a:ext cx="2095500" cy="518160"/>
          </a:xfrm>
          <a:prstGeom prst="rect">
            <a:avLst/>
          </a:prstGeom>
        </p:spPr>
        <p:txBody>
          <a:bodyPr lIns="101882" tIns="50941" rIns="101882" bIns="50941"/>
          <a:lstStyle/>
          <a:p>
            <a:pPr>
              <a:defRPr/>
            </a:pPr>
            <a:fld id="{3B284961-8192-4AE6-875C-CD9CAF77C83E}" type="slidenum">
              <a:rPr lang="en-US" smtClean="0"/>
              <a:pPr>
                <a:defRPr/>
              </a:pPr>
              <a:t>21</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404" y="3166120"/>
            <a:ext cx="823026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32656" y="895756"/>
            <a:ext cx="9721080" cy="4976495"/>
          </a:xfrm>
        </p:spPr>
        <p:txBody>
          <a:bodyPr/>
          <a:lstStyle/>
          <a:p>
            <a:pPr marL="63811" indent="0">
              <a:spcBef>
                <a:spcPts val="669"/>
              </a:spcBef>
              <a:spcAft>
                <a:spcPts val="0"/>
              </a:spcAft>
              <a:buNone/>
            </a:pPr>
            <a:r>
              <a:rPr lang="en-US" dirty="0" smtClean="0">
                <a:solidFill>
                  <a:srgbClr val="000000"/>
                </a:solidFill>
                <a:ea typeface="Times New Roman"/>
              </a:rPr>
              <a:t>Runway </a:t>
            </a:r>
            <a:r>
              <a:rPr lang="en-US" dirty="0">
                <a:solidFill>
                  <a:srgbClr val="000000"/>
                </a:solidFill>
                <a:ea typeface="Times New Roman"/>
              </a:rPr>
              <a:t>Incursion Alerting </a:t>
            </a:r>
            <a:r>
              <a:rPr lang="en-US" dirty="0" smtClean="0">
                <a:solidFill>
                  <a:srgbClr val="000000"/>
                </a:solidFill>
                <a:ea typeface="Times New Roman"/>
              </a:rPr>
              <a:t>System</a:t>
            </a:r>
            <a:endParaRPr lang="en-US" dirty="0">
              <a:solidFill>
                <a:srgbClr val="000000"/>
              </a:solidFill>
              <a:ea typeface="Times New Roman"/>
            </a:endParaRPr>
          </a:p>
          <a:p>
            <a:pPr marL="573200" lvl="1" indent="0">
              <a:spcBef>
                <a:spcPts val="669"/>
              </a:spcBef>
              <a:spcAft>
                <a:spcPts val="0"/>
              </a:spcAft>
              <a:buNone/>
            </a:pPr>
            <a:r>
              <a:rPr lang="en-US" dirty="0">
                <a:solidFill>
                  <a:srgbClr val="000000"/>
                </a:solidFill>
                <a:ea typeface="Times New Roman"/>
              </a:rPr>
              <a:t>RIAS is a layered approach using incremental surveillance sources such as DAS (Acoustic), Thermal cameras, and millimeter wave radar. The system is currently under testing by QinetiQ at PVD, and more recently at Potomac (VKX).</a:t>
            </a:r>
          </a:p>
        </p:txBody>
      </p:sp>
      <p:sp>
        <p:nvSpPr>
          <p:cNvPr id="6"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26752323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44862"/>
            <a:ext cx="9319737" cy="690880"/>
          </a:xfrm>
        </p:spPr>
        <p:txBody>
          <a:bodyPr/>
          <a:lstStyle/>
          <a:p>
            <a:pPr marL="445736" algn="ctr">
              <a:spcBef>
                <a:spcPts val="669"/>
              </a:spcBef>
              <a:spcAft>
                <a:spcPts val="0"/>
              </a:spcAft>
            </a:pPr>
            <a:r>
              <a:rPr lang="en-US" dirty="0">
                <a:ea typeface="Times New Roman"/>
              </a:rPr>
              <a:t>Searidge </a:t>
            </a:r>
            <a:r>
              <a:rPr lang="en-US" dirty="0" smtClean="0">
                <a:ea typeface="Times New Roman"/>
              </a:rPr>
              <a:t>Technologies</a:t>
            </a:r>
            <a:endParaRPr lang="en-US" dirty="0">
              <a:ea typeface="Times New Roman"/>
            </a:endParaRPr>
          </a:p>
        </p:txBody>
      </p:sp>
      <p:sp>
        <p:nvSpPr>
          <p:cNvPr id="4" name="Slide Number Placeholder 3"/>
          <p:cNvSpPr>
            <a:spLocks noGrp="1"/>
          </p:cNvSpPr>
          <p:nvPr>
            <p:ph type="sldNum" sz="quarter" idx="4294967295"/>
          </p:nvPr>
        </p:nvSpPr>
        <p:spPr>
          <a:xfrm>
            <a:off x="7299325" y="7081520"/>
            <a:ext cx="2095500" cy="518160"/>
          </a:xfrm>
          <a:prstGeom prst="rect">
            <a:avLst/>
          </a:prstGeom>
        </p:spPr>
        <p:txBody>
          <a:bodyPr lIns="101882" tIns="50941" rIns="101882" bIns="50941"/>
          <a:lstStyle/>
          <a:p>
            <a:pPr>
              <a:defRPr/>
            </a:pPr>
            <a:fld id="{3B284961-8192-4AE6-875C-CD9CAF77C83E}" type="slidenum">
              <a:rPr lang="en-US" smtClean="0"/>
              <a:pPr>
                <a:defRPr/>
              </a:pPr>
              <a:t>22</a:t>
            </a:fld>
            <a:endParaRPr lang="en-US" dirty="0"/>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3" y="2720937"/>
            <a:ext cx="9660255" cy="399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99072" y="501824"/>
            <a:ext cx="9660255" cy="4976495"/>
          </a:xfrm>
        </p:spPr>
        <p:txBody>
          <a:bodyPr/>
          <a:lstStyle/>
          <a:p>
            <a:pPr marL="63811" indent="0">
              <a:spcBef>
                <a:spcPts val="669"/>
              </a:spcBef>
              <a:spcAft>
                <a:spcPts val="0"/>
              </a:spcAft>
              <a:buNone/>
            </a:pPr>
            <a:r>
              <a:rPr lang="en-US" sz="2400" dirty="0" smtClean="0">
                <a:solidFill>
                  <a:srgbClr val="000000"/>
                </a:solidFill>
                <a:ea typeface="Times New Roman"/>
              </a:rPr>
              <a:t>IntelliDAR</a:t>
            </a:r>
            <a:endParaRPr lang="en-US" sz="2400" dirty="0">
              <a:solidFill>
                <a:srgbClr val="000000"/>
              </a:solidFill>
              <a:ea typeface="Times New Roman"/>
            </a:endParaRPr>
          </a:p>
          <a:p>
            <a:pPr marL="573200" lvl="1" indent="0">
              <a:spcBef>
                <a:spcPts val="669"/>
              </a:spcBef>
              <a:spcAft>
                <a:spcPts val="0"/>
              </a:spcAft>
              <a:buNone/>
            </a:pPr>
            <a:r>
              <a:rPr lang="en-US" sz="2000" dirty="0" smtClean="0">
                <a:solidFill>
                  <a:srgbClr val="000000"/>
                </a:solidFill>
                <a:ea typeface="Times New Roman"/>
              </a:rPr>
              <a:t>This </a:t>
            </a:r>
            <a:r>
              <a:rPr lang="en-US" sz="2000" dirty="0">
                <a:solidFill>
                  <a:srgbClr val="000000"/>
                </a:solidFill>
                <a:ea typeface="Times New Roman"/>
              </a:rPr>
              <a:t>system is based on real time video capture and processing for zone detection. It is primarily a surveillance tool with HMI capabilities for ATC, and is already being used in gate areas of airports in Canada. It is currently under evaluation for Non-Movement Area (NMA) application at WJHTC.</a:t>
            </a:r>
            <a:endParaRPr lang="en-US" sz="2000" dirty="0">
              <a:solidFill>
                <a:srgbClr val="000000"/>
              </a:solidFill>
            </a:endParaRPr>
          </a:p>
          <a:p>
            <a:endParaRPr lang="en-US" sz="2400" dirty="0"/>
          </a:p>
        </p:txBody>
      </p:sp>
      <p:sp>
        <p:nvSpPr>
          <p:cNvPr id="6"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401223793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60" y="148947"/>
            <a:ext cx="9319737" cy="690880"/>
          </a:xfrm>
        </p:spPr>
        <p:txBody>
          <a:bodyPr/>
          <a:lstStyle/>
          <a:p>
            <a:pPr algn="ctr"/>
            <a:r>
              <a:rPr lang="en-US" dirty="0">
                <a:solidFill>
                  <a:srgbClr val="002060"/>
                </a:solidFill>
              </a:rPr>
              <a:t>Embry-Riddle Aeronautical University</a:t>
            </a:r>
          </a:p>
        </p:txBody>
      </p:sp>
      <p:sp>
        <p:nvSpPr>
          <p:cNvPr id="4" name="Slide Number Placeholder 3"/>
          <p:cNvSpPr>
            <a:spLocks noGrp="1"/>
          </p:cNvSpPr>
          <p:nvPr>
            <p:ph type="sldNum" sz="quarter" idx="4294967295"/>
          </p:nvPr>
        </p:nvSpPr>
        <p:spPr>
          <a:xfrm>
            <a:off x="7299325" y="7081520"/>
            <a:ext cx="2095500" cy="518160"/>
          </a:xfrm>
          <a:prstGeom prst="rect">
            <a:avLst/>
          </a:prstGeom>
        </p:spPr>
        <p:txBody>
          <a:bodyPr lIns="101882" tIns="50941" rIns="101882" bIns="50941"/>
          <a:lstStyle/>
          <a:p>
            <a:pPr>
              <a:defRPr/>
            </a:pPr>
            <a:fld id="{3B284961-8192-4AE6-875C-CD9CAF77C83E}" type="slidenum">
              <a:rPr lang="en-US" smtClean="0"/>
              <a:pPr>
                <a:defRPr/>
              </a:pPr>
              <a:t>23</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05016" y="3964176"/>
            <a:ext cx="4280946" cy="269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72" t="2574" r="1928" b="4552"/>
          <a:stretch/>
        </p:blipFill>
        <p:spPr bwMode="auto">
          <a:xfrm>
            <a:off x="712877" y="3622091"/>
            <a:ext cx="3876879" cy="307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7569" y="938505"/>
            <a:ext cx="8701004" cy="2804461"/>
          </a:xfrm>
          <a:prstGeom prst="rect">
            <a:avLst/>
          </a:prstGeom>
        </p:spPr>
        <p:txBody>
          <a:bodyPr wrap="square" lIns="101882" tIns="50941" rIns="101882" bIns="50941">
            <a:spAutoFit/>
          </a:bodyPr>
          <a:lstStyle/>
          <a:p>
            <a:pPr eaLnBrk="0" hangingPunct="0">
              <a:spcBef>
                <a:spcPct val="20000"/>
              </a:spcBef>
            </a:pPr>
            <a:r>
              <a:rPr lang="en-US" sz="2000" b="1" kern="0" dirty="0">
                <a:solidFill>
                  <a:srgbClr val="000000"/>
                </a:solidFill>
                <a:latin typeface="Arial"/>
              </a:rPr>
              <a:t>Embry-Riddle Aeronautical University – INSPIRE </a:t>
            </a:r>
          </a:p>
          <a:p>
            <a:pPr marL="827795" lvl="1" indent="-318383" eaLnBrk="0" hangingPunct="0">
              <a:spcBef>
                <a:spcPct val="20000"/>
              </a:spcBef>
              <a:buFontTx/>
              <a:buChar char="–"/>
            </a:pPr>
            <a:r>
              <a:rPr lang="en-US" sz="2000" kern="0" dirty="0">
                <a:solidFill>
                  <a:srgbClr val="000000"/>
                </a:solidFill>
                <a:latin typeface="Arial"/>
              </a:rPr>
              <a:t>Winner of FAA Design Competition 2013 that addressed Runway Safety/Incursions</a:t>
            </a:r>
          </a:p>
          <a:p>
            <a:pPr marL="827795" lvl="1" indent="-318383" eaLnBrk="0" hangingPunct="0">
              <a:spcBef>
                <a:spcPct val="20000"/>
              </a:spcBef>
              <a:buFontTx/>
              <a:buChar char="–"/>
            </a:pPr>
            <a:r>
              <a:rPr lang="en-US" sz="2000" kern="0" dirty="0">
                <a:solidFill>
                  <a:srgbClr val="000000"/>
                </a:solidFill>
                <a:latin typeface="Arial"/>
              </a:rPr>
              <a:t>Provides navigational guidance by converting taxi instructions  through the use of voice recognition software into a laser projection displayed directly on the windshield. </a:t>
            </a:r>
          </a:p>
          <a:p>
            <a:pPr marL="827795" lvl="1" indent="-318383" eaLnBrk="0" hangingPunct="0">
              <a:spcBef>
                <a:spcPct val="20000"/>
              </a:spcBef>
              <a:buFontTx/>
              <a:buChar char="–"/>
            </a:pPr>
            <a:r>
              <a:rPr lang="en-US" sz="2000" kern="0" dirty="0">
                <a:solidFill>
                  <a:srgbClr val="000000"/>
                </a:solidFill>
                <a:latin typeface="Arial"/>
              </a:rPr>
              <a:t>Designed to increase pilot situation awareness (SA); targeted at GA aircraft.</a:t>
            </a:r>
          </a:p>
        </p:txBody>
      </p:sp>
      <p:sp>
        <p:nvSpPr>
          <p:cNvPr id="7"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188033950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60" y="148947"/>
            <a:ext cx="9319737" cy="690880"/>
          </a:xfrm>
        </p:spPr>
        <p:txBody>
          <a:bodyPr/>
          <a:lstStyle/>
          <a:p>
            <a:pPr algn="ctr"/>
            <a:r>
              <a:rPr lang="en-US" dirty="0" smtClean="0">
                <a:solidFill>
                  <a:srgbClr val="002060"/>
                </a:solidFill>
              </a:rPr>
              <a:t>MIT Lincoln Labs</a:t>
            </a:r>
            <a:endParaRPr lang="en-US" dirty="0">
              <a:solidFill>
                <a:srgbClr val="002060"/>
              </a:solidFill>
            </a:endParaRPr>
          </a:p>
        </p:txBody>
      </p:sp>
      <p:sp>
        <p:nvSpPr>
          <p:cNvPr id="4" name="Slide Number Placeholder 3"/>
          <p:cNvSpPr>
            <a:spLocks noGrp="1"/>
          </p:cNvSpPr>
          <p:nvPr>
            <p:ph type="sldNum" sz="quarter" idx="4294967295"/>
          </p:nvPr>
        </p:nvSpPr>
        <p:spPr>
          <a:xfrm>
            <a:off x="7299325" y="7081520"/>
            <a:ext cx="2095500" cy="518160"/>
          </a:xfrm>
          <a:prstGeom prst="rect">
            <a:avLst/>
          </a:prstGeom>
        </p:spPr>
        <p:txBody>
          <a:bodyPr lIns="101882" tIns="50941" rIns="101882" bIns="50941"/>
          <a:lstStyle/>
          <a:p>
            <a:pPr>
              <a:defRPr/>
            </a:pPr>
            <a:fld id="{3B284961-8192-4AE6-875C-CD9CAF77C83E}" type="slidenum">
              <a:rPr lang="en-US" smtClean="0"/>
              <a:pPr>
                <a:defRPr/>
              </a:pPr>
              <a:t>24</a:t>
            </a:fld>
            <a:endParaRPr lang="en-US" dirty="0"/>
          </a:p>
        </p:txBody>
      </p:sp>
      <p:sp>
        <p:nvSpPr>
          <p:cNvPr id="5" name="Rectangle 4"/>
          <p:cNvSpPr/>
          <p:nvPr/>
        </p:nvSpPr>
        <p:spPr>
          <a:xfrm>
            <a:off x="517569" y="847953"/>
            <a:ext cx="8701004" cy="2930033"/>
          </a:xfrm>
          <a:prstGeom prst="rect">
            <a:avLst/>
          </a:prstGeom>
        </p:spPr>
        <p:txBody>
          <a:bodyPr wrap="square" lIns="101882" tIns="50941" rIns="101882" bIns="50941">
            <a:spAutoFit/>
          </a:bodyPr>
          <a:lstStyle/>
          <a:p>
            <a:pPr eaLnBrk="0" hangingPunct="0">
              <a:spcBef>
                <a:spcPct val="20000"/>
              </a:spcBef>
            </a:pPr>
            <a:r>
              <a:rPr lang="en-US" sz="2000" b="1" kern="0" dirty="0">
                <a:solidFill>
                  <a:srgbClr val="000000"/>
                </a:solidFill>
                <a:latin typeface="Arial"/>
              </a:rPr>
              <a:t>Small </a:t>
            </a:r>
            <a:r>
              <a:rPr lang="en-US" sz="2000" b="1" kern="0" dirty="0">
                <a:solidFill>
                  <a:srgbClr val="000000"/>
                </a:solidFill>
                <a:latin typeface="Arial"/>
              </a:rPr>
              <a:t>Airport Surveillance Sensor (SASS)</a:t>
            </a:r>
          </a:p>
          <a:p>
            <a:pPr marL="827795" lvl="1" indent="-318383" eaLnBrk="0" hangingPunct="0">
              <a:spcBef>
                <a:spcPct val="20000"/>
              </a:spcBef>
              <a:buFontTx/>
              <a:buChar char="–"/>
            </a:pPr>
            <a:r>
              <a:rPr lang="en-US" sz="2000" kern="0" dirty="0">
                <a:solidFill>
                  <a:srgbClr val="000000"/>
                </a:solidFill>
                <a:latin typeface="Arial"/>
              </a:rPr>
              <a:t>Uses small, non-rotating antenna arrays and digital processing capabilities</a:t>
            </a:r>
          </a:p>
          <a:p>
            <a:pPr marL="827795" lvl="1" indent="-318383" eaLnBrk="0" hangingPunct="0">
              <a:spcBef>
                <a:spcPct val="20000"/>
              </a:spcBef>
              <a:buFontTx/>
              <a:buChar char="–"/>
            </a:pPr>
            <a:r>
              <a:rPr lang="en-US" sz="2000" kern="0" dirty="0">
                <a:solidFill>
                  <a:srgbClr val="000000"/>
                </a:solidFill>
                <a:latin typeface="Arial"/>
              </a:rPr>
              <a:t>Provides secondary surveillance for non-ADS-B equipped aircraft </a:t>
            </a:r>
          </a:p>
          <a:p>
            <a:pPr marL="827795" lvl="1" indent="-318383" eaLnBrk="0" hangingPunct="0">
              <a:spcBef>
                <a:spcPct val="20000"/>
              </a:spcBef>
              <a:buFontTx/>
              <a:buChar char="–"/>
            </a:pPr>
            <a:r>
              <a:rPr lang="en-US" sz="2000" kern="0" dirty="0">
                <a:solidFill>
                  <a:srgbClr val="000000"/>
                </a:solidFill>
                <a:latin typeface="Arial"/>
              </a:rPr>
              <a:t>Supports surveillance &amp; validation for ADS-B equipped aircraft</a:t>
            </a:r>
          </a:p>
          <a:p>
            <a:pPr marL="827795" lvl="1" indent="-318383" eaLnBrk="0" hangingPunct="0">
              <a:spcBef>
                <a:spcPct val="20000"/>
              </a:spcBef>
              <a:buFontTx/>
              <a:buChar char="–"/>
            </a:pPr>
            <a:r>
              <a:rPr lang="en-US" sz="2000" kern="0" dirty="0">
                <a:solidFill>
                  <a:srgbClr val="000000"/>
                </a:solidFill>
                <a:latin typeface="Arial"/>
              </a:rPr>
              <a:t>Supports Mode S data link capability (e.g., TIS-B) &amp; UAT</a:t>
            </a:r>
          </a:p>
          <a:p>
            <a:pPr marL="827795" lvl="1" indent="-318383" eaLnBrk="0" hangingPunct="0">
              <a:spcBef>
                <a:spcPct val="20000"/>
              </a:spcBef>
              <a:buFontTx/>
              <a:buChar char="–"/>
            </a:pPr>
            <a:r>
              <a:rPr lang="en-US" sz="2000" kern="0" dirty="0" smtClean="0">
                <a:solidFill>
                  <a:srgbClr val="000000"/>
                </a:solidFill>
                <a:latin typeface="Arial"/>
              </a:rPr>
              <a:t>Team plans to investigate </a:t>
            </a:r>
            <a:r>
              <a:rPr lang="en-US" sz="2000" kern="0" dirty="0">
                <a:solidFill>
                  <a:srgbClr val="000000"/>
                </a:solidFill>
                <a:latin typeface="Arial"/>
              </a:rPr>
              <a:t>whether this technology could be adapted to provide surface safety benefits.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761" t="16134" r="3656" b="37613"/>
          <a:stretch/>
        </p:blipFill>
        <p:spPr bwMode="auto">
          <a:xfrm>
            <a:off x="1347629" y="3682100"/>
            <a:ext cx="7040881" cy="316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10416197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06" y="148947"/>
            <a:ext cx="9697079" cy="690880"/>
          </a:xfrm>
        </p:spPr>
        <p:txBody>
          <a:bodyPr/>
          <a:lstStyle/>
          <a:p>
            <a:pPr algn="ctr"/>
            <a:r>
              <a:rPr lang="en-US" dirty="0" smtClean="0">
                <a:solidFill>
                  <a:srgbClr val="002060"/>
                </a:solidFill>
              </a:rPr>
              <a:t>FAA - Advanced Concepts and Technology</a:t>
            </a:r>
            <a:endParaRPr lang="en-US" dirty="0">
              <a:solidFill>
                <a:srgbClr val="002060"/>
              </a:solidFill>
            </a:endParaRPr>
          </a:p>
        </p:txBody>
      </p:sp>
      <p:sp>
        <p:nvSpPr>
          <p:cNvPr id="4" name="Slide Number Placeholder 3"/>
          <p:cNvSpPr>
            <a:spLocks noGrp="1"/>
          </p:cNvSpPr>
          <p:nvPr>
            <p:ph type="sldNum" sz="quarter" idx="4294967295"/>
          </p:nvPr>
        </p:nvSpPr>
        <p:spPr>
          <a:xfrm>
            <a:off x="7299325" y="7081520"/>
            <a:ext cx="2095500" cy="518160"/>
          </a:xfrm>
          <a:prstGeom prst="rect">
            <a:avLst/>
          </a:prstGeom>
        </p:spPr>
        <p:txBody>
          <a:bodyPr lIns="101882" tIns="50941" rIns="101882" bIns="50941"/>
          <a:lstStyle/>
          <a:p>
            <a:pPr>
              <a:defRPr/>
            </a:pPr>
            <a:fld id="{3B284961-8192-4AE6-875C-CD9CAF77C83E}" type="slidenum">
              <a:rPr lang="en-US" smtClean="0"/>
              <a:pPr>
                <a:defRPr/>
              </a:pPr>
              <a:t>25</a:t>
            </a:fld>
            <a:endParaRPr lang="en-US" dirty="0"/>
          </a:p>
        </p:txBody>
      </p:sp>
      <p:sp>
        <p:nvSpPr>
          <p:cNvPr id="5" name="Rectangle 4"/>
          <p:cNvSpPr/>
          <p:nvPr/>
        </p:nvSpPr>
        <p:spPr>
          <a:xfrm>
            <a:off x="517568" y="938506"/>
            <a:ext cx="8976127" cy="2072647"/>
          </a:xfrm>
          <a:prstGeom prst="rect">
            <a:avLst/>
          </a:prstGeom>
        </p:spPr>
        <p:txBody>
          <a:bodyPr wrap="square" lIns="101882" tIns="50941" rIns="101882" bIns="50941">
            <a:spAutoFit/>
          </a:bodyPr>
          <a:lstStyle/>
          <a:p>
            <a:pPr eaLnBrk="0" hangingPunct="0">
              <a:spcBef>
                <a:spcPct val="20000"/>
              </a:spcBef>
            </a:pPr>
            <a:r>
              <a:rPr lang="en-US" sz="2000" b="1" kern="0" dirty="0">
                <a:solidFill>
                  <a:srgbClr val="000000"/>
                </a:solidFill>
                <a:latin typeface="Arial"/>
              </a:rPr>
              <a:t>HUD </a:t>
            </a:r>
            <a:r>
              <a:rPr lang="en-US" sz="2000" b="1" kern="0" dirty="0">
                <a:solidFill>
                  <a:srgbClr val="000000"/>
                </a:solidFill>
                <a:latin typeface="Arial"/>
              </a:rPr>
              <a:t>technology in the ATCT</a:t>
            </a:r>
          </a:p>
          <a:p>
            <a:pPr marL="827795" lvl="1" indent="-318383" eaLnBrk="0" hangingPunct="0">
              <a:spcBef>
                <a:spcPct val="20000"/>
              </a:spcBef>
              <a:buFontTx/>
              <a:buChar char="–"/>
            </a:pPr>
            <a:r>
              <a:rPr lang="en-US" sz="2000" kern="0" dirty="0">
                <a:solidFill>
                  <a:srgbClr val="000000"/>
                </a:solidFill>
                <a:latin typeface="Arial"/>
              </a:rPr>
              <a:t>S</a:t>
            </a:r>
            <a:r>
              <a:rPr lang="en-US" sz="2000" kern="0" dirty="0" smtClean="0">
                <a:solidFill>
                  <a:srgbClr val="000000"/>
                </a:solidFill>
                <a:latin typeface="Arial"/>
              </a:rPr>
              <a:t>tudy </a:t>
            </a:r>
            <a:r>
              <a:rPr lang="en-US" sz="2000" kern="0" dirty="0">
                <a:solidFill>
                  <a:srgbClr val="000000"/>
                </a:solidFill>
                <a:latin typeface="Arial"/>
              </a:rPr>
              <a:t>to re-evaluate the use of modern HUD technology in the ATCT.</a:t>
            </a:r>
          </a:p>
          <a:p>
            <a:pPr marL="827795" lvl="1" indent="-318383" eaLnBrk="0" hangingPunct="0">
              <a:spcBef>
                <a:spcPct val="20000"/>
              </a:spcBef>
              <a:buFontTx/>
              <a:buChar char="–"/>
            </a:pPr>
            <a:r>
              <a:rPr lang="en-US" sz="2000" kern="0" dirty="0" smtClean="0">
                <a:solidFill>
                  <a:srgbClr val="000000"/>
                </a:solidFill>
                <a:latin typeface="Arial"/>
              </a:rPr>
              <a:t>System could provide </a:t>
            </a:r>
            <a:r>
              <a:rPr lang="en-US" sz="2000" kern="0" dirty="0">
                <a:solidFill>
                  <a:srgbClr val="000000"/>
                </a:solidFill>
                <a:latin typeface="Arial"/>
              </a:rPr>
              <a:t>air traffic controllers with a real-time, user selectable source of meteorological, airport surface, and runway safety information displayed on the ATCT glass that is head-up and continually in their field of view (FOV) and scan.</a:t>
            </a:r>
          </a:p>
        </p:txBody>
      </p:sp>
      <p:pic>
        <p:nvPicPr>
          <p:cNvPr id="6" name="Picture 2" descr="Google Glass Explorer Editi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644" y="3310136"/>
            <a:ext cx="4065241"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12" y="3310136"/>
            <a:ext cx="410022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10416197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4785" y="141788"/>
            <a:ext cx="7488832" cy="1200329"/>
          </a:xfrm>
          <a:prstGeom prst="rect">
            <a:avLst/>
          </a:prstGeom>
          <a:noFill/>
        </p:spPr>
        <p:txBody>
          <a:bodyPr wrap="square" lIns="91192" tIns="45594" rIns="91192" bIns="45594" rtlCol="0">
            <a:spAutoFit/>
          </a:bodyPr>
          <a:lstStyle/>
          <a:p>
            <a:pPr algn="ctr"/>
            <a:r>
              <a:rPr lang="en-US" sz="3600" b="1" dirty="0"/>
              <a:t>Runway Incursion Reduction Program (RIRP)</a:t>
            </a:r>
            <a:endParaRPr lang="en-US" sz="3600" b="1" dirty="0"/>
          </a:p>
        </p:txBody>
      </p:sp>
      <p:sp>
        <p:nvSpPr>
          <p:cNvPr id="4" name="TextBox 3"/>
          <p:cNvSpPr txBox="1"/>
          <p:nvPr/>
        </p:nvSpPr>
        <p:spPr>
          <a:xfrm>
            <a:off x="-146595" y="1653952"/>
            <a:ext cx="9925744" cy="5678223"/>
          </a:xfrm>
          <a:prstGeom prst="rect">
            <a:avLst/>
          </a:prstGeom>
          <a:noFill/>
        </p:spPr>
        <p:txBody>
          <a:bodyPr wrap="square" lIns="91192" tIns="45594" rIns="91192" bIns="45594" rtlCol="0">
            <a:spAutoFit/>
          </a:bodyPr>
          <a:lstStyle/>
          <a:p>
            <a:pPr marL="166223"/>
            <a:r>
              <a:rPr lang="en-US" sz="2800" b="1" i="1" dirty="0"/>
              <a:t>Why do we do what we do?</a:t>
            </a:r>
          </a:p>
          <a:p>
            <a:pPr marL="166223"/>
            <a:endParaRPr lang="en-US" sz="1000" b="1" i="1" dirty="0"/>
          </a:p>
          <a:p>
            <a:pPr lvl="1"/>
            <a:r>
              <a:rPr lang="en-US" sz="2500" dirty="0"/>
              <a:t>March 27, 1977: Fatal </a:t>
            </a:r>
            <a:r>
              <a:rPr lang="en-US" sz="2500" dirty="0"/>
              <a:t>collision between two Boeing 747 passenger aircraft </a:t>
            </a:r>
            <a:r>
              <a:rPr lang="en-US" sz="2500" b="1" i="1" dirty="0"/>
              <a:t>on </a:t>
            </a:r>
            <a:r>
              <a:rPr lang="en-US" sz="2500" b="1" i="1" dirty="0"/>
              <a:t>the runway </a:t>
            </a:r>
            <a:r>
              <a:rPr lang="en-US" sz="2500" dirty="0"/>
              <a:t>of Los Rodeos Airport </a:t>
            </a:r>
            <a:r>
              <a:rPr lang="en-US" sz="2500" dirty="0"/>
              <a:t>on Tenerife, one </a:t>
            </a:r>
            <a:r>
              <a:rPr lang="en-US" sz="2500" dirty="0"/>
              <a:t>of the Canary Islands. </a:t>
            </a:r>
            <a:r>
              <a:rPr lang="en-US" sz="2500" dirty="0" smtClean="0"/>
              <a:t>This </a:t>
            </a:r>
            <a:r>
              <a:rPr lang="en-US" sz="2500" dirty="0"/>
              <a:t>crash killed 583 people, making it the deadliest accident in aviation history</a:t>
            </a:r>
            <a:r>
              <a:rPr lang="en-US" sz="2500" dirty="0"/>
              <a:t>.</a:t>
            </a:r>
          </a:p>
          <a:p>
            <a:pPr lvl="1"/>
            <a:endParaRPr lang="en-US" sz="2500" dirty="0"/>
          </a:p>
          <a:p>
            <a:pPr lvl="1"/>
            <a:r>
              <a:rPr lang="en-US" sz="2500" dirty="0"/>
              <a:t>August 27, </a:t>
            </a:r>
            <a:r>
              <a:rPr lang="en-US" sz="2500" dirty="0"/>
              <a:t>2006: Comair </a:t>
            </a:r>
            <a:r>
              <a:rPr lang="en-US" sz="2500" dirty="0"/>
              <a:t>Flight </a:t>
            </a:r>
            <a:r>
              <a:rPr lang="en-US" sz="2500" dirty="0"/>
              <a:t>5191 Lexington</a:t>
            </a:r>
            <a:r>
              <a:rPr lang="en-US" sz="2500" dirty="0"/>
              <a:t>, </a:t>
            </a:r>
            <a:r>
              <a:rPr lang="en-US" sz="2500" dirty="0"/>
              <a:t>KY, </a:t>
            </a:r>
            <a:r>
              <a:rPr lang="en-US" sz="2500" dirty="0"/>
              <a:t>to Atlanta, </a:t>
            </a:r>
            <a:r>
              <a:rPr lang="en-US" sz="2500" dirty="0"/>
              <a:t>GA, crashed on takeoff, </a:t>
            </a:r>
            <a:r>
              <a:rPr lang="en-US" sz="2500" dirty="0"/>
              <a:t>just past the end of the runway, killing all 47 passengers and two of the three crew. </a:t>
            </a:r>
            <a:r>
              <a:rPr lang="en-US" sz="2500" dirty="0"/>
              <a:t>The aircraft was </a:t>
            </a:r>
            <a:r>
              <a:rPr lang="en-US" sz="2500" b="1" i="1" dirty="0"/>
              <a:t>assigned Runway 22 for the takeoff, but used Runway 26 </a:t>
            </a:r>
            <a:r>
              <a:rPr lang="en-US" sz="2500" dirty="0"/>
              <a:t>instead.</a:t>
            </a:r>
            <a:endParaRPr lang="en-US" sz="2500" dirty="0"/>
          </a:p>
          <a:p>
            <a:pPr lvl="1"/>
            <a:endParaRPr lang="en-US" sz="2500" dirty="0"/>
          </a:p>
          <a:p>
            <a:endParaRPr lang="en-US" sz="2500" b="1" i="1" dirty="0"/>
          </a:p>
          <a:p>
            <a:pPr marL="451171" indent="-284948">
              <a:buFont typeface="Arial" pitchFamily="34" charset="0"/>
              <a:buChar char="•"/>
            </a:pPr>
            <a:endParaRPr lang="en-US" sz="2500" dirty="0"/>
          </a:p>
        </p:txBody>
      </p:sp>
      <p:sp>
        <p:nvSpPr>
          <p:cNvPr id="5"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1323850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4785" y="141788"/>
            <a:ext cx="7488832" cy="1200329"/>
          </a:xfrm>
          <a:prstGeom prst="rect">
            <a:avLst/>
          </a:prstGeom>
          <a:noFill/>
        </p:spPr>
        <p:txBody>
          <a:bodyPr wrap="square" lIns="91192" tIns="45594" rIns="91192" bIns="45594" rtlCol="0">
            <a:spAutoFit/>
          </a:bodyPr>
          <a:lstStyle/>
          <a:p>
            <a:pPr algn="ctr"/>
            <a:r>
              <a:rPr lang="en-US" sz="3600" b="1" dirty="0"/>
              <a:t>Runway Incursion Reduction Program (RIRP)</a:t>
            </a:r>
            <a:endParaRPr lang="en-US" sz="3600" b="1" dirty="0"/>
          </a:p>
        </p:txBody>
      </p:sp>
      <p:sp>
        <p:nvSpPr>
          <p:cNvPr id="4" name="TextBox 3"/>
          <p:cNvSpPr txBox="1"/>
          <p:nvPr/>
        </p:nvSpPr>
        <p:spPr>
          <a:xfrm>
            <a:off x="134169" y="1389554"/>
            <a:ext cx="9925744" cy="4754893"/>
          </a:xfrm>
          <a:prstGeom prst="rect">
            <a:avLst/>
          </a:prstGeom>
          <a:noFill/>
        </p:spPr>
        <p:txBody>
          <a:bodyPr wrap="square" lIns="91192" tIns="45594" rIns="91192" bIns="45594" rtlCol="0">
            <a:spAutoFit/>
          </a:bodyPr>
          <a:lstStyle/>
          <a:p>
            <a:pPr marL="166223"/>
            <a:r>
              <a:rPr lang="en-US" sz="2800" b="1" i="1" dirty="0">
                <a:latin typeface="Arial" panose="020B0604020202020204" pitchFamily="34" charset="0"/>
                <a:cs typeface="Arial" panose="020B0604020202020204" pitchFamily="34" charset="0"/>
              </a:rPr>
              <a:t>Why do we do what we do?</a:t>
            </a:r>
          </a:p>
          <a:p>
            <a:pPr marL="166223"/>
            <a:endParaRPr lang="en-US" sz="1000" b="1" i="1" dirty="0"/>
          </a:p>
          <a:p>
            <a:pPr lvl="1"/>
            <a:r>
              <a:rPr lang="en-US" sz="2000" dirty="0">
                <a:latin typeface="Arial" panose="020B0604020202020204" pitchFamily="34" charset="0"/>
                <a:cs typeface="Arial" panose="020B0604020202020204" pitchFamily="34" charset="0"/>
              </a:rPr>
              <a:t>April </a:t>
            </a:r>
            <a:r>
              <a:rPr lang="en-US" sz="2000" dirty="0">
                <a:latin typeface="Arial" panose="020B0604020202020204" pitchFamily="34" charset="0"/>
                <a:cs typeface="Arial" panose="020B0604020202020204" pitchFamily="34" charset="0"/>
              </a:rPr>
              <a:t>24, 2014: Two </a:t>
            </a:r>
            <a:r>
              <a:rPr lang="en-US" sz="2000" dirty="0">
                <a:latin typeface="Arial" panose="020B0604020202020204" pitchFamily="34" charset="0"/>
                <a:cs typeface="Arial" panose="020B0604020202020204" pitchFamily="34" charset="0"/>
              </a:rPr>
              <a:t>planes </a:t>
            </a:r>
            <a:r>
              <a:rPr lang="en-US" sz="2000" dirty="0" smtClean="0">
                <a:latin typeface="Arial" panose="020B0604020202020204" pitchFamily="34" charset="0"/>
                <a:cs typeface="Arial" panose="020B0604020202020204" pitchFamily="34" charset="0"/>
              </a:rPr>
              <a:t>nearly </a:t>
            </a:r>
            <a:r>
              <a:rPr lang="en-US" sz="2000" dirty="0">
                <a:latin typeface="Arial" panose="020B0604020202020204" pitchFamily="34" charset="0"/>
                <a:cs typeface="Arial" panose="020B0604020202020204" pitchFamily="34" charset="0"/>
              </a:rPr>
              <a:t>collided </a:t>
            </a:r>
            <a:r>
              <a:rPr lang="en-US" sz="2000" dirty="0">
                <a:latin typeface="Arial" panose="020B0604020202020204" pitchFamily="34" charset="0"/>
                <a:cs typeface="Arial" panose="020B0604020202020204" pitchFamily="34" charset="0"/>
              </a:rPr>
              <a:t>at </a:t>
            </a:r>
            <a:r>
              <a:rPr lang="en-US" sz="2000" dirty="0">
                <a:latin typeface="Arial" panose="020B0604020202020204" pitchFamily="34" charset="0"/>
                <a:cs typeface="Arial" panose="020B0604020202020204" pitchFamily="34" charset="0"/>
              </a:rPr>
              <a:t>Newark Liberty International </a:t>
            </a:r>
            <a:r>
              <a:rPr lang="en-US" sz="2000" dirty="0" smtClean="0">
                <a:latin typeface="Arial" panose="020B0604020202020204" pitchFamily="34" charset="0"/>
                <a:cs typeface="Arial" panose="020B0604020202020204" pitchFamily="34" charset="0"/>
              </a:rPr>
              <a:t>Airport.  United </a:t>
            </a:r>
            <a:r>
              <a:rPr lang="en-US" sz="2000" dirty="0">
                <a:latin typeface="Arial" panose="020B0604020202020204" pitchFamily="34" charset="0"/>
                <a:cs typeface="Arial" panose="020B0604020202020204" pitchFamily="34" charset="0"/>
              </a:rPr>
              <a:t>Express Flight </a:t>
            </a:r>
            <a:r>
              <a:rPr lang="en-US" sz="2000" dirty="0">
                <a:latin typeface="Arial" panose="020B0604020202020204" pitchFamily="34" charset="0"/>
                <a:cs typeface="Arial" panose="020B0604020202020204" pitchFamily="34" charset="0"/>
              </a:rPr>
              <a:t>4100 was </a:t>
            </a:r>
            <a:r>
              <a:rPr lang="en-US" sz="2000" dirty="0">
                <a:latin typeface="Arial" panose="020B0604020202020204" pitchFamily="34" charset="0"/>
                <a:cs typeface="Arial" panose="020B0604020202020204" pitchFamily="34" charset="0"/>
              </a:rPr>
              <a:t>cleared to take off on runway 4R at the same time United Airlines Flight </a:t>
            </a:r>
            <a:r>
              <a:rPr lang="en-US" sz="2000" dirty="0">
                <a:latin typeface="Arial" panose="020B0604020202020204" pitchFamily="34" charset="0"/>
                <a:cs typeface="Arial" panose="020B0604020202020204" pitchFamily="34" charset="0"/>
              </a:rPr>
              <a:t>1243 was </a:t>
            </a:r>
            <a:r>
              <a:rPr lang="en-US" sz="2000" dirty="0">
                <a:latin typeface="Arial" panose="020B0604020202020204" pitchFamily="34" charset="0"/>
                <a:cs typeface="Arial" panose="020B0604020202020204" pitchFamily="34" charset="0"/>
              </a:rPr>
              <a:t>landing on the intersecting </a:t>
            </a:r>
            <a:r>
              <a:rPr lang="en-US" sz="2000" dirty="0">
                <a:latin typeface="Arial" panose="020B0604020202020204" pitchFamily="34" charset="0"/>
                <a:cs typeface="Arial" panose="020B0604020202020204" pitchFamily="34" charset="0"/>
              </a:rPr>
              <a:t>Runway 29</a:t>
            </a:r>
            <a:r>
              <a:rPr lang="en-US" sz="2000" dirty="0" smtClean="0">
                <a:latin typeface="Arial" panose="020B0604020202020204" pitchFamily="34" charset="0"/>
                <a:cs typeface="Arial" panose="020B0604020202020204" pitchFamily="34" charset="0"/>
              </a:rPr>
              <a:t>.  The two aircraft passed within yards of each other.</a:t>
            </a:r>
            <a:endParaRPr lang="en-US" sz="2000" dirty="0">
              <a:latin typeface="Arial" panose="020B0604020202020204" pitchFamily="34" charset="0"/>
              <a:cs typeface="Arial" panose="020B0604020202020204" pitchFamily="34" charset="0"/>
            </a:endParaRPr>
          </a:p>
          <a:p>
            <a:pPr lvl="1"/>
            <a:endParaRPr lang="en-US" sz="25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July 6, 2014: A </a:t>
            </a:r>
            <a:r>
              <a:rPr lang="en-US" sz="2000" dirty="0">
                <a:latin typeface="Arial" panose="020B0604020202020204" pitchFamily="34" charset="0"/>
                <a:cs typeface="Arial" panose="020B0604020202020204" pitchFamily="34" charset="0"/>
              </a:rPr>
              <a:t>passenger jetliner preparing to leave Barcelona’s El Prat </a:t>
            </a:r>
            <a:r>
              <a:rPr lang="en-US" sz="2000" dirty="0" smtClean="0">
                <a:latin typeface="Arial" panose="020B0604020202020204" pitchFamily="34" charset="0"/>
                <a:cs typeface="Arial" panose="020B0604020202020204" pitchFamily="34" charset="0"/>
              </a:rPr>
              <a:t>airport </a:t>
            </a:r>
            <a:r>
              <a:rPr lang="en-US" sz="2000" dirty="0">
                <a:latin typeface="Arial" panose="020B0604020202020204" pitchFamily="34" charset="0"/>
                <a:cs typeface="Arial" panose="020B0604020202020204" pitchFamily="34" charset="0"/>
              </a:rPr>
              <a:t>taxied across a runway where another was about to land, forcing the arriving plane to abort its landing and climb sharply to avoid a possible disaster.</a:t>
            </a:r>
          </a:p>
          <a:p>
            <a:pPr lvl="1"/>
            <a:endParaRPr lang="en-US" sz="2500" dirty="0"/>
          </a:p>
          <a:p>
            <a:pPr lvl="1"/>
            <a:endParaRPr lang="en-US" sz="2500" dirty="0"/>
          </a:p>
          <a:p>
            <a:endParaRPr lang="en-US" sz="2500" b="1" i="1" dirty="0"/>
          </a:p>
          <a:p>
            <a:pPr marL="451171" indent="-284948">
              <a:buFont typeface="Arial" pitchFamily="34" charset="0"/>
              <a:buChar char="•"/>
            </a:pPr>
            <a:endParaRPr lang="en-US" sz="2500" dirty="0"/>
          </a:p>
        </p:txBody>
      </p:sp>
      <p:sp>
        <p:nvSpPr>
          <p:cNvPr id="5"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888" y="4962157"/>
            <a:ext cx="5472608" cy="298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043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664" y="285800"/>
            <a:ext cx="9577064" cy="1200329"/>
          </a:xfrm>
          <a:prstGeom prst="rect">
            <a:avLst/>
          </a:prstGeom>
          <a:noFill/>
        </p:spPr>
        <p:txBody>
          <a:bodyPr wrap="square" lIns="91192" tIns="45594" rIns="91192" bIns="45594" rtlCol="0">
            <a:spAutoFit/>
          </a:bodyPr>
          <a:lstStyle/>
          <a:p>
            <a:pPr algn="ctr"/>
            <a:r>
              <a:rPr lang="en-US" sz="3600" b="1" dirty="0"/>
              <a:t>Runway Incursion Reduction Program (RIRP) Projects</a:t>
            </a:r>
            <a:endParaRPr lang="en-US" sz="3600" b="1" dirty="0"/>
          </a:p>
        </p:txBody>
      </p:sp>
      <p:sp>
        <p:nvSpPr>
          <p:cNvPr id="4" name="TextBox 3"/>
          <p:cNvSpPr txBox="1"/>
          <p:nvPr/>
        </p:nvSpPr>
        <p:spPr>
          <a:xfrm>
            <a:off x="60648" y="2288679"/>
            <a:ext cx="9925744" cy="4477895"/>
          </a:xfrm>
          <a:prstGeom prst="rect">
            <a:avLst/>
          </a:prstGeom>
          <a:noFill/>
        </p:spPr>
        <p:txBody>
          <a:bodyPr wrap="square" lIns="91192" tIns="45594" rIns="91192" bIns="45594" rtlCol="0">
            <a:spAutoFit/>
          </a:bodyPr>
          <a:lstStyle/>
          <a:p>
            <a:pPr marL="508165" indent="-284948">
              <a:spcAft>
                <a:spcPts val="600"/>
              </a:spcAft>
              <a:buFont typeface="Arial" panose="020B0604020202020204" pitchFamily="34" charset="0"/>
              <a:buChar char="•"/>
            </a:pPr>
            <a:r>
              <a:rPr lang="en-US" sz="2500" dirty="0">
                <a:solidFill>
                  <a:schemeClr val="bg1">
                    <a:lumMod val="75000"/>
                  </a:schemeClr>
                </a:solidFill>
              </a:rPr>
              <a:t>Runway Status Lights (RWSL) - transferred to PMO for implementation</a:t>
            </a:r>
          </a:p>
          <a:p>
            <a:pPr marL="508165" indent="-284948">
              <a:spcAft>
                <a:spcPts val="600"/>
              </a:spcAft>
              <a:buFont typeface="Arial" panose="020B0604020202020204" pitchFamily="34" charset="0"/>
              <a:buChar char="•"/>
            </a:pPr>
            <a:r>
              <a:rPr lang="en-US" sz="2500" dirty="0">
                <a:solidFill>
                  <a:schemeClr val="bg1">
                    <a:lumMod val="75000"/>
                  </a:schemeClr>
                </a:solidFill>
              </a:rPr>
              <a:t>Final </a:t>
            </a:r>
            <a:r>
              <a:rPr lang="en-US" sz="2500" dirty="0">
                <a:solidFill>
                  <a:schemeClr val="bg1">
                    <a:lumMod val="75000"/>
                  </a:schemeClr>
                </a:solidFill>
              </a:rPr>
              <a:t>Approach </a:t>
            </a:r>
            <a:r>
              <a:rPr lang="en-US" sz="2500" dirty="0">
                <a:solidFill>
                  <a:schemeClr val="bg1">
                    <a:lumMod val="75000"/>
                  </a:schemeClr>
                </a:solidFill>
              </a:rPr>
              <a:t>Runway Occupancy Signal (FAROS) - Discontinued</a:t>
            </a:r>
            <a:endParaRPr lang="en-US" sz="2500" dirty="0">
              <a:solidFill>
                <a:schemeClr val="bg1">
                  <a:lumMod val="75000"/>
                </a:schemeClr>
              </a:solidFill>
            </a:endParaRPr>
          </a:p>
          <a:p>
            <a:pPr marL="508165" indent="-284948">
              <a:spcAft>
                <a:spcPts val="600"/>
              </a:spcAft>
              <a:buFont typeface="Arial" panose="020B0604020202020204" pitchFamily="34" charset="0"/>
              <a:buChar char="•"/>
            </a:pPr>
            <a:r>
              <a:rPr lang="en-US" sz="2500" dirty="0"/>
              <a:t>Low Cost Ground Surveillance (LCGS) - Cancelled by JRC</a:t>
            </a:r>
          </a:p>
          <a:p>
            <a:pPr marL="508165" indent="-284948">
              <a:spcAft>
                <a:spcPts val="600"/>
              </a:spcAft>
              <a:buFont typeface="Arial" panose="020B0604020202020204" pitchFamily="34" charset="0"/>
              <a:buChar char="•"/>
            </a:pPr>
            <a:r>
              <a:rPr lang="en-US" sz="2500" dirty="0">
                <a:solidFill>
                  <a:schemeClr val="bg1">
                    <a:lumMod val="75000"/>
                  </a:schemeClr>
                </a:solidFill>
              </a:rPr>
              <a:t>ADS-B Integration with LCGS - Cancelled by JRC</a:t>
            </a:r>
          </a:p>
          <a:p>
            <a:pPr marL="508165" indent="-284948">
              <a:spcAft>
                <a:spcPts val="600"/>
              </a:spcAft>
              <a:buFont typeface="Arial" panose="020B0604020202020204" pitchFamily="34" charset="0"/>
              <a:buChar char="•"/>
            </a:pPr>
            <a:r>
              <a:rPr lang="en-US" sz="2500" dirty="0"/>
              <a:t>Enhanced FAROS (eFAROS) - June 2014 Flight Check at BOS</a:t>
            </a:r>
          </a:p>
          <a:p>
            <a:pPr marL="508165" indent="-284948">
              <a:spcAft>
                <a:spcPts val="600"/>
              </a:spcAft>
              <a:buFont typeface="Arial" panose="020B0604020202020204" pitchFamily="34" charset="0"/>
              <a:buChar char="•"/>
            </a:pPr>
            <a:r>
              <a:rPr lang="en-US" sz="2500" dirty="0"/>
              <a:t>Runway Safety Assessment (RSA) – Market Survey Completed</a:t>
            </a:r>
          </a:p>
          <a:p>
            <a:pPr marL="451171" indent="-284948">
              <a:spcAft>
                <a:spcPts val="600"/>
              </a:spcAft>
              <a:buFont typeface="Arial" pitchFamily="34" charset="0"/>
              <a:buChar char="•"/>
            </a:pPr>
            <a:endParaRPr lang="en-US" sz="2500" dirty="0"/>
          </a:p>
          <a:p>
            <a:pPr marL="451171" indent="-284948">
              <a:buFont typeface="Arial" pitchFamily="34" charset="0"/>
              <a:buChar char="•"/>
            </a:pPr>
            <a:endParaRPr lang="en-US" sz="2500" dirty="0"/>
          </a:p>
        </p:txBody>
      </p:sp>
      <p:sp>
        <p:nvSpPr>
          <p:cNvPr id="5"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3895590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2F68"/>
        </a:solidFill>
        <a:effectLst/>
      </p:bgPr>
    </p:bg>
    <p:spTree>
      <p:nvGrpSpPr>
        <p:cNvPr id="1" name=""/>
        <p:cNvGrpSpPr/>
        <p:nvPr/>
      </p:nvGrpSpPr>
      <p:grpSpPr>
        <a:xfrm>
          <a:off x="0" y="0"/>
          <a:ext cx="0" cy="0"/>
          <a:chOff x="0" y="0"/>
          <a:chExt cx="0" cy="0"/>
        </a:xfrm>
      </p:grpSpPr>
      <p:sp>
        <p:nvSpPr>
          <p:cNvPr id="8194" name="Rectangle 11"/>
          <p:cNvSpPr>
            <a:spLocks noGrp="1" noChangeArrowheads="1"/>
          </p:cNvSpPr>
          <p:nvPr>
            <p:ph type="ctrTitle"/>
          </p:nvPr>
        </p:nvSpPr>
        <p:spPr/>
        <p:txBody>
          <a:bodyPr/>
          <a:lstStyle/>
          <a:p>
            <a:pPr eaLnBrk="1" hangingPunct="1"/>
            <a:r>
              <a:rPr lang="en-US" sz="4000" b="0" dirty="0"/>
              <a:t/>
            </a:r>
            <a:br>
              <a:rPr lang="en-US" sz="4000" b="0" dirty="0"/>
            </a:br>
            <a:r>
              <a:rPr lang="en-US" sz="4000" b="0" dirty="0"/>
              <a:t>Low Cost Ground Surveillance (LCGS)</a:t>
            </a:r>
          </a:p>
        </p:txBody>
      </p:sp>
      <p:sp>
        <p:nvSpPr>
          <p:cNvPr id="7" name="TextBox 4"/>
          <p:cNvSpPr txBox="1"/>
          <p:nvPr/>
        </p:nvSpPr>
        <p:spPr>
          <a:xfrm>
            <a:off x="564707" y="4678309"/>
            <a:ext cx="2770361" cy="654025"/>
          </a:xfrm>
          <a:prstGeom prst="rect">
            <a:avLst/>
          </a:prstGeom>
          <a:noFill/>
        </p:spPr>
        <p:txBody>
          <a:bodyPr vert="horz" wrap="none" lIns="0" tIns="0" rIns="0" bIns="0" rtlCol="0">
            <a:spAutoFit/>
          </a:bodyPr>
          <a:lstStyle/>
          <a:p>
            <a:pPr>
              <a:lnSpc>
                <a:spcPts val="2500"/>
              </a:lnSpc>
            </a:pPr>
            <a:r>
              <a:rPr lang="en-CA" sz="2200" dirty="0">
                <a:solidFill>
                  <a:srgbClr val="FFFFFF"/>
                </a:solidFill>
                <a:latin typeface="Arial"/>
                <a:cs typeface="Arial"/>
              </a:rPr>
              <a:t>RIRP Portfolio Update</a:t>
            </a:r>
          </a:p>
          <a:p>
            <a:pPr>
              <a:lnSpc>
                <a:spcPts val="2529"/>
              </a:lnSpc>
            </a:pPr>
            <a:endParaRPr lang="en-CA" sz="2200" dirty="0">
              <a:solidFill>
                <a:srgbClr val="000000"/>
              </a:solidFill>
            </a:endParaRPr>
          </a:p>
        </p:txBody>
      </p:sp>
      <p:sp>
        <p:nvSpPr>
          <p:cNvPr id="8" name="TextBox 5"/>
          <p:cNvSpPr txBox="1"/>
          <p:nvPr/>
        </p:nvSpPr>
        <p:spPr>
          <a:xfrm>
            <a:off x="564705" y="5182365"/>
            <a:ext cx="2244204" cy="512961"/>
          </a:xfrm>
          <a:prstGeom prst="rect">
            <a:avLst/>
          </a:prstGeom>
          <a:noFill/>
        </p:spPr>
        <p:txBody>
          <a:bodyPr vert="horz" wrap="none" lIns="0" tIns="0" rIns="0" bIns="0" rtlCol="0">
            <a:spAutoFit/>
          </a:bodyPr>
          <a:lstStyle/>
          <a:p>
            <a:pPr>
              <a:lnSpc>
                <a:spcPts val="2000"/>
              </a:lnSpc>
            </a:pPr>
            <a:r>
              <a:rPr lang="en-CA" dirty="0">
                <a:solidFill>
                  <a:srgbClr val="FFFFFF"/>
                </a:solidFill>
                <a:latin typeface="Arial"/>
                <a:cs typeface="Arial"/>
              </a:rPr>
              <a:t>Presented to: </a:t>
            </a:r>
            <a:r>
              <a:rPr lang="en-CA" dirty="0" smtClean="0">
                <a:solidFill>
                  <a:srgbClr val="FFFFFF"/>
                </a:solidFill>
                <a:latin typeface="Arial"/>
                <a:cs typeface="Arial"/>
              </a:rPr>
              <a:t>REDAC</a:t>
            </a:r>
            <a:endParaRPr lang="en-CA" dirty="0">
              <a:solidFill>
                <a:srgbClr val="FFFFFF"/>
              </a:solidFill>
              <a:latin typeface="Arial"/>
              <a:cs typeface="Arial"/>
            </a:endParaRPr>
          </a:p>
          <a:p>
            <a:pPr>
              <a:lnSpc>
                <a:spcPts val="2010"/>
              </a:lnSpc>
            </a:pPr>
            <a:endParaRPr lang="en-CA" dirty="0">
              <a:solidFill>
                <a:srgbClr val="000000"/>
              </a:solidFill>
            </a:endParaRPr>
          </a:p>
        </p:txBody>
      </p:sp>
      <p:sp>
        <p:nvSpPr>
          <p:cNvPr id="9" name="TextBox 6"/>
          <p:cNvSpPr txBox="1"/>
          <p:nvPr/>
        </p:nvSpPr>
        <p:spPr>
          <a:xfrm>
            <a:off x="564705" y="5614413"/>
            <a:ext cx="2090380" cy="512961"/>
          </a:xfrm>
          <a:prstGeom prst="rect">
            <a:avLst/>
          </a:prstGeom>
          <a:noFill/>
        </p:spPr>
        <p:txBody>
          <a:bodyPr vert="horz" wrap="none" lIns="0" tIns="0" rIns="0" bIns="0" rtlCol="0">
            <a:spAutoFit/>
          </a:bodyPr>
          <a:lstStyle/>
          <a:p>
            <a:pPr>
              <a:lnSpc>
                <a:spcPts val="2000"/>
              </a:lnSpc>
            </a:pPr>
            <a:r>
              <a:rPr lang="en-CA" dirty="0">
                <a:solidFill>
                  <a:srgbClr val="FFFFFF"/>
                </a:solidFill>
                <a:latin typeface="Arial"/>
                <a:cs typeface="Arial"/>
              </a:rPr>
              <a:t>Date:  </a:t>
            </a:r>
            <a:r>
              <a:rPr lang="en-CA" dirty="0" smtClean="0">
                <a:solidFill>
                  <a:srgbClr val="FFFFFF"/>
                </a:solidFill>
                <a:latin typeface="Arial"/>
                <a:cs typeface="Arial"/>
              </a:rPr>
              <a:t>August </a:t>
            </a:r>
            <a:r>
              <a:rPr lang="en-CA" dirty="0" smtClean="0">
                <a:solidFill>
                  <a:srgbClr val="FFFFFF"/>
                </a:solidFill>
                <a:latin typeface="Arial"/>
                <a:cs typeface="Arial"/>
              </a:rPr>
              <a:t>, 2014</a:t>
            </a:r>
            <a:endParaRPr lang="en-CA" dirty="0">
              <a:solidFill>
                <a:srgbClr val="FFFFFF"/>
              </a:solidFill>
              <a:latin typeface="Arial"/>
              <a:cs typeface="Arial"/>
            </a:endParaRPr>
          </a:p>
          <a:p>
            <a:pPr>
              <a:lnSpc>
                <a:spcPts val="2010"/>
              </a:lnSpc>
            </a:pPr>
            <a:endParaRPr lang="en-CA" dirty="0">
              <a:solidFill>
                <a:srgbClr val="00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 y="863612"/>
            <a:ext cx="9723120" cy="6150414"/>
          </a:xfrm>
          <a:prstGeom prst="rect">
            <a:avLst/>
          </a:prstGeom>
          <a:noFill/>
        </p:spPr>
        <p:txBody>
          <a:bodyPr lIns="101609" tIns="50806" rIns="101609" bIns="50806">
            <a:spAutoFit/>
          </a:bodyPr>
          <a:lstStyle/>
          <a:p>
            <a:pPr marL="190517" indent="-190517" defTabSz="508048" fontAlgn="base">
              <a:spcBef>
                <a:spcPct val="0"/>
              </a:spcBef>
              <a:buSzPct val="50000"/>
              <a:buFont typeface="Arial" pitchFamily="34" charset="0"/>
              <a:buChar char="•"/>
              <a:defRPr/>
            </a:pPr>
            <a:endParaRPr lang="en-US" dirty="0">
              <a:solidFill>
                <a:prstClr val="black"/>
              </a:solidFill>
              <a:cs typeface="Arial" charset="0"/>
            </a:endParaRPr>
          </a:p>
          <a:p>
            <a:pPr marL="190517" indent="-190517" defTabSz="508048" fontAlgn="base">
              <a:spcBef>
                <a:spcPct val="0"/>
              </a:spcBef>
              <a:buSzPct val="50000"/>
              <a:buFont typeface="Arial" pitchFamily="34" charset="0"/>
              <a:buChar char="•"/>
              <a:defRPr/>
            </a:pPr>
            <a:r>
              <a:rPr lang="en-US" dirty="0">
                <a:solidFill>
                  <a:prstClr val="black"/>
                </a:solidFill>
                <a:cs typeface="Arial" charset="0"/>
              </a:rPr>
              <a:t>In August 2007, Runway Safety Call to Action identified LCGS as potential technical solution to increase in Runway Incursions</a:t>
            </a:r>
          </a:p>
          <a:p>
            <a:pPr marL="190517" indent="-190517" defTabSz="508048" fontAlgn="base">
              <a:spcBef>
                <a:spcPct val="0"/>
              </a:spcBef>
              <a:buSzPct val="50000"/>
              <a:buFont typeface="Arial" pitchFamily="34" charset="0"/>
              <a:buChar char="•"/>
              <a:defRPr/>
            </a:pPr>
            <a:endParaRPr lang="en-US" sz="900" dirty="0">
              <a:solidFill>
                <a:prstClr val="black"/>
              </a:solidFill>
              <a:cs typeface="Arial" charset="0"/>
            </a:endParaRPr>
          </a:p>
          <a:p>
            <a:pPr marL="190517" indent="-190517" defTabSz="508048" fontAlgn="base">
              <a:spcBef>
                <a:spcPct val="0"/>
              </a:spcBef>
              <a:buSzPct val="50000"/>
              <a:buFont typeface="Arial" pitchFamily="34" charset="0"/>
              <a:buChar char="•"/>
              <a:defRPr/>
            </a:pPr>
            <a:r>
              <a:rPr lang="en-US" dirty="0">
                <a:solidFill>
                  <a:prstClr val="black"/>
                </a:solidFill>
                <a:cs typeface="Arial" charset="0"/>
              </a:rPr>
              <a:t>Runway Incursion Reduction Program Office requested LCGS Investment Analysis Readiness Decision (IARD) from the Executive Council on May 26, 2009.</a:t>
            </a:r>
          </a:p>
          <a:p>
            <a:pPr marL="190517" indent="-190517" defTabSz="508048" fontAlgn="base">
              <a:spcBef>
                <a:spcPct val="0"/>
              </a:spcBef>
              <a:buSzPct val="50000"/>
              <a:buFont typeface="Arial" pitchFamily="34" charset="0"/>
              <a:buChar char="•"/>
              <a:defRPr/>
            </a:pPr>
            <a:endParaRPr lang="en-US" sz="900" dirty="0">
              <a:solidFill>
                <a:prstClr val="black"/>
              </a:solidFill>
              <a:cs typeface="Arial" charset="0"/>
            </a:endParaRPr>
          </a:p>
          <a:p>
            <a:pPr marL="190517" indent="-190517" defTabSz="508048" fontAlgn="base">
              <a:spcBef>
                <a:spcPct val="0"/>
              </a:spcBef>
              <a:buSzPct val="50000"/>
              <a:buFont typeface="Arial" pitchFamily="34" charset="0"/>
              <a:buChar char="•"/>
              <a:defRPr/>
            </a:pPr>
            <a:r>
              <a:rPr lang="en-US" dirty="0">
                <a:solidFill>
                  <a:prstClr val="black"/>
                </a:solidFill>
                <a:cs typeface="Arial" charset="0"/>
              </a:rPr>
              <a:t>ATO EC delayed making a final decision; EC met again on July 7, 2009, and made the following decision: </a:t>
            </a:r>
          </a:p>
          <a:p>
            <a:pPr marL="698562" lvl="2" indent="-190517" defTabSz="508048" fontAlgn="base">
              <a:spcBef>
                <a:spcPct val="0"/>
              </a:spcBef>
              <a:buSzPct val="50000"/>
              <a:buFont typeface="Arial" pitchFamily="34" charset="0"/>
              <a:buChar char="•"/>
              <a:defRPr/>
            </a:pPr>
            <a:r>
              <a:rPr lang="en-US" sz="1600" i="1" dirty="0">
                <a:solidFill>
                  <a:prstClr val="black"/>
                </a:solidFill>
                <a:cs typeface="Arial" charset="0"/>
              </a:rPr>
              <a:t>Directed team to continue with contract awards for the prototype systems </a:t>
            </a:r>
          </a:p>
          <a:p>
            <a:pPr marL="698562" lvl="2" indent="-190517" defTabSz="508048" fontAlgn="base">
              <a:spcBef>
                <a:spcPct val="0"/>
              </a:spcBef>
              <a:buSzPct val="50000"/>
              <a:buFont typeface="Arial" pitchFamily="34" charset="0"/>
              <a:buChar char="•"/>
              <a:defRPr/>
            </a:pPr>
            <a:r>
              <a:rPr lang="en-US" sz="1600" i="1" dirty="0">
                <a:solidFill>
                  <a:prstClr val="black"/>
                </a:solidFill>
                <a:cs typeface="Arial" charset="0"/>
              </a:rPr>
              <a:t>Directed team to operate the prototype systems for two years</a:t>
            </a:r>
          </a:p>
          <a:p>
            <a:pPr marL="698562" lvl="2" indent="-190517" defTabSz="508048" fontAlgn="base">
              <a:spcBef>
                <a:spcPct val="0"/>
              </a:spcBef>
              <a:buSzPct val="50000"/>
              <a:buFont typeface="Arial" pitchFamily="34" charset="0"/>
              <a:buChar char="•"/>
              <a:defRPr/>
            </a:pPr>
            <a:r>
              <a:rPr lang="en-US" sz="1600" i="1" dirty="0">
                <a:solidFill>
                  <a:prstClr val="black"/>
                </a:solidFill>
                <a:cs typeface="Arial" charset="0"/>
              </a:rPr>
              <a:t>Directed team to return to the EC with results of the operational evaluation</a:t>
            </a:r>
          </a:p>
          <a:p>
            <a:pPr marL="190517" indent="-190517" defTabSz="508048" fontAlgn="base">
              <a:spcBef>
                <a:spcPct val="0"/>
              </a:spcBef>
              <a:buSzPct val="50000"/>
              <a:buFont typeface="Arial" pitchFamily="34" charset="0"/>
              <a:buChar char="•"/>
              <a:defRPr/>
            </a:pPr>
            <a:endParaRPr lang="en-US" dirty="0">
              <a:solidFill>
                <a:prstClr val="black"/>
              </a:solidFill>
              <a:cs typeface="Arial" charset="0"/>
            </a:endParaRPr>
          </a:p>
          <a:p>
            <a:pPr indent="-190517" defTabSz="508048" fontAlgn="base">
              <a:spcBef>
                <a:spcPct val="0"/>
              </a:spcBef>
              <a:spcAft>
                <a:spcPts val="669"/>
              </a:spcAft>
              <a:buSzPct val="50000"/>
              <a:buFont typeface="Arial" pitchFamily="34" charset="0"/>
              <a:buChar char="•"/>
              <a:defRPr/>
            </a:pPr>
            <a:r>
              <a:rPr lang="en-US" sz="2200" b="1" dirty="0">
                <a:solidFill>
                  <a:srgbClr val="FF0000"/>
                </a:solidFill>
                <a:cs typeface="Arial" charset="0"/>
              </a:rPr>
              <a:t>JRC meeting 6/19/2013 determined that LCGS not viable as a program</a:t>
            </a:r>
          </a:p>
          <a:p>
            <a:pPr indent="-190517" defTabSz="508048" fontAlgn="base">
              <a:spcBef>
                <a:spcPct val="0"/>
              </a:spcBef>
              <a:spcAft>
                <a:spcPts val="669"/>
              </a:spcAft>
              <a:buSzPct val="50000"/>
              <a:buFont typeface="Arial" pitchFamily="34" charset="0"/>
              <a:buChar char="•"/>
              <a:defRPr/>
            </a:pPr>
            <a:r>
              <a:rPr lang="en-US" dirty="0">
                <a:solidFill>
                  <a:prstClr val="black"/>
                </a:solidFill>
                <a:cs typeface="Arial" charset="0"/>
              </a:rPr>
              <a:t>All 5 sites were powered down by 09/01/2013</a:t>
            </a:r>
          </a:p>
          <a:p>
            <a:pPr indent="-190517" defTabSz="508048" fontAlgn="base">
              <a:spcBef>
                <a:spcPct val="0"/>
              </a:spcBef>
              <a:spcAft>
                <a:spcPts val="669"/>
              </a:spcAft>
              <a:buSzPct val="50000"/>
              <a:buFont typeface="Arial" pitchFamily="34" charset="0"/>
              <a:buChar char="•"/>
              <a:defRPr/>
            </a:pPr>
            <a:r>
              <a:rPr lang="en-US" dirty="0">
                <a:solidFill>
                  <a:prstClr val="black"/>
                </a:solidFill>
                <a:cs typeface="Arial" charset="0"/>
              </a:rPr>
              <a:t>All LCGS displays were removed from ATCT cabs as of 9/30/2013</a:t>
            </a:r>
          </a:p>
          <a:p>
            <a:pPr indent="-190517" defTabSz="508048" fontAlgn="base">
              <a:spcBef>
                <a:spcPct val="0"/>
              </a:spcBef>
              <a:spcAft>
                <a:spcPts val="669"/>
              </a:spcAft>
              <a:buSzPct val="50000"/>
              <a:buFont typeface="Arial" pitchFamily="34" charset="0"/>
              <a:buChar char="•"/>
              <a:defRPr/>
            </a:pPr>
            <a:r>
              <a:rPr lang="en-US" dirty="0">
                <a:solidFill>
                  <a:prstClr val="black"/>
                </a:solidFill>
                <a:cs typeface="Arial" charset="0"/>
              </a:rPr>
              <a:t>All LCGS cameras were removed from ATCT and radar towers as of 9/30/2013</a:t>
            </a:r>
          </a:p>
          <a:p>
            <a:pPr indent="-190517" defTabSz="508048" fontAlgn="base">
              <a:spcBef>
                <a:spcPct val="0"/>
              </a:spcBef>
              <a:spcAft>
                <a:spcPts val="669"/>
              </a:spcAft>
              <a:buSzPct val="50000"/>
              <a:buFont typeface="Arial" pitchFamily="34" charset="0"/>
              <a:buChar char="•"/>
              <a:defRPr/>
            </a:pPr>
            <a:r>
              <a:rPr lang="en-US" dirty="0">
                <a:solidFill>
                  <a:prstClr val="black"/>
                </a:solidFill>
                <a:cs typeface="Arial" charset="0"/>
              </a:rPr>
              <a:t>Final equipment and infrastructure inventory and bar coding was completed as of 11/01/2013</a:t>
            </a:r>
          </a:p>
          <a:p>
            <a:pPr indent="-190517" defTabSz="508048" fontAlgn="base">
              <a:spcBef>
                <a:spcPct val="0"/>
              </a:spcBef>
              <a:spcAft>
                <a:spcPts val="669"/>
              </a:spcAft>
              <a:buSzPct val="50000"/>
              <a:buFont typeface="Arial" pitchFamily="34" charset="0"/>
              <a:buChar char="•"/>
              <a:defRPr/>
            </a:pPr>
            <a:r>
              <a:rPr lang="en-US" dirty="0">
                <a:solidFill>
                  <a:prstClr val="black"/>
                </a:solidFill>
                <a:cs typeface="Arial" charset="0"/>
              </a:rPr>
              <a:t>Schedule for LCGS infrastructure removal </a:t>
            </a:r>
            <a:r>
              <a:rPr lang="en-US" dirty="0" smtClean="0">
                <a:solidFill>
                  <a:prstClr val="black"/>
                </a:solidFill>
                <a:cs typeface="Arial" charset="0"/>
              </a:rPr>
              <a:t>has been developed</a:t>
            </a:r>
            <a:endParaRPr lang="en-US" dirty="0">
              <a:solidFill>
                <a:prstClr val="black"/>
              </a:solidFill>
              <a:cs typeface="Arial" charset="0"/>
            </a:endParaRPr>
          </a:p>
          <a:p>
            <a:pPr defTabSz="1016326" fontAlgn="base">
              <a:spcBef>
                <a:spcPct val="0"/>
              </a:spcBef>
              <a:spcAft>
                <a:spcPct val="0"/>
              </a:spcAft>
              <a:defRPr/>
            </a:pPr>
            <a:endParaRPr lang="en-US" dirty="0">
              <a:solidFill>
                <a:srgbClr val="000000"/>
              </a:solidFill>
              <a:cs typeface="Arial" charset="0"/>
            </a:endParaRPr>
          </a:p>
        </p:txBody>
      </p:sp>
      <p:sp>
        <p:nvSpPr>
          <p:cNvPr id="11267" name="Rectangle 2"/>
          <p:cNvSpPr txBox="1">
            <a:spLocks noChangeArrowheads="1"/>
          </p:cNvSpPr>
          <p:nvPr/>
        </p:nvSpPr>
        <p:spPr bwMode="auto">
          <a:xfrm>
            <a:off x="787559" y="284295"/>
            <a:ext cx="8472805" cy="88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9" tIns="50806" rIns="101609" bIns="5080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1016326" fontAlgn="base">
              <a:spcBef>
                <a:spcPct val="0"/>
              </a:spcBef>
              <a:spcAft>
                <a:spcPct val="0"/>
              </a:spcAft>
            </a:pPr>
            <a:r>
              <a:rPr lang="en-US" sz="2700" b="1" dirty="0">
                <a:solidFill>
                  <a:srgbClr val="1D2F68"/>
                </a:solidFill>
              </a:rPr>
              <a:t>LCGS Pilot Program History and Status</a:t>
            </a:r>
          </a:p>
        </p:txBody>
      </p:sp>
      <p:sp>
        <p:nvSpPr>
          <p:cNvPr id="4" name="TextBox 6"/>
          <p:cNvSpPr txBox="1"/>
          <p:nvPr/>
        </p:nvSpPr>
        <p:spPr>
          <a:xfrm>
            <a:off x="475349" y="7350174"/>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465984"/>
          </a:xfrm>
        </p:spPr>
        <p:txBody>
          <a:bodyPr/>
          <a:lstStyle/>
          <a:p>
            <a:r>
              <a:rPr lang="en-US" dirty="0" smtClean="0"/>
              <a:t>Notional Removal Schedule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275" t="18022" r="1349" b="12665"/>
          <a:stretch/>
        </p:blipFill>
        <p:spPr bwMode="auto">
          <a:xfrm>
            <a:off x="0" y="949960"/>
            <a:ext cx="10058400" cy="682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17166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897784"/>
          </a:xfrm>
        </p:spPr>
        <p:txBody>
          <a:bodyPr/>
          <a:lstStyle/>
          <a:p>
            <a:r>
              <a:rPr lang="en-US" dirty="0"/>
              <a:t>S</a:t>
            </a:r>
            <a:r>
              <a:rPr lang="en-US" dirty="0" smtClean="0"/>
              <a:t>teps For </a:t>
            </a:r>
            <a:r>
              <a:rPr lang="en-US" dirty="0"/>
              <a:t>S</a:t>
            </a:r>
            <a:r>
              <a:rPr lang="en-US" dirty="0" smtClean="0"/>
              <a:t>ite </a:t>
            </a:r>
            <a:r>
              <a:rPr lang="en-US" dirty="0"/>
              <a:t>B</a:t>
            </a:r>
            <a:r>
              <a:rPr lang="en-US" dirty="0" smtClean="0"/>
              <a:t>reakdown</a:t>
            </a:r>
            <a:endParaRPr lang="en-US" dirty="0"/>
          </a:p>
        </p:txBody>
      </p:sp>
      <p:sp>
        <p:nvSpPr>
          <p:cNvPr id="3" name="Content Placeholder 2"/>
          <p:cNvSpPr>
            <a:spLocks noGrp="1"/>
          </p:cNvSpPr>
          <p:nvPr>
            <p:ph idx="1"/>
          </p:nvPr>
        </p:nvSpPr>
        <p:spPr>
          <a:xfrm>
            <a:off x="502920" y="1468147"/>
            <a:ext cx="9052560" cy="5129425"/>
          </a:xfrm>
        </p:spPr>
        <p:txBody>
          <a:bodyPr/>
          <a:lstStyle/>
          <a:p>
            <a:pPr marL="0" indent="0">
              <a:spcBef>
                <a:spcPts val="1200"/>
              </a:spcBef>
              <a:buNone/>
            </a:pPr>
            <a:r>
              <a:rPr lang="en-US" sz="2000" dirty="0">
                <a:solidFill>
                  <a:schemeClr val="tx1"/>
                </a:solidFill>
              </a:rPr>
              <a:t>1) Removal/Relocation of existing equipment racks located in </a:t>
            </a:r>
            <a:r>
              <a:rPr lang="en-US" sz="2000" dirty="0">
                <a:solidFill>
                  <a:schemeClr val="tx1"/>
                </a:solidFill>
              </a:rPr>
              <a:t>shelter</a:t>
            </a:r>
            <a:endParaRPr lang="en-US" sz="2000" dirty="0">
              <a:solidFill>
                <a:schemeClr val="tx1"/>
              </a:solidFill>
            </a:endParaRPr>
          </a:p>
          <a:p>
            <a:pPr marL="0" indent="0">
              <a:spcBef>
                <a:spcPts val="1200"/>
              </a:spcBef>
              <a:buNone/>
            </a:pPr>
            <a:r>
              <a:rPr lang="en-US" sz="2000" dirty="0">
                <a:solidFill>
                  <a:schemeClr val="tx1"/>
                </a:solidFill>
              </a:rPr>
              <a:t>2) </a:t>
            </a:r>
            <a:r>
              <a:rPr lang="en-US" sz="2000" dirty="0">
                <a:solidFill>
                  <a:schemeClr val="tx1"/>
                </a:solidFill>
              </a:rPr>
              <a:t>Removal / crating </a:t>
            </a:r>
            <a:r>
              <a:rPr lang="en-US" sz="2000" dirty="0">
                <a:solidFill>
                  <a:schemeClr val="tx1"/>
                </a:solidFill>
              </a:rPr>
              <a:t>of existing radar equipment located </a:t>
            </a:r>
            <a:r>
              <a:rPr lang="en-US" sz="2000" dirty="0">
                <a:solidFill>
                  <a:schemeClr val="tx1"/>
                </a:solidFill>
              </a:rPr>
              <a:t>in shelter, including </a:t>
            </a:r>
            <a:r>
              <a:rPr lang="en-US" sz="2000" dirty="0">
                <a:solidFill>
                  <a:schemeClr val="tx1"/>
                </a:solidFill>
              </a:rPr>
              <a:t>the disconnection of radar waveguide/transceiver/motor </a:t>
            </a:r>
            <a:r>
              <a:rPr lang="en-US" sz="2000" dirty="0">
                <a:solidFill>
                  <a:schemeClr val="tx1"/>
                </a:solidFill>
              </a:rPr>
              <a:t>controller</a:t>
            </a:r>
            <a:endParaRPr lang="en-US" sz="2000" dirty="0">
              <a:solidFill>
                <a:schemeClr val="tx1"/>
              </a:solidFill>
            </a:endParaRPr>
          </a:p>
          <a:p>
            <a:pPr marL="0" indent="0">
              <a:spcBef>
                <a:spcPts val="1200"/>
              </a:spcBef>
              <a:buNone/>
            </a:pPr>
            <a:r>
              <a:rPr lang="en-US" sz="2000" dirty="0">
                <a:solidFill>
                  <a:schemeClr val="tx1"/>
                </a:solidFill>
              </a:rPr>
              <a:t>3) Removal of electrical conduits between LCGS radar tower and </a:t>
            </a:r>
            <a:r>
              <a:rPr lang="en-US" sz="2000" dirty="0">
                <a:solidFill>
                  <a:schemeClr val="tx1"/>
                </a:solidFill>
              </a:rPr>
              <a:t>shelter</a:t>
            </a:r>
            <a:endParaRPr lang="en-US" sz="2000" dirty="0">
              <a:solidFill>
                <a:schemeClr val="tx1"/>
              </a:solidFill>
            </a:endParaRPr>
          </a:p>
          <a:p>
            <a:pPr marL="0" indent="0">
              <a:spcBef>
                <a:spcPts val="1200"/>
              </a:spcBef>
              <a:buNone/>
            </a:pPr>
            <a:r>
              <a:rPr lang="en-US" sz="2000" dirty="0">
                <a:solidFill>
                  <a:schemeClr val="tx1"/>
                </a:solidFill>
              </a:rPr>
              <a:t>4) Removal of </a:t>
            </a:r>
            <a:r>
              <a:rPr lang="en-US" sz="2000" dirty="0">
                <a:solidFill>
                  <a:schemeClr val="tx1"/>
                </a:solidFill>
              </a:rPr>
              <a:t>copper ground leads </a:t>
            </a:r>
            <a:r>
              <a:rPr lang="en-US" sz="2000" dirty="0">
                <a:solidFill>
                  <a:schemeClr val="tx1"/>
                </a:solidFill>
              </a:rPr>
              <a:t>to ground </a:t>
            </a:r>
            <a:r>
              <a:rPr lang="en-US" sz="2000" dirty="0">
                <a:solidFill>
                  <a:schemeClr val="tx1"/>
                </a:solidFill>
              </a:rPr>
              <a:t>counterpoise</a:t>
            </a:r>
            <a:endParaRPr lang="en-US" sz="2000" dirty="0">
              <a:solidFill>
                <a:schemeClr val="tx1"/>
              </a:solidFill>
            </a:endParaRPr>
          </a:p>
          <a:p>
            <a:pPr marL="0" indent="0">
              <a:spcBef>
                <a:spcPts val="1200"/>
              </a:spcBef>
              <a:buNone/>
            </a:pPr>
            <a:r>
              <a:rPr lang="en-US" sz="2000" dirty="0">
                <a:solidFill>
                  <a:schemeClr val="tx1"/>
                </a:solidFill>
              </a:rPr>
              <a:t>5) Removal of Ice Bridge connecting LCGS tower to shelter </a:t>
            </a:r>
            <a:endParaRPr lang="en-US" sz="2000" dirty="0">
              <a:solidFill>
                <a:schemeClr val="tx1"/>
              </a:solidFill>
            </a:endParaRPr>
          </a:p>
          <a:p>
            <a:pPr marL="0" indent="0">
              <a:spcBef>
                <a:spcPts val="1200"/>
              </a:spcBef>
              <a:buNone/>
            </a:pPr>
            <a:r>
              <a:rPr lang="en-US" sz="2000" dirty="0">
                <a:solidFill>
                  <a:schemeClr val="tx1"/>
                </a:solidFill>
              </a:rPr>
              <a:t>6</a:t>
            </a:r>
            <a:r>
              <a:rPr lang="en-US" sz="2000" dirty="0">
                <a:solidFill>
                  <a:schemeClr val="tx1"/>
                </a:solidFill>
              </a:rPr>
              <a:t>) Pull back of FAA single mode fiber from the shelter back to nearest pull </a:t>
            </a:r>
            <a:r>
              <a:rPr lang="en-US" sz="2000" dirty="0">
                <a:solidFill>
                  <a:schemeClr val="tx1"/>
                </a:solidFill>
              </a:rPr>
              <a:t>box</a:t>
            </a:r>
            <a:endParaRPr lang="en-US" sz="2000" dirty="0">
              <a:solidFill>
                <a:schemeClr val="tx1"/>
              </a:solidFill>
            </a:endParaRPr>
          </a:p>
          <a:p>
            <a:pPr marL="0" indent="0">
              <a:spcBef>
                <a:spcPts val="1200"/>
              </a:spcBef>
              <a:buNone/>
            </a:pPr>
            <a:r>
              <a:rPr lang="en-US" sz="2000" dirty="0">
                <a:solidFill>
                  <a:schemeClr val="tx1"/>
                </a:solidFill>
              </a:rPr>
              <a:t>7) Termination of existing power feed to FAA </a:t>
            </a:r>
            <a:r>
              <a:rPr lang="en-US" sz="2000" dirty="0">
                <a:solidFill>
                  <a:schemeClr val="tx1"/>
                </a:solidFill>
              </a:rPr>
              <a:t> ATCT </a:t>
            </a:r>
            <a:r>
              <a:rPr lang="en-US" sz="2000" dirty="0">
                <a:solidFill>
                  <a:schemeClr val="tx1"/>
                </a:solidFill>
              </a:rPr>
              <a:t>location  (This will require support from the </a:t>
            </a:r>
            <a:r>
              <a:rPr lang="en-US" sz="2000" dirty="0">
                <a:solidFill>
                  <a:schemeClr val="tx1"/>
                </a:solidFill>
              </a:rPr>
              <a:t>local Service Area)</a:t>
            </a:r>
            <a:endParaRPr lang="en-US" sz="2000" dirty="0">
              <a:solidFill>
                <a:schemeClr val="tx1"/>
              </a:solidFill>
            </a:endParaRPr>
          </a:p>
          <a:p>
            <a:pPr marL="0" indent="0">
              <a:spcBef>
                <a:spcPts val="1200"/>
              </a:spcBef>
              <a:buNone/>
            </a:pPr>
            <a:r>
              <a:rPr lang="en-US" sz="2000" dirty="0">
                <a:solidFill>
                  <a:schemeClr val="tx1"/>
                </a:solidFill>
              </a:rPr>
              <a:t>8) Installation of Battery Operated Obstruction lights on LCGS radar tower </a:t>
            </a:r>
            <a:r>
              <a:rPr lang="en-US" sz="2000" dirty="0">
                <a:solidFill>
                  <a:schemeClr val="tx1"/>
                </a:solidFill>
              </a:rPr>
              <a:t>until tower can be removed</a:t>
            </a:r>
            <a:endParaRPr lang="en-US" sz="2000" dirty="0">
              <a:solidFill>
                <a:schemeClr val="tx1"/>
              </a:solidFill>
            </a:endParaRPr>
          </a:p>
          <a:p>
            <a:pPr marL="0" indent="0">
              <a:buNone/>
            </a:pPr>
            <a:endParaRPr lang="en-US" sz="2000" dirty="0">
              <a:solidFill>
                <a:schemeClr val="tx1"/>
              </a:solidFill>
            </a:endParaRPr>
          </a:p>
        </p:txBody>
      </p:sp>
      <p:sp>
        <p:nvSpPr>
          <p:cNvPr id="4" name="TextBox 6"/>
          <p:cNvSpPr txBox="1"/>
          <p:nvPr/>
        </p:nvSpPr>
        <p:spPr>
          <a:xfrm>
            <a:off x="444442" y="7198568"/>
            <a:ext cx="1657772" cy="410369"/>
          </a:xfrm>
          <a:prstGeom prst="rect">
            <a:avLst/>
          </a:prstGeom>
          <a:noFill/>
        </p:spPr>
        <p:txBody>
          <a:bodyPr wrap="square" lIns="0" tIns="0" rIns="0" bIns="0" anchor="ctr">
            <a:spAutoFit/>
          </a:bodyPr>
          <a:lstStyle/>
          <a:p>
            <a:pPr algn="ctr">
              <a:lnSpc>
                <a:spcPts val="1600"/>
              </a:lnSpc>
              <a:defRPr/>
            </a:pPr>
            <a:r>
              <a:rPr lang="en-CA" sz="1600" b="1" dirty="0">
                <a:solidFill>
                  <a:srgbClr val="F4F4F4"/>
                </a:solidFill>
                <a:latin typeface="Calibri Bold"/>
                <a:cs typeface="Calibri Bold"/>
              </a:rPr>
              <a:t>August   2014</a:t>
            </a:r>
            <a:endParaRPr lang="en-CA" sz="1600" b="1" dirty="0">
              <a:solidFill>
                <a:srgbClr val="F4F4F4"/>
              </a:solidFill>
              <a:latin typeface="Calibri Bold"/>
              <a:cs typeface="Calibri Bold"/>
            </a:endParaRPr>
          </a:p>
          <a:p>
            <a:pPr>
              <a:lnSpc>
                <a:spcPts val="1610"/>
              </a:lnSpc>
              <a:defRPr/>
            </a:pPr>
            <a:endParaRPr lang="en-CA" sz="1400" dirty="0">
              <a:solidFill>
                <a:srgbClr val="000000"/>
              </a:solidFill>
            </a:endParaRPr>
          </a:p>
        </p:txBody>
      </p:sp>
    </p:spTree>
    <p:extLst>
      <p:ext uri="{BB962C8B-B14F-4D97-AF65-F5344CB8AC3E}">
        <p14:creationId xmlns:p14="http://schemas.microsoft.com/office/powerpoint/2010/main" val="310850129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18F9B9-5756-4990-B262-9A50B5AD1E5F}"/>
</file>

<file path=customXml/itemProps2.xml><?xml version="1.0" encoding="utf-8"?>
<ds:datastoreItem xmlns:ds="http://schemas.openxmlformats.org/officeDocument/2006/customXml" ds:itemID="{9FA9F1C9-3782-4687-8518-5CECF11CA77A}"/>
</file>

<file path=customXml/itemProps3.xml><?xml version="1.0" encoding="utf-8"?>
<ds:datastoreItem xmlns:ds="http://schemas.openxmlformats.org/officeDocument/2006/customXml" ds:itemID="{6BD4F0D2-E643-44D2-8B52-A4505ED0B10D}"/>
</file>

<file path=docProps/app.xml><?xml version="1.0" encoding="utf-8"?>
<Properties xmlns="http://schemas.openxmlformats.org/officeDocument/2006/extended-properties" xmlns:vt="http://schemas.openxmlformats.org/officeDocument/2006/docPropsVTypes">
  <TotalTime>1262</TotalTime>
  <Words>1905</Words>
  <Application>Microsoft Office PowerPoint</Application>
  <PresentationFormat>Custom</PresentationFormat>
  <Paragraphs>226</Paragraphs>
  <Slides>25</Slides>
  <Notes>13</Notes>
  <HiddenSlides>0</HiddenSlides>
  <MMClips>0</MMClips>
  <ScaleCrop>false</ScaleCrop>
  <HeadingPairs>
    <vt:vector size="4" baseType="variant">
      <vt:variant>
        <vt:lpstr>Theme</vt:lpstr>
      </vt:variant>
      <vt:variant>
        <vt:i4>10</vt:i4>
      </vt:variant>
      <vt:variant>
        <vt:lpstr>Slide Titles</vt:lpstr>
      </vt:variant>
      <vt:variant>
        <vt:i4>25</vt:i4>
      </vt:variant>
    </vt:vector>
  </HeadingPairs>
  <TitlesOfParts>
    <vt:vector size="35" baseType="lpstr">
      <vt:lpstr>Office Theme</vt:lpstr>
      <vt:lpstr>1_Custom Design</vt:lpstr>
      <vt:lpstr>2_Custom Design</vt:lpstr>
      <vt:lpstr>3_Custom Design</vt:lpstr>
      <vt:lpstr>5_Office Theme</vt:lpstr>
      <vt:lpstr>6_Office Theme</vt:lpstr>
      <vt:lpstr>4_Custom Design</vt:lpstr>
      <vt:lpstr>5_Custom Design</vt:lpstr>
      <vt:lpstr>6_Custom Design</vt:lpstr>
      <vt:lpstr>7_Custom Design</vt:lpstr>
      <vt:lpstr>PowerPoint Presentation</vt:lpstr>
      <vt:lpstr>PowerPoint Presentation</vt:lpstr>
      <vt:lpstr>PowerPoint Presentation</vt:lpstr>
      <vt:lpstr>PowerPoint Presentation</vt:lpstr>
      <vt:lpstr>PowerPoint Presentation</vt:lpstr>
      <vt:lpstr> Low Cost Ground Surveillance (LCGS)</vt:lpstr>
      <vt:lpstr>PowerPoint Presentation</vt:lpstr>
      <vt:lpstr>Notional Removal Schedule</vt:lpstr>
      <vt:lpstr>Steps For Site Breakdown</vt:lpstr>
      <vt:lpstr>Enhanced Final Approach Runway Occupancy Signal  (eFAROS)</vt:lpstr>
      <vt:lpstr>Enhanced Final Approach Runway Occupancy Signal  (eFAROS)</vt:lpstr>
      <vt:lpstr>Milestone Schedule</vt:lpstr>
      <vt:lpstr>FY14 eFAROS Activities</vt:lpstr>
      <vt:lpstr>Surface Safety Initiatives Working Group</vt:lpstr>
      <vt:lpstr>ANG-C Market Survey - Overview</vt:lpstr>
      <vt:lpstr>ANG-C Market Survey - Assessment</vt:lpstr>
      <vt:lpstr>Market Survey  Evaluation Team Recommendations</vt:lpstr>
      <vt:lpstr>Rockwell Collins</vt:lpstr>
      <vt:lpstr>FAA Developed Controller Memory Aids</vt:lpstr>
      <vt:lpstr>Northrop Grumman</vt:lpstr>
      <vt:lpstr>QinetiQ North America</vt:lpstr>
      <vt:lpstr>Searidge Technologies</vt:lpstr>
      <vt:lpstr>Embry-Riddle Aeronautical University</vt:lpstr>
      <vt:lpstr>MIT Lincoln Labs</vt:lpstr>
      <vt:lpstr>FAA - Advanced Concepts and Technology</vt:lpstr>
    </vt:vector>
  </TitlesOfParts>
  <Company>Investintech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Robert.Higginbotham@faa.gov</dc:creator>
  <cp:lastModifiedBy>Robert Higginbotham</cp:lastModifiedBy>
  <cp:revision>148</cp:revision>
  <cp:lastPrinted>2012-01-06T13:43:53Z</cp:lastPrinted>
  <dcterms:created xsi:type="dcterms:W3CDTF">2012-01-04T13:17:14Z</dcterms:created>
  <dcterms:modified xsi:type="dcterms:W3CDTF">2014-07-09T17:24:08Z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