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1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17"/>
  </p:notesMasterIdLst>
  <p:handoutMasterIdLst>
    <p:handoutMasterId r:id="rId18"/>
  </p:handoutMasterIdLst>
  <p:sldIdLst>
    <p:sldId id="273" r:id="rId2"/>
    <p:sldId id="329" r:id="rId3"/>
    <p:sldId id="341" r:id="rId4"/>
    <p:sldId id="351" r:id="rId5"/>
    <p:sldId id="342" r:id="rId6"/>
    <p:sldId id="334" r:id="rId7"/>
    <p:sldId id="349" r:id="rId8"/>
    <p:sldId id="348" r:id="rId9"/>
    <p:sldId id="346" r:id="rId10"/>
    <p:sldId id="343" r:id="rId11"/>
    <p:sldId id="306" r:id="rId12"/>
    <p:sldId id="352" r:id="rId13"/>
    <p:sldId id="331" r:id="rId14"/>
    <p:sldId id="328" r:id="rId15"/>
    <p:sldId id="332" r:id="rId16"/>
  </p:sldIdLst>
  <p:sldSz cx="9144000" cy="6858000" type="screen4x3"/>
  <p:notesSz cx="6985000" cy="92837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4" autoAdjust="0"/>
    <p:restoredTop sz="79763" autoAdjust="0"/>
  </p:normalViewPr>
  <p:slideViewPr>
    <p:cSldViewPr snapToGrid="0">
      <p:cViewPr>
        <p:scale>
          <a:sx n="100" d="100"/>
          <a:sy n="100" d="100"/>
        </p:scale>
        <p:origin x="-1212" y="-822"/>
      </p:cViewPr>
      <p:guideLst>
        <p:guide orient="horz" pos="536"/>
        <p:guide pos="33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3108" y="-90"/>
      </p:cViewPr>
      <p:guideLst>
        <p:guide orient="horz" pos="2925"/>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273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5" tIns="46413" rIns="92825" bIns="46413" numCol="1" anchor="t" anchorCtr="0" compatLnSpc="1">
            <a:prstTxWarp prst="textNoShape">
              <a:avLst/>
            </a:prstTxWarp>
          </a:bodyPr>
          <a:lstStyle>
            <a:lvl1pPr defTabSz="928638">
              <a:spcBef>
                <a:spcPct val="0"/>
              </a:spcBef>
              <a:buFontTx/>
              <a:buNone/>
              <a:defRPr sz="12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3957638" y="0"/>
            <a:ext cx="302736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5" tIns="46413" rIns="92825" bIns="46413" numCol="1" anchor="t" anchorCtr="0" compatLnSpc="1">
            <a:prstTxWarp prst="textNoShape">
              <a:avLst/>
            </a:prstTxWarp>
          </a:bodyPr>
          <a:lstStyle>
            <a:lvl1pPr algn="r" defTabSz="928638">
              <a:spcBef>
                <a:spcPct val="0"/>
              </a:spcBef>
              <a:buFontTx/>
              <a:buNone/>
              <a:defRPr sz="12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8818563"/>
            <a:ext cx="302736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5" tIns="46413" rIns="92825" bIns="46413" numCol="1" anchor="b" anchorCtr="0" compatLnSpc="1">
            <a:prstTxWarp prst="textNoShape">
              <a:avLst/>
            </a:prstTxWarp>
          </a:bodyPr>
          <a:lstStyle>
            <a:lvl1pPr defTabSz="928638">
              <a:spcBef>
                <a:spcPct val="0"/>
              </a:spcBef>
              <a:buFontTx/>
              <a:buNone/>
              <a:defRPr sz="12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3957638" y="8818563"/>
            <a:ext cx="302736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5" tIns="46413" rIns="92825" bIns="46413" numCol="1" anchor="b" anchorCtr="0" compatLnSpc="1">
            <a:prstTxWarp prst="textNoShape">
              <a:avLst/>
            </a:prstTxWarp>
          </a:bodyPr>
          <a:lstStyle>
            <a:lvl1pPr algn="r" defTabSz="928638">
              <a:spcBef>
                <a:spcPct val="0"/>
              </a:spcBef>
              <a:buFontTx/>
              <a:buNone/>
              <a:defRPr sz="1200">
                <a:latin typeface="Times New Roman" pitchFamily="18" charset="0"/>
              </a:defRPr>
            </a:lvl1pPr>
          </a:lstStyle>
          <a:p>
            <a:pPr>
              <a:defRPr/>
            </a:pPr>
            <a:fld id="{F3C8E48E-6DEF-4BF7-9F9A-D3DAA97FFC9B}" type="slidenum">
              <a:rPr lang="en-US"/>
              <a:pPr>
                <a:defRPr/>
              </a:pPr>
              <a:t>‹#›</a:t>
            </a:fld>
            <a:endParaRPr lang="en-US" dirty="0"/>
          </a:p>
        </p:txBody>
      </p:sp>
    </p:spTree>
    <p:extLst>
      <p:ext uri="{BB962C8B-B14F-4D97-AF65-F5344CB8AC3E}">
        <p14:creationId xmlns:p14="http://schemas.microsoft.com/office/powerpoint/2010/main" val="2567609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273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5" tIns="46413" rIns="92825" bIns="46413" numCol="1" anchor="t" anchorCtr="0" compatLnSpc="1">
            <a:prstTxWarp prst="textNoShape">
              <a:avLst/>
            </a:prstTxWarp>
          </a:bodyPr>
          <a:lstStyle>
            <a:lvl1pPr defTabSz="928638">
              <a:spcBef>
                <a:spcPct val="0"/>
              </a:spcBef>
              <a:buFontTx/>
              <a:buNone/>
              <a:defRPr sz="12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3957638" y="0"/>
            <a:ext cx="302736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5" tIns="46413" rIns="92825" bIns="46413" numCol="1" anchor="t" anchorCtr="0" compatLnSpc="1">
            <a:prstTxWarp prst="textNoShape">
              <a:avLst/>
            </a:prstTxWarp>
          </a:bodyPr>
          <a:lstStyle>
            <a:lvl1pPr algn="r" defTabSz="928638">
              <a:spcBef>
                <a:spcPct val="0"/>
              </a:spcBef>
              <a:buFontTx/>
              <a:buNone/>
              <a:defRPr sz="1200">
                <a:latin typeface="Times New Roman" pitchFamily="18" charset="0"/>
              </a:defRPr>
            </a:lvl1pPr>
          </a:lstStyle>
          <a:p>
            <a:pPr>
              <a:defRPr/>
            </a:pPr>
            <a:endParaRPr lang="en-US"/>
          </a:p>
        </p:txBody>
      </p:sp>
      <p:sp>
        <p:nvSpPr>
          <p:cNvPr id="18436" name="Rectangle 4"/>
          <p:cNvSpPr>
            <a:spLocks noChangeArrowheads="1" noTextEdit="1"/>
          </p:cNvSpPr>
          <p:nvPr>
            <p:ph type="sldImg" idx="2"/>
          </p:nvPr>
        </p:nvSpPr>
        <p:spPr bwMode="auto">
          <a:xfrm>
            <a:off x="1173163" y="695325"/>
            <a:ext cx="4641850" cy="34813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1863" y="4410075"/>
            <a:ext cx="5121275"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5" tIns="46413" rIns="92825" bIns="464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18563"/>
            <a:ext cx="302736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5" tIns="46413" rIns="92825" bIns="46413" numCol="1" anchor="b" anchorCtr="0" compatLnSpc="1">
            <a:prstTxWarp prst="textNoShape">
              <a:avLst/>
            </a:prstTxWarp>
          </a:bodyPr>
          <a:lstStyle>
            <a:lvl1pPr defTabSz="928638">
              <a:spcBef>
                <a:spcPct val="0"/>
              </a:spcBef>
              <a:buFontTx/>
              <a:buNone/>
              <a:defRPr sz="12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3957638" y="8818563"/>
            <a:ext cx="302736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5" tIns="46413" rIns="92825" bIns="46413" numCol="1" anchor="b" anchorCtr="0" compatLnSpc="1">
            <a:prstTxWarp prst="textNoShape">
              <a:avLst/>
            </a:prstTxWarp>
          </a:bodyPr>
          <a:lstStyle>
            <a:lvl1pPr algn="r" defTabSz="928638">
              <a:spcBef>
                <a:spcPct val="0"/>
              </a:spcBef>
              <a:buFontTx/>
              <a:buNone/>
              <a:defRPr sz="1200">
                <a:latin typeface="Times New Roman" pitchFamily="18" charset="0"/>
              </a:defRPr>
            </a:lvl1pPr>
          </a:lstStyle>
          <a:p>
            <a:pPr>
              <a:defRPr/>
            </a:pPr>
            <a:fld id="{36006AD7-7F75-48FA-B586-81F89C64D775}" type="slidenum">
              <a:rPr lang="en-US"/>
              <a:pPr>
                <a:defRPr/>
              </a:pPr>
              <a:t>‹#›</a:t>
            </a:fld>
            <a:endParaRPr lang="en-US" dirty="0"/>
          </a:p>
        </p:txBody>
      </p:sp>
    </p:spTree>
    <p:extLst>
      <p:ext uri="{BB962C8B-B14F-4D97-AF65-F5344CB8AC3E}">
        <p14:creationId xmlns:p14="http://schemas.microsoft.com/office/powerpoint/2010/main" val="2731520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25513" eaLnBrk="0" hangingPunct="0">
              <a:spcBef>
                <a:spcPct val="30000"/>
              </a:spcBef>
              <a:defRPr sz="1200">
                <a:solidFill>
                  <a:schemeClr val="tx1"/>
                </a:solidFill>
                <a:latin typeface="Times New Roman" pitchFamily="18" charset="0"/>
              </a:defRPr>
            </a:lvl1pPr>
            <a:lvl2pPr marL="742950" indent="-285750" defTabSz="925513" eaLnBrk="0" hangingPunct="0">
              <a:spcBef>
                <a:spcPct val="30000"/>
              </a:spcBef>
              <a:defRPr sz="1200">
                <a:solidFill>
                  <a:schemeClr val="tx1"/>
                </a:solidFill>
                <a:latin typeface="Times New Roman" pitchFamily="18" charset="0"/>
              </a:defRPr>
            </a:lvl2pPr>
            <a:lvl3pPr marL="1143000" indent="-228600" defTabSz="925513" eaLnBrk="0" hangingPunct="0">
              <a:spcBef>
                <a:spcPct val="30000"/>
              </a:spcBef>
              <a:defRPr sz="1200">
                <a:solidFill>
                  <a:schemeClr val="tx1"/>
                </a:solidFill>
                <a:latin typeface="Times New Roman" pitchFamily="18" charset="0"/>
              </a:defRPr>
            </a:lvl3pPr>
            <a:lvl4pPr marL="1600200" indent="-228600" defTabSz="925513" eaLnBrk="0" hangingPunct="0">
              <a:spcBef>
                <a:spcPct val="30000"/>
              </a:spcBef>
              <a:defRPr sz="1200">
                <a:solidFill>
                  <a:schemeClr val="tx1"/>
                </a:solidFill>
                <a:latin typeface="Times New Roman" pitchFamily="18" charset="0"/>
              </a:defRPr>
            </a:lvl4pPr>
            <a:lvl5pPr marL="2057400" indent="-228600" defTabSz="925513" eaLnBrk="0" hangingPunct="0">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4C50FB6-B400-4A86-A574-DA09FEF057BE}" type="slidenum">
              <a:rPr lang="en-US" altLang="en-US" smtClean="0"/>
              <a:pPr eaLnBrk="1" hangingPunct="1">
                <a:spcBef>
                  <a:spcPct val="0"/>
                </a:spcBef>
              </a:pPr>
              <a:t>1</a:t>
            </a:fld>
            <a:endParaRPr lang="en-US" altLang="en-US" smtClean="0"/>
          </a:p>
        </p:txBody>
      </p:sp>
      <p:sp>
        <p:nvSpPr>
          <p:cNvPr id="19459" name="Rectangle 2"/>
          <p:cNvSpPr>
            <a:spLocks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n-US" altLang="en-US" smtClean="0"/>
              <a:t>	</a:t>
            </a:r>
          </a:p>
          <a:p>
            <a:endParaRPr lang="en-US" altLang="en-US" smtClean="0"/>
          </a:p>
        </p:txBody>
      </p:sp>
      <p:sp>
        <p:nvSpPr>
          <p:cNvPr id="28676"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Times New Roman" pitchFamily="18" charset="0"/>
              </a:defRPr>
            </a:lvl1pPr>
            <a:lvl2pPr marL="742950" indent="-285750" defTabSz="925513" eaLnBrk="0" hangingPunct="0">
              <a:spcBef>
                <a:spcPct val="30000"/>
              </a:spcBef>
              <a:defRPr sz="1200">
                <a:solidFill>
                  <a:schemeClr val="tx1"/>
                </a:solidFill>
                <a:latin typeface="Times New Roman" pitchFamily="18" charset="0"/>
              </a:defRPr>
            </a:lvl2pPr>
            <a:lvl3pPr marL="1143000" indent="-228600" defTabSz="925513" eaLnBrk="0" hangingPunct="0">
              <a:spcBef>
                <a:spcPct val="30000"/>
              </a:spcBef>
              <a:defRPr sz="1200">
                <a:solidFill>
                  <a:schemeClr val="tx1"/>
                </a:solidFill>
                <a:latin typeface="Times New Roman" pitchFamily="18" charset="0"/>
              </a:defRPr>
            </a:lvl3pPr>
            <a:lvl4pPr marL="1600200" indent="-228600" defTabSz="925513" eaLnBrk="0" hangingPunct="0">
              <a:spcBef>
                <a:spcPct val="30000"/>
              </a:spcBef>
              <a:defRPr sz="1200">
                <a:solidFill>
                  <a:schemeClr val="tx1"/>
                </a:solidFill>
                <a:latin typeface="Times New Roman" pitchFamily="18" charset="0"/>
              </a:defRPr>
            </a:lvl4pPr>
            <a:lvl5pPr marL="2057400" indent="-228600" defTabSz="925513" eaLnBrk="0" hangingPunct="0">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0173A04-CE47-488C-9528-4C6611ED04B6}"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altLang="en-US" smtClean="0"/>
          </a:p>
        </p:txBody>
      </p:sp>
      <p:sp>
        <p:nvSpPr>
          <p:cNvPr id="29700"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Times New Roman" pitchFamily="18" charset="0"/>
              </a:defRPr>
            </a:lvl1pPr>
            <a:lvl2pPr marL="742950" indent="-285750" defTabSz="925513" eaLnBrk="0" hangingPunct="0">
              <a:spcBef>
                <a:spcPct val="30000"/>
              </a:spcBef>
              <a:defRPr sz="1200">
                <a:solidFill>
                  <a:schemeClr val="tx1"/>
                </a:solidFill>
                <a:latin typeface="Times New Roman" pitchFamily="18" charset="0"/>
              </a:defRPr>
            </a:lvl2pPr>
            <a:lvl3pPr marL="1143000" indent="-228600" defTabSz="925513" eaLnBrk="0" hangingPunct="0">
              <a:spcBef>
                <a:spcPct val="30000"/>
              </a:spcBef>
              <a:defRPr sz="1200">
                <a:solidFill>
                  <a:schemeClr val="tx1"/>
                </a:solidFill>
                <a:latin typeface="Times New Roman" pitchFamily="18" charset="0"/>
              </a:defRPr>
            </a:lvl3pPr>
            <a:lvl4pPr marL="1600200" indent="-228600" defTabSz="925513" eaLnBrk="0" hangingPunct="0">
              <a:spcBef>
                <a:spcPct val="30000"/>
              </a:spcBef>
              <a:defRPr sz="1200">
                <a:solidFill>
                  <a:schemeClr val="tx1"/>
                </a:solidFill>
                <a:latin typeface="Times New Roman" pitchFamily="18" charset="0"/>
              </a:defRPr>
            </a:lvl4pPr>
            <a:lvl5pPr marL="2057400" indent="-228600" defTabSz="925513" eaLnBrk="0" hangingPunct="0">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4C60AB2-AE93-4514-8CA2-90A6B90F35FA}"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smtClean="0"/>
          </a:p>
        </p:txBody>
      </p:sp>
      <p:sp>
        <p:nvSpPr>
          <p:cNvPr id="30724"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Times New Roman" pitchFamily="18" charset="0"/>
              </a:defRPr>
            </a:lvl1pPr>
            <a:lvl2pPr marL="742950" indent="-285750" defTabSz="925513" eaLnBrk="0" hangingPunct="0">
              <a:spcBef>
                <a:spcPct val="30000"/>
              </a:spcBef>
              <a:defRPr sz="1200">
                <a:solidFill>
                  <a:schemeClr val="tx1"/>
                </a:solidFill>
                <a:latin typeface="Times New Roman" pitchFamily="18" charset="0"/>
              </a:defRPr>
            </a:lvl2pPr>
            <a:lvl3pPr marL="1143000" indent="-228600" defTabSz="925513" eaLnBrk="0" hangingPunct="0">
              <a:spcBef>
                <a:spcPct val="30000"/>
              </a:spcBef>
              <a:defRPr sz="1200">
                <a:solidFill>
                  <a:schemeClr val="tx1"/>
                </a:solidFill>
                <a:latin typeface="Times New Roman" pitchFamily="18" charset="0"/>
              </a:defRPr>
            </a:lvl3pPr>
            <a:lvl4pPr marL="1600200" indent="-228600" defTabSz="925513" eaLnBrk="0" hangingPunct="0">
              <a:spcBef>
                <a:spcPct val="30000"/>
              </a:spcBef>
              <a:defRPr sz="1200">
                <a:solidFill>
                  <a:schemeClr val="tx1"/>
                </a:solidFill>
                <a:latin typeface="Times New Roman" pitchFamily="18" charset="0"/>
              </a:defRPr>
            </a:lvl4pPr>
            <a:lvl5pPr marL="2057400" indent="-228600" defTabSz="925513" eaLnBrk="0" hangingPunct="0">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621BEFD-BAB9-427F-97D0-092DE1A219C8}"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5513" eaLnBrk="0" hangingPunct="0">
              <a:spcBef>
                <a:spcPct val="30000"/>
              </a:spcBef>
              <a:defRPr sz="1200">
                <a:solidFill>
                  <a:schemeClr val="tx1"/>
                </a:solidFill>
                <a:latin typeface="Times New Roman" pitchFamily="18" charset="0"/>
              </a:defRPr>
            </a:lvl1pPr>
            <a:lvl2pPr marL="742950" indent="-285750" defTabSz="925513" eaLnBrk="0" hangingPunct="0">
              <a:spcBef>
                <a:spcPct val="30000"/>
              </a:spcBef>
              <a:defRPr sz="1200">
                <a:solidFill>
                  <a:schemeClr val="tx1"/>
                </a:solidFill>
                <a:latin typeface="Times New Roman" pitchFamily="18" charset="0"/>
              </a:defRPr>
            </a:lvl2pPr>
            <a:lvl3pPr marL="1143000" indent="-228600" defTabSz="925513" eaLnBrk="0" hangingPunct="0">
              <a:spcBef>
                <a:spcPct val="30000"/>
              </a:spcBef>
              <a:defRPr sz="1200">
                <a:solidFill>
                  <a:schemeClr val="tx1"/>
                </a:solidFill>
                <a:latin typeface="Times New Roman" pitchFamily="18" charset="0"/>
              </a:defRPr>
            </a:lvl3pPr>
            <a:lvl4pPr marL="1600200" indent="-228600" defTabSz="925513" eaLnBrk="0" hangingPunct="0">
              <a:spcBef>
                <a:spcPct val="30000"/>
              </a:spcBef>
              <a:defRPr sz="1200">
                <a:solidFill>
                  <a:schemeClr val="tx1"/>
                </a:solidFill>
                <a:latin typeface="Times New Roman" pitchFamily="18" charset="0"/>
              </a:defRPr>
            </a:lvl4pPr>
            <a:lvl5pPr marL="2057400" indent="-228600" defTabSz="925513" eaLnBrk="0" hangingPunct="0">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E15151B-9A2D-4368-B29A-D3DFEC1EAAA6}" type="slidenum">
              <a:rPr lang="en-US" altLang="en-US" smtClean="0"/>
              <a:pPr eaLnBrk="1" hangingPunct="1">
                <a:spcBef>
                  <a:spcPct val="0"/>
                </a:spcBef>
              </a:pPr>
              <a:t>14</a:t>
            </a:fld>
            <a:endParaRPr lang="en-US" altLang="en-US" smtClean="0"/>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smtClean="0"/>
          </a:p>
        </p:txBody>
      </p:sp>
      <p:sp>
        <p:nvSpPr>
          <p:cNvPr id="32772"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Times New Roman" pitchFamily="18" charset="0"/>
              </a:defRPr>
            </a:lvl1pPr>
            <a:lvl2pPr marL="742950" indent="-285750" defTabSz="925513" eaLnBrk="0" hangingPunct="0">
              <a:spcBef>
                <a:spcPct val="30000"/>
              </a:spcBef>
              <a:defRPr sz="1200">
                <a:solidFill>
                  <a:schemeClr val="tx1"/>
                </a:solidFill>
                <a:latin typeface="Times New Roman" pitchFamily="18" charset="0"/>
              </a:defRPr>
            </a:lvl2pPr>
            <a:lvl3pPr marL="1143000" indent="-228600" defTabSz="925513" eaLnBrk="0" hangingPunct="0">
              <a:spcBef>
                <a:spcPct val="30000"/>
              </a:spcBef>
              <a:defRPr sz="1200">
                <a:solidFill>
                  <a:schemeClr val="tx1"/>
                </a:solidFill>
                <a:latin typeface="Times New Roman" pitchFamily="18" charset="0"/>
              </a:defRPr>
            </a:lvl3pPr>
            <a:lvl4pPr marL="1600200" indent="-228600" defTabSz="925513" eaLnBrk="0" hangingPunct="0">
              <a:spcBef>
                <a:spcPct val="30000"/>
              </a:spcBef>
              <a:defRPr sz="1200">
                <a:solidFill>
                  <a:schemeClr val="tx1"/>
                </a:solidFill>
                <a:latin typeface="Times New Roman" pitchFamily="18" charset="0"/>
              </a:defRPr>
            </a:lvl4pPr>
            <a:lvl5pPr marL="2057400" indent="-228600" defTabSz="925513" eaLnBrk="0" hangingPunct="0">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16A5B30-21A7-4B8C-B52A-B87C28295EE0}"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Times New Roman" pitchFamily="18" charset="0"/>
              </a:defRPr>
            </a:lvl1pPr>
            <a:lvl2pPr marL="742950" indent="-285750" defTabSz="925513" eaLnBrk="0" hangingPunct="0">
              <a:spcBef>
                <a:spcPct val="30000"/>
              </a:spcBef>
              <a:defRPr sz="1200">
                <a:solidFill>
                  <a:schemeClr val="tx1"/>
                </a:solidFill>
                <a:latin typeface="Times New Roman" pitchFamily="18" charset="0"/>
              </a:defRPr>
            </a:lvl2pPr>
            <a:lvl3pPr marL="1143000" indent="-228600" defTabSz="925513" eaLnBrk="0" hangingPunct="0">
              <a:spcBef>
                <a:spcPct val="30000"/>
              </a:spcBef>
              <a:defRPr sz="1200">
                <a:solidFill>
                  <a:schemeClr val="tx1"/>
                </a:solidFill>
                <a:latin typeface="Times New Roman" pitchFamily="18" charset="0"/>
              </a:defRPr>
            </a:lvl3pPr>
            <a:lvl4pPr marL="1600200" indent="-228600" defTabSz="925513" eaLnBrk="0" hangingPunct="0">
              <a:spcBef>
                <a:spcPct val="30000"/>
              </a:spcBef>
              <a:defRPr sz="1200">
                <a:solidFill>
                  <a:schemeClr val="tx1"/>
                </a:solidFill>
                <a:latin typeface="Times New Roman" pitchFamily="18" charset="0"/>
              </a:defRPr>
            </a:lvl4pPr>
            <a:lvl5pPr marL="2057400" indent="-228600" defTabSz="925513" eaLnBrk="0" hangingPunct="0">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4474ABD-1CE5-42AA-BDA5-C5F84B449B0C}"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smtClean="0"/>
          </a:p>
        </p:txBody>
      </p:sp>
      <p:sp>
        <p:nvSpPr>
          <p:cNvPr id="21508"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Times New Roman" pitchFamily="18" charset="0"/>
              </a:defRPr>
            </a:lvl1pPr>
            <a:lvl2pPr marL="742950" indent="-285750" defTabSz="925513" eaLnBrk="0" hangingPunct="0">
              <a:spcBef>
                <a:spcPct val="30000"/>
              </a:spcBef>
              <a:defRPr sz="1200">
                <a:solidFill>
                  <a:schemeClr val="tx1"/>
                </a:solidFill>
                <a:latin typeface="Times New Roman" pitchFamily="18" charset="0"/>
              </a:defRPr>
            </a:lvl2pPr>
            <a:lvl3pPr marL="1143000" indent="-228600" defTabSz="925513" eaLnBrk="0" hangingPunct="0">
              <a:spcBef>
                <a:spcPct val="30000"/>
              </a:spcBef>
              <a:defRPr sz="1200">
                <a:solidFill>
                  <a:schemeClr val="tx1"/>
                </a:solidFill>
                <a:latin typeface="Times New Roman" pitchFamily="18" charset="0"/>
              </a:defRPr>
            </a:lvl3pPr>
            <a:lvl4pPr marL="1600200" indent="-228600" defTabSz="925513" eaLnBrk="0" hangingPunct="0">
              <a:spcBef>
                <a:spcPct val="30000"/>
              </a:spcBef>
              <a:defRPr sz="1200">
                <a:solidFill>
                  <a:schemeClr val="tx1"/>
                </a:solidFill>
                <a:latin typeface="Times New Roman" pitchFamily="18" charset="0"/>
              </a:defRPr>
            </a:lvl4pPr>
            <a:lvl5pPr marL="2057400" indent="-228600" defTabSz="925513" eaLnBrk="0" hangingPunct="0">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085EAF9-C3B6-4CB4-A775-5354A4B7F547}"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altLang="en-US" smtClean="0"/>
          </a:p>
        </p:txBody>
      </p:sp>
      <p:sp>
        <p:nvSpPr>
          <p:cNvPr id="22532" name="Slide Number Placehold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Times New Roman" pitchFamily="18" charset="0"/>
              </a:defRPr>
            </a:lvl1pPr>
            <a:lvl2pPr marL="742950" indent="-285750" defTabSz="927100" eaLnBrk="0" hangingPunct="0">
              <a:spcBef>
                <a:spcPct val="30000"/>
              </a:spcBef>
              <a:defRPr sz="1200">
                <a:solidFill>
                  <a:schemeClr val="tx1"/>
                </a:solidFill>
                <a:latin typeface="Times New Roman" pitchFamily="18" charset="0"/>
              </a:defRPr>
            </a:lvl2pPr>
            <a:lvl3pPr marL="1143000" indent="-228600" defTabSz="927100" eaLnBrk="0" hangingPunct="0">
              <a:spcBef>
                <a:spcPct val="30000"/>
              </a:spcBef>
              <a:defRPr sz="1200">
                <a:solidFill>
                  <a:schemeClr val="tx1"/>
                </a:solidFill>
                <a:latin typeface="Times New Roman" pitchFamily="18" charset="0"/>
              </a:defRPr>
            </a:lvl3pPr>
            <a:lvl4pPr marL="1600200" indent="-228600" defTabSz="927100" eaLnBrk="0" hangingPunct="0">
              <a:spcBef>
                <a:spcPct val="30000"/>
              </a:spcBef>
              <a:defRPr sz="1200">
                <a:solidFill>
                  <a:schemeClr val="tx1"/>
                </a:solidFill>
                <a:latin typeface="Times New Roman" pitchFamily="18" charset="0"/>
              </a:defRPr>
            </a:lvl4pPr>
            <a:lvl5pPr marL="2057400" indent="-228600" defTabSz="927100" eaLnBrk="0" hangingPunct="0">
              <a:spcBef>
                <a:spcPct val="30000"/>
              </a:spcBef>
              <a:defRPr sz="1200">
                <a:solidFill>
                  <a:schemeClr val="tx1"/>
                </a:solidFill>
                <a:latin typeface="Times New Roman" pitchFamily="18" charset="0"/>
              </a:defRPr>
            </a:lvl5pPr>
            <a:lvl6pPr marL="2514600" indent="-228600" defTabSz="927100" eaLnBrk="0" fontAlgn="base" hangingPunct="0">
              <a:spcBef>
                <a:spcPct val="30000"/>
              </a:spcBef>
              <a:spcAft>
                <a:spcPct val="0"/>
              </a:spcAft>
              <a:defRPr sz="1200">
                <a:solidFill>
                  <a:schemeClr val="tx1"/>
                </a:solidFill>
                <a:latin typeface="Times New Roman" pitchFamily="18" charset="0"/>
              </a:defRPr>
            </a:lvl6pPr>
            <a:lvl7pPr marL="2971800" indent="-228600" defTabSz="927100" eaLnBrk="0" fontAlgn="base" hangingPunct="0">
              <a:spcBef>
                <a:spcPct val="30000"/>
              </a:spcBef>
              <a:spcAft>
                <a:spcPct val="0"/>
              </a:spcAft>
              <a:defRPr sz="1200">
                <a:solidFill>
                  <a:schemeClr val="tx1"/>
                </a:solidFill>
                <a:latin typeface="Times New Roman" pitchFamily="18" charset="0"/>
              </a:defRPr>
            </a:lvl7pPr>
            <a:lvl8pPr marL="3429000" indent="-228600" defTabSz="927100" eaLnBrk="0" fontAlgn="base" hangingPunct="0">
              <a:spcBef>
                <a:spcPct val="30000"/>
              </a:spcBef>
              <a:spcAft>
                <a:spcPct val="0"/>
              </a:spcAft>
              <a:defRPr sz="1200">
                <a:solidFill>
                  <a:schemeClr val="tx1"/>
                </a:solidFill>
                <a:latin typeface="Times New Roman" pitchFamily="18" charset="0"/>
              </a:defRPr>
            </a:lvl8pPr>
            <a:lvl9pPr marL="3886200" indent="-228600" defTabSz="9271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4F31EEA-BBB2-4CFD-B0FF-259A288820D2}"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altLang="en-US" smtClean="0"/>
          </a:p>
          <a:p>
            <a:endParaRPr lang="en-US" altLang="en-US" smtClean="0"/>
          </a:p>
        </p:txBody>
      </p:sp>
      <p:sp>
        <p:nvSpPr>
          <p:cNvPr id="23556" name="Slide Number Placehold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Times New Roman" pitchFamily="18" charset="0"/>
              </a:defRPr>
            </a:lvl1pPr>
            <a:lvl2pPr marL="742950" indent="-285750" defTabSz="927100" eaLnBrk="0" hangingPunct="0">
              <a:spcBef>
                <a:spcPct val="30000"/>
              </a:spcBef>
              <a:defRPr sz="1200">
                <a:solidFill>
                  <a:schemeClr val="tx1"/>
                </a:solidFill>
                <a:latin typeface="Times New Roman" pitchFamily="18" charset="0"/>
              </a:defRPr>
            </a:lvl2pPr>
            <a:lvl3pPr marL="1143000" indent="-228600" defTabSz="927100" eaLnBrk="0" hangingPunct="0">
              <a:spcBef>
                <a:spcPct val="30000"/>
              </a:spcBef>
              <a:defRPr sz="1200">
                <a:solidFill>
                  <a:schemeClr val="tx1"/>
                </a:solidFill>
                <a:latin typeface="Times New Roman" pitchFamily="18" charset="0"/>
              </a:defRPr>
            </a:lvl3pPr>
            <a:lvl4pPr marL="1600200" indent="-228600" defTabSz="927100" eaLnBrk="0" hangingPunct="0">
              <a:spcBef>
                <a:spcPct val="30000"/>
              </a:spcBef>
              <a:defRPr sz="1200">
                <a:solidFill>
                  <a:schemeClr val="tx1"/>
                </a:solidFill>
                <a:latin typeface="Times New Roman" pitchFamily="18" charset="0"/>
              </a:defRPr>
            </a:lvl4pPr>
            <a:lvl5pPr marL="2057400" indent="-228600" defTabSz="927100" eaLnBrk="0" hangingPunct="0">
              <a:spcBef>
                <a:spcPct val="30000"/>
              </a:spcBef>
              <a:defRPr sz="1200">
                <a:solidFill>
                  <a:schemeClr val="tx1"/>
                </a:solidFill>
                <a:latin typeface="Times New Roman" pitchFamily="18" charset="0"/>
              </a:defRPr>
            </a:lvl5pPr>
            <a:lvl6pPr marL="2514600" indent="-228600" defTabSz="927100" eaLnBrk="0" fontAlgn="base" hangingPunct="0">
              <a:spcBef>
                <a:spcPct val="30000"/>
              </a:spcBef>
              <a:spcAft>
                <a:spcPct val="0"/>
              </a:spcAft>
              <a:defRPr sz="1200">
                <a:solidFill>
                  <a:schemeClr val="tx1"/>
                </a:solidFill>
                <a:latin typeface="Times New Roman" pitchFamily="18" charset="0"/>
              </a:defRPr>
            </a:lvl6pPr>
            <a:lvl7pPr marL="2971800" indent="-228600" defTabSz="927100" eaLnBrk="0" fontAlgn="base" hangingPunct="0">
              <a:spcBef>
                <a:spcPct val="30000"/>
              </a:spcBef>
              <a:spcAft>
                <a:spcPct val="0"/>
              </a:spcAft>
              <a:defRPr sz="1200">
                <a:solidFill>
                  <a:schemeClr val="tx1"/>
                </a:solidFill>
                <a:latin typeface="Times New Roman" pitchFamily="18" charset="0"/>
              </a:defRPr>
            </a:lvl7pPr>
            <a:lvl8pPr marL="3429000" indent="-228600" defTabSz="927100" eaLnBrk="0" fontAlgn="base" hangingPunct="0">
              <a:spcBef>
                <a:spcPct val="30000"/>
              </a:spcBef>
              <a:spcAft>
                <a:spcPct val="0"/>
              </a:spcAft>
              <a:defRPr sz="1200">
                <a:solidFill>
                  <a:schemeClr val="tx1"/>
                </a:solidFill>
                <a:latin typeface="Times New Roman" pitchFamily="18" charset="0"/>
              </a:defRPr>
            </a:lvl8pPr>
            <a:lvl9pPr marL="3886200" indent="-228600" defTabSz="9271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212CCD8-CCFC-4F27-921B-674602049EC6}"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US" altLang="en-US" smtClean="0"/>
          </a:p>
        </p:txBody>
      </p:sp>
      <p:sp>
        <p:nvSpPr>
          <p:cNvPr id="24580"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Times New Roman" pitchFamily="18" charset="0"/>
              </a:defRPr>
            </a:lvl1pPr>
            <a:lvl2pPr marL="742950" indent="-285750" defTabSz="925513" eaLnBrk="0" hangingPunct="0">
              <a:spcBef>
                <a:spcPct val="30000"/>
              </a:spcBef>
              <a:defRPr sz="1200">
                <a:solidFill>
                  <a:schemeClr val="tx1"/>
                </a:solidFill>
                <a:latin typeface="Times New Roman" pitchFamily="18" charset="0"/>
              </a:defRPr>
            </a:lvl2pPr>
            <a:lvl3pPr marL="1143000" indent="-228600" defTabSz="925513" eaLnBrk="0" hangingPunct="0">
              <a:spcBef>
                <a:spcPct val="30000"/>
              </a:spcBef>
              <a:defRPr sz="1200">
                <a:solidFill>
                  <a:schemeClr val="tx1"/>
                </a:solidFill>
                <a:latin typeface="Times New Roman" pitchFamily="18" charset="0"/>
              </a:defRPr>
            </a:lvl3pPr>
            <a:lvl4pPr marL="1600200" indent="-228600" defTabSz="925513" eaLnBrk="0" hangingPunct="0">
              <a:spcBef>
                <a:spcPct val="30000"/>
              </a:spcBef>
              <a:defRPr sz="1200">
                <a:solidFill>
                  <a:schemeClr val="tx1"/>
                </a:solidFill>
                <a:latin typeface="Times New Roman" pitchFamily="18" charset="0"/>
              </a:defRPr>
            </a:lvl4pPr>
            <a:lvl5pPr marL="2057400" indent="-228600" defTabSz="925513" eaLnBrk="0" hangingPunct="0">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98F4654-9E8D-472F-B67E-9E51218D63BB}"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smtClean="0"/>
          </a:p>
        </p:txBody>
      </p:sp>
      <p:sp>
        <p:nvSpPr>
          <p:cNvPr id="25604" name="Slide Number Placehold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Times New Roman" pitchFamily="18" charset="0"/>
              </a:defRPr>
            </a:lvl1pPr>
            <a:lvl2pPr marL="742950" indent="-285750" defTabSz="927100" eaLnBrk="0" hangingPunct="0">
              <a:spcBef>
                <a:spcPct val="30000"/>
              </a:spcBef>
              <a:defRPr sz="1200">
                <a:solidFill>
                  <a:schemeClr val="tx1"/>
                </a:solidFill>
                <a:latin typeface="Times New Roman" pitchFamily="18" charset="0"/>
              </a:defRPr>
            </a:lvl2pPr>
            <a:lvl3pPr marL="1143000" indent="-228600" defTabSz="927100" eaLnBrk="0" hangingPunct="0">
              <a:spcBef>
                <a:spcPct val="30000"/>
              </a:spcBef>
              <a:defRPr sz="1200">
                <a:solidFill>
                  <a:schemeClr val="tx1"/>
                </a:solidFill>
                <a:latin typeface="Times New Roman" pitchFamily="18" charset="0"/>
              </a:defRPr>
            </a:lvl3pPr>
            <a:lvl4pPr marL="1600200" indent="-228600" defTabSz="927100" eaLnBrk="0" hangingPunct="0">
              <a:spcBef>
                <a:spcPct val="30000"/>
              </a:spcBef>
              <a:defRPr sz="1200">
                <a:solidFill>
                  <a:schemeClr val="tx1"/>
                </a:solidFill>
                <a:latin typeface="Times New Roman" pitchFamily="18" charset="0"/>
              </a:defRPr>
            </a:lvl4pPr>
            <a:lvl5pPr marL="2057400" indent="-228600" defTabSz="927100" eaLnBrk="0" hangingPunct="0">
              <a:spcBef>
                <a:spcPct val="30000"/>
              </a:spcBef>
              <a:defRPr sz="1200">
                <a:solidFill>
                  <a:schemeClr val="tx1"/>
                </a:solidFill>
                <a:latin typeface="Times New Roman" pitchFamily="18" charset="0"/>
              </a:defRPr>
            </a:lvl5pPr>
            <a:lvl6pPr marL="2514600" indent="-228600" defTabSz="927100" eaLnBrk="0" fontAlgn="base" hangingPunct="0">
              <a:spcBef>
                <a:spcPct val="30000"/>
              </a:spcBef>
              <a:spcAft>
                <a:spcPct val="0"/>
              </a:spcAft>
              <a:defRPr sz="1200">
                <a:solidFill>
                  <a:schemeClr val="tx1"/>
                </a:solidFill>
                <a:latin typeface="Times New Roman" pitchFamily="18" charset="0"/>
              </a:defRPr>
            </a:lvl6pPr>
            <a:lvl7pPr marL="2971800" indent="-228600" defTabSz="927100" eaLnBrk="0" fontAlgn="base" hangingPunct="0">
              <a:spcBef>
                <a:spcPct val="30000"/>
              </a:spcBef>
              <a:spcAft>
                <a:spcPct val="0"/>
              </a:spcAft>
              <a:defRPr sz="1200">
                <a:solidFill>
                  <a:schemeClr val="tx1"/>
                </a:solidFill>
                <a:latin typeface="Times New Roman" pitchFamily="18" charset="0"/>
              </a:defRPr>
            </a:lvl7pPr>
            <a:lvl8pPr marL="3429000" indent="-228600" defTabSz="927100" eaLnBrk="0" fontAlgn="base" hangingPunct="0">
              <a:spcBef>
                <a:spcPct val="30000"/>
              </a:spcBef>
              <a:spcAft>
                <a:spcPct val="0"/>
              </a:spcAft>
              <a:defRPr sz="1200">
                <a:solidFill>
                  <a:schemeClr val="tx1"/>
                </a:solidFill>
                <a:latin typeface="Times New Roman" pitchFamily="18" charset="0"/>
              </a:defRPr>
            </a:lvl8pPr>
            <a:lvl9pPr marL="3886200" indent="-228600" defTabSz="9271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6306041-7DF4-4A38-9D4F-440CDBC6B15A}"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Times New Roman" pitchFamily="18" charset="0"/>
              </a:defRPr>
            </a:lvl1pPr>
            <a:lvl2pPr marL="742950" indent="-285750" defTabSz="927100" eaLnBrk="0" hangingPunct="0">
              <a:spcBef>
                <a:spcPct val="30000"/>
              </a:spcBef>
              <a:defRPr sz="1200">
                <a:solidFill>
                  <a:schemeClr val="tx1"/>
                </a:solidFill>
                <a:latin typeface="Times New Roman" pitchFamily="18" charset="0"/>
              </a:defRPr>
            </a:lvl2pPr>
            <a:lvl3pPr marL="1143000" indent="-228600" defTabSz="927100" eaLnBrk="0" hangingPunct="0">
              <a:spcBef>
                <a:spcPct val="30000"/>
              </a:spcBef>
              <a:defRPr sz="1200">
                <a:solidFill>
                  <a:schemeClr val="tx1"/>
                </a:solidFill>
                <a:latin typeface="Times New Roman" pitchFamily="18" charset="0"/>
              </a:defRPr>
            </a:lvl3pPr>
            <a:lvl4pPr marL="1600200" indent="-228600" defTabSz="927100" eaLnBrk="0" hangingPunct="0">
              <a:spcBef>
                <a:spcPct val="30000"/>
              </a:spcBef>
              <a:defRPr sz="1200">
                <a:solidFill>
                  <a:schemeClr val="tx1"/>
                </a:solidFill>
                <a:latin typeface="Times New Roman" pitchFamily="18" charset="0"/>
              </a:defRPr>
            </a:lvl4pPr>
            <a:lvl5pPr marL="2057400" indent="-228600" defTabSz="927100" eaLnBrk="0" hangingPunct="0">
              <a:spcBef>
                <a:spcPct val="30000"/>
              </a:spcBef>
              <a:defRPr sz="1200">
                <a:solidFill>
                  <a:schemeClr val="tx1"/>
                </a:solidFill>
                <a:latin typeface="Times New Roman" pitchFamily="18" charset="0"/>
              </a:defRPr>
            </a:lvl5pPr>
            <a:lvl6pPr marL="2514600" indent="-228600" defTabSz="927100" eaLnBrk="0" fontAlgn="base" hangingPunct="0">
              <a:spcBef>
                <a:spcPct val="30000"/>
              </a:spcBef>
              <a:spcAft>
                <a:spcPct val="0"/>
              </a:spcAft>
              <a:defRPr sz="1200">
                <a:solidFill>
                  <a:schemeClr val="tx1"/>
                </a:solidFill>
                <a:latin typeface="Times New Roman" pitchFamily="18" charset="0"/>
              </a:defRPr>
            </a:lvl6pPr>
            <a:lvl7pPr marL="2971800" indent="-228600" defTabSz="927100" eaLnBrk="0" fontAlgn="base" hangingPunct="0">
              <a:spcBef>
                <a:spcPct val="30000"/>
              </a:spcBef>
              <a:spcAft>
                <a:spcPct val="0"/>
              </a:spcAft>
              <a:defRPr sz="1200">
                <a:solidFill>
                  <a:schemeClr val="tx1"/>
                </a:solidFill>
                <a:latin typeface="Times New Roman" pitchFamily="18" charset="0"/>
              </a:defRPr>
            </a:lvl7pPr>
            <a:lvl8pPr marL="3429000" indent="-228600" defTabSz="927100" eaLnBrk="0" fontAlgn="base" hangingPunct="0">
              <a:spcBef>
                <a:spcPct val="30000"/>
              </a:spcBef>
              <a:spcAft>
                <a:spcPct val="0"/>
              </a:spcAft>
              <a:defRPr sz="1200">
                <a:solidFill>
                  <a:schemeClr val="tx1"/>
                </a:solidFill>
                <a:latin typeface="Times New Roman" pitchFamily="18" charset="0"/>
              </a:defRPr>
            </a:lvl8pPr>
            <a:lvl9pPr marL="3886200" indent="-228600" defTabSz="9271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5B6974F-8D7B-4312-966C-AA4949D590B1}"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smtClean="0"/>
          </a:p>
        </p:txBody>
      </p:sp>
      <p:sp>
        <p:nvSpPr>
          <p:cNvPr id="27652" name="Slide Number Placehold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Times New Roman" pitchFamily="18" charset="0"/>
              </a:defRPr>
            </a:lvl1pPr>
            <a:lvl2pPr marL="742950" indent="-285750" defTabSz="927100" eaLnBrk="0" hangingPunct="0">
              <a:spcBef>
                <a:spcPct val="30000"/>
              </a:spcBef>
              <a:defRPr sz="1200">
                <a:solidFill>
                  <a:schemeClr val="tx1"/>
                </a:solidFill>
                <a:latin typeface="Times New Roman" pitchFamily="18" charset="0"/>
              </a:defRPr>
            </a:lvl2pPr>
            <a:lvl3pPr marL="1143000" indent="-228600" defTabSz="927100" eaLnBrk="0" hangingPunct="0">
              <a:spcBef>
                <a:spcPct val="30000"/>
              </a:spcBef>
              <a:defRPr sz="1200">
                <a:solidFill>
                  <a:schemeClr val="tx1"/>
                </a:solidFill>
                <a:latin typeface="Times New Roman" pitchFamily="18" charset="0"/>
              </a:defRPr>
            </a:lvl3pPr>
            <a:lvl4pPr marL="1600200" indent="-228600" defTabSz="927100" eaLnBrk="0" hangingPunct="0">
              <a:spcBef>
                <a:spcPct val="30000"/>
              </a:spcBef>
              <a:defRPr sz="1200">
                <a:solidFill>
                  <a:schemeClr val="tx1"/>
                </a:solidFill>
                <a:latin typeface="Times New Roman" pitchFamily="18" charset="0"/>
              </a:defRPr>
            </a:lvl4pPr>
            <a:lvl5pPr marL="2057400" indent="-228600" defTabSz="927100" eaLnBrk="0" hangingPunct="0">
              <a:spcBef>
                <a:spcPct val="30000"/>
              </a:spcBef>
              <a:defRPr sz="1200">
                <a:solidFill>
                  <a:schemeClr val="tx1"/>
                </a:solidFill>
                <a:latin typeface="Times New Roman" pitchFamily="18" charset="0"/>
              </a:defRPr>
            </a:lvl5pPr>
            <a:lvl6pPr marL="2514600" indent="-228600" defTabSz="927100" eaLnBrk="0" fontAlgn="base" hangingPunct="0">
              <a:spcBef>
                <a:spcPct val="30000"/>
              </a:spcBef>
              <a:spcAft>
                <a:spcPct val="0"/>
              </a:spcAft>
              <a:defRPr sz="1200">
                <a:solidFill>
                  <a:schemeClr val="tx1"/>
                </a:solidFill>
                <a:latin typeface="Times New Roman" pitchFamily="18" charset="0"/>
              </a:defRPr>
            </a:lvl6pPr>
            <a:lvl7pPr marL="2971800" indent="-228600" defTabSz="927100" eaLnBrk="0" fontAlgn="base" hangingPunct="0">
              <a:spcBef>
                <a:spcPct val="30000"/>
              </a:spcBef>
              <a:spcAft>
                <a:spcPct val="0"/>
              </a:spcAft>
              <a:defRPr sz="1200">
                <a:solidFill>
                  <a:schemeClr val="tx1"/>
                </a:solidFill>
                <a:latin typeface="Times New Roman" pitchFamily="18" charset="0"/>
              </a:defRPr>
            </a:lvl7pPr>
            <a:lvl8pPr marL="3429000" indent="-228600" defTabSz="927100" eaLnBrk="0" fontAlgn="base" hangingPunct="0">
              <a:spcBef>
                <a:spcPct val="30000"/>
              </a:spcBef>
              <a:spcAft>
                <a:spcPct val="0"/>
              </a:spcAft>
              <a:defRPr sz="1200">
                <a:solidFill>
                  <a:schemeClr val="tx1"/>
                </a:solidFill>
                <a:latin typeface="Times New Roman" pitchFamily="18" charset="0"/>
              </a:defRPr>
            </a:lvl8pPr>
            <a:lvl9pPr marL="3886200" indent="-228600" defTabSz="9271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2DBAC99-1E54-42B4-A12E-63D870F6830C}"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7" descr="title_imagery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7"/>
          <p:cNvSpPr txBox="1">
            <a:spLocks noChangeArrowheads="1"/>
          </p:cNvSpPr>
          <p:nvPr userDrawn="1"/>
        </p:nvSpPr>
        <p:spPr bwMode="auto">
          <a:xfrm>
            <a:off x="503238" y="5299075"/>
            <a:ext cx="4822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endParaRPr lang="en-US" sz="1600" b="1" dirty="0" smtClean="0"/>
          </a:p>
        </p:txBody>
      </p:sp>
      <p:sp>
        <p:nvSpPr>
          <p:cNvPr id="6" name="Text Box 44"/>
          <p:cNvSpPr txBox="1">
            <a:spLocks noChangeArrowheads="1"/>
          </p:cNvSpPr>
          <p:nvPr userDrawn="1"/>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dirty="0" smtClean="0">
                <a:solidFill>
                  <a:schemeClr val="bg1"/>
                </a:solidFill>
              </a:rPr>
              <a:t>Federal Aviation</a:t>
            </a:r>
          </a:p>
          <a:p>
            <a:pPr eaLnBrk="1" hangingPunct="1">
              <a:lnSpc>
                <a:spcPct val="85000"/>
              </a:lnSpc>
              <a:spcBef>
                <a:spcPct val="0"/>
              </a:spcBef>
              <a:buFontTx/>
              <a:buNone/>
              <a:defRPr/>
            </a:pPr>
            <a:r>
              <a:rPr lang="en-US" sz="1800" b="1" dirty="0" smtClean="0">
                <a:solidFill>
                  <a:schemeClr val="bg1"/>
                </a:solidFill>
              </a:rPr>
              <a:t>Administration</a:t>
            </a:r>
          </a:p>
        </p:txBody>
      </p:sp>
      <p:sp>
        <p:nvSpPr>
          <p:cNvPr id="7" name="Rectangle 48"/>
          <p:cNvSpPr>
            <a:spLocks noChangeArrowheads="1"/>
          </p:cNvSpPr>
          <p:nvPr/>
        </p:nvSpPr>
        <p:spPr bwMode="auto">
          <a:xfrm>
            <a:off x="471488" y="312738"/>
            <a:ext cx="4983162"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0"/>
              </a:spcBef>
              <a:buFontTx/>
              <a:buNone/>
              <a:defRPr/>
            </a:pPr>
            <a:endParaRPr lang="en-US" altLang="en-US" sz="3600" b="1" smtClean="0">
              <a:solidFill>
                <a:srgbClr val="1D2F68"/>
              </a:solidFill>
            </a:endParaRPr>
          </a:p>
        </p:txBody>
      </p:sp>
      <p:sp>
        <p:nvSpPr>
          <p:cNvPr id="63490" name="Rectangle 2"/>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stStyle>
          <a:p>
            <a:pPr lvl="0"/>
            <a:r>
              <a:rPr lang="en-US" noProof="0" smtClean="0"/>
              <a:t>Select to edit master title</a:t>
            </a:r>
          </a:p>
        </p:txBody>
      </p:sp>
      <p:sp>
        <p:nvSpPr>
          <p:cNvPr id="63491" name="Rectangle 3"/>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62311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196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532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96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9501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619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208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6008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909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901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738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defRPr/>
            </a:pPr>
            <a:endParaRPr lang="en-US" altLang="en-US" smtClean="0"/>
          </a:p>
        </p:txBody>
      </p:sp>
      <p:sp>
        <p:nvSpPr>
          <p:cNvPr id="1027"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0"/>
              </a:spcBef>
              <a:buFontTx/>
              <a:buNone/>
              <a:defRPr/>
            </a:pPr>
            <a:fld id="{9B718A3E-D1A6-4A0F-A6C3-30095B46D449}"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grpSp>
        <p:nvGrpSpPr>
          <p:cNvPr id="1028" name="Group 23"/>
          <p:cNvGrpSpPr>
            <a:grpSpLocks/>
          </p:cNvGrpSpPr>
          <p:nvPr userDrawn="1"/>
        </p:nvGrpSpPr>
        <p:grpSpPr bwMode="auto">
          <a:xfrm>
            <a:off x="5708650" y="6124575"/>
            <a:ext cx="2047875" cy="661988"/>
            <a:chOff x="3596" y="3858"/>
            <a:chExt cx="1290" cy="417"/>
          </a:xfrm>
        </p:grpSpPr>
        <p:pic>
          <p:nvPicPr>
            <p:cNvPr id="1030" name="Picture 24"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25"/>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dirty="0" smtClean="0">
                  <a:solidFill>
                    <a:schemeClr val="bg1"/>
                  </a:solidFill>
                </a:rPr>
                <a:t>Federal Aviation</a:t>
              </a:r>
            </a:p>
            <a:p>
              <a:pPr eaLnBrk="1" hangingPunct="1">
                <a:lnSpc>
                  <a:spcPct val="85000"/>
                </a:lnSpc>
                <a:spcBef>
                  <a:spcPct val="0"/>
                </a:spcBef>
                <a:buFontTx/>
                <a:buNone/>
                <a:defRPr/>
              </a:pPr>
              <a:r>
                <a:rPr lang="en-US" sz="1200" b="1" dirty="0" smtClean="0">
                  <a:solidFill>
                    <a:schemeClr val="bg1"/>
                  </a:solidFill>
                </a:rPr>
                <a:t>Administration</a:t>
              </a:r>
            </a:p>
          </p:txBody>
        </p:sp>
      </p:grpSp>
      <p:sp>
        <p:nvSpPr>
          <p:cNvPr id="1029" name="Line 28"/>
          <p:cNvSpPr>
            <a:spLocks noChangeShapeType="1"/>
          </p:cNvSpPr>
          <p:nvPr userDrawn="1"/>
        </p:nvSpPr>
        <p:spPr bwMode="auto">
          <a:xfrm>
            <a:off x="0" y="1206500"/>
            <a:ext cx="9144000" cy="0"/>
          </a:xfrm>
          <a:prstGeom prst="line">
            <a:avLst/>
          </a:prstGeom>
          <a:noFill/>
          <a:ln w="222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42"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txStyles>
    <p:titleStyle>
      <a:lvl1pPr algn="l" rtl="0" eaLnBrk="0" fontAlgn="base" hangingPunct="0">
        <a:spcBef>
          <a:spcPct val="0"/>
        </a:spcBef>
        <a:spcAft>
          <a:spcPct val="0"/>
        </a:spcAft>
        <a:defRPr sz="3600" b="1">
          <a:solidFill>
            <a:srgbClr val="1D2F68"/>
          </a:solidFill>
          <a:latin typeface="+mj-lt"/>
          <a:ea typeface="+mj-ea"/>
          <a:cs typeface="+mj-cs"/>
        </a:defRPr>
      </a:lvl1pPr>
      <a:lvl2pPr algn="l" rtl="0" eaLnBrk="0" fontAlgn="base" hangingPunct="0">
        <a:spcBef>
          <a:spcPct val="0"/>
        </a:spcBef>
        <a:spcAft>
          <a:spcPct val="0"/>
        </a:spcAft>
        <a:defRPr sz="3600" b="1">
          <a:solidFill>
            <a:srgbClr val="1D2F68"/>
          </a:solidFill>
          <a:latin typeface="Arial" charset="0"/>
        </a:defRPr>
      </a:lvl2pPr>
      <a:lvl3pPr algn="l" rtl="0" eaLnBrk="0" fontAlgn="base" hangingPunct="0">
        <a:spcBef>
          <a:spcPct val="0"/>
        </a:spcBef>
        <a:spcAft>
          <a:spcPct val="0"/>
        </a:spcAft>
        <a:defRPr sz="3600" b="1">
          <a:solidFill>
            <a:srgbClr val="1D2F68"/>
          </a:solidFill>
          <a:latin typeface="Arial" charset="0"/>
        </a:defRPr>
      </a:lvl3pPr>
      <a:lvl4pPr algn="l" rtl="0" eaLnBrk="0" fontAlgn="base" hangingPunct="0">
        <a:spcBef>
          <a:spcPct val="0"/>
        </a:spcBef>
        <a:spcAft>
          <a:spcPct val="0"/>
        </a:spcAft>
        <a:defRPr sz="3600" b="1">
          <a:solidFill>
            <a:srgbClr val="1D2F68"/>
          </a:solidFill>
          <a:latin typeface="Arial" charset="0"/>
        </a:defRPr>
      </a:lvl4pPr>
      <a:lvl5pPr algn="l" rtl="0" eaLnBrk="0" fontAlgn="base" hangingPunct="0">
        <a:spcBef>
          <a:spcPct val="0"/>
        </a:spcBef>
        <a:spcAft>
          <a:spcPct val="0"/>
        </a:spcAft>
        <a:defRPr sz="3600" b="1">
          <a:solidFill>
            <a:srgbClr val="1D2F68"/>
          </a:solidFill>
          <a:latin typeface="Arial" charset="0"/>
        </a:defRPr>
      </a:lvl5pPr>
      <a:lvl6pPr marL="457200" algn="l" rtl="0" fontAlgn="base">
        <a:spcBef>
          <a:spcPct val="0"/>
        </a:spcBef>
        <a:spcAft>
          <a:spcPct val="0"/>
        </a:spcAft>
        <a:defRPr sz="3600" b="1">
          <a:solidFill>
            <a:srgbClr val="1D2F68"/>
          </a:solidFill>
          <a:latin typeface="Arial" charset="0"/>
        </a:defRPr>
      </a:lvl6pPr>
      <a:lvl7pPr marL="914400" algn="l" rtl="0" fontAlgn="base">
        <a:spcBef>
          <a:spcPct val="0"/>
        </a:spcBef>
        <a:spcAft>
          <a:spcPct val="0"/>
        </a:spcAft>
        <a:defRPr sz="3600" b="1">
          <a:solidFill>
            <a:srgbClr val="1D2F68"/>
          </a:solidFill>
          <a:latin typeface="Arial" charset="0"/>
        </a:defRPr>
      </a:lvl7pPr>
      <a:lvl8pPr marL="1371600" algn="l" rtl="0" fontAlgn="base">
        <a:spcBef>
          <a:spcPct val="0"/>
        </a:spcBef>
        <a:spcAft>
          <a:spcPct val="0"/>
        </a:spcAft>
        <a:defRPr sz="3600" b="1">
          <a:solidFill>
            <a:srgbClr val="1D2F68"/>
          </a:solidFill>
          <a:latin typeface="Arial" charset="0"/>
        </a:defRPr>
      </a:lvl8pPr>
      <a:lvl9pPr marL="1828800" algn="l" rtl="0" fontAlgn="base">
        <a:spcBef>
          <a:spcPct val="0"/>
        </a:spcBef>
        <a:spcAft>
          <a:spcPct val="0"/>
        </a:spcAft>
        <a:defRPr sz="36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1"/>
          <p:cNvSpPr>
            <a:spLocks noGrp="1" noChangeArrowheads="1"/>
          </p:cNvSpPr>
          <p:nvPr>
            <p:ph type="ctrTitle"/>
          </p:nvPr>
        </p:nvSpPr>
        <p:spPr>
          <a:xfrm>
            <a:off x="419100" y="322263"/>
            <a:ext cx="5240338" cy="1658937"/>
          </a:xfrm>
          <a:noFill/>
        </p:spPr>
        <p:txBody>
          <a:bodyPr/>
          <a:lstStyle/>
          <a:p>
            <a:pPr eaLnBrk="1" hangingPunct="1"/>
            <a:r>
              <a:rPr lang="en-US" altLang="en-US" smtClean="0"/>
              <a:t>REDAC </a:t>
            </a:r>
            <a:br>
              <a:rPr lang="en-US" altLang="en-US" smtClean="0"/>
            </a:br>
            <a:r>
              <a:rPr lang="en-US" altLang="en-US" smtClean="0"/>
              <a:t>NAS OPS Subcommittee</a:t>
            </a:r>
          </a:p>
        </p:txBody>
      </p:sp>
      <p:sp>
        <p:nvSpPr>
          <p:cNvPr id="3075" name="Text Box 22"/>
          <p:cNvSpPr txBox="1">
            <a:spLocks noChangeArrowheads="1"/>
          </p:cNvSpPr>
          <p:nvPr/>
        </p:nvSpPr>
        <p:spPr bwMode="auto">
          <a:xfrm>
            <a:off x="952500" y="4203700"/>
            <a:ext cx="4445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a:t>Mike Gallivan</a:t>
            </a:r>
          </a:p>
          <a:p>
            <a:pPr eaLnBrk="1" hangingPunct="1">
              <a:buFontTx/>
              <a:buNone/>
            </a:pPr>
            <a:r>
              <a:rPr lang="en-US" altLang="en-US"/>
              <a:t>August 09, 2016 </a:t>
            </a:r>
          </a:p>
        </p:txBody>
      </p:sp>
      <p:sp>
        <p:nvSpPr>
          <p:cNvPr id="3076" name="Text Box 23"/>
          <p:cNvSpPr txBox="1">
            <a:spLocks noChangeArrowheads="1"/>
          </p:cNvSpPr>
          <p:nvPr/>
        </p:nvSpPr>
        <p:spPr bwMode="auto">
          <a:xfrm>
            <a:off x="466725" y="2162175"/>
            <a:ext cx="413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a:t>R&amp;D Budget Status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17 Congressional Issues</a:t>
            </a:r>
          </a:p>
        </p:txBody>
      </p:sp>
      <p:sp>
        <p:nvSpPr>
          <p:cNvPr id="12291" name="Content Placeholder 2"/>
          <p:cNvSpPr>
            <a:spLocks noGrp="1"/>
          </p:cNvSpPr>
          <p:nvPr>
            <p:ph idx="1"/>
          </p:nvPr>
        </p:nvSpPr>
        <p:spPr bwMode="auto">
          <a:xfrm>
            <a:off x="457200" y="1438275"/>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smtClean="0"/>
              <a:t>Elections</a:t>
            </a:r>
          </a:p>
          <a:p>
            <a:pPr lvl="1"/>
            <a:r>
              <a:rPr lang="en-US" altLang="en-US" sz="1600" smtClean="0"/>
              <a:t>Party Conventions decrease legislative days available  </a:t>
            </a:r>
          </a:p>
          <a:p>
            <a:r>
              <a:rPr lang="en-US" altLang="en-US" sz="2000" smtClean="0"/>
              <a:t>Sequestration is an issue for FY 2017 Budget Request</a:t>
            </a:r>
          </a:p>
          <a:p>
            <a:r>
              <a:rPr lang="en-US" altLang="en-US" sz="2000" smtClean="0"/>
              <a:t>Defense Overseas Contingency Operations ($38B) </a:t>
            </a:r>
          </a:p>
          <a:p>
            <a:r>
              <a:rPr lang="en-US" altLang="en-US" sz="2000" smtClean="0"/>
              <a:t>Senate filibuster problem</a:t>
            </a:r>
          </a:p>
          <a:p>
            <a:r>
              <a:rPr lang="en-US" altLang="en-US" sz="2000" smtClean="0"/>
              <a:t>Debt Ceiling not suppose to be an issue for FY 2016 Budget Request</a:t>
            </a:r>
          </a:p>
          <a:p>
            <a:r>
              <a:rPr lang="en-US" altLang="en-US" sz="2000" smtClean="0"/>
              <a:t>FY 2017 is most likely to start under a CR</a:t>
            </a:r>
          </a:p>
          <a:p>
            <a:pPr lvl="1"/>
            <a:r>
              <a:rPr lang="en-US" altLang="en-US" sz="1600" smtClean="0"/>
              <a:t>Length of CR will be/is an issue</a:t>
            </a:r>
          </a:p>
          <a:p>
            <a:endParaRPr lang="en-US" altLang="en-US" sz="20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0"/>
              </a:spcBef>
              <a:buFontTx/>
              <a:buNone/>
            </a:pPr>
            <a:endParaRPr lang="en-US" altLang="en-US" sz="3600" b="1">
              <a:solidFill>
                <a:srgbClr val="1D2F68"/>
              </a:solidFill>
            </a:endParaRPr>
          </a:p>
        </p:txBody>
      </p:sp>
      <p:sp>
        <p:nvSpPr>
          <p:cNvPr id="13315" name="Rectangle 3"/>
          <p:cNvSpPr>
            <a:spLocks noChangeArrowheads="1"/>
          </p:cNvSpPr>
          <p:nvPr/>
        </p:nvSpPr>
        <p:spPr bwMode="auto">
          <a:xfrm>
            <a:off x="457200" y="1371600"/>
            <a:ext cx="8458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20000"/>
              </a:spcBef>
            </a:pPr>
            <a:endParaRPr lang="en-US" altLang="en-US" sz="1800" b="1"/>
          </a:p>
        </p:txBody>
      </p:sp>
      <p:sp>
        <p:nvSpPr>
          <p:cNvPr id="13316" name="Rectangle 4"/>
          <p:cNvSpPr>
            <a:spLocks noChangeArrowheads="1"/>
          </p:cNvSpPr>
          <p:nvPr/>
        </p:nvSpPr>
        <p:spPr bwMode="auto">
          <a:xfrm>
            <a:off x="284163" y="323850"/>
            <a:ext cx="7305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3600" b="1">
                <a:solidFill>
                  <a:srgbClr val="1D2F68"/>
                </a:solidFill>
              </a:rPr>
              <a:t>R,E&amp;D FY 17 Budget Status</a:t>
            </a:r>
          </a:p>
        </p:txBody>
      </p:sp>
      <p:sp>
        <p:nvSpPr>
          <p:cNvPr id="13317" name="Rectangle 5"/>
          <p:cNvSpPr>
            <a:spLocks noChangeArrowheads="1"/>
          </p:cNvSpPr>
          <p:nvPr/>
        </p:nvSpPr>
        <p:spPr bwMode="auto">
          <a:xfrm>
            <a:off x="473075" y="1468438"/>
            <a:ext cx="8229600" cy="416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20000"/>
              </a:spcBef>
            </a:pPr>
            <a:r>
              <a:rPr lang="en-US" altLang="en-US" sz="2800" b="1"/>
              <a:t>FY 17 R,E&amp;D OST Submission June 15, 2015</a:t>
            </a:r>
          </a:p>
          <a:p>
            <a:pPr eaLnBrk="1" hangingPunct="1">
              <a:spcBef>
                <a:spcPct val="20000"/>
              </a:spcBef>
            </a:pPr>
            <a:r>
              <a:rPr lang="en-US" altLang="en-US" sz="2800" b="1"/>
              <a:t>FY 17 R,E&amp;D OMB Submission early Sept. 2015</a:t>
            </a:r>
          </a:p>
          <a:p>
            <a:pPr eaLnBrk="1" hangingPunct="1">
              <a:spcBef>
                <a:spcPct val="20000"/>
              </a:spcBef>
            </a:pPr>
            <a:r>
              <a:rPr lang="en-US" altLang="en-US" sz="2800" b="1"/>
              <a:t>FY 17 budget presented to Congress February 1, 2016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2018 Status</a:t>
            </a:r>
          </a:p>
        </p:txBody>
      </p:sp>
      <p:sp>
        <p:nvSpPr>
          <p:cNvPr id="1433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2018 policy budget on hold until after Presidential election.  </a:t>
            </a:r>
          </a:p>
          <a:p>
            <a:pPr lvl="1"/>
            <a:r>
              <a:rPr lang="en-US" altLang="en-US" smtClean="0"/>
              <a:t>Work with winning transition team after the election</a:t>
            </a:r>
          </a:p>
          <a:p>
            <a:r>
              <a:rPr lang="en-US" altLang="en-US" smtClean="0"/>
              <a:t>Initial submission in February will be a Current Services budget</a:t>
            </a:r>
          </a:p>
          <a:p>
            <a:r>
              <a:rPr lang="en-US" altLang="en-US" smtClean="0"/>
              <a:t>A Policy budget to follow later in the spring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mtClean="0"/>
              <a:t>Out Year Targets</a:t>
            </a:r>
          </a:p>
        </p:txBody>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mtClean="0"/>
              <a:t>Targets established Jan. 2016</a:t>
            </a:r>
          </a:p>
          <a:p>
            <a:pPr lvl="1" eaLnBrk="1" hangingPunct="1"/>
            <a:r>
              <a:rPr lang="en-US" altLang="en-US" smtClean="0"/>
              <a:t>FY 18 - $171M</a:t>
            </a:r>
          </a:p>
          <a:p>
            <a:pPr lvl="1" eaLnBrk="1" hangingPunct="1"/>
            <a:r>
              <a:rPr lang="en-US" altLang="en-US" smtClean="0"/>
              <a:t>FY 19 - $175M</a:t>
            </a:r>
          </a:p>
          <a:p>
            <a:pPr lvl="1" eaLnBrk="1" hangingPunct="1"/>
            <a:r>
              <a:rPr lang="en-US" altLang="en-US" smtClean="0"/>
              <a:t>FY 20 - $178M</a:t>
            </a:r>
          </a:p>
          <a:p>
            <a:pPr lvl="1" eaLnBrk="1" hangingPunct="1"/>
            <a:r>
              <a:rPr lang="en-US" altLang="en-US" smtClean="0"/>
              <a:t>FY 21 - $182M</a:t>
            </a:r>
          </a:p>
          <a:p>
            <a:pPr lvl="1" eaLnBrk="1" hangingPunct="1"/>
            <a:r>
              <a:rPr lang="en-US" altLang="en-US" smtClean="0"/>
              <a:t>FY 22 - $185M</a:t>
            </a:r>
          </a:p>
          <a:p>
            <a:pPr eaLnBrk="1" hangingPunct="1"/>
            <a:r>
              <a:rPr lang="en-US" altLang="en-US" smtClean="0"/>
              <a:t>Expect targets to change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mtClean="0"/>
              <a:t>FAA Reauthorization</a:t>
            </a:r>
          </a:p>
        </p:txBody>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mtClean="0"/>
              <a:t>Current Authorization approved by Congress July 14, 2016 and signed by the President July 15, 2016 which extends authorization thru the end of FY 2017 (September 30,2017)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mtClean="0"/>
              <a:t>Budget Future - </a:t>
            </a:r>
            <a:r>
              <a:rPr lang="en-US" altLang="en-US" smtClean="0">
                <a:solidFill>
                  <a:srgbClr val="FF0000"/>
                </a:solidFill>
              </a:rPr>
              <a:t>TBD</a:t>
            </a:r>
          </a:p>
        </p:txBody>
      </p:sp>
      <p:sp>
        <p:nvSpPr>
          <p:cNvPr id="2" name="Content Placeholder 1"/>
          <p:cNvSpPr>
            <a:spLocks noGrp="1"/>
          </p:cNvSpPr>
          <p:nvPr>
            <p:ph idx="1"/>
          </p:nvPr>
        </p:nvSpPr>
        <p:spPr>
          <a:xfrm>
            <a:off x="457200" y="1600200"/>
            <a:ext cx="8010525" cy="3457575"/>
          </a:xfrm>
        </p:spPr>
        <p:txBody>
          <a:bodyPr/>
          <a:lstStyle/>
          <a:p>
            <a:pPr marL="0" indent="0">
              <a:buFontTx/>
              <a:buNone/>
              <a:defRPr/>
            </a:pPr>
            <a:r>
              <a:rPr lang="en-US" dirty="0" smtClean="0"/>
              <a:t> </a:t>
            </a:r>
          </a:p>
          <a:p>
            <a:pPr>
              <a:defRPr/>
            </a:pPr>
            <a:endParaRPr lang="en-US" dirty="0"/>
          </a:p>
        </p:txBody>
      </p:sp>
      <p:pic>
        <p:nvPicPr>
          <p:cNvPr id="17412" name="Picture 9" descr="C:\Users\mike gallivan\AppData\Local\Microsoft\Windows\Temporary Internet Files\Content.IE5\APBXOYY6\confus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2438400"/>
            <a:ext cx="18732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mtClean="0"/>
              <a:t>R,E&amp;D FY 16 Budget</a:t>
            </a:r>
          </a:p>
        </p:txBody>
      </p:sp>
      <p:sp>
        <p:nvSpPr>
          <p:cNvPr id="4099"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mtClean="0"/>
              <a:t>R,E&amp;D FY 16 Budget Request - $166M</a:t>
            </a:r>
          </a:p>
          <a:p>
            <a:pPr eaLnBrk="1" hangingPunct="1"/>
            <a:r>
              <a:rPr lang="en-US" altLang="en-US" smtClean="0"/>
              <a:t>FY 16 Appropriation $166M </a:t>
            </a:r>
          </a:p>
          <a:p>
            <a:pPr lvl="1" eaLnBrk="1" hangingPunct="1"/>
            <a:r>
              <a:rPr lang="en-US" altLang="en-US" smtClean="0"/>
              <a:t>Signed Dec. 18, 2015</a:t>
            </a:r>
          </a:p>
          <a:p>
            <a:pPr lvl="1" eaLnBrk="1" hangingPunct="1"/>
            <a:r>
              <a:rPr lang="en-US" altLang="en-US" sz="2000" smtClean="0"/>
              <a:t>Safety - $95.969</a:t>
            </a:r>
          </a:p>
          <a:p>
            <a:pPr lvl="1" eaLnBrk="1" hangingPunct="1"/>
            <a:r>
              <a:rPr lang="en-US" altLang="en-US" sz="2000" smtClean="0"/>
              <a:t>Improve Efficiency - $22.589</a:t>
            </a:r>
          </a:p>
          <a:p>
            <a:pPr lvl="1" eaLnBrk="1" hangingPunct="1"/>
            <a:r>
              <a:rPr lang="en-US" altLang="en-US" sz="2000" smtClean="0"/>
              <a:t>Reduce Environmental Impacts - $41.897</a:t>
            </a:r>
          </a:p>
          <a:p>
            <a:pPr lvl="1" eaLnBrk="1" hangingPunct="1"/>
            <a:r>
              <a:rPr lang="en-US" altLang="en-US" sz="2000" smtClean="0"/>
              <a:t>Mission Support - $5.545</a:t>
            </a:r>
          </a:p>
          <a:p>
            <a:pPr lvl="1" eaLnBrk="1" hangingPunct="1"/>
            <a:endParaRPr lang="en-US" altLang="en-US" sz="12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FAA FY 2017 Budget Request</a:t>
            </a:r>
          </a:p>
        </p:txBody>
      </p:sp>
      <p:sp>
        <p:nvSpPr>
          <p:cNvPr id="512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mtClean="0"/>
              <a:t> </a:t>
            </a:r>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r>
              <a:rPr lang="en-US" altLang="en-US" sz="1200" smtClean="0"/>
              <a:t>*FY 17 House mark is draft – final bill not voted on in the House Of Representatives  </a:t>
            </a:r>
          </a:p>
        </p:txBody>
      </p:sp>
      <p:graphicFrame>
        <p:nvGraphicFramePr>
          <p:cNvPr id="5124" name="Object 3"/>
          <p:cNvGraphicFramePr>
            <a:graphicFrameLocks noChangeAspect="1"/>
          </p:cNvGraphicFramePr>
          <p:nvPr/>
        </p:nvGraphicFramePr>
        <p:xfrm>
          <a:off x="466725" y="2300288"/>
          <a:ext cx="8115300" cy="1287462"/>
        </p:xfrm>
        <a:graphic>
          <a:graphicData uri="http://schemas.openxmlformats.org/presentationml/2006/ole">
            <mc:AlternateContent xmlns:mc="http://schemas.openxmlformats.org/markup-compatibility/2006">
              <mc:Choice xmlns:v="urn:schemas-microsoft-com:vml" Requires="v">
                <p:oleObj spid="_x0000_s5125" name="Worksheet" r:id="rId5" imgW="8115308" imgH="1287729" progId="Excel.Sheet.8">
                  <p:embed/>
                </p:oleObj>
              </mc:Choice>
              <mc:Fallback>
                <p:oleObj name="Worksheet" r:id="rId5" imgW="8115308" imgH="1287729"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5" y="2300288"/>
                        <a:ext cx="81153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17 R,E&amp;D Request</a:t>
            </a:r>
          </a:p>
        </p:txBody>
      </p:sp>
      <p:sp>
        <p:nvSpPr>
          <p:cNvPr id="6147" name="Content Placeholder 4"/>
          <p:cNvSpPr>
            <a:spLocks noGrp="1"/>
          </p:cNvSpPr>
          <p:nvPr>
            <p:ph idx="1"/>
          </p:nvPr>
        </p:nvSpPr>
        <p:spPr bwMode="auto">
          <a:xfrm>
            <a:off x="487363" y="1393825"/>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mtClean="0"/>
              <a:t>  </a:t>
            </a:r>
          </a:p>
        </p:txBody>
      </p:sp>
      <p:graphicFrame>
        <p:nvGraphicFramePr>
          <p:cNvPr id="6148" name="Object 2"/>
          <p:cNvGraphicFramePr>
            <a:graphicFrameLocks noChangeAspect="1"/>
          </p:cNvGraphicFramePr>
          <p:nvPr/>
        </p:nvGraphicFramePr>
        <p:xfrm>
          <a:off x="1878013" y="1304925"/>
          <a:ext cx="5187950" cy="4581525"/>
        </p:xfrm>
        <a:graphic>
          <a:graphicData uri="http://schemas.openxmlformats.org/presentationml/2006/ole">
            <mc:AlternateContent xmlns:mc="http://schemas.openxmlformats.org/markup-compatibility/2006">
              <mc:Choice xmlns:v="urn:schemas-microsoft-com:vml" Requires="v">
                <p:oleObj spid="_x0000_s6149" name="Worksheet" r:id="rId5" imgW="6591313" imgH="5819646" progId="Excel.Sheet.12">
                  <p:embed/>
                </p:oleObj>
              </mc:Choice>
              <mc:Fallback>
                <p:oleObj name="Worksheet" r:id="rId5" imgW="6591313" imgH="5819646" progId="Excel.Sheet.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8013" y="1304925"/>
                        <a:ext cx="518795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476250" y="255588"/>
            <a:ext cx="8229600" cy="1087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17 R,E&amp;D Request</a:t>
            </a:r>
          </a:p>
        </p:txBody>
      </p:sp>
      <p:sp>
        <p:nvSpPr>
          <p:cNvPr id="7171"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mtClean="0"/>
              <a:t> </a:t>
            </a:r>
          </a:p>
        </p:txBody>
      </p:sp>
      <p:sp>
        <p:nvSpPr>
          <p:cNvPr id="717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717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graphicFrame>
        <p:nvGraphicFramePr>
          <p:cNvPr id="7174" name="Object 2"/>
          <p:cNvGraphicFramePr>
            <a:graphicFrameLocks noChangeAspect="1"/>
          </p:cNvGraphicFramePr>
          <p:nvPr/>
        </p:nvGraphicFramePr>
        <p:xfrm>
          <a:off x="1123950" y="1454150"/>
          <a:ext cx="7124700" cy="4300538"/>
        </p:xfrm>
        <a:graphic>
          <a:graphicData uri="http://schemas.openxmlformats.org/presentationml/2006/ole">
            <mc:AlternateContent xmlns:mc="http://schemas.openxmlformats.org/markup-compatibility/2006">
              <mc:Choice xmlns:v="urn:schemas-microsoft-com:vml" Requires="v">
                <p:oleObj spid="_x0000_s7176" name="Worksheet" r:id="rId5" imgW="6995114" imgH="4617658" progId="Excel.Sheet.8">
                  <p:embed/>
                </p:oleObj>
              </mc:Choice>
              <mc:Fallback>
                <p:oleObj name="Worksheet" r:id="rId5" imgW="6995114" imgH="4617658"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950" y="1454150"/>
                        <a:ext cx="7124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5" name="Rectangle 3"/>
          <p:cNvSpPr>
            <a:spLocks noChangeArrowheads="1"/>
          </p:cNvSpPr>
          <p:nvPr/>
        </p:nvSpPr>
        <p:spPr bwMode="auto">
          <a:xfrm>
            <a:off x="708025" y="5799138"/>
            <a:ext cx="6607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200"/>
              <a:t>FY 17 House mark is draft – final bill not voted on in the House Of Representatives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2017 House Language</a:t>
            </a:r>
          </a:p>
        </p:txBody>
      </p:sp>
      <p:sp>
        <p:nvSpPr>
          <p:cNvPr id="6147" name="Content Placeholder 2"/>
          <p:cNvSpPr>
            <a:spLocks noGrp="1"/>
          </p:cNvSpPr>
          <p:nvPr>
            <p:ph idx="1"/>
          </p:nvPr>
        </p:nvSpPr>
        <p:spPr bwMode="auto">
          <a:xfrm>
            <a:off x="457200" y="1285875"/>
            <a:ext cx="8229600" cy="4781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sz="1200" i="1" dirty="0"/>
              <a:t>Advanced material/structural integrity safety</a:t>
            </a:r>
            <a:r>
              <a:rPr lang="en-US" sz="1200" dirty="0"/>
              <a:t>. .—The Committee recommendation includes $4,500,000 for Advanced Material/Structural Integrity Safety, a decrease of $2,909,000 below the fiscal year 2016 enacted level and an increase of $387,000 above the budget request.</a:t>
            </a:r>
          </a:p>
          <a:p>
            <a:pPr marL="0" indent="0">
              <a:buFontTx/>
              <a:buNone/>
              <a:defRPr/>
            </a:pPr>
            <a:r>
              <a:rPr lang="en-US" sz="1200" dirty="0"/>
              <a:t> </a:t>
            </a:r>
          </a:p>
          <a:p>
            <a:pPr>
              <a:defRPr/>
            </a:pPr>
            <a:r>
              <a:rPr lang="en-US" sz="1200" i="1" dirty="0"/>
              <a:t>Additive manufacturing.</a:t>
            </a:r>
            <a:r>
              <a:rPr lang="en-US" sz="1200" dirty="0"/>
              <a:t> .—The Committee is aware that products created through additive manufacturing processes have entered commercial use. As industry moves towards manufacturing safety-critical products through additive processes, the Committee encourages FAA to undertake basic and applied research to fully assess the safety and certification aspects of this new technology.</a:t>
            </a:r>
          </a:p>
          <a:p>
            <a:pPr marL="0" indent="0">
              <a:buFontTx/>
              <a:buNone/>
              <a:defRPr/>
            </a:pPr>
            <a:r>
              <a:rPr lang="en-US" sz="1200" dirty="0"/>
              <a:t> </a:t>
            </a:r>
          </a:p>
          <a:p>
            <a:pPr>
              <a:defRPr/>
            </a:pPr>
            <a:r>
              <a:rPr lang="en-US" sz="1200" i="1" dirty="0"/>
              <a:t>Unmanned aircraft systems research</a:t>
            </a:r>
            <a:r>
              <a:rPr lang="en-US" sz="1200" dirty="0"/>
              <a:t>.—The Committee provides $13,422,000 for Unmanned Aircraft Systems Research, a decrease of $4,213,000 below the fiscal year 2016 enacted level and an increase of $5,000,000 above the budget request. The Committee directs FAA to use the </a:t>
            </a:r>
            <a:r>
              <a:rPr lang="en-US" sz="1200" dirty="0" err="1"/>
              <a:t>NextGen</a:t>
            </a:r>
            <a:r>
              <a:rPr lang="en-US" sz="1200" dirty="0"/>
              <a:t> integrated laboratories, in partnership with NASA laboratories, to provide for proofs of concept supporting the integration of UAS into the national airspace (NAS). This effort will ensure interoperability with NAS systems through the Unmanned Traffic  Management system, which will create an air traffic control network for UAS that will have the capability to Communicate with existing NAS infrastructure.</a:t>
            </a:r>
          </a:p>
          <a:p>
            <a:pPr marL="0" indent="0">
              <a:buFontTx/>
              <a:buNone/>
              <a:defRPr/>
            </a:pPr>
            <a:r>
              <a:rPr lang="en-US" sz="1200" dirty="0"/>
              <a:t> </a:t>
            </a:r>
          </a:p>
          <a:p>
            <a:pPr>
              <a:defRPr/>
            </a:pPr>
            <a:r>
              <a:rPr lang="en-US" sz="1200" i="1" dirty="0" err="1"/>
              <a:t>NextGen</a:t>
            </a:r>
            <a:r>
              <a:rPr lang="en-US" sz="1200" i="1" dirty="0"/>
              <a:t>-alternative fuels for general aviation</a:t>
            </a:r>
            <a:r>
              <a:rPr lang="en-US" sz="1200" dirty="0"/>
              <a:t>.—The Committee provides $7,000,000 for </a:t>
            </a:r>
            <a:r>
              <a:rPr lang="en-US" sz="1200" dirty="0" err="1"/>
              <a:t>NextGen</a:t>
            </a:r>
            <a:r>
              <a:rPr lang="en-US" sz="1200" dirty="0"/>
              <a:t>-Alternative Fuels for General Aviation, the same as the enacted level and an increase of $1,208,000 above the budget request.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2017 Senate Language</a:t>
            </a:r>
          </a:p>
        </p:txBody>
      </p:sp>
      <p:sp>
        <p:nvSpPr>
          <p:cNvPr id="3" name="Content Placeholder 2"/>
          <p:cNvSpPr>
            <a:spLocks noGrp="1"/>
          </p:cNvSpPr>
          <p:nvPr>
            <p:ph idx="1"/>
          </p:nvPr>
        </p:nvSpPr>
        <p:spPr/>
        <p:txBody>
          <a:bodyPr/>
          <a:lstStyle/>
          <a:p>
            <a:pPr>
              <a:defRPr/>
            </a:pPr>
            <a:r>
              <a:rPr lang="en-US" sz="1200" i="1" dirty="0"/>
              <a:t>Advanced Materials/Structural Safety</a:t>
            </a:r>
            <a:r>
              <a:rPr lang="en-US" sz="1200" dirty="0"/>
              <a:t>.— The Committee is encouraged by the capabilities that stitched unitized composites can provide to the aerospace industry. Therefore, the Committee recommendation includes $9,409,000 for Advanced Materials and Structural Safety, an increase of $2,000,000 over the fiscal year 2016 enacted level. This increase over the fiscal year 2016 enacted level is provided for the FAA to work with public and private partners who provide leading-edge research, development and testing of composite materials and structures.</a:t>
            </a:r>
          </a:p>
          <a:p>
            <a:pPr>
              <a:defRPr/>
            </a:pPr>
            <a:endParaRPr lang="en-US" sz="1200" dirty="0"/>
          </a:p>
          <a:p>
            <a:pPr>
              <a:defRPr/>
            </a:pPr>
            <a:r>
              <a:rPr lang="en-US" sz="1200" i="1" dirty="0"/>
              <a:t>Unmanned Aircraft Systems (UAS) Research — Center of Excellence</a:t>
            </a:r>
            <a:r>
              <a:rPr lang="en-US" sz="1200" dirty="0"/>
              <a:t>.—The Committee recognizes the valuable role of the Center of Excellence in advising the FAA as it attempts to address a host of research challenges associated with the integration of UAS into the National Airspace System. The Committee recommendation includes $18,420,000 for UAS research, an increase of $9,998,000 above the budget request and $785,000 more than the fiscal year 2016 enacted level. Of the funds provided for UAS research, $10,000,000 is directed to support the expanded role of the Center of Excellence in areas of UAS research, including cybersecurity, agricultural applications, beyond visual line of sight technology, and continuation of air and ground collision studies. Furthermore, the Center of Excellence shall establish a UAS safety research facility to study appropriate safety standards for UAS and to develop and validate certification standards for such systems. The Committee notes that even with this additional funding, private sector contributions to the Center will likely continue to outmatch Federal investment.</a:t>
            </a:r>
          </a:p>
          <a:p>
            <a:pPr marL="0" indent="0">
              <a:buFontTx/>
              <a:buNone/>
              <a:defRPr/>
            </a:pPr>
            <a:r>
              <a:rPr lang="en-US" sz="12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2017 Senate Language</a:t>
            </a:r>
          </a:p>
        </p:txBody>
      </p:sp>
      <p:sp>
        <p:nvSpPr>
          <p:cNvPr id="3" name="Content Placeholder 2"/>
          <p:cNvSpPr>
            <a:spLocks noGrp="1"/>
          </p:cNvSpPr>
          <p:nvPr>
            <p:ph idx="1"/>
          </p:nvPr>
        </p:nvSpPr>
        <p:spPr/>
        <p:txBody>
          <a:bodyPr/>
          <a:lstStyle/>
          <a:p>
            <a:pPr>
              <a:defRPr/>
            </a:pPr>
            <a:r>
              <a:rPr lang="en-US" sz="1200" i="1" dirty="0" smtClean="0"/>
              <a:t>Unmanned Aerial Systems Research—Test Sites</a:t>
            </a:r>
            <a:r>
              <a:rPr lang="en-US" sz="1200" dirty="0" smtClean="0"/>
              <a:t>.—The Committee notes that integration of UAS into the National Airspace System [NAS] remains a national priority with the potential to increase public safety and bring economic benefits to a wide range of  industries, including agriculture. Of the amount provided for UAS research, the Committee expects UAS research to be conducted as part of the Center of Excellence to be performed at, a minimum of, one of the FAA-designated UAS test sites, to evaluate different counter UAS technologies and develop recommendations for securing data links, including GPS and control links, that could drive UAS engineering standards development. The Committee also directs the FAA’s William J Hughes Technical Center to use these test sites in conducting its research and operational tests. The funding provided for the Tech Center may be used to support the center’s research activities and operational tests conducted at the test sites.</a:t>
            </a:r>
          </a:p>
          <a:p>
            <a:pPr>
              <a:defRPr/>
            </a:pPr>
            <a:endParaRPr lang="en-US" sz="1200" dirty="0"/>
          </a:p>
          <a:p>
            <a:pPr>
              <a:defRPr/>
            </a:pPr>
            <a:r>
              <a:rPr lang="en-US" sz="1200" i="1" dirty="0"/>
              <a:t>Alternative Fuels for General Aviation</a:t>
            </a:r>
            <a:r>
              <a:rPr lang="en-US" sz="1200" dirty="0"/>
              <a:t>.— The Committee recommendation includes $7,000,000 above for research that supports alternative fuels for general aviation. This funding level is $1,208,000 above the budget request and equal to the fiscal year 2016 enacted level.</a:t>
            </a:r>
          </a:p>
          <a:p>
            <a:pPr>
              <a:defRPr/>
            </a:pPr>
            <a:endParaRPr lang="en-US" sz="1200" dirty="0"/>
          </a:p>
          <a:p>
            <a:pPr>
              <a:defRPr/>
            </a:pPr>
            <a:r>
              <a:rPr lang="en-US" sz="1200" i="1" dirty="0"/>
              <a:t>Environmental Sustainability</a:t>
            </a:r>
            <a:r>
              <a:rPr lang="en-US" sz="1200" dirty="0"/>
              <a:t>.—The Committee recommendation includes a total of $43,187,000 for research related to environmental sustainability, which is $2,000,000 above the budget request and $1,290,000 above the fiscal year 2016 enacted level. This total includes $16,013,000 under the “Environment and Energy” and another $27,174,000 under “</a:t>
            </a:r>
            <a:r>
              <a:rPr lang="en-US" sz="1200" dirty="0" err="1"/>
              <a:t>NextGen</a:t>
            </a:r>
            <a:r>
              <a:rPr lang="en-US" sz="1200" dirty="0"/>
              <a:t>-Environmental research aircraft technologies, fuels, and metrics.”</a:t>
            </a:r>
          </a:p>
          <a:p>
            <a:pPr marL="0" indent="0">
              <a:buFontTx/>
              <a:buNone/>
              <a:defRPr/>
            </a:pPr>
            <a:r>
              <a:rPr lang="en-US" sz="12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2017 Senate Language</a:t>
            </a:r>
          </a:p>
        </p:txBody>
      </p:sp>
      <p:sp>
        <p:nvSpPr>
          <p:cNvPr id="1126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200" i="1" smtClean="0"/>
              <a:t>Unmanned Aerial Systems (UAS)—Traffic Management</a:t>
            </a:r>
            <a:r>
              <a:rPr lang="en-US" altLang="en-US" sz="1200" smtClean="0"/>
              <a:t>.—The Committee directs the FAA to conduct research and development on the design, testing and implementation of a UAS Traffic Management (UTM) system in the National Airspace to ensure the safety, reliability, security, and accountability of small UAS operation. The Committee further directs FAA to participate in partnership with the ongoing UTM work conducted by the National Aeronautics and Space Administration, the FAA’s Pathfinder projects, and the FAA’s Assure program as part of the Center of Excellence.</a:t>
            </a:r>
          </a:p>
          <a:p>
            <a:endParaRPr lang="en-US" altLang="en-US" sz="1200" smtClean="0"/>
          </a:p>
        </p:txBody>
      </p:sp>
    </p:spTree>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D4DE22-E5FF-4E75-ADAB-B5E83F264D3E}"/>
</file>

<file path=customXml/itemProps2.xml><?xml version="1.0" encoding="utf-8"?>
<ds:datastoreItem xmlns:ds="http://schemas.openxmlformats.org/officeDocument/2006/customXml" ds:itemID="{20B5C59C-4C11-4CDE-992E-8E27C79748AF}"/>
</file>

<file path=customXml/itemProps3.xml><?xml version="1.0" encoding="utf-8"?>
<ds:datastoreItem xmlns:ds="http://schemas.openxmlformats.org/officeDocument/2006/customXml" ds:itemID="{7C501426-EF04-4BE0-9E39-F98B9C349569}"/>
</file>

<file path=docProps/app.xml><?xml version="1.0" encoding="utf-8"?>
<Properties xmlns="http://schemas.openxmlformats.org/officeDocument/2006/extended-properties" xmlns:vt="http://schemas.openxmlformats.org/officeDocument/2006/docPropsVTypes">
  <Template/>
  <TotalTime>66016</TotalTime>
  <Words>1022</Words>
  <Application>Microsoft Office PowerPoint</Application>
  <PresentationFormat>On-screen Show (4:3)</PresentationFormat>
  <Paragraphs>103</Paragraphs>
  <Slides>15</Slides>
  <Notes>14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0" baseType="lpstr">
      <vt:lpstr>Arial</vt:lpstr>
      <vt:lpstr>Times New Roman</vt:lpstr>
      <vt:lpstr>1_Custom Design</vt:lpstr>
      <vt:lpstr>Microsoft Excel 97-2003 Worksheet</vt:lpstr>
      <vt:lpstr>Microsoft Excel Worksheet</vt:lpstr>
      <vt:lpstr>REDAC  NAS OPS Subcommittee</vt:lpstr>
      <vt:lpstr>R,E&amp;D FY 16 Budget</vt:lpstr>
      <vt:lpstr>FAA FY 2017 Budget Request</vt:lpstr>
      <vt:lpstr>FY 17 R,E&amp;D Request</vt:lpstr>
      <vt:lpstr>FY 17 R,E&amp;D Request</vt:lpstr>
      <vt:lpstr>FY 2017 House Language</vt:lpstr>
      <vt:lpstr>FY 2017 Senate Language</vt:lpstr>
      <vt:lpstr>FY 2017 Senate Language</vt:lpstr>
      <vt:lpstr>FY 2017 Senate Language</vt:lpstr>
      <vt:lpstr>FY 17 Congressional Issues</vt:lpstr>
      <vt:lpstr>PowerPoint Presentation</vt:lpstr>
      <vt:lpstr>FY 2018 Status</vt:lpstr>
      <vt:lpstr>Out Year Targets</vt:lpstr>
      <vt:lpstr>FAA Reauthorization</vt:lpstr>
      <vt:lpstr>Budget Future - TBD</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Fitzpatrick, Kimberly CTR (FAA)</cp:lastModifiedBy>
  <cp:revision>587</cp:revision>
  <cp:lastPrinted>2015-08-05T12:04:39Z</cp:lastPrinted>
  <dcterms:created xsi:type="dcterms:W3CDTF">2005-01-28T20:32:53Z</dcterms:created>
  <dcterms:modified xsi:type="dcterms:W3CDTF">2016-07-22T17:23:07Z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