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slides/slide8.xml" ContentType="application/vnd.openxmlformats-officedocument.presentationml.slide+xml"/>
  <Override PartName="/ppt/slides/slide9.xml" ContentType="application/vnd.openxmlformats-officedocument.presentationml.slide+xml"/>
  <Override PartName="/ppt/presentation.xml" ContentType="application/vnd.openxmlformats-officedocument.presentationml.presentation.main+xml"/>
  <Override PartName="/ppt/slides/slide7.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Masters/slideMaster2.xml" ContentType="application/vnd.openxmlformats-officedocument.presentationml.slideMaster+xml"/>
  <Override PartName="/ppt/slideMasters/slideMaster6.xml" ContentType="application/vnd.openxmlformats-officedocument.presentationml.slideMaster+xml"/>
  <Override PartName="/ppt/slideMasters/slideMaster5.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20.xml" ContentType="application/vnd.openxmlformats-officedocument.presentationml.slideLayout+xml"/>
  <Override PartName="/ppt/slideLayouts/slideLayout19.xml" ContentType="application/vnd.openxmlformats-officedocument.presentationml.slideLayout+xml"/>
  <Override PartName="/ppt/slideLayouts/slideLayout18.xml" ContentType="application/vnd.openxmlformats-officedocument.presentationml.slideLayout+xml"/>
  <Override PartName="/ppt/slideLayouts/slideLayout17.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31.xml" ContentType="application/vnd.openxmlformats-officedocument.presentationml.slideLayout+xml"/>
  <Override PartName="/ppt/slideLayouts/slideLayout30.xml" ContentType="application/vnd.openxmlformats-officedocument.presentationml.slideLayout+xml"/>
  <Override PartName="/ppt/slideLayouts/slideLayout29.xml" ContentType="application/vnd.openxmlformats-officedocument.presentationml.slideLayout+xml"/>
  <Override PartName="/ppt/slideLayouts/slideLayout28.xml" ContentType="application/vnd.openxmlformats-officedocument.presentationml.slideLayout+xml"/>
  <Override PartName="/ppt/slideLayouts/slideLayout26.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32.xml" ContentType="application/vnd.openxmlformats-officedocument.presentationml.slideLayout+xml"/>
  <Override PartName="/ppt/slideLayouts/slideLayout27.xml" ContentType="application/vnd.openxmlformats-officedocument.presentationml.slideLayout+xml"/>
  <Override PartName="/ppt/slideLayouts/slideLayout34.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33.xml" ContentType="application/vnd.openxmlformats-officedocument.presentationml.slideLayout+xml"/>
  <Override PartName="/ppt/slideLayouts/slideLayout49.xml" ContentType="application/vnd.openxmlformats-officedocument.presentationml.slideLayout+xml"/>
  <Override PartName="/ppt/slideLayouts/slideLayout40.xml" ContentType="application/vnd.openxmlformats-officedocument.presentationml.slideLayout+xml"/>
  <Override PartName="/ppt/slideLayouts/slideLayout48.xml" ContentType="application/vnd.openxmlformats-officedocument.presentationml.slideLayout+xml"/>
  <Override PartName="/ppt/slideLayouts/slideLayout38.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9.xml" ContentType="application/vnd.openxmlformats-officedocument.presentationml.slideLayout+xml"/>
  <Override PartName="/ppt/theme/theme3.xml" ContentType="application/vnd.openxmlformats-officedocument.theme+xml"/>
  <Override PartName="/ppt/theme/theme1.xml" ContentType="application/vnd.openxmlformats-officedocument.theme+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2.xml" ContentType="application/vnd.openxmlformats-officedocument.theme+xml"/>
  <Override PartName="/ppt/theme/theme5.xml" ContentType="application/vnd.openxmlformats-officedocument.theme+xml"/>
  <Override PartName="/ppt/theme/theme4.xml" ContentType="application/vnd.openxmlformats-officedocument.theme+xml"/>
  <Override PartName="/ppt/theme/theme8.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997" r:id="rId2"/>
    <p:sldMasterId id="2147484620" r:id="rId3"/>
    <p:sldMasterId id="2147484665" r:id="rId4"/>
    <p:sldMasterId id="2147484679" r:id="rId5"/>
    <p:sldMasterId id="2147484693" r:id="rId6"/>
  </p:sldMasterIdLst>
  <p:notesMasterIdLst>
    <p:notesMasterId r:id="rId16"/>
  </p:notesMasterIdLst>
  <p:handoutMasterIdLst>
    <p:handoutMasterId r:id="rId17"/>
  </p:handoutMasterIdLst>
  <p:sldIdLst>
    <p:sldId id="337" r:id="rId7"/>
    <p:sldId id="361" r:id="rId8"/>
    <p:sldId id="365" r:id="rId9"/>
    <p:sldId id="341" r:id="rId10"/>
    <p:sldId id="370" r:id="rId11"/>
    <p:sldId id="368" r:id="rId12"/>
    <p:sldId id="373" r:id="rId13"/>
    <p:sldId id="374" r:id="rId14"/>
    <p:sldId id="372" r:id="rId15"/>
  </p:sldIdLst>
  <p:sldSz cx="9144000" cy="6858000" type="screen4x3"/>
  <p:notesSz cx="7010400" cy="9296400"/>
  <p:defaultTextStyle>
    <a:defPPr>
      <a:defRPr lang="en-US"/>
    </a:defPPr>
    <a:lvl1pPr algn="l" rtl="0" eaLnBrk="0" fontAlgn="base" hangingPunct="0">
      <a:spcBef>
        <a:spcPct val="0"/>
      </a:spcBef>
      <a:spcAft>
        <a:spcPct val="0"/>
      </a:spcAft>
      <a:defRPr kern="1200">
        <a:solidFill>
          <a:schemeClr val="tx1"/>
        </a:solidFill>
        <a:latin typeface="Calibri" pitchFamily="34" charset="0"/>
        <a:ea typeface="+mn-ea"/>
        <a:cs typeface="Arial" charset="0"/>
      </a:defRPr>
    </a:lvl1pPr>
    <a:lvl2pPr marL="457200" algn="l" rtl="0" eaLnBrk="0" fontAlgn="base" hangingPunct="0">
      <a:spcBef>
        <a:spcPct val="0"/>
      </a:spcBef>
      <a:spcAft>
        <a:spcPct val="0"/>
      </a:spcAft>
      <a:defRPr kern="1200">
        <a:solidFill>
          <a:schemeClr val="tx1"/>
        </a:solidFill>
        <a:latin typeface="Calibri" pitchFamily="34" charset="0"/>
        <a:ea typeface="+mn-ea"/>
        <a:cs typeface="Arial" charset="0"/>
      </a:defRPr>
    </a:lvl2pPr>
    <a:lvl3pPr marL="914400" algn="l" rtl="0" eaLnBrk="0" fontAlgn="base" hangingPunct="0">
      <a:spcBef>
        <a:spcPct val="0"/>
      </a:spcBef>
      <a:spcAft>
        <a:spcPct val="0"/>
      </a:spcAft>
      <a:defRPr kern="1200">
        <a:solidFill>
          <a:schemeClr val="tx1"/>
        </a:solidFill>
        <a:latin typeface="Calibri" pitchFamily="34" charset="0"/>
        <a:ea typeface="+mn-ea"/>
        <a:cs typeface="Arial" charset="0"/>
      </a:defRPr>
    </a:lvl3pPr>
    <a:lvl4pPr marL="1371600" algn="l" rtl="0" eaLnBrk="0" fontAlgn="base" hangingPunct="0">
      <a:spcBef>
        <a:spcPct val="0"/>
      </a:spcBef>
      <a:spcAft>
        <a:spcPct val="0"/>
      </a:spcAft>
      <a:defRPr kern="1200">
        <a:solidFill>
          <a:schemeClr val="tx1"/>
        </a:solidFill>
        <a:latin typeface="Calibri" pitchFamily="34" charset="0"/>
        <a:ea typeface="+mn-ea"/>
        <a:cs typeface="Arial" charset="0"/>
      </a:defRPr>
    </a:lvl4pPr>
    <a:lvl5pPr marL="1828800" algn="l" rtl="0" eaLnBrk="0" fontAlgn="base" hangingPunct="0">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4656">
          <p15:clr>
            <a:srgbClr val="A4A3A4"/>
          </p15:clr>
        </p15:guide>
        <p15:guide id="2" pos="292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oltys, Elizabeth (FAA)" initials="SE" lastIdx="4" clrIdx="0"/>
  <p:cmAuthor id="1" name="Mike Rampton" initials="MR" lastIdx="4" clrIdx="1"/>
  <p:cmAuthor id="2" name="Galina Cataldi" initials="GC" lastIdx="4" clrIdx="2">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7E7"/>
    <a:srgbClr val="CBCBCB"/>
    <a:srgbClr val="F7FEFF"/>
    <a:srgbClr val="E1FDFF"/>
    <a:srgbClr val="B6A0FE"/>
    <a:srgbClr val="D0EBB3"/>
    <a:srgbClr val="CCCCFF"/>
    <a:srgbClr val="009900"/>
    <a:srgbClr val="99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294" autoAdjust="0"/>
    <p:restoredTop sz="90522" autoAdjust="0"/>
  </p:normalViewPr>
  <p:slideViewPr>
    <p:cSldViewPr>
      <p:cViewPr varScale="1">
        <p:scale>
          <a:sx n="104" d="100"/>
          <a:sy n="104" d="100"/>
        </p:scale>
        <p:origin x="-378" y="-78"/>
      </p:cViewPr>
      <p:guideLst>
        <p:guide orient="horz" pos="2160"/>
        <p:guide pos="2880"/>
      </p:guideLst>
    </p:cSldViewPr>
  </p:slideViewPr>
  <p:notesTextViewPr>
    <p:cViewPr>
      <p:scale>
        <a:sx n="1" d="1"/>
        <a:sy n="1" d="1"/>
      </p:scale>
      <p:origin x="0" y="0"/>
    </p:cViewPr>
  </p:notesTextViewPr>
  <p:sorterViewPr>
    <p:cViewPr>
      <p:scale>
        <a:sx n="120" d="100"/>
        <a:sy n="120" d="100"/>
      </p:scale>
      <p:origin x="0" y="0"/>
    </p:cViewPr>
  </p:sorterViewPr>
  <p:notesViewPr>
    <p:cSldViewPr>
      <p:cViewPr varScale="1">
        <p:scale>
          <a:sx n="44" d="100"/>
          <a:sy n="44" d="100"/>
        </p:scale>
        <p:origin x="2910" y="84"/>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commentAuthors" Target="commentAuthors.xml"/><Relationship Id="rId3" Type="http://schemas.openxmlformats.org/officeDocument/2006/relationships/slideMaster" Target="slideMasters/slideMaster3.xml"/><Relationship Id="rId21" Type="http://schemas.openxmlformats.org/officeDocument/2006/relationships/theme" Target="theme/theme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handoutMaster" Target="handoutMasters/handoutMaster1.xml"/><Relationship Id="rId25" Type="http://schemas.openxmlformats.org/officeDocument/2006/relationships/customXml" Target="../customXml/item3.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customXml" Target="../customXml/item2.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customXml" Target="../customXml/item1.xml"/><Relationship Id="rId10" Type="http://schemas.openxmlformats.org/officeDocument/2006/relationships/slide" Target="slides/slide4.xml"/><Relationship Id="rId19"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8.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19" cy="465219"/>
          </a:xfrm>
          <a:prstGeom prst="rect">
            <a:avLst/>
          </a:prstGeom>
        </p:spPr>
        <p:txBody>
          <a:bodyPr vert="horz" lIns="61923" tIns="30962" rIns="61923" bIns="30962" rtlCol="0"/>
          <a:lstStyle>
            <a:lvl1pPr algn="l">
              <a:defRPr sz="800" smtClean="0"/>
            </a:lvl1pPr>
          </a:lstStyle>
          <a:p>
            <a:pPr>
              <a:defRPr/>
            </a:pPr>
            <a:endParaRPr lang="en-US" dirty="0"/>
          </a:p>
        </p:txBody>
      </p:sp>
      <p:sp>
        <p:nvSpPr>
          <p:cNvPr id="3" name="Date Placeholder 2"/>
          <p:cNvSpPr>
            <a:spLocks noGrp="1"/>
          </p:cNvSpPr>
          <p:nvPr>
            <p:ph type="dt" sz="quarter" idx="1"/>
          </p:nvPr>
        </p:nvSpPr>
        <p:spPr>
          <a:xfrm>
            <a:off x="3970885" y="0"/>
            <a:ext cx="3038319" cy="465219"/>
          </a:xfrm>
          <a:prstGeom prst="rect">
            <a:avLst/>
          </a:prstGeom>
        </p:spPr>
        <p:txBody>
          <a:bodyPr vert="horz" lIns="61923" tIns="30962" rIns="61923" bIns="30962" rtlCol="0"/>
          <a:lstStyle>
            <a:lvl1pPr algn="r">
              <a:defRPr sz="800" smtClean="0"/>
            </a:lvl1pPr>
          </a:lstStyle>
          <a:p>
            <a:pPr>
              <a:defRPr/>
            </a:pPr>
            <a:fld id="{1EE158E7-CBCB-4889-8E96-17365A75FCFB}" type="datetimeFigureOut">
              <a:rPr lang="en-US"/>
              <a:pPr>
                <a:defRPr/>
              </a:pPr>
              <a:t>7/19/2016</a:t>
            </a:fld>
            <a:endParaRPr lang="en-US" dirty="0"/>
          </a:p>
        </p:txBody>
      </p:sp>
      <p:sp>
        <p:nvSpPr>
          <p:cNvPr id="4" name="Footer Placeholder 3"/>
          <p:cNvSpPr>
            <a:spLocks noGrp="1"/>
          </p:cNvSpPr>
          <p:nvPr>
            <p:ph type="ftr" sz="quarter" idx="2"/>
          </p:nvPr>
        </p:nvSpPr>
        <p:spPr>
          <a:xfrm>
            <a:off x="0" y="8830183"/>
            <a:ext cx="3038319" cy="464221"/>
          </a:xfrm>
          <a:prstGeom prst="rect">
            <a:avLst/>
          </a:prstGeom>
        </p:spPr>
        <p:txBody>
          <a:bodyPr vert="horz" lIns="61923" tIns="30962" rIns="61923" bIns="30962" rtlCol="0" anchor="b"/>
          <a:lstStyle>
            <a:lvl1pPr algn="l">
              <a:defRPr sz="800" smtClean="0"/>
            </a:lvl1pPr>
          </a:lstStyle>
          <a:p>
            <a:pPr>
              <a:defRPr/>
            </a:pPr>
            <a:endParaRPr lang="en-US" dirty="0"/>
          </a:p>
        </p:txBody>
      </p:sp>
      <p:sp>
        <p:nvSpPr>
          <p:cNvPr id="5" name="Slide Number Placeholder 4"/>
          <p:cNvSpPr>
            <a:spLocks noGrp="1"/>
          </p:cNvSpPr>
          <p:nvPr>
            <p:ph type="sldNum" sz="quarter" idx="3"/>
          </p:nvPr>
        </p:nvSpPr>
        <p:spPr>
          <a:xfrm>
            <a:off x="3970885" y="8830183"/>
            <a:ext cx="3038319" cy="464221"/>
          </a:xfrm>
          <a:prstGeom prst="rect">
            <a:avLst/>
          </a:prstGeom>
        </p:spPr>
        <p:txBody>
          <a:bodyPr vert="horz" lIns="61923" tIns="30962" rIns="61923" bIns="30962" rtlCol="0" anchor="b"/>
          <a:lstStyle>
            <a:lvl1pPr algn="r">
              <a:defRPr sz="800" smtClean="0"/>
            </a:lvl1pPr>
          </a:lstStyle>
          <a:p>
            <a:pPr>
              <a:defRPr/>
            </a:pPr>
            <a:fld id="{0CB54C8B-416D-40B2-8F87-2AADE735FB73}" type="slidenum">
              <a:rPr lang="en-US"/>
              <a:pPr>
                <a:defRPr/>
              </a:pPr>
              <a:t>‹#›</a:t>
            </a:fld>
            <a:endParaRPr lang="en-US" dirty="0"/>
          </a:p>
        </p:txBody>
      </p:sp>
    </p:spTree>
    <p:extLst>
      <p:ext uri="{BB962C8B-B14F-4D97-AF65-F5344CB8AC3E}">
        <p14:creationId xmlns:p14="http://schemas.microsoft.com/office/powerpoint/2010/main" val="19256375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319" cy="465219"/>
          </a:xfrm>
          <a:prstGeom prst="rect">
            <a:avLst/>
          </a:prstGeom>
        </p:spPr>
        <p:txBody>
          <a:bodyPr vert="horz" lIns="61920" tIns="30960" rIns="61920" bIns="30960" rtlCol="0"/>
          <a:lstStyle>
            <a:lvl1pPr algn="l" eaLnBrk="1" hangingPunct="1">
              <a:defRPr sz="800">
                <a:cs typeface="Arial" charset="0"/>
              </a:defRPr>
            </a:lvl1pPr>
          </a:lstStyle>
          <a:p>
            <a:pPr>
              <a:defRPr/>
            </a:pPr>
            <a:endParaRPr lang="en-US" dirty="0"/>
          </a:p>
        </p:txBody>
      </p:sp>
      <p:sp>
        <p:nvSpPr>
          <p:cNvPr id="3" name="Date Placeholder 2"/>
          <p:cNvSpPr>
            <a:spLocks noGrp="1"/>
          </p:cNvSpPr>
          <p:nvPr>
            <p:ph type="dt" idx="1"/>
          </p:nvPr>
        </p:nvSpPr>
        <p:spPr>
          <a:xfrm>
            <a:off x="3970885" y="0"/>
            <a:ext cx="3038319" cy="465219"/>
          </a:xfrm>
          <a:prstGeom prst="rect">
            <a:avLst/>
          </a:prstGeom>
        </p:spPr>
        <p:txBody>
          <a:bodyPr vert="horz" lIns="61920" tIns="30960" rIns="61920" bIns="30960" rtlCol="0"/>
          <a:lstStyle>
            <a:lvl1pPr algn="r" eaLnBrk="1" hangingPunct="1">
              <a:defRPr sz="800">
                <a:cs typeface="Arial" charset="0"/>
              </a:defRPr>
            </a:lvl1pPr>
          </a:lstStyle>
          <a:p>
            <a:pPr>
              <a:defRPr/>
            </a:pPr>
            <a:fld id="{F31AF7CD-1CAA-4DC5-8FAF-D2B96637836A}" type="datetimeFigureOut">
              <a:rPr lang="en-US"/>
              <a:pPr>
                <a:defRPr/>
              </a:pPr>
              <a:t>7/19/2016</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61920" tIns="30960" rIns="61920" bIns="30960" rtlCol="0" anchor="ctr"/>
          <a:lstStyle/>
          <a:p>
            <a:pPr lvl="0"/>
            <a:endParaRPr lang="en-US" noProof="0" dirty="0" smtClean="0"/>
          </a:p>
        </p:txBody>
      </p:sp>
      <p:sp>
        <p:nvSpPr>
          <p:cNvPr id="5" name="Notes Placeholder 4"/>
          <p:cNvSpPr>
            <a:spLocks noGrp="1"/>
          </p:cNvSpPr>
          <p:nvPr>
            <p:ph type="body" sz="quarter" idx="3"/>
          </p:nvPr>
        </p:nvSpPr>
        <p:spPr>
          <a:xfrm>
            <a:off x="701519" y="4415590"/>
            <a:ext cx="5607362" cy="4183979"/>
          </a:xfrm>
          <a:prstGeom prst="rect">
            <a:avLst/>
          </a:prstGeom>
        </p:spPr>
        <p:txBody>
          <a:bodyPr vert="horz" lIns="61920" tIns="30960" rIns="61920" bIns="3096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30183"/>
            <a:ext cx="3038319" cy="464221"/>
          </a:xfrm>
          <a:prstGeom prst="rect">
            <a:avLst/>
          </a:prstGeom>
        </p:spPr>
        <p:txBody>
          <a:bodyPr vert="horz" lIns="61920" tIns="30960" rIns="61920" bIns="30960" rtlCol="0" anchor="b"/>
          <a:lstStyle>
            <a:lvl1pPr algn="l" eaLnBrk="1" hangingPunct="1">
              <a:defRPr sz="800">
                <a:cs typeface="Arial" charset="0"/>
              </a:defRPr>
            </a:lvl1pPr>
          </a:lstStyle>
          <a:p>
            <a:pPr>
              <a:defRPr/>
            </a:pPr>
            <a:endParaRPr lang="en-US" dirty="0"/>
          </a:p>
        </p:txBody>
      </p:sp>
      <p:sp>
        <p:nvSpPr>
          <p:cNvPr id="7" name="Slide Number Placeholder 6"/>
          <p:cNvSpPr>
            <a:spLocks noGrp="1"/>
          </p:cNvSpPr>
          <p:nvPr>
            <p:ph type="sldNum" sz="quarter" idx="5"/>
          </p:nvPr>
        </p:nvSpPr>
        <p:spPr>
          <a:xfrm>
            <a:off x="3970885" y="8830183"/>
            <a:ext cx="3038319" cy="464221"/>
          </a:xfrm>
          <a:prstGeom prst="rect">
            <a:avLst/>
          </a:prstGeom>
        </p:spPr>
        <p:txBody>
          <a:bodyPr vert="horz" wrap="square" lIns="61920" tIns="30960" rIns="61920" bIns="30960" numCol="1" anchor="b" anchorCtr="0" compatLnSpc="1">
            <a:prstTxWarp prst="textNoShape">
              <a:avLst/>
            </a:prstTxWarp>
          </a:bodyPr>
          <a:lstStyle>
            <a:lvl1pPr algn="r" eaLnBrk="1" hangingPunct="1">
              <a:defRPr sz="800" smtClean="0"/>
            </a:lvl1pPr>
          </a:lstStyle>
          <a:p>
            <a:pPr>
              <a:defRPr/>
            </a:pPr>
            <a:fld id="{49737B51-E73C-4C6D-9448-6C003798A329}" type="slidenum">
              <a:rPr lang="en-US" altLang="en-US"/>
              <a:pPr>
                <a:defRPr/>
              </a:pPr>
              <a:t>‹#›</a:t>
            </a:fld>
            <a:endParaRPr lang="en-US" altLang="en-US" dirty="0"/>
          </a:p>
        </p:txBody>
      </p:sp>
    </p:spTree>
    <p:extLst>
      <p:ext uri="{BB962C8B-B14F-4D97-AF65-F5344CB8AC3E}">
        <p14:creationId xmlns:p14="http://schemas.microsoft.com/office/powerpoint/2010/main" val="386310614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49737B51-E73C-4C6D-9448-6C003798A329}" type="slidenum">
              <a:rPr lang="en-US" altLang="en-US" smtClean="0"/>
              <a:pPr>
                <a:defRPr/>
              </a:pPr>
              <a:t>1</a:t>
            </a:fld>
            <a:endParaRPr lang="en-US" altLang="en-US" dirty="0"/>
          </a:p>
        </p:txBody>
      </p:sp>
    </p:spTree>
    <p:extLst>
      <p:ext uri="{BB962C8B-B14F-4D97-AF65-F5344CB8AC3E}">
        <p14:creationId xmlns:p14="http://schemas.microsoft.com/office/powerpoint/2010/main" val="40256317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6106" indent="-116106">
              <a:buFont typeface="Arial" panose="020B0604020202020204" pitchFamily="34" charset="0"/>
              <a:buChar char="•"/>
            </a:pPr>
            <a:r>
              <a:rPr lang="en-US" sz="800" dirty="0"/>
              <a:t>Developed </a:t>
            </a:r>
            <a:r>
              <a:rPr lang="en-US" sz="800" i="1" dirty="0"/>
              <a:t>AJV-7 UAS Concept Maturation Plan</a:t>
            </a:r>
            <a:r>
              <a:rPr lang="en-US" sz="800" dirty="0"/>
              <a:t> to address </a:t>
            </a:r>
            <a:r>
              <a:rPr lang="en-US" sz="800" u="sng" dirty="0"/>
              <a:t>air traffic–related challenges</a:t>
            </a:r>
            <a:r>
              <a:rPr lang="en-US" sz="800" dirty="0"/>
              <a:t> to support the evolution of UAS operations in the NAS</a:t>
            </a:r>
          </a:p>
          <a:p>
            <a:pPr marL="425722" lvl="1" indent="-116106">
              <a:buFont typeface="Wingdings" panose="05000000000000000000" pitchFamily="2" charset="2"/>
              <a:buChar char="§"/>
            </a:pPr>
            <a:r>
              <a:rPr lang="en-US" sz="800" dirty="0"/>
              <a:t>Plan identifies concept maturation activities AJV-7 proposes to </a:t>
            </a:r>
            <a:r>
              <a:rPr lang="en-US" sz="800" u="sng" dirty="0"/>
              <a:t>lead</a:t>
            </a:r>
            <a:r>
              <a:rPr lang="en-US" sz="800" dirty="0"/>
              <a:t> (i.e., sponsor) or </a:t>
            </a:r>
            <a:r>
              <a:rPr lang="en-US" sz="800" u="sng" dirty="0"/>
              <a:t>support</a:t>
            </a:r>
            <a:r>
              <a:rPr lang="en-US" sz="800" dirty="0"/>
              <a:t> (i.e., consult or participate in), </a:t>
            </a:r>
            <a:r>
              <a:rPr lang="en-US" sz="800" u="sng" dirty="0"/>
              <a:t>subject to availability of funding/resources</a:t>
            </a:r>
            <a:endParaRPr lang="en-US" sz="800" dirty="0"/>
          </a:p>
          <a:p>
            <a:pPr marL="425722" lvl="1" indent="-116106">
              <a:buFont typeface="Wingdings" panose="05000000000000000000" pitchFamily="2" charset="2"/>
              <a:buChar char="§"/>
            </a:pPr>
            <a:r>
              <a:rPr lang="en-US" sz="800" dirty="0"/>
              <a:t>Activities are identified in the form of </a:t>
            </a:r>
            <a:r>
              <a:rPr lang="en-US" sz="800" u="sng" dirty="0"/>
              <a:t>concept maturation questions</a:t>
            </a:r>
            <a:r>
              <a:rPr lang="en-US" sz="800" dirty="0"/>
              <a:t> that need to be answered through supporting concept exploration, development, and validation efforts</a:t>
            </a:r>
          </a:p>
          <a:p>
            <a:pPr marL="116106" indent="-116106">
              <a:buFont typeface="Arial" panose="020B0604020202020204" pitchFamily="34" charset="0"/>
              <a:buChar char="•"/>
            </a:pPr>
            <a:r>
              <a:rPr lang="en-US" sz="800" dirty="0"/>
              <a:t>Foundational inputs include the FAA UAS </a:t>
            </a:r>
            <a:r>
              <a:rPr lang="en-US" sz="800" dirty="0" err="1"/>
              <a:t>ConOps</a:t>
            </a:r>
            <a:r>
              <a:rPr lang="en-US" sz="800" dirty="0"/>
              <a:t> and the Mid-Term UAS Scenarios: </a:t>
            </a:r>
          </a:p>
          <a:p>
            <a:pPr marL="425722" lvl="1" indent="-116106">
              <a:buFont typeface="Wingdings" panose="05000000000000000000" pitchFamily="2" charset="2"/>
              <a:buChar char="§"/>
            </a:pPr>
            <a:r>
              <a:rPr lang="en-US" sz="800" u="sng" dirty="0"/>
              <a:t>UAS </a:t>
            </a:r>
            <a:r>
              <a:rPr lang="en-US" sz="800" u="sng" dirty="0" err="1"/>
              <a:t>ConOps</a:t>
            </a:r>
            <a:r>
              <a:rPr lang="en-US" sz="800" dirty="0"/>
              <a:t> – describes integrated UAS operations in the future NAS and contains </a:t>
            </a:r>
            <a:r>
              <a:rPr lang="en-US" sz="800" u="sng" dirty="0"/>
              <a:t>mature state (integration) scenarios</a:t>
            </a:r>
            <a:r>
              <a:rPr lang="en-US" sz="800" dirty="0"/>
              <a:t> designed to demonstrate a variety of operations </a:t>
            </a:r>
          </a:p>
          <a:p>
            <a:pPr marL="425722" lvl="1" indent="-116106">
              <a:buFont typeface="Wingdings" panose="05000000000000000000" pitchFamily="2" charset="2"/>
              <a:buChar char="§"/>
            </a:pPr>
            <a:r>
              <a:rPr lang="en-US" sz="800" u="sng" dirty="0"/>
              <a:t>Mid-Term UAS Scenarios</a:t>
            </a:r>
            <a:r>
              <a:rPr lang="en-US" sz="800" dirty="0"/>
              <a:t> – describes how UAS are envisioned to operate in the NAS when certain policies and procedures have not yet been established and certain capabilities, such as airborne DAA, have not been certified for operational use </a:t>
            </a:r>
          </a:p>
          <a:p>
            <a:pPr marL="116106" indent="-116106">
              <a:buFont typeface="Arial" panose="020B0604020202020204" pitchFamily="34" charset="0"/>
              <a:buChar char="•"/>
            </a:pPr>
            <a:r>
              <a:rPr lang="en-US" sz="800" dirty="0"/>
              <a:t>These two products informed subsequent artifacts:</a:t>
            </a:r>
          </a:p>
          <a:p>
            <a:pPr marL="425722" lvl="1" indent="-116106">
              <a:buFont typeface="Wingdings" panose="05000000000000000000" pitchFamily="2" charset="2"/>
              <a:buChar char="§"/>
            </a:pPr>
            <a:r>
              <a:rPr lang="en-US" sz="800" u="sng" dirty="0"/>
              <a:t>UAS concept-level requirements</a:t>
            </a:r>
            <a:r>
              <a:rPr lang="en-US" sz="800" dirty="0"/>
              <a:t> were derived for services, automation systems, capabilities, procedures, training, and policies, and were allocated to either the FAA or the UAS operator community </a:t>
            </a:r>
          </a:p>
          <a:p>
            <a:pPr marL="735338" lvl="2" indent="-116106">
              <a:buFont typeface="Arial" panose="020B0604020202020204" pitchFamily="34" charset="0"/>
              <a:buChar char="•"/>
            </a:pPr>
            <a:r>
              <a:rPr lang="en-US" sz="800" dirty="0"/>
              <a:t>UAS requirements </a:t>
            </a:r>
            <a:r>
              <a:rPr lang="en-US" sz="800" u="sng" dirty="0"/>
              <a:t>allocated to the FAA</a:t>
            </a:r>
            <a:r>
              <a:rPr lang="en-US" sz="800" dirty="0"/>
              <a:t> were then aligned and grouped by their relevant </a:t>
            </a:r>
            <a:r>
              <a:rPr lang="en-US" sz="800" u="sng" dirty="0"/>
              <a:t>shortfalls</a:t>
            </a:r>
            <a:endParaRPr lang="en-US" sz="800" dirty="0"/>
          </a:p>
          <a:p>
            <a:pPr marL="425722" lvl="1" indent="-116106">
              <a:buFont typeface="Wingdings" panose="05000000000000000000" pitchFamily="2" charset="2"/>
              <a:buChar char="§"/>
            </a:pPr>
            <a:r>
              <a:rPr lang="en-US" sz="800" u="sng" dirty="0"/>
              <a:t>Service/Responsibility Allocation Tables</a:t>
            </a:r>
            <a:r>
              <a:rPr lang="en-US" sz="800" dirty="0"/>
              <a:t> were developed for each Mid-Term and Mature State UAS scenario and </a:t>
            </a:r>
            <a:r>
              <a:rPr lang="en-US" sz="800" u="sng" dirty="0"/>
              <a:t>vetted</a:t>
            </a:r>
            <a:r>
              <a:rPr lang="en-US" sz="800" dirty="0"/>
              <a:t> with the UAS Steering Group (USG)</a:t>
            </a:r>
          </a:p>
          <a:p>
            <a:pPr marL="425722" lvl="1" indent="-116106">
              <a:buFont typeface="Wingdings" panose="05000000000000000000" pitchFamily="2" charset="2"/>
              <a:buChar char="§"/>
            </a:pPr>
            <a:r>
              <a:rPr lang="en-US" sz="800" u="sng" dirty="0"/>
              <a:t>ATO UAS Operations Evolution Strategy</a:t>
            </a:r>
            <a:r>
              <a:rPr lang="en-US" sz="800" dirty="0"/>
              <a:t> (OES) was developed based on the vision established in </a:t>
            </a:r>
            <a:r>
              <a:rPr lang="en-US" sz="800" dirty="0" err="1"/>
              <a:t>ConOps</a:t>
            </a:r>
            <a:r>
              <a:rPr lang="en-US" sz="800" dirty="0"/>
              <a:t> and scenarios</a:t>
            </a:r>
          </a:p>
          <a:p>
            <a:pPr marL="116106" indent="-116106">
              <a:buFont typeface="Arial" panose="020B0604020202020204" pitchFamily="34" charset="0"/>
              <a:buChar char="•"/>
            </a:pPr>
            <a:r>
              <a:rPr lang="en-US" sz="800" i="1" dirty="0"/>
              <a:t>AJV-7 UAS Concept Maturation Plan</a:t>
            </a:r>
            <a:r>
              <a:rPr lang="en-US" sz="800" dirty="0"/>
              <a:t> </a:t>
            </a:r>
            <a:r>
              <a:rPr lang="en-US" sz="800" u="sng" dirty="0"/>
              <a:t>supports the OES milestones</a:t>
            </a:r>
            <a:r>
              <a:rPr lang="en-US" sz="800" dirty="0"/>
              <a:t> and </a:t>
            </a:r>
            <a:r>
              <a:rPr lang="en-US" sz="800" u="sng" dirty="0"/>
              <a:t>addresses FAA shortfalls</a:t>
            </a:r>
            <a:r>
              <a:rPr lang="en-US" sz="800" dirty="0"/>
              <a:t> required to enable a number of UAS mid-term and mature state (i.e., far-term) operations.</a:t>
            </a:r>
          </a:p>
          <a:p>
            <a:pPr marL="116106" indent="-116106">
              <a:buFont typeface="Arial" panose="020B0604020202020204" pitchFamily="34" charset="0"/>
              <a:buChar char="•"/>
            </a:pPr>
            <a:r>
              <a:rPr lang="en-US" sz="800" dirty="0"/>
              <a:t>Note: Completed, ongoing, and planned UAS concept development/research efforts will serve as an input for further scoping and detailing the work that AJV-7 will lead or support. This will be addressed during the development of supporting concept maturation proposals</a:t>
            </a:r>
          </a:p>
          <a:p>
            <a:pPr marL="735338" lvl="2" indent="-116106">
              <a:buFont typeface="Arial" panose="020B0604020202020204" pitchFamily="34" charset="0"/>
              <a:buChar char="•"/>
            </a:pPr>
            <a:endParaRPr lang="en-US" i="0" kern="1200" baseline="0" dirty="0" smtClean="0">
              <a:solidFill>
                <a:schemeClr val="tx1"/>
              </a:solidFill>
              <a:effectLst/>
              <a:latin typeface="+mn-lt"/>
              <a:ea typeface="+mn-ea"/>
              <a:cs typeface="+mn-cs"/>
            </a:endParaRPr>
          </a:p>
          <a:p>
            <a:pPr marL="116106" indent="-116106">
              <a:buFont typeface="Arial" panose="020B0604020202020204" pitchFamily="34" charset="0"/>
              <a:buChar char="•"/>
            </a:pPr>
            <a:endParaRPr lang="en-US" i="0" kern="1200" baseline="0" dirty="0" smtClean="0">
              <a:solidFill>
                <a:schemeClr val="tx1"/>
              </a:solidFill>
              <a:effectLst/>
              <a:latin typeface="+mn-lt"/>
              <a:ea typeface="+mn-ea"/>
              <a:cs typeface="+mn-cs"/>
            </a:endParaRPr>
          </a:p>
          <a:p>
            <a:pPr marL="425722" lvl="1" indent="-116106">
              <a:buFont typeface="Arial" panose="020B0604020202020204" pitchFamily="34" charset="0"/>
              <a:buChar char="•"/>
            </a:pPr>
            <a:endParaRPr lang="en-US" i="1" kern="1200" dirty="0" smtClean="0">
              <a:solidFill>
                <a:schemeClr val="tx1"/>
              </a:solidFill>
              <a:effectLst/>
              <a:latin typeface="+mn-lt"/>
              <a:ea typeface="+mn-ea"/>
              <a:cs typeface="+mn-cs"/>
            </a:endParaRPr>
          </a:p>
          <a:p>
            <a:pPr marL="116106" indent="-116106">
              <a:buFont typeface="Arial" panose="020B0604020202020204" pitchFamily="34" charset="0"/>
              <a:buChar char="•"/>
            </a:pPr>
            <a:endParaRPr lang="en-US" kern="1200" dirty="0" smtClean="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pPr>
              <a:defRPr/>
            </a:pPr>
            <a:fld id="{49737B51-E73C-4C6D-9448-6C003798A329}" type="slidenum">
              <a:rPr lang="en-US" altLang="en-US" smtClean="0"/>
              <a:pPr>
                <a:defRPr/>
              </a:pPr>
              <a:t>4</a:t>
            </a:fld>
            <a:endParaRPr lang="en-US" altLang="en-US" dirty="0"/>
          </a:p>
        </p:txBody>
      </p:sp>
    </p:spTree>
    <p:extLst>
      <p:ext uri="{BB962C8B-B14F-4D97-AF65-F5344CB8AC3E}">
        <p14:creationId xmlns:p14="http://schemas.microsoft.com/office/powerpoint/2010/main" val="7481158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4.jpeg"/><Relationship Id="rId1" Type="http://schemas.openxmlformats.org/officeDocument/2006/relationships/slideMaster" Target="../slideMasters/slideMaster4.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4.jpeg"/><Relationship Id="rId1" Type="http://schemas.openxmlformats.org/officeDocument/2006/relationships/slideMaster" Target="../slideMasters/slideMaster5.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5.jpeg"/><Relationship Id="rId1" Type="http://schemas.openxmlformats.org/officeDocument/2006/relationships/slideMaster" Target="../slideMasters/slideMaster6.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080"/>
          <p:cNvGrpSpPr>
            <a:grpSpLocks/>
          </p:cNvGrpSpPr>
          <p:nvPr userDrawn="1"/>
        </p:nvGrpSpPr>
        <p:grpSpPr bwMode="auto">
          <a:xfrm>
            <a:off x="5873750" y="271463"/>
            <a:ext cx="2895600" cy="909637"/>
            <a:chOff x="3700" y="171"/>
            <a:chExt cx="1824" cy="573"/>
          </a:xfrm>
        </p:grpSpPr>
        <p:pic>
          <p:nvPicPr>
            <p:cNvPr id="5" name="Picture 1079"/>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3700" y="171"/>
              <a:ext cx="573" cy="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 Box 1071"/>
            <p:cNvSpPr txBox="1">
              <a:spLocks noChangeArrowheads="1"/>
            </p:cNvSpPr>
            <p:nvPr userDrawn="1"/>
          </p:nvSpPr>
          <p:spPr bwMode="ltGray">
            <a:xfrm>
              <a:off x="4288" y="288"/>
              <a:ext cx="1236" cy="352"/>
            </a:xfrm>
            <a:prstGeom prst="rect">
              <a:avLst/>
            </a:prstGeom>
            <a:noFill/>
            <a:ln>
              <a:noFill/>
            </a:ln>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lnSpc>
                  <a:spcPct val="85000"/>
                </a:lnSpc>
                <a:defRPr/>
              </a:pPr>
              <a:r>
                <a:rPr lang="en-US" b="1" dirty="0" smtClean="0">
                  <a:solidFill>
                    <a:srgbClr val="333399"/>
                  </a:solidFill>
                  <a:latin typeface="Arial" pitchFamily="34" charset="0"/>
                  <a:cs typeface="+mn-cs"/>
                </a:rPr>
                <a:t>Federal Aviation</a:t>
              </a:r>
            </a:p>
            <a:p>
              <a:pPr eaLnBrk="1" hangingPunct="1">
                <a:lnSpc>
                  <a:spcPct val="85000"/>
                </a:lnSpc>
                <a:defRPr/>
              </a:pPr>
              <a:r>
                <a:rPr lang="en-US" b="1" dirty="0" smtClean="0">
                  <a:solidFill>
                    <a:srgbClr val="333399"/>
                  </a:solidFill>
                  <a:latin typeface="Arial" pitchFamily="34" charset="0"/>
                  <a:cs typeface="+mn-cs"/>
                </a:rPr>
                <a:t>Administration</a:t>
              </a:r>
            </a:p>
          </p:txBody>
        </p:sp>
      </p:grpSp>
      <p:sp>
        <p:nvSpPr>
          <p:cNvPr id="63490" name="Rectangle 1026"/>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Click to edit Master title style</a:t>
            </a:r>
            <a:endParaRPr lang="en-US" noProof="0" dirty="0" smtClean="0"/>
          </a:p>
        </p:txBody>
      </p:sp>
      <p:sp>
        <p:nvSpPr>
          <p:cNvPr id="63491" name="Rectangle 1027"/>
          <p:cNvSpPr>
            <a:spLocks noGrp="1" noChangeArrowheads="1"/>
          </p:cNvSpPr>
          <p:nvPr>
            <p:ph type="subTitle" idx="1"/>
          </p:nvPr>
        </p:nvSpPr>
        <p:spPr>
          <a:xfrm>
            <a:off x="449263" y="1754188"/>
            <a:ext cx="4951412" cy="1752600"/>
          </a:xfrm>
        </p:spPr>
        <p:txBody>
          <a:bodyPr/>
          <a:lstStyle>
            <a:lvl1pPr marL="0" indent="0">
              <a:buFontTx/>
              <a:buNone/>
              <a:defRPr sz="3200">
                <a:solidFill>
                  <a:schemeClr val="bg2"/>
                </a:solidFill>
              </a:defRPr>
            </a:lvl1pPr>
          </a:lstStyle>
          <a:p>
            <a:pPr lvl="0"/>
            <a:r>
              <a:rPr lang="en-US" noProof="0" smtClean="0"/>
              <a:t>Click to edit Master subtitle style</a:t>
            </a:r>
          </a:p>
        </p:txBody>
      </p:sp>
    </p:spTree>
    <p:extLst>
      <p:ext uri="{BB962C8B-B14F-4D97-AF65-F5344CB8AC3E}">
        <p14:creationId xmlns:p14="http://schemas.microsoft.com/office/powerpoint/2010/main" val="3762362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251523730"/>
      </p:ext>
    </p:extLst>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95848408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3540189091"/>
      </p:ext>
    </p:extLst>
  </p:cSld>
  <p:clrMapOvr>
    <a:masterClrMapping/>
  </p:clrMapOvr>
  <p:transition spd="med">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1964242"/>
      </p:ext>
    </p:extLst>
  </p:cSld>
  <p:clrMapOvr>
    <a:masterClrMapping/>
  </p:clrMapOvr>
  <p:transition spd="med">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687039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40090891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1695192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3388" y="344488"/>
            <a:ext cx="2117725" cy="55546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8625" y="344488"/>
            <a:ext cx="6202363" cy="55546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88031891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3545" name="Picture 1081"/>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5577840" y="-1832"/>
            <a:ext cx="3566160" cy="6861665"/>
          </a:xfrm>
          <a:prstGeom prst="rect">
            <a:avLst/>
          </a:prstGeom>
          <a:noFill/>
          <a:extLst>
            <a:ext uri="{909E8E84-426E-40DD-AFC4-6F175D3DCCD1}">
              <a14:hiddenFill xmlns:a14="http://schemas.microsoft.com/office/drawing/2010/main">
                <a:solidFill>
                  <a:srgbClr val="FFFFFF"/>
                </a:solidFill>
              </a14:hiddenFill>
            </a:ext>
          </a:extLst>
        </p:spPr>
      </p:pic>
      <p:sp>
        <p:nvSpPr>
          <p:cNvPr id="63490" name="Rectangle 1026"/>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Select to edit master title</a:t>
            </a:r>
          </a:p>
        </p:txBody>
      </p:sp>
      <p:sp>
        <p:nvSpPr>
          <p:cNvPr id="63491" name="Rectangle 1027"/>
          <p:cNvSpPr>
            <a:spLocks noGrp="1" noChangeArrowheads="1"/>
          </p:cNvSpPr>
          <p:nvPr>
            <p:ph type="subTitle" idx="1"/>
          </p:nvPr>
        </p:nvSpPr>
        <p:spPr>
          <a:xfrm>
            <a:off x="449263" y="1754188"/>
            <a:ext cx="4951412" cy="1752600"/>
          </a:xfrm>
        </p:spPr>
        <p:txBody>
          <a:bodyPr/>
          <a:lstStyle>
            <a:lvl1pPr marL="0" indent="0">
              <a:buFontTx/>
              <a:buNone/>
              <a:defRPr sz="3200">
                <a:solidFill>
                  <a:schemeClr val="bg2"/>
                </a:solidFill>
              </a:defRPr>
            </a:lvl1pPr>
          </a:lstStyle>
          <a:p>
            <a:pPr lvl="0"/>
            <a:r>
              <a:rPr lang="en-US" noProof="0" smtClean="0"/>
              <a:t>Select to edit master subtitle</a:t>
            </a:r>
          </a:p>
        </p:txBody>
      </p:sp>
      <p:grpSp>
        <p:nvGrpSpPr>
          <p:cNvPr id="63544" name="Group 1080"/>
          <p:cNvGrpSpPr>
            <a:grpSpLocks/>
          </p:cNvGrpSpPr>
          <p:nvPr userDrawn="1"/>
        </p:nvGrpSpPr>
        <p:grpSpPr bwMode="auto">
          <a:xfrm>
            <a:off x="5873750" y="271463"/>
            <a:ext cx="2895600" cy="909638"/>
            <a:chOff x="3700" y="171"/>
            <a:chExt cx="1824" cy="573"/>
          </a:xfrm>
        </p:grpSpPr>
        <p:pic>
          <p:nvPicPr>
            <p:cNvPr id="63543" name="Picture 1079"/>
            <p:cNvPicPr>
              <a:picLocks noChangeAspect="1" noChangeArrowheads="1"/>
            </p:cNvPicPr>
            <p:nvPr userDrawn="1"/>
          </p:nvPicPr>
          <p:blipFill>
            <a:blip r:embed="rId3" cstate="email">
              <a:extLst>
                <a:ext uri="{28A0092B-C50C-407E-A947-70E740481C1C}">
                  <a14:useLocalDpi xmlns:a14="http://schemas.microsoft.com/office/drawing/2010/main"/>
                </a:ext>
              </a:extLst>
            </a:blip>
            <a:stretch>
              <a:fillRect/>
            </a:stretch>
          </p:blipFill>
          <p:spPr bwMode="auto">
            <a:xfrm>
              <a:off x="3700" y="171"/>
              <a:ext cx="573" cy="573"/>
            </a:xfrm>
            <a:prstGeom prst="rect">
              <a:avLst/>
            </a:prstGeom>
            <a:noFill/>
            <a:extLst>
              <a:ext uri="{909E8E84-426E-40DD-AFC4-6F175D3DCCD1}">
                <a14:hiddenFill xmlns:a14="http://schemas.microsoft.com/office/drawing/2010/main">
                  <a:solidFill>
                    <a:srgbClr val="FFFFFF"/>
                  </a:solidFill>
                </a14:hiddenFill>
              </a:ext>
            </a:extLst>
          </p:spPr>
        </p:pic>
        <p:sp>
          <p:nvSpPr>
            <p:cNvPr id="63535" name="Text Box 1071"/>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lnSpc>
                  <a:spcPct val="85000"/>
                </a:lnSpc>
              </a:pPr>
              <a:r>
                <a:rPr lang="en-US" b="1" dirty="0">
                  <a:solidFill>
                    <a:srgbClr val="FFFFFF"/>
                  </a:solidFill>
                  <a:latin typeface="Arial" charset="0"/>
                </a:rPr>
                <a:t>Federal Aviation</a:t>
              </a:r>
            </a:p>
            <a:p>
              <a:pPr eaLnBrk="1" hangingPunct="1">
                <a:lnSpc>
                  <a:spcPct val="85000"/>
                </a:lnSpc>
              </a:pPr>
              <a:r>
                <a:rPr lang="en-US" b="1" dirty="0">
                  <a:solidFill>
                    <a:srgbClr val="FFFFFF"/>
                  </a:solidFill>
                  <a:latin typeface="Arial" charset="0"/>
                </a:rPr>
                <a:t>Administration</a:t>
              </a:r>
            </a:p>
          </p:txBody>
        </p:sp>
      </p:grpSp>
    </p:spTree>
    <p:extLst>
      <p:ext uri="{BB962C8B-B14F-4D97-AF65-F5344CB8AC3E}">
        <p14:creationId xmlns:p14="http://schemas.microsoft.com/office/powerpoint/2010/main" val="1842822636"/>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91291" y="1143000"/>
            <a:ext cx="8050213" cy="4391025"/>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83339" y="6248400"/>
            <a:ext cx="1672032" cy="32512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5" name="Footer Placeholder 4"/>
          <p:cNvSpPr>
            <a:spLocks noGrp="1"/>
          </p:cNvSpPr>
          <p:nvPr>
            <p:ph type="ftr" sz="quarter" idx="11"/>
          </p:nvPr>
        </p:nvSpPr>
        <p:spPr>
          <a:xfrm>
            <a:off x="2196798" y="6248400"/>
            <a:ext cx="2895600" cy="32512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6" name="Slide Number Placeholder 5"/>
          <p:cNvSpPr>
            <a:spLocks noGrp="1"/>
          </p:cNvSpPr>
          <p:nvPr>
            <p:ph type="sldNum" sz="quarter" idx="12"/>
          </p:nvPr>
        </p:nvSpPr>
        <p:spPr>
          <a:xfrm>
            <a:off x="6636504" y="6248400"/>
            <a:ext cx="1905000" cy="457200"/>
          </a:xfrm>
        </p:spPr>
        <p:txBody>
          <a:bodyPr/>
          <a:lstStyle>
            <a:lvl1pPr>
              <a:defRPr/>
            </a:lvl1pPr>
          </a:lstStyle>
          <a:p>
            <a:fld id="{78D3ABA1-EA94-43C0-B992-7CBCC31144F1}" type="slidenum">
              <a:rPr lang="en-US">
                <a:solidFill>
                  <a:srgbClr val="FFFFFF">
                    <a:lumMod val="65000"/>
                  </a:srgbClr>
                </a:solidFill>
              </a:rPr>
              <a:pPr/>
              <a:t>‹#›</a:t>
            </a:fld>
            <a:endParaRPr lang="en-US" dirty="0">
              <a:solidFill>
                <a:srgbClr val="FFFFFF">
                  <a:lumMod val="65000"/>
                </a:srgbClr>
              </a:solidFill>
            </a:endParaRPr>
          </a:p>
        </p:txBody>
      </p:sp>
    </p:spTree>
    <p:extLst>
      <p:ext uri="{BB962C8B-B14F-4D97-AF65-F5344CB8AC3E}">
        <p14:creationId xmlns:p14="http://schemas.microsoft.com/office/powerpoint/2010/main" val="218523197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5"/>
          <p:cNvSpPr>
            <a:spLocks noGrp="1"/>
          </p:cNvSpPr>
          <p:nvPr>
            <p:ph type="sldNum" sz="quarter" idx="10"/>
          </p:nvPr>
        </p:nvSpPr>
        <p:spPr>
          <a:xfrm>
            <a:off x="6635750" y="6248400"/>
            <a:ext cx="1905000" cy="457200"/>
          </a:xfrm>
        </p:spPr>
        <p:txBody>
          <a:bodyPr/>
          <a:lstStyle>
            <a:lvl1pPr>
              <a:defRPr smtClean="0"/>
            </a:lvl1pPr>
          </a:lstStyle>
          <a:p>
            <a:pPr>
              <a:defRPr/>
            </a:pPr>
            <a:fld id="{A3DCEC82-35BB-456D-B0EB-BC3D48A41356}" type="slidenum">
              <a:rPr lang="en-US" altLang="en-US"/>
              <a:pPr>
                <a:defRPr/>
              </a:pPr>
              <a:t>‹#›</a:t>
            </a:fld>
            <a:endParaRPr lang="en-US" altLang="en-US" dirty="0"/>
          </a:p>
        </p:txBody>
      </p:sp>
      <p:sp>
        <p:nvSpPr>
          <p:cNvPr id="5" name="Date Placeholder 3"/>
          <p:cNvSpPr>
            <a:spLocks noGrp="1"/>
          </p:cNvSpPr>
          <p:nvPr>
            <p:ph type="dt" sz="half" idx="11"/>
          </p:nvPr>
        </p:nvSpPr>
        <p:spPr>
          <a:xfrm>
            <a:off x="482600" y="6248400"/>
            <a:ext cx="1673225" cy="457200"/>
          </a:xfrm>
        </p:spPr>
        <p:txBody>
          <a:bodyPr/>
          <a:lstStyle>
            <a:lvl1pPr fontAlgn="auto">
              <a:spcAft>
                <a:spcPts val="0"/>
              </a:spcAft>
              <a:defRPr sz="1200" baseline="0">
                <a:solidFill>
                  <a:srgbClr val="FFFFFF">
                    <a:lumMod val="85000"/>
                  </a:srgbClr>
                </a:solidFill>
                <a:latin typeface="Calibri" pitchFamily="34" charset="0"/>
                <a:cs typeface="Arial" charset="0"/>
              </a:defRPr>
            </a:lvl1pPr>
          </a:lstStyle>
          <a:p>
            <a:pPr>
              <a:defRPr/>
            </a:pPr>
            <a:r>
              <a:rPr lang="en-US" dirty="0"/>
              <a:t>March 1, 2013</a:t>
            </a:r>
          </a:p>
        </p:txBody>
      </p:sp>
      <p:sp>
        <p:nvSpPr>
          <p:cNvPr id="6" name="Footer Placeholder 4"/>
          <p:cNvSpPr>
            <a:spLocks noGrp="1"/>
          </p:cNvSpPr>
          <p:nvPr>
            <p:ph type="ftr" sz="quarter" idx="12"/>
          </p:nvPr>
        </p:nvSpPr>
        <p:spPr>
          <a:xfrm>
            <a:off x="1854200" y="6248400"/>
            <a:ext cx="3784600" cy="457200"/>
          </a:xfrm>
        </p:spPr>
        <p:txBody>
          <a:bodyPr/>
          <a:lstStyle>
            <a:lvl1pPr fontAlgn="auto">
              <a:spcAft>
                <a:spcPts val="0"/>
              </a:spcAft>
              <a:defRPr sz="1200" baseline="0">
                <a:solidFill>
                  <a:srgbClr val="FFFFFF">
                    <a:lumMod val="75000"/>
                  </a:srgbClr>
                </a:solidFill>
                <a:latin typeface="Calibri" pitchFamily="34" charset="0"/>
                <a:cs typeface="Arial" charset="0"/>
              </a:defRPr>
            </a:lvl1pPr>
          </a:lstStyle>
          <a:p>
            <a:pPr>
              <a:defRPr/>
            </a:pPr>
            <a:r>
              <a:rPr lang="en-US" dirty="0"/>
              <a:t>UAS Integration into the NAS Concept of Operations</a:t>
            </a:r>
          </a:p>
        </p:txBody>
      </p:sp>
    </p:spTree>
    <p:extLst>
      <p:ext uri="{BB962C8B-B14F-4D97-AF65-F5344CB8AC3E}">
        <p14:creationId xmlns:p14="http://schemas.microsoft.com/office/powerpoint/2010/main" val="165642372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509463" y="6248400"/>
            <a:ext cx="1737360" cy="335280"/>
          </a:xfrm>
        </p:spPr>
        <p:txBody>
          <a:bodyPr/>
          <a:lstStyle>
            <a:lvl1pPr>
              <a:defRPr/>
            </a:lvl1pPr>
          </a:lstStyle>
          <a:p>
            <a:endParaRPr lang="en-US" dirty="0">
              <a:solidFill>
                <a:srgbClr val="FFFFFF">
                  <a:lumMod val="65000"/>
                </a:srgbClr>
              </a:solidFill>
            </a:endParaRPr>
          </a:p>
        </p:txBody>
      </p:sp>
      <p:sp>
        <p:nvSpPr>
          <p:cNvPr id="6" name="Footer Placeholder 5"/>
          <p:cNvSpPr>
            <a:spLocks noGrp="1"/>
          </p:cNvSpPr>
          <p:nvPr>
            <p:ph type="ftr" sz="quarter" idx="11"/>
          </p:nvPr>
        </p:nvSpPr>
        <p:spPr>
          <a:xfrm>
            <a:off x="2314356" y="6248400"/>
            <a:ext cx="2895600" cy="335280"/>
          </a:xfrm>
        </p:spPr>
        <p:txBody>
          <a:bodyPr/>
          <a:lstStyle>
            <a:lvl1pPr>
              <a:defRPr/>
            </a:lvl1pPr>
          </a:lstStyle>
          <a:p>
            <a:endParaRPr lang="en-US" dirty="0">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836266C2-23C9-4679-9EA6-D74DA6C8C265}" type="slidenum">
              <a:rPr lang="en-US">
                <a:solidFill>
                  <a:srgbClr val="FFFFFF">
                    <a:lumMod val="65000"/>
                  </a:srgbClr>
                </a:solidFill>
              </a:rPr>
              <a:pPr/>
              <a:t>‹#›</a:t>
            </a:fld>
            <a:endParaRPr lang="en-US" dirty="0">
              <a:solidFill>
                <a:srgbClr val="FFFFFF">
                  <a:lumMod val="65000"/>
                </a:srgbClr>
              </a:solidFill>
            </a:endParaRPr>
          </a:p>
        </p:txBody>
      </p:sp>
    </p:spTree>
    <p:extLst>
      <p:ext uri="{BB962C8B-B14F-4D97-AF65-F5344CB8AC3E}">
        <p14:creationId xmlns:p14="http://schemas.microsoft.com/office/powerpoint/2010/main" val="2798894027"/>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509463" y="6248400"/>
            <a:ext cx="1737360" cy="254000"/>
          </a:xfrm>
        </p:spPr>
        <p:txBody>
          <a:bodyPr/>
          <a:lstStyle>
            <a:lvl1pPr>
              <a:defRPr/>
            </a:lvl1pPr>
          </a:lstStyle>
          <a:p>
            <a:endParaRPr lang="en-US" dirty="0">
              <a:solidFill>
                <a:srgbClr val="FFFFFF">
                  <a:lumMod val="65000"/>
                </a:srgbClr>
              </a:solidFill>
            </a:endParaRPr>
          </a:p>
        </p:txBody>
      </p:sp>
      <p:sp>
        <p:nvSpPr>
          <p:cNvPr id="4" name="Footer Placeholder 3"/>
          <p:cNvSpPr>
            <a:spLocks noGrp="1"/>
          </p:cNvSpPr>
          <p:nvPr>
            <p:ph type="ftr" sz="quarter" idx="11"/>
          </p:nvPr>
        </p:nvSpPr>
        <p:spPr>
          <a:xfrm>
            <a:off x="2314356" y="6248400"/>
            <a:ext cx="2895600" cy="254000"/>
          </a:xfrm>
        </p:spPr>
        <p:txBody>
          <a:bodyPr/>
          <a:lstStyle>
            <a:lvl1pPr>
              <a:defRPr/>
            </a:lvl1pPr>
          </a:lstStyle>
          <a:p>
            <a:endParaRPr lang="en-US" dirty="0">
              <a:solidFill>
                <a:srgbClr val="FFFFFF">
                  <a:lumMod val="65000"/>
                </a:srgbClr>
              </a:solidFill>
            </a:endParaRPr>
          </a:p>
        </p:txBody>
      </p:sp>
      <p:sp>
        <p:nvSpPr>
          <p:cNvPr id="5" name="Slide Number Placeholder 4"/>
          <p:cNvSpPr>
            <a:spLocks noGrp="1"/>
          </p:cNvSpPr>
          <p:nvPr>
            <p:ph type="sldNum" sz="quarter" idx="12"/>
          </p:nvPr>
        </p:nvSpPr>
        <p:spPr/>
        <p:txBody>
          <a:bodyPr/>
          <a:lstStyle>
            <a:lvl1pPr>
              <a:defRPr/>
            </a:lvl1pPr>
          </a:lstStyle>
          <a:p>
            <a:fld id="{F1F6FF14-FC6A-41B6-B2DC-884C6B7C3F2E}" type="slidenum">
              <a:rPr lang="en-US">
                <a:solidFill>
                  <a:srgbClr val="FFFFFF">
                    <a:lumMod val="65000"/>
                  </a:srgbClr>
                </a:solidFill>
              </a:rPr>
              <a:pPr/>
              <a:t>‹#›</a:t>
            </a:fld>
            <a:endParaRPr lang="en-US" dirty="0">
              <a:solidFill>
                <a:srgbClr val="FFFFFF">
                  <a:lumMod val="65000"/>
                </a:srgbClr>
              </a:solidFill>
            </a:endParaRPr>
          </a:p>
        </p:txBody>
      </p:sp>
    </p:spTree>
    <p:extLst>
      <p:ext uri="{BB962C8B-B14F-4D97-AF65-F5344CB8AC3E}">
        <p14:creationId xmlns:p14="http://schemas.microsoft.com/office/powerpoint/2010/main" val="1009356750"/>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solidFill>
                <a:srgbClr val="FFFFFF">
                  <a:lumMod val="65000"/>
                </a:srgbClr>
              </a:solidFill>
            </a:endParaRPr>
          </a:p>
        </p:txBody>
      </p:sp>
      <p:sp>
        <p:nvSpPr>
          <p:cNvPr id="3" name="Footer Placeholder 2"/>
          <p:cNvSpPr>
            <a:spLocks noGrp="1"/>
          </p:cNvSpPr>
          <p:nvPr>
            <p:ph type="ftr" sz="quarter" idx="11"/>
          </p:nvPr>
        </p:nvSpPr>
        <p:spPr/>
        <p:txBody>
          <a:bodyPr/>
          <a:lstStyle>
            <a:lvl1pPr>
              <a:defRPr/>
            </a:lvl1pPr>
          </a:lstStyle>
          <a:p>
            <a:endParaRPr lang="en-US" dirty="0">
              <a:solidFill>
                <a:srgbClr val="FFFFFF">
                  <a:lumMod val="65000"/>
                </a:srgbClr>
              </a:solidFill>
            </a:endParaRPr>
          </a:p>
        </p:txBody>
      </p:sp>
      <p:sp>
        <p:nvSpPr>
          <p:cNvPr id="4" name="Slide Number Placeholder 3"/>
          <p:cNvSpPr>
            <a:spLocks noGrp="1"/>
          </p:cNvSpPr>
          <p:nvPr>
            <p:ph type="sldNum" sz="quarter" idx="12"/>
          </p:nvPr>
        </p:nvSpPr>
        <p:spPr/>
        <p:txBody>
          <a:bodyPr/>
          <a:lstStyle>
            <a:lvl1pPr>
              <a:defRPr/>
            </a:lvl1pPr>
          </a:lstStyle>
          <a:p>
            <a:fld id="{8579F915-29B1-4ADF-B1F4-B9108899500C}" type="slidenum">
              <a:rPr lang="en-US">
                <a:solidFill>
                  <a:srgbClr val="FFFFFF">
                    <a:lumMod val="65000"/>
                  </a:srgbClr>
                </a:solidFill>
              </a:rPr>
              <a:pPr/>
              <a:t>‹#›</a:t>
            </a:fld>
            <a:endParaRPr lang="en-US" dirty="0">
              <a:solidFill>
                <a:srgbClr val="FFFFFF">
                  <a:lumMod val="65000"/>
                </a:srgbClr>
              </a:solidFill>
            </a:endParaRPr>
          </a:p>
        </p:txBody>
      </p:sp>
    </p:spTree>
    <p:extLst>
      <p:ext uri="{BB962C8B-B14F-4D97-AF65-F5344CB8AC3E}">
        <p14:creationId xmlns:p14="http://schemas.microsoft.com/office/powerpoint/2010/main" val="4056994282"/>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solidFill>
                <a:srgbClr val="FFFFFF">
                  <a:lumMod val="65000"/>
                </a:srgbClr>
              </a:solidFill>
            </a:endParaRPr>
          </a:p>
        </p:txBody>
      </p:sp>
      <p:sp>
        <p:nvSpPr>
          <p:cNvPr id="6" name="Footer Placeholder 5"/>
          <p:cNvSpPr>
            <a:spLocks noGrp="1"/>
          </p:cNvSpPr>
          <p:nvPr>
            <p:ph type="ftr" sz="quarter" idx="11"/>
          </p:nvPr>
        </p:nvSpPr>
        <p:spPr/>
        <p:txBody>
          <a:bodyPr/>
          <a:lstStyle>
            <a:lvl1pPr>
              <a:defRPr/>
            </a:lvl1pPr>
          </a:lstStyle>
          <a:p>
            <a:endParaRPr lang="en-US" dirty="0">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9187D554-CBC1-41AB-90CF-337CEC897EAA}" type="slidenum">
              <a:rPr lang="en-US">
                <a:solidFill>
                  <a:srgbClr val="FFFFFF">
                    <a:lumMod val="65000"/>
                  </a:srgbClr>
                </a:solidFill>
              </a:rPr>
              <a:pPr/>
              <a:t>‹#›</a:t>
            </a:fld>
            <a:endParaRPr lang="en-US" dirty="0">
              <a:solidFill>
                <a:srgbClr val="FFFFFF">
                  <a:lumMod val="65000"/>
                </a:srgbClr>
              </a:solidFill>
            </a:endParaRPr>
          </a:p>
        </p:txBody>
      </p:sp>
    </p:spTree>
    <p:extLst>
      <p:ext uri="{BB962C8B-B14F-4D97-AF65-F5344CB8AC3E}">
        <p14:creationId xmlns:p14="http://schemas.microsoft.com/office/powerpoint/2010/main" val="1496353207"/>
      </p:ext>
    </p:extLst>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8" name="Shape 98"/>
          <p:cNvSpPr>
            <a:spLocks noGrp="1"/>
          </p:cNvSpPr>
          <p:nvPr>
            <p:ph type="title"/>
          </p:nvPr>
        </p:nvSpPr>
        <p:spPr>
          <a:xfrm>
            <a:off x="428625" y="0"/>
            <a:ext cx="8472488" cy="1298576"/>
          </a:xfrm>
          <a:prstGeom prst="rect">
            <a:avLst/>
          </a:prstGeom>
        </p:spPr>
        <p:txBody>
          <a:bodyPr/>
          <a:lstStyle>
            <a:lvl1pPr algn="l">
              <a:defRPr sz="4000">
                <a:solidFill>
                  <a:srgbClr val="1D2F68"/>
                </a:solidFill>
                <a:latin typeface="Arial Bold"/>
                <a:ea typeface="Arial Bold"/>
                <a:cs typeface="Arial Bold"/>
                <a:sym typeface="Arial Bold"/>
              </a:defRPr>
            </a:lvl1pPr>
          </a:lstStyle>
          <a:p>
            <a:pPr lvl="0">
              <a:defRPr sz="1800">
                <a:solidFill>
                  <a:srgbClr val="000000"/>
                </a:solidFill>
              </a:defRPr>
            </a:pPr>
            <a:r>
              <a:rPr sz="4000">
                <a:solidFill>
                  <a:srgbClr val="1D2F68"/>
                </a:solidFill>
              </a:rPr>
              <a:t>Title Text</a:t>
            </a:r>
          </a:p>
        </p:txBody>
      </p:sp>
      <p:sp>
        <p:nvSpPr>
          <p:cNvPr id="99" name="Shape 99"/>
          <p:cNvSpPr>
            <a:spLocks noGrp="1"/>
          </p:cNvSpPr>
          <p:nvPr>
            <p:ph type="body" idx="1"/>
          </p:nvPr>
        </p:nvSpPr>
        <p:spPr>
          <a:xfrm>
            <a:off x="495300" y="1508125"/>
            <a:ext cx="8050214" cy="5349875"/>
          </a:xfrm>
          <a:prstGeom prst="rect">
            <a:avLst/>
          </a:prstGeom>
        </p:spPr>
        <p:txBody>
          <a:bodyPr/>
          <a:lstStyle>
            <a:lvl1pPr>
              <a:spcBef>
                <a:spcPts val="600"/>
              </a:spcBef>
              <a:buFontTx/>
              <a:defRPr sz="2800">
                <a:latin typeface="Arial Bold"/>
                <a:ea typeface="Arial Bold"/>
                <a:cs typeface="Arial Bold"/>
                <a:sym typeface="Arial Bold"/>
              </a:defRPr>
            </a:lvl1pPr>
            <a:lvl2pPr marL="790575" indent="-333375">
              <a:spcBef>
                <a:spcPts val="600"/>
              </a:spcBef>
              <a:buFontTx/>
              <a:defRPr sz="2800">
                <a:latin typeface="Arial Bold"/>
                <a:ea typeface="Arial Bold"/>
                <a:cs typeface="Arial Bold"/>
                <a:sym typeface="Arial Bold"/>
              </a:defRPr>
            </a:lvl2pPr>
            <a:lvl3pPr marL="1234439" indent="-320039">
              <a:spcBef>
                <a:spcPts val="600"/>
              </a:spcBef>
              <a:buFontTx/>
              <a:defRPr sz="2800">
                <a:latin typeface="Arial Bold"/>
                <a:ea typeface="Arial Bold"/>
                <a:cs typeface="Arial Bold"/>
                <a:sym typeface="Arial Bold"/>
              </a:defRPr>
            </a:lvl3pPr>
            <a:lvl4pPr marL="1727200" indent="-355600">
              <a:spcBef>
                <a:spcPts val="600"/>
              </a:spcBef>
              <a:buFontTx/>
              <a:defRPr sz="2800">
                <a:latin typeface="Arial Bold"/>
                <a:ea typeface="Arial Bold"/>
                <a:cs typeface="Arial Bold"/>
                <a:sym typeface="Arial Bold"/>
              </a:defRPr>
            </a:lvl4pPr>
            <a:lvl5pPr marL="2184400" indent="-355600">
              <a:spcBef>
                <a:spcPts val="600"/>
              </a:spcBef>
              <a:buFontTx/>
              <a:defRPr sz="2800">
                <a:latin typeface="Arial Bold"/>
                <a:ea typeface="Arial Bold"/>
                <a:cs typeface="Arial Bold"/>
                <a:sym typeface="Arial Bold"/>
              </a:defRPr>
            </a:lvl5pPr>
          </a:lstStyle>
          <a:p>
            <a:pPr lvl="0">
              <a:defRPr sz="1800"/>
            </a:pPr>
            <a:r>
              <a:rPr sz="2800"/>
              <a:t>Body Level One</a:t>
            </a:r>
          </a:p>
          <a:p>
            <a:pPr lvl="1">
              <a:defRPr sz="1800"/>
            </a:pPr>
            <a:r>
              <a:rPr sz="2800"/>
              <a:t>Body Level Two</a:t>
            </a:r>
          </a:p>
          <a:p>
            <a:pPr lvl="2">
              <a:defRPr sz="1800"/>
            </a:pPr>
            <a:r>
              <a:rPr sz="2800"/>
              <a:t>Body Level Three</a:t>
            </a:r>
          </a:p>
          <a:p>
            <a:pPr lvl="3">
              <a:defRPr sz="1800"/>
            </a:pPr>
            <a:r>
              <a:rPr sz="2800"/>
              <a:t>Body Level Four</a:t>
            </a:r>
          </a:p>
          <a:p>
            <a:pPr lvl="4">
              <a:defRPr sz="1800"/>
            </a:pPr>
            <a:r>
              <a:rPr sz="2800"/>
              <a:t>Body Level Five</a:t>
            </a:r>
          </a:p>
        </p:txBody>
      </p:sp>
      <p:sp>
        <p:nvSpPr>
          <p:cNvPr id="10" name="TextBox 9"/>
          <p:cNvSpPr txBox="1"/>
          <p:nvPr userDrawn="1"/>
        </p:nvSpPr>
        <p:spPr>
          <a:xfrm>
            <a:off x="8610600" y="6270904"/>
            <a:ext cx="374459"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eaLnBrk="1" fontAlgn="auto" latinLnBrk="1">
              <a:spcBef>
                <a:spcPts val="0"/>
              </a:spcBef>
              <a:spcAft>
                <a:spcPts val="0"/>
              </a:spcAft>
            </a:pPr>
            <a:fld id="{B026B43A-0768-48A0-B64C-29922928B1A4}" type="slidenum">
              <a:rPr lang="en-US" smtClean="0">
                <a:solidFill>
                  <a:srgbClr val="FFFFFF"/>
                </a:solidFill>
                <a:latin typeface="Arial"/>
                <a:ea typeface="Arial"/>
                <a:cs typeface="Arial"/>
                <a:sym typeface="Arial"/>
              </a:rPr>
              <a:pPr eaLnBrk="1" fontAlgn="auto" latinLnBrk="1">
                <a:spcBef>
                  <a:spcPts val="0"/>
                </a:spcBef>
                <a:spcAft>
                  <a:spcPts val="0"/>
                </a:spcAft>
              </a:pPr>
              <a:t>‹#›</a:t>
            </a:fld>
            <a:endParaRPr lang="en-US" dirty="0">
              <a:solidFill>
                <a:srgbClr val="FFFFFF"/>
              </a:solidFill>
              <a:latin typeface="Arial"/>
              <a:ea typeface="Arial"/>
              <a:cs typeface="Arial"/>
              <a:sym typeface="Arial"/>
            </a:endParaRPr>
          </a:p>
        </p:txBody>
      </p:sp>
    </p:spTree>
    <p:extLst>
      <p:ext uri="{BB962C8B-B14F-4D97-AF65-F5344CB8AC3E}">
        <p14:creationId xmlns:p14="http://schemas.microsoft.com/office/powerpoint/2010/main" val="4284273948"/>
      </p:ext>
    </p:extLst>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09600" y="274638"/>
            <a:ext cx="8229600" cy="868362"/>
          </a:xfrm>
          <a:prstGeom prst="rect">
            <a:avLst/>
          </a:prstGeom>
        </p:spPr>
        <p:txBody>
          <a:bodyPr vert="horz" lIns="91440" tIns="45720" rIns="91440" bIns="45720" rtlCol="0" anchor="ctr" anchorCtr="0">
            <a:normAutofit/>
          </a:bodyPr>
          <a:lstStyle>
            <a:lvl1pPr>
              <a:lnSpc>
                <a:spcPts val="3200"/>
              </a:lnSpc>
              <a:defRPr lang="en-US"/>
            </a:lvl1pPr>
          </a:lstStyle>
          <a:p>
            <a:r>
              <a:rPr lang="en-US" smtClean="0"/>
              <a:t>Click to edit Master title style</a:t>
            </a:r>
            <a:endParaRPr lang="en-US"/>
          </a:p>
        </p:txBody>
      </p:sp>
      <p:sp>
        <p:nvSpPr>
          <p:cNvPr id="4" name="TextBox 3"/>
          <p:cNvSpPr txBox="1"/>
          <p:nvPr userDrawn="1"/>
        </p:nvSpPr>
        <p:spPr>
          <a:xfrm>
            <a:off x="6400800" y="6553200"/>
            <a:ext cx="2308225" cy="538609"/>
          </a:xfrm>
          <a:prstGeom prst="rect">
            <a:avLst/>
          </a:prstGeom>
          <a:noFill/>
        </p:spPr>
        <p:txBody>
          <a:bodyPr wrap="square" rtlCol="0">
            <a:spAutoFit/>
          </a:bodyPr>
          <a:lstStyle/>
          <a:p>
            <a:pPr eaLnBrk="1" fontAlgn="auto" hangingPunct="1">
              <a:spcBef>
                <a:spcPts val="0"/>
              </a:spcBef>
              <a:spcAft>
                <a:spcPts val="0"/>
              </a:spcAft>
              <a:defRPr/>
            </a:pPr>
            <a:r>
              <a:rPr lang="en-US" sz="1050" dirty="0" smtClean="0">
                <a:solidFill>
                  <a:srgbClr val="C0C0C0"/>
                </a:solidFill>
                <a:latin typeface="Arial" charset="0"/>
              </a:rPr>
              <a:t>www.faa.gov/uas</a:t>
            </a:r>
          </a:p>
          <a:p>
            <a:pPr eaLnBrk="1" hangingPunct="1">
              <a:spcBef>
                <a:spcPct val="50000"/>
              </a:spcBef>
              <a:buFontTx/>
              <a:buChar char="•"/>
            </a:pPr>
            <a:endParaRPr lang="en-US" sz="2400" dirty="0">
              <a:solidFill>
                <a:srgbClr val="000000"/>
              </a:solidFill>
              <a:latin typeface="Arial" charset="0"/>
            </a:endParaRPr>
          </a:p>
        </p:txBody>
      </p:sp>
      <p:sp>
        <p:nvSpPr>
          <p:cNvPr id="6" name="Text Box 29"/>
          <p:cNvSpPr txBox="1">
            <a:spLocks noChangeArrowheads="1"/>
          </p:cNvSpPr>
          <p:nvPr userDrawn="1"/>
        </p:nvSpPr>
        <p:spPr bwMode="auto">
          <a:xfrm>
            <a:off x="449263" y="6246039"/>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spcBef>
                <a:spcPct val="50000"/>
              </a:spcBef>
              <a:buFontTx/>
              <a:buChar char="•"/>
            </a:pPr>
            <a:r>
              <a:rPr lang="en-US" sz="1200" b="1" dirty="0" smtClean="0">
                <a:solidFill>
                  <a:srgbClr val="C0C0C0"/>
                </a:solidFill>
              </a:rPr>
              <a:t>UAS Working Group</a:t>
            </a:r>
            <a:endParaRPr lang="en-US" sz="1200" dirty="0">
              <a:solidFill>
                <a:srgbClr val="C0C0C0"/>
              </a:solidFill>
            </a:endParaRPr>
          </a:p>
        </p:txBody>
      </p:sp>
      <p:sp>
        <p:nvSpPr>
          <p:cNvPr id="7" name="Text Box 30"/>
          <p:cNvSpPr txBox="1">
            <a:spLocks noChangeArrowheads="1"/>
          </p:cNvSpPr>
          <p:nvPr userDrawn="1"/>
        </p:nvSpPr>
        <p:spPr bwMode="auto">
          <a:xfrm>
            <a:off x="450850" y="6428601"/>
            <a:ext cx="374015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spcBef>
                <a:spcPct val="50000"/>
              </a:spcBef>
              <a:buFontTx/>
              <a:buChar char="•"/>
            </a:pPr>
            <a:r>
              <a:rPr lang="en-US" sz="1200" dirty="0" smtClean="0">
                <a:solidFill>
                  <a:srgbClr val="C0C0C0"/>
                </a:solidFill>
              </a:rPr>
              <a:t>November 18, 2014</a:t>
            </a:r>
          </a:p>
        </p:txBody>
      </p:sp>
    </p:spTree>
    <p:extLst>
      <p:ext uri="{BB962C8B-B14F-4D97-AF65-F5344CB8AC3E}">
        <p14:creationId xmlns:p14="http://schemas.microsoft.com/office/powerpoint/2010/main" val="3498142162"/>
      </p:ext>
    </p:extLst>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0_Blank">
    <p:spTree>
      <p:nvGrpSpPr>
        <p:cNvPr id="1" name=""/>
        <p:cNvGrpSpPr/>
        <p:nvPr/>
      </p:nvGrpSpPr>
      <p:grpSpPr>
        <a:xfrm>
          <a:off x="0" y="0"/>
          <a:ext cx="0" cy="0"/>
          <a:chOff x="0" y="0"/>
          <a:chExt cx="0" cy="0"/>
        </a:xfrm>
      </p:grpSpPr>
      <p:sp>
        <p:nvSpPr>
          <p:cNvPr id="2" name="Rectangle 1"/>
          <p:cNvSpPr/>
          <p:nvPr userDrawn="1"/>
        </p:nvSpPr>
        <p:spPr>
          <a:xfrm>
            <a:off x="600075" y="1162050"/>
            <a:ext cx="8286750" cy="257175"/>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en-US" kern="0" smtClean="0">
              <a:solidFill>
                <a:srgbClr val="000000"/>
              </a:solidFill>
              <a:sym typeface="Arial"/>
            </a:endParaRPr>
          </a:p>
        </p:txBody>
      </p:sp>
      <p:sp>
        <p:nvSpPr>
          <p:cNvPr id="4" name="Rectangle 3"/>
          <p:cNvSpPr/>
          <p:nvPr userDrawn="1"/>
        </p:nvSpPr>
        <p:spPr>
          <a:xfrm>
            <a:off x="0" y="0"/>
            <a:ext cx="600075" cy="6858000"/>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en-US" kern="0" smtClean="0">
              <a:solidFill>
                <a:srgbClr val="000000"/>
              </a:solidFill>
              <a:sym typeface="Arial"/>
            </a:endParaRPr>
          </a:p>
        </p:txBody>
      </p:sp>
      <p:sp>
        <p:nvSpPr>
          <p:cNvPr id="6" name="Text Placeholder 5"/>
          <p:cNvSpPr>
            <a:spLocks noGrp="1"/>
          </p:cNvSpPr>
          <p:nvPr>
            <p:ph type="body" sz="quarter" idx="10" hasCustomPrompt="1"/>
          </p:nvPr>
        </p:nvSpPr>
        <p:spPr>
          <a:xfrm>
            <a:off x="1484313" y="2486024"/>
            <a:ext cx="6210300" cy="1666876"/>
          </a:xfrm>
        </p:spPr>
        <p:txBody>
          <a:bodyPr/>
          <a:lstStyle>
            <a:lvl1pPr marL="0" indent="0" algn="ctr">
              <a:buNone/>
              <a:defRPr sz="3600">
                <a:solidFill>
                  <a:schemeClr val="tx2"/>
                </a:solidFill>
              </a:defRPr>
            </a:lvl1pPr>
          </a:lstStyle>
          <a:p>
            <a:pPr lvl="0"/>
            <a:r>
              <a:rPr lang="en-US" dirty="0" smtClean="0"/>
              <a:t>Section Header</a:t>
            </a:r>
            <a:br>
              <a:rPr lang="en-US" dirty="0" smtClean="0"/>
            </a:br>
            <a:r>
              <a:rPr lang="en-US" dirty="0" smtClean="0"/>
              <a:t>here</a:t>
            </a:r>
          </a:p>
        </p:txBody>
      </p:sp>
      <p:cxnSp>
        <p:nvCxnSpPr>
          <p:cNvPr id="8" name="Straight Connector 7"/>
          <p:cNvCxnSpPr/>
          <p:nvPr userDrawn="1"/>
        </p:nvCxnSpPr>
        <p:spPr>
          <a:xfrm>
            <a:off x="409575" y="2200275"/>
            <a:ext cx="8305800"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409575" y="4343400"/>
            <a:ext cx="8305800"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075573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09600" y="274638"/>
            <a:ext cx="8229600" cy="868362"/>
          </a:xfrm>
          <a:prstGeom prst="rect">
            <a:avLst/>
          </a:prstGeom>
        </p:spPr>
        <p:txBody>
          <a:bodyPr vert="horz" lIns="91440" tIns="45720" rIns="91440" bIns="45720" rtlCol="0" anchor="ctr" anchorCtr="0">
            <a:normAutofit/>
          </a:bodyPr>
          <a:lstStyle>
            <a:lvl1pPr>
              <a:lnSpc>
                <a:spcPts val="3200"/>
              </a:lnSpc>
              <a:defRPr lang="en-US"/>
            </a:lvl1pPr>
          </a:lstStyle>
          <a:p>
            <a:r>
              <a:rPr lang="en-US" smtClean="0"/>
              <a:t>Click to edit Master title style</a:t>
            </a:r>
            <a:endParaRPr lang="en-US"/>
          </a:p>
        </p:txBody>
      </p:sp>
    </p:spTree>
    <p:extLst>
      <p:ext uri="{BB962C8B-B14F-4D97-AF65-F5344CB8AC3E}">
        <p14:creationId xmlns:p14="http://schemas.microsoft.com/office/powerpoint/2010/main" val="238182550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3_Blank">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09600" y="274638"/>
            <a:ext cx="8229600" cy="868362"/>
          </a:xfrm>
          <a:prstGeom prst="rect">
            <a:avLst/>
          </a:prstGeom>
        </p:spPr>
        <p:txBody>
          <a:bodyPr vert="horz" lIns="91440" tIns="45720" rIns="91440" bIns="45720" rtlCol="0" anchor="ctr" anchorCtr="0">
            <a:normAutofit/>
          </a:bodyPr>
          <a:lstStyle>
            <a:lvl1pPr>
              <a:lnSpc>
                <a:spcPts val="3200"/>
              </a:lnSpc>
              <a:defRPr lang="en-US"/>
            </a:lvl1pPr>
          </a:lstStyle>
          <a:p>
            <a:r>
              <a:rPr lang="en-US" smtClean="0"/>
              <a:t>Click to edit Master title style</a:t>
            </a:r>
            <a:endParaRPr lang="en-US"/>
          </a:p>
        </p:txBody>
      </p:sp>
    </p:spTree>
    <p:extLst>
      <p:ext uri="{BB962C8B-B14F-4D97-AF65-F5344CB8AC3E}">
        <p14:creationId xmlns:p14="http://schemas.microsoft.com/office/powerpoint/2010/main" val="365795309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4_Blank">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09600" y="274638"/>
            <a:ext cx="8229600" cy="868362"/>
          </a:xfrm>
          <a:prstGeom prst="rect">
            <a:avLst/>
          </a:prstGeom>
        </p:spPr>
        <p:txBody>
          <a:bodyPr vert="horz" lIns="91440" tIns="45720" rIns="91440" bIns="45720" rtlCol="0" anchor="ctr" anchorCtr="0">
            <a:normAutofit/>
          </a:bodyPr>
          <a:lstStyle>
            <a:lvl1pPr>
              <a:lnSpc>
                <a:spcPts val="3200"/>
              </a:lnSpc>
              <a:defRPr lang="en-US"/>
            </a:lvl1pPr>
          </a:lstStyle>
          <a:p>
            <a:r>
              <a:rPr lang="en-US" smtClean="0"/>
              <a:t>Click to edit Master title style</a:t>
            </a:r>
            <a:endParaRPr lang="en-US"/>
          </a:p>
        </p:txBody>
      </p:sp>
    </p:spTree>
    <p:extLst>
      <p:ext uri="{BB962C8B-B14F-4D97-AF65-F5344CB8AC3E}">
        <p14:creationId xmlns:p14="http://schemas.microsoft.com/office/powerpoint/2010/main" val="29307771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9"/>
          <p:cNvSpPr>
            <a:spLocks noGrp="1" noChangeArrowheads="1"/>
          </p:cNvSpPr>
          <p:nvPr>
            <p:ph type="dt" sz="half" idx="10"/>
          </p:nvPr>
        </p:nvSpPr>
        <p:spPr/>
        <p:txBody>
          <a:bodyPr/>
          <a:lstStyle>
            <a:lvl1pPr fontAlgn="auto">
              <a:spcAft>
                <a:spcPts val="0"/>
              </a:spcAft>
              <a:defRPr>
                <a:cs typeface="Arial" charset="0"/>
              </a:defRPr>
            </a:lvl1pPr>
          </a:lstStyle>
          <a:p>
            <a:pPr>
              <a:defRPr/>
            </a:pPr>
            <a:r>
              <a:rPr lang="en-US" dirty="0"/>
              <a:t>May 31, 2012</a:t>
            </a:r>
          </a:p>
        </p:txBody>
      </p:sp>
      <p:sp>
        <p:nvSpPr>
          <p:cNvPr id="6" name="Rectangle 10"/>
          <p:cNvSpPr>
            <a:spLocks noGrp="1" noChangeArrowheads="1"/>
          </p:cNvSpPr>
          <p:nvPr>
            <p:ph type="ftr" sz="quarter" idx="11"/>
          </p:nvPr>
        </p:nvSpPr>
        <p:spPr/>
        <p:txBody>
          <a:bodyPr/>
          <a:lstStyle>
            <a:lvl1pPr fontAlgn="auto">
              <a:spcAft>
                <a:spcPts val="0"/>
              </a:spcAft>
              <a:defRPr>
                <a:cs typeface="Arial" charset="0"/>
              </a:defRPr>
            </a:lvl1pPr>
          </a:lstStyle>
          <a:p>
            <a:pPr>
              <a:defRPr/>
            </a:pPr>
            <a:r>
              <a:rPr lang="en-US" dirty="0"/>
              <a:t>UAS Integration into the NAS Concept of Operations</a:t>
            </a:r>
          </a:p>
        </p:txBody>
      </p:sp>
      <p:sp>
        <p:nvSpPr>
          <p:cNvPr id="7" name="Rectangle 11"/>
          <p:cNvSpPr>
            <a:spLocks noGrp="1" noChangeArrowheads="1"/>
          </p:cNvSpPr>
          <p:nvPr>
            <p:ph type="sldNum" sz="quarter" idx="12"/>
          </p:nvPr>
        </p:nvSpPr>
        <p:spPr/>
        <p:txBody>
          <a:bodyPr/>
          <a:lstStyle>
            <a:lvl1pPr>
              <a:defRPr smtClean="0"/>
            </a:lvl1pPr>
          </a:lstStyle>
          <a:p>
            <a:pPr>
              <a:defRPr/>
            </a:pPr>
            <a:fld id="{545B9445-9E48-4853-81E3-7603CC930665}" type="slidenum">
              <a:rPr lang="en-US" altLang="en-US"/>
              <a:pPr>
                <a:defRPr/>
              </a:pPr>
              <a:t>‹#›</a:t>
            </a:fld>
            <a:endParaRPr lang="en-US" altLang="en-US" dirty="0"/>
          </a:p>
        </p:txBody>
      </p:sp>
    </p:spTree>
    <p:extLst>
      <p:ext uri="{BB962C8B-B14F-4D97-AF65-F5344CB8AC3E}">
        <p14:creationId xmlns:p14="http://schemas.microsoft.com/office/powerpoint/2010/main" val="263765984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5_Blank">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09600" y="274638"/>
            <a:ext cx="8229600" cy="868362"/>
          </a:xfrm>
          <a:prstGeom prst="rect">
            <a:avLst/>
          </a:prstGeom>
        </p:spPr>
        <p:txBody>
          <a:bodyPr vert="horz" lIns="91440" tIns="45720" rIns="91440" bIns="45720" rtlCol="0" anchor="ctr" anchorCtr="0">
            <a:normAutofit/>
          </a:bodyPr>
          <a:lstStyle>
            <a:lvl1pPr>
              <a:lnSpc>
                <a:spcPts val="3200"/>
              </a:lnSpc>
              <a:defRPr lang="en-US"/>
            </a:lvl1pPr>
          </a:lstStyle>
          <a:p>
            <a:r>
              <a:rPr lang="en-US" smtClean="0"/>
              <a:t>Click to edit Master title style</a:t>
            </a:r>
            <a:endParaRPr lang="en-US"/>
          </a:p>
        </p:txBody>
      </p:sp>
    </p:spTree>
    <p:extLst>
      <p:ext uri="{BB962C8B-B14F-4D97-AF65-F5344CB8AC3E}">
        <p14:creationId xmlns:p14="http://schemas.microsoft.com/office/powerpoint/2010/main" val="4229612567"/>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63545" name="Picture 1081"/>
          <p:cNvPicPr>
            <a:picLocks noChangeAspect="1" noChangeArrowheads="1"/>
          </p:cNvPicPr>
          <p:nvPr userDrawn="1"/>
        </p:nvPicPr>
        <p:blipFill rotWithShape="1">
          <a:blip r:embed="rId2" cstate="email">
            <a:extLst>
              <a:ext uri="{28A0092B-C50C-407E-A947-70E740481C1C}">
                <a14:useLocalDpi xmlns:a14="http://schemas.microsoft.com/office/drawing/2010/main"/>
              </a:ext>
            </a:extLst>
          </a:blip>
          <a:srcRect/>
          <a:stretch/>
        </p:blipFill>
        <p:spPr bwMode="auto">
          <a:xfrm>
            <a:off x="5577840" y="-1832"/>
            <a:ext cx="3566160" cy="6861665"/>
          </a:xfrm>
          <a:prstGeom prst="rect">
            <a:avLst/>
          </a:prstGeom>
          <a:noFill/>
          <a:extLst>
            <a:ext uri="{909E8E84-426E-40DD-AFC4-6F175D3DCCD1}">
              <a14:hiddenFill xmlns:a14="http://schemas.microsoft.com/office/drawing/2010/main">
                <a:solidFill>
                  <a:srgbClr val="FFFFFF"/>
                </a:solidFill>
              </a14:hiddenFill>
            </a:ext>
          </a:extLst>
        </p:spPr>
      </p:pic>
      <p:sp>
        <p:nvSpPr>
          <p:cNvPr id="63490" name="Rectangle 1026"/>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Select to edit master title</a:t>
            </a:r>
          </a:p>
        </p:txBody>
      </p:sp>
      <p:sp>
        <p:nvSpPr>
          <p:cNvPr id="63491" name="Rectangle 1027"/>
          <p:cNvSpPr>
            <a:spLocks noGrp="1" noChangeArrowheads="1"/>
          </p:cNvSpPr>
          <p:nvPr>
            <p:ph type="subTitle" idx="1"/>
          </p:nvPr>
        </p:nvSpPr>
        <p:spPr>
          <a:xfrm>
            <a:off x="449263" y="1754188"/>
            <a:ext cx="4951412" cy="1752600"/>
          </a:xfrm>
        </p:spPr>
        <p:txBody>
          <a:bodyPr/>
          <a:lstStyle>
            <a:lvl1pPr marL="0" indent="0">
              <a:buFontTx/>
              <a:buNone/>
              <a:defRPr sz="3200">
                <a:solidFill>
                  <a:schemeClr val="bg2"/>
                </a:solidFill>
              </a:defRPr>
            </a:lvl1pPr>
          </a:lstStyle>
          <a:p>
            <a:pPr lvl="0"/>
            <a:r>
              <a:rPr lang="en-US" noProof="0" smtClean="0"/>
              <a:t>Select to edit master subtitle</a:t>
            </a:r>
          </a:p>
        </p:txBody>
      </p:sp>
      <p:grpSp>
        <p:nvGrpSpPr>
          <p:cNvPr id="63544" name="Group 1080"/>
          <p:cNvGrpSpPr>
            <a:grpSpLocks/>
          </p:cNvGrpSpPr>
          <p:nvPr userDrawn="1"/>
        </p:nvGrpSpPr>
        <p:grpSpPr bwMode="auto">
          <a:xfrm>
            <a:off x="5873750" y="271463"/>
            <a:ext cx="2895600" cy="909638"/>
            <a:chOff x="3700" y="171"/>
            <a:chExt cx="1824" cy="573"/>
          </a:xfrm>
        </p:grpSpPr>
        <p:pic>
          <p:nvPicPr>
            <p:cNvPr id="63543" name="Picture 1079"/>
            <p:cNvPicPr>
              <a:picLocks noChangeAspect="1" noChangeArrowheads="1"/>
            </p:cNvPicPr>
            <p:nvPr userDrawn="1"/>
          </p:nvPicPr>
          <p:blipFill>
            <a:blip r:embed="rId3" cstate="email">
              <a:extLst>
                <a:ext uri="{28A0092B-C50C-407E-A947-70E740481C1C}">
                  <a14:useLocalDpi xmlns:a14="http://schemas.microsoft.com/office/drawing/2010/main"/>
                </a:ext>
              </a:extLst>
            </a:blip>
            <a:stretch>
              <a:fillRect/>
            </a:stretch>
          </p:blipFill>
          <p:spPr bwMode="auto">
            <a:xfrm>
              <a:off x="3700" y="171"/>
              <a:ext cx="573" cy="573"/>
            </a:xfrm>
            <a:prstGeom prst="rect">
              <a:avLst/>
            </a:prstGeom>
            <a:noFill/>
            <a:extLst>
              <a:ext uri="{909E8E84-426E-40DD-AFC4-6F175D3DCCD1}">
                <a14:hiddenFill xmlns:a14="http://schemas.microsoft.com/office/drawing/2010/main">
                  <a:solidFill>
                    <a:srgbClr val="FFFFFF"/>
                  </a:solidFill>
                </a14:hiddenFill>
              </a:ext>
            </a:extLst>
          </p:spPr>
        </p:pic>
        <p:sp>
          <p:nvSpPr>
            <p:cNvPr id="63535" name="Text Box 1071"/>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lnSpc>
                  <a:spcPct val="85000"/>
                </a:lnSpc>
              </a:pPr>
              <a:r>
                <a:rPr lang="en-US" b="1" dirty="0">
                  <a:solidFill>
                    <a:srgbClr val="FFFFFF"/>
                  </a:solidFill>
                  <a:latin typeface="Arial" charset="0"/>
                  <a:ea typeface="ＭＳ Ｐゴシック" pitchFamily="34" charset="-128"/>
                </a:rPr>
                <a:t>Federal Aviation</a:t>
              </a:r>
            </a:p>
            <a:p>
              <a:pPr eaLnBrk="1" hangingPunct="1">
                <a:lnSpc>
                  <a:spcPct val="85000"/>
                </a:lnSpc>
              </a:pPr>
              <a:r>
                <a:rPr lang="en-US" b="1" dirty="0">
                  <a:solidFill>
                    <a:srgbClr val="FFFFFF"/>
                  </a:solidFill>
                  <a:latin typeface="Arial" charset="0"/>
                  <a:ea typeface="ＭＳ Ｐゴシック" pitchFamily="34" charset="-128"/>
                </a:rPr>
                <a:t>Administration</a:t>
              </a:r>
            </a:p>
          </p:txBody>
        </p:sp>
      </p:grpSp>
    </p:spTree>
    <p:extLst>
      <p:ext uri="{BB962C8B-B14F-4D97-AF65-F5344CB8AC3E}">
        <p14:creationId xmlns:p14="http://schemas.microsoft.com/office/powerpoint/2010/main" val="1885950613"/>
      </p:ext>
    </p:extLst>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600"/>
            </a:lvl1pPr>
          </a:lstStyle>
          <a:p>
            <a:r>
              <a:rPr lang="en-US" dirty="0" smtClean="0"/>
              <a:t>Click to edit Master title style</a:t>
            </a:r>
            <a:endParaRPr lang="en-US" dirty="0"/>
          </a:p>
        </p:txBody>
      </p:sp>
      <p:sp>
        <p:nvSpPr>
          <p:cNvPr id="3" name="Content Placeholder 2"/>
          <p:cNvSpPr>
            <a:spLocks noGrp="1"/>
          </p:cNvSpPr>
          <p:nvPr>
            <p:ph idx="1"/>
          </p:nvPr>
        </p:nvSpPr>
        <p:spPr>
          <a:xfrm>
            <a:off x="491291" y="1143000"/>
            <a:ext cx="8050213" cy="4391025"/>
          </a:xfrm>
        </p:spPr>
        <p:txBody>
          <a:bodyPr/>
          <a:lstStyle>
            <a:lvl1pPr>
              <a:defRPr sz="1800"/>
            </a:lvl1pPr>
            <a:lvl2pPr>
              <a:defRPr sz="1800"/>
            </a:lvl2pPr>
            <a:lvl3pPr>
              <a:defRPr sz="1800"/>
            </a:lvl3pPr>
            <a:lvl4pPr>
              <a:defRPr sz="1800"/>
            </a:lvl4pPr>
            <a:lvl5pPr>
              <a:defRPr sz="180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83339" y="6248400"/>
            <a:ext cx="1672032" cy="32512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5" name="Footer Placeholder 4"/>
          <p:cNvSpPr>
            <a:spLocks noGrp="1"/>
          </p:cNvSpPr>
          <p:nvPr>
            <p:ph type="ftr" sz="quarter" idx="11"/>
          </p:nvPr>
        </p:nvSpPr>
        <p:spPr>
          <a:xfrm>
            <a:off x="2196798" y="6248400"/>
            <a:ext cx="2895600" cy="32512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6" name="Slide Number Placeholder 5"/>
          <p:cNvSpPr>
            <a:spLocks noGrp="1"/>
          </p:cNvSpPr>
          <p:nvPr>
            <p:ph type="sldNum" sz="quarter" idx="12"/>
          </p:nvPr>
        </p:nvSpPr>
        <p:spPr>
          <a:xfrm>
            <a:off x="6636504" y="6248400"/>
            <a:ext cx="1905000" cy="457200"/>
          </a:xfrm>
        </p:spPr>
        <p:txBody>
          <a:bodyPr/>
          <a:lstStyle>
            <a:lvl1pPr>
              <a:defRPr/>
            </a:lvl1pPr>
          </a:lstStyle>
          <a:p>
            <a:fld id="{78D3ABA1-EA94-43C0-B992-7CBCC31144F1}" type="slidenum">
              <a:rPr lang="en-US">
                <a:solidFill>
                  <a:srgbClr val="FFFFFF">
                    <a:lumMod val="65000"/>
                  </a:srgbClr>
                </a:solidFill>
              </a:rPr>
              <a:pPr/>
              <a:t>‹#›</a:t>
            </a:fld>
            <a:endParaRPr lang="en-US" dirty="0">
              <a:solidFill>
                <a:srgbClr val="FFFFFF">
                  <a:lumMod val="65000"/>
                </a:srgbClr>
              </a:solidFill>
            </a:endParaRPr>
          </a:p>
        </p:txBody>
      </p:sp>
    </p:spTree>
    <p:extLst>
      <p:ext uri="{BB962C8B-B14F-4D97-AF65-F5344CB8AC3E}">
        <p14:creationId xmlns:p14="http://schemas.microsoft.com/office/powerpoint/2010/main" val="1586385647"/>
      </p:ext>
    </p:extLst>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509463" y="6248400"/>
            <a:ext cx="1737360" cy="335280"/>
          </a:xfrm>
        </p:spPr>
        <p:txBody>
          <a:bodyPr/>
          <a:lstStyle>
            <a:lvl1pPr>
              <a:defRPr/>
            </a:lvl1pPr>
          </a:lstStyle>
          <a:p>
            <a:endParaRPr lang="en-US" dirty="0">
              <a:solidFill>
                <a:srgbClr val="FFFFFF">
                  <a:lumMod val="65000"/>
                </a:srgbClr>
              </a:solidFill>
            </a:endParaRPr>
          </a:p>
        </p:txBody>
      </p:sp>
      <p:sp>
        <p:nvSpPr>
          <p:cNvPr id="6" name="Footer Placeholder 5"/>
          <p:cNvSpPr>
            <a:spLocks noGrp="1"/>
          </p:cNvSpPr>
          <p:nvPr>
            <p:ph type="ftr" sz="quarter" idx="11"/>
          </p:nvPr>
        </p:nvSpPr>
        <p:spPr>
          <a:xfrm>
            <a:off x="2314356" y="6248400"/>
            <a:ext cx="2895600" cy="335280"/>
          </a:xfrm>
        </p:spPr>
        <p:txBody>
          <a:bodyPr/>
          <a:lstStyle>
            <a:lvl1pPr>
              <a:defRPr/>
            </a:lvl1pPr>
          </a:lstStyle>
          <a:p>
            <a:endParaRPr lang="en-US" dirty="0">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836266C2-23C9-4679-9EA6-D74DA6C8C265}" type="slidenum">
              <a:rPr lang="en-US">
                <a:solidFill>
                  <a:srgbClr val="FFFFFF">
                    <a:lumMod val="65000"/>
                  </a:srgbClr>
                </a:solidFill>
              </a:rPr>
              <a:pPr/>
              <a:t>‹#›</a:t>
            </a:fld>
            <a:endParaRPr lang="en-US" dirty="0">
              <a:solidFill>
                <a:srgbClr val="FFFFFF">
                  <a:lumMod val="65000"/>
                </a:srgbClr>
              </a:solidFill>
            </a:endParaRPr>
          </a:p>
        </p:txBody>
      </p:sp>
    </p:spTree>
    <p:extLst>
      <p:ext uri="{BB962C8B-B14F-4D97-AF65-F5344CB8AC3E}">
        <p14:creationId xmlns:p14="http://schemas.microsoft.com/office/powerpoint/2010/main" val="125684279"/>
      </p:ext>
    </p:extLst>
  </p:cSld>
  <p:clrMapOvr>
    <a:masterClrMapping/>
  </p:clrMapOvr>
  <p:timing>
    <p:tnLst>
      <p:par>
        <p:cTn id="1" dur="indefinite" restart="never" nodeType="tmRoot"/>
      </p:par>
    </p:tn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600"/>
            </a:lvl1pPr>
          </a:lstStyle>
          <a:p>
            <a:r>
              <a:rPr lang="en-US" dirty="0" smtClean="0"/>
              <a:t>Click to edit Master title style</a:t>
            </a:r>
            <a:endParaRPr lang="en-US" dirty="0"/>
          </a:p>
        </p:txBody>
      </p:sp>
      <p:sp>
        <p:nvSpPr>
          <p:cNvPr id="3" name="Date Placeholder 2"/>
          <p:cNvSpPr>
            <a:spLocks noGrp="1"/>
          </p:cNvSpPr>
          <p:nvPr>
            <p:ph type="dt" sz="half" idx="10"/>
          </p:nvPr>
        </p:nvSpPr>
        <p:spPr>
          <a:xfrm>
            <a:off x="509463" y="6248400"/>
            <a:ext cx="1737360" cy="254000"/>
          </a:xfrm>
        </p:spPr>
        <p:txBody>
          <a:bodyPr/>
          <a:lstStyle>
            <a:lvl1pPr>
              <a:defRPr/>
            </a:lvl1pPr>
          </a:lstStyle>
          <a:p>
            <a:endParaRPr lang="en-US" dirty="0">
              <a:solidFill>
                <a:srgbClr val="FFFFFF">
                  <a:lumMod val="65000"/>
                </a:srgbClr>
              </a:solidFill>
            </a:endParaRPr>
          </a:p>
        </p:txBody>
      </p:sp>
      <p:sp>
        <p:nvSpPr>
          <p:cNvPr id="4" name="Footer Placeholder 3"/>
          <p:cNvSpPr>
            <a:spLocks noGrp="1"/>
          </p:cNvSpPr>
          <p:nvPr>
            <p:ph type="ftr" sz="quarter" idx="11"/>
          </p:nvPr>
        </p:nvSpPr>
        <p:spPr>
          <a:xfrm>
            <a:off x="2314356" y="6248400"/>
            <a:ext cx="2895600" cy="254000"/>
          </a:xfrm>
        </p:spPr>
        <p:txBody>
          <a:bodyPr/>
          <a:lstStyle>
            <a:lvl1pPr>
              <a:defRPr/>
            </a:lvl1pPr>
          </a:lstStyle>
          <a:p>
            <a:endParaRPr lang="en-US" dirty="0">
              <a:solidFill>
                <a:srgbClr val="FFFFFF">
                  <a:lumMod val="65000"/>
                </a:srgbClr>
              </a:solidFill>
            </a:endParaRPr>
          </a:p>
        </p:txBody>
      </p:sp>
      <p:sp>
        <p:nvSpPr>
          <p:cNvPr id="5" name="Slide Number Placeholder 4"/>
          <p:cNvSpPr>
            <a:spLocks noGrp="1"/>
          </p:cNvSpPr>
          <p:nvPr>
            <p:ph type="sldNum" sz="quarter" idx="12"/>
          </p:nvPr>
        </p:nvSpPr>
        <p:spPr/>
        <p:txBody>
          <a:bodyPr/>
          <a:lstStyle>
            <a:lvl1pPr>
              <a:defRPr/>
            </a:lvl1pPr>
          </a:lstStyle>
          <a:p>
            <a:fld id="{F1F6FF14-FC6A-41B6-B2DC-884C6B7C3F2E}" type="slidenum">
              <a:rPr lang="en-US">
                <a:solidFill>
                  <a:srgbClr val="FFFFFF">
                    <a:lumMod val="65000"/>
                  </a:srgbClr>
                </a:solidFill>
              </a:rPr>
              <a:pPr/>
              <a:t>‹#›</a:t>
            </a:fld>
            <a:endParaRPr lang="en-US" dirty="0">
              <a:solidFill>
                <a:srgbClr val="FFFFFF">
                  <a:lumMod val="65000"/>
                </a:srgbClr>
              </a:solidFill>
            </a:endParaRPr>
          </a:p>
        </p:txBody>
      </p:sp>
    </p:spTree>
    <p:extLst>
      <p:ext uri="{BB962C8B-B14F-4D97-AF65-F5344CB8AC3E}">
        <p14:creationId xmlns:p14="http://schemas.microsoft.com/office/powerpoint/2010/main" val="2162127920"/>
      </p:ext>
    </p:extLst>
  </p:cSld>
  <p:clrMapOvr>
    <a:masterClrMapping/>
  </p:clrMapOvr>
  <p:timing>
    <p:tnLst>
      <p:par>
        <p:cTn id="1" dur="indefinite" restart="never" nodeType="tmRoot"/>
      </p:par>
    </p:tnLst>
  </p:timing>
</p:sldLayout>
</file>

<file path=ppt/slideLayouts/slideLayout3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dirty="0">
              <a:solidFill>
                <a:srgbClr val="FFFFFF">
                  <a:lumMod val="65000"/>
                </a:srgbClr>
              </a:solidFill>
            </a:endParaRPr>
          </a:p>
        </p:txBody>
      </p:sp>
      <p:sp>
        <p:nvSpPr>
          <p:cNvPr id="3" name="Footer Placeholder 2"/>
          <p:cNvSpPr>
            <a:spLocks noGrp="1"/>
          </p:cNvSpPr>
          <p:nvPr>
            <p:ph type="ftr" sz="quarter" idx="11"/>
          </p:nvPr>
        </p:nvSpPr>
        <p:spPr/>
        <p:txBody>
          <a:bodyPr/>
          <a:lstStyle>
            <a:lvl1pPr>
              <a:defRPr/>
            </a:lvl1pPr>
          </a:lstStyle>
          <a:p>
            <a:endParaRPr lang="en-US" dirty="0">
              <a:solidFill>
                <a:srgbClr val="FFFFFF">
                  <a:lumMod val="65000"/>
                </a:srgbClr>
              </a:solidFill>
            </a:endParaRPr>
          </a:p>
        </p:txBody>
      </p:sp>
      <p:sp>
        <p:nvSpPr>
          <p:cNvPr id="4" name="Slide Number Placeholder 3"/>
          <p:cNvSpPr>
            <a:spLocks noGrp="1"/>
          </p:cNvSpPr>
          <p:nvPr>
            <p:ph type="sldNum" sz="quarter" idx="12"/>
          </p:nvPr>
        </p:nvSpPr>
        <p:spPr/>
        <p:txBody>
          <a:bodyPr/>
          <a:lstStyle>
            <a:lvl1pPr>
              <a:defRPr/>
            </a:lvl1pPr>
          </a:lstStyle>
          <a:p>
            <a:fld id="{8579F915-29B1-4ADF-B1F4-B9108899500C}" type="slidenum">
              <a:rPr lang="en-US">
                <a:solidFill>
                  <a:srgbClr val="FFFFFF">
                    <a:lumMod val="65000"/>
                  </a:srgbClr>
                </a:solidFill>
              </a:rPr>
              <a:pPr/>
              <a:t>‹#›</a:t>
            </a:fld>
            <a:endParaRPr lang="en-US" dirty="0">
              <a:solidFill>
                <a:srgbClr val="FFFFFF">
                  <a:lumMod val="65000"/>
                </a:srgbClr>
              </a:solidFill>
            </a:endParaRPr>
          </a:p>
        </p:txBody>
      </p:sp>
    </p:spTree>
    <p:extLst>
      <p:ext uri="{BB962C8B-B14F-4D97-AF65-F5344CB8AC3E}">
        <p14:creationId xmlns:p14="http://schemas.microsoft.com/office/powerpoint/2010/main" val="2138211179"/>
      </p:ext>
    </p:extLst>
  </p:cSld>
  <p:clrMapOvr>
    <a:masterClrMapping/>
  </p:clrMapOvr>
  <p:timing>
    <p:tnLst>
      <p:par>
        <p:cTn id="1" dur="indefinite" restart="never" nodeType="tmRoot"/>
      </p:par>
    </p:tnLst>
  </p:timing>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solidFill>
                <a:srgbClr val="FFFFFF">
                  <a:lumMod val="65000"/>
                </a:srgbClr>
              </a:solidFill>
            </a:endParaRPr>
          </a:p>
        </p:txBody>
      </p:sp>
      <p:sp>
        <p:nvSpPr>
          <p:cNvPr id="6" name="Footer Placeholder 5"/>
          <p:cNvSpPr>
            <a:spLocks noGrp="1"/>
          </p:cNvSpPr>
          <p:nvPr>
            <p:ph type="ftr" sz="quarter" idx="11"/>
          </p:nvPr>
        </p:nvSpPr>
        <p:spPr/>
        <p:txBody>
          <a:bodyPr/>
          <a:lstStyle>
            <a:lvl1pPr>
              <a:defRPr/>
            </a:lvl1pPr>
          </a:lstStyle>
          <a:p>
            <a:endParaRPr lang="en-US" dirty="0">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9187D554-CBC1-41AB-90CF-337CEC897EAA}" type="slidenum">
              <a:rPr lang="en-US">
                <a:solidFill>
                  <a:srgbClr val="FFFFFF">
                    <a:lumMod val="65000"/>
                  </a:srgbClr>
                </a:solidFill>
              </a:rPr>
              <a:pPr/>
              <a:t>‹#›</a:t>
            </a:fld>
            <a:endParaRPr lang="en-US" dirty="0">
              <a:solidFill>
                <a:srgbClr val="FFFFFF">
                  <a:lumMod val="65000"/>
                </a:srgbClr>
              </a:solidFill>
            </a:endParaRPr>
          </a:p>
        </p:txBody>
      </p:sp>
    </p:spTree>
    <p:extLst>
      <p:ext uri="{BB962C8B-B14F-4D97-AF65-F5344CB8AC3E}">
        <p14:creationId xmlns:p14="http://schemas.microsoft.com/office/powerpoint/2010/main" val="1399969816"/>
      </p:ext>
    </p:extLst>
  </p:cSld>
  <p:clrMapOvr>
    <a:masterClrMapping/>
  </p:clrMapOvr>
  <p:timing>
    <p:tnLst>
      <p:par>
        <p:cTn id="1" dur="indefinite" restart="never" nodeType="tmRoot"/>
      </p:par>
    </p:tnLst>
  </p:timing>
</p:sldLayout>
</file>

<file path=ppt/slideLayouts/slideLayout37.xml><?xml version="1.0" encoding="utf-8"?>
<p:sldLayout xmlns:a="http://schemas.openxmlformats.org/drawingml/2006/main" xmlns:r="http://schemas.openxmlformats.org/officeDocument/2006/relationships" xmlns:p="http://schemas.openxmlformats.org/presentationml/2006/main" type="tx">
  <p:cSld name="Title and Vertical Text">
    <p:spTree>
      <p:nvGrpSpPr>
        <p:cNvPr id="1" name=""/>
        <p:cNvGrpSpPr/>
        <p:nvPr/>
      </p:nvGrpSpPr>
      <p:grpSpPr>
        <a:xfrm>
          <a:off x="0" y="0"/>
          <a:ext cx="0" cy="0"/>
          <a:chOff x="0" y="0"/>
          <a:chExt cx="0" cy="0"/>
        </a:xfrm>
      </p:grpSpPr>
      <p:sp>
        <p:nvSpPr>
          <p:cNvPr id="98" name="Shape 98"/>
          <p:cNvSpPr>
            <a:spLocks noGrp="1"/>
          </p:cNvSpPr>
          <p:nvPr>
            <p:ph type="title"/>
          </p:nvPr>
        </p:nvSpPr>
        <p:spPr>
          <a:xfrm>
            <a:off x="428625" y="0"/>
            <a:ext cx="8472488" cy="1298576"/>
          </a:xfrm>
          <a:prstGeom prst="rect">
            <a:avLst/>
          </a:prstGeom>
        </p:spPr>
        <p:txBody>
          <a:bodyPr/>
          <a:lstStyle>
            <a:lvl1pPr algn="l">
              <a:defRPr sz="4000">
                <a:solidFill>
                  <a:srgbClr val="1D2F68"/>
                </a:solidFill>
                <a:latin typeface="Arial Bold"/>
                <a:ea typeface="Arial Bold"/>
                <a:cs typeface="Arial Bold"/>
                <a:sym typeface="Arial Bold"/>
              </a:defRPr>
            </a:lvl1pPr>
          </a:lstStyle>
          <a:p>
            <a:pPr lvl="0">
              <a:defRPr sz="1800">
                <a:solidFill>
                  <a:srgbClr val="000000"/>
                </a:solidFill>
              </a:defRPr>
            </a:pPr>
            <a:r>
              <a:rPr sz="4000">
                <a:solidFill>
                  <a:srgbClr val="1D2F68"/>
                </a:solidFill>
              </a:rPr>
              <a:t>Title Text</a:t>
            </a:r>
          </a:p>
        </p:txBody>
      </p:sp>
      <p:sp>
        <p:nvSpPr>
          <p:cNvPr id="99" name="Shape 99"/>
          <p:cNvSpPr>
            <a:spLocks noGrp="1"/>
          </p:cNvSpPr>
          <p:nvPr>
            <p:ph type="body" idx="1"/>
          </p:nvPr>
        </p:nvSpPr>
        <p:spPr>
          <a:xfrm>
            <a:off x="495300" y="1508125"/>
            <a:ext cx="8050214" cy="5349875"/>
          </a:xfrm>
          <a:prstGeom prst="rect">
            <a:avLst/>
          </a:prstGeom>
        </p:spPr>
        <p:txBody>
          <a:bodyPr/>
          <a:lstStyle>
            <a:lvl1pPr>
              <a:spcBef>
                <a:spcPts val="600"/>
              </a:spcBef>
              <a:buFontTx/>
              <a:defRPr sz="2800">
                <a:latin typeface="Arial Bold"/>
                <a:ea typeface="Arial Bold"/>
                <a:cs typeface="Arial Bold"/>
                <a:sym typeface="Arial Bold"/>
              </a:defRPr>
            </a:lvl1pPr>
            <a:lvl2pPr marL="790575" indent="-333375">
              <a:spcBef>
                <a:spcPts val="600"/>
              </a:spcBef>
              <a:buFontTx/>
              <a:defRPr sz="2800">
                <a:latin typeface="Arial Bold"/>
                <a:ea typeface="Arial Bold"/>
                <a:cs typeface="Arial Bold"/>
                <a:sym typeface="Arial Bold"/>
              </a:defRPr>
            </a:lvl2pPr>
            <a:lvl3pPr marL="1234439" indent="-320039">
              <a:spcBef>
                <a:spcPts val="600"/>
              </a:spcBef>
              <a:buFontTx/>
              <a:defRPr sz="2800">
                <a:latin typeface="Arial Bold"/>
                <a:ea typeface="Arial Bold"/>
                <a:cs typeface="Arial Bold"/>
                <a:sym typeface="Arial Bold"/>
              </a:defRPr>
            </a:lvl3pPr>
            <a:lvl4pPr marL="1727200" indent="-355600">
              <a:spcBef>
                <a:spcPts val="600"/>
              </a:spcBef>
              <a:buFontTx/>
              <a:defRPr sz="2800">
                <a:latin typeface="Arial Bold"/>
                <a:ea typeface="Arial Bold"/>
                <a:cs typeface="Arial Bold"/>
                <a:sym typeface="Arial Bold"/>
              </a:defRPr>
            </a:lvl4pPr>
            <a:lvl5pPr marL="2184400" indent="-355600">
              <a:spcBef>
                <a:spcPts val="600"/>
              </a:spcBef>
              <a:buFontTx/>
              <a:defRPr sz="2800">
                <a:latin typeface="Arial Bold"/>
                <a:ea typeface="Arial Bold"/>
                <a:cs typeface="Arial Bold"/>
                <a:sym typeface="Arial Bold"/>
              </a:defRPr>
            </a:lvl5pPr>
          </a:lstStyle>
          <a:p>
            <a:pPr lvl="0">
              <a:defRPr sz="1800"/>
            </a:pPr>
            <a:r>
              <a:rPr sz="2800"/>
              <a:t>Body Level One</a:t>
            </a:r>
          </a:p>
          <a:p>
            <a:pPr lvl="1">
              <a:defRPr sz="1800"/>
            </a:pPr>
            <a:r>
              <a:rPr sz="2800"/>
              <a:t>Body Level Two</a:t>
            </a:r>
          </a:p>
          <a:p>
            <a:pPr lvl="2">
              <a:defRPr sz="1800"/>
            </a:pPr>
            <a:r>
              <a:rPr sz="2800"/>
              <a:t>Body Level Three</a:t>
            </a:r>
          </a:p>
          <a:p>
            <a:pPr lvl="3">
              <a:defRPr sz="1800"/>
            </a:pPr>
            <a:r>
              <a:rPr sz="2800"/>
              <a:t>Body Level Four</a:t>
            </a:r>
          </a:p>
          <a:p>
            <a:pPr lvl="4">
              <a:defRPr sz="1800"/>
            </a:pPr>
            <a:r>
              <a:rPr sz="2800"/>
              <a:t>Body Level Five</a:t>
            </a:r>
          </a:p>
        </p:txBody>
      </p:sp>
      <p:sp>
        <p:nvSpPr>
          <p:cNvPr id="10" name="TextBox 9"/>
          <p:cNvSpPr txBox="1"/>
          <p:nvPr userDrawn="1"/>
        </p:nvSpPr>
        <p:spPr>
          <a:xfrm>
            <a:off x="8610600" y="6270904"/>
            <a:ext cx="374459" cy="369330"/>
          </a:xfrm>
          <a:prstGeom prst="rect">
            <a:avLst/>
          </a:prstGeom>
          <a:noFill/>
          <a:ln w="12700" cap="flat">
            <a:noFill/>
            <a:miter lim="400000"/>
          </a:ln>
          <a:effectLst/>
        </p:spPr>
        <p:style>
          <a:lnRef idx="0">
            <a:scrgbClr r="0" g="0" b="0"/>
          </a:lnRef>
          <a:fillRef idx="0">
            <a:scrgbClr r="0" g="0" b="0"/>
          </a:fillRef>
          <a:effectRef idx="0">
            <a:scrgbClr r="0" g="0" b="0"/>
          </a:effectRef>
          <a:fontRef idx="none"/>
        </p:style>
        <p:txBody>
          <a:bodyPr rot="0" spcFirstLastPara="1" vertOverflow="overflow" horzOverflow="overflow" vert="horz" wrap="none" lIns="45719" tIns="45719" rIns="45719" bIns="45719" numCol="1" spcCol="38100" rtlCol="0" anchor="t">
            <a:spAutoFit/>
          </a:bodyPr>
          <a:lstStyle/>
          <a:p>
            <a:pPr eaLnBrk="1" fontAlgn="auto" latinLnBrk="1">
              <a:spcBef>
                <a:spcPts val="0"/>
              </a:spcBef>
              <a:spcAft>
                <a:spcPts val="0"/>
              </a:spcAft>
            </a:pPr>
            <a:fld id="{B026B43A-0768-48A0-B64C-29922928B1A4}" type="slidenum">
              <a:rPr lang="en-US" smtClean="0">
                <a:solidFill>
                  <a:srgbClr val="FFFFFF"/>
                </a:solidFill>
                <a:latin typeface="Arial"/>
                <a:ea typeface="Arial"/>
                <a:cs typeface="Arial"/>
                <a:sym typeface="Arial"/>
              </a:rPr>
              <a:pPr eaLnBrk="1" fontAlgn="auto" latinLnBrk="1">
                <a:spcBef>
                  <a:spcPts val="0"/>
                </a:spcBef>
                <a:spcAft>
                  <a:spcPts val="0"/>
                </a:spcAft>
              </a:pPr>
              <a:t>‹#›</a:t>
            </a:fld>
            <a:endParaRPr lang="en-US" dirty="0">
              <a:solidFill>
                <a:srgbClr val="FFFFFF"/>
              </a:solidFill>
              <a:latin typeface="Arial"/>
              <a:ea typeface="Arial"/>
              <a:cs typeface="Arial"/>
              <a:sym typeface="Arial"/>
            </a:endParaRPr>
          </a:p>
        </p:txBody>
      </p:sp>
    </p:spTree>
    <p:extLst>
      <p:ext uri="{BB962C8B-B14F-4D97-AF65-F5344CB8AC3E}">
        <p14:creationId xmlns:p14="http://schemas.microsoft.com/office/powerpoint/2010/main" val="1983291786"/>
      </p:ext>
    </p:extLst>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userDrawn="1">
  <p:cSld name="1_Blank">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09600" y="274638"/>
            <a:ext cx="8229600" cy="868362"/>
          </a:xfrm>
          <a:prstGeom prst="rect">
            <a:avLst/>
          </a:prstGeom>
        </p:spPr>
        <p:txBody>
          <a:bodyPr vert="horz" lIns="91440" tIns="45720" rIns="91440" bIns="45720" rtlCol="0" anchor="ctr" anchorCtr="0">
            <a:normAutofit/>
          </a:bodyPr>
          <a:lstStyle>
            <a:lvl1pPr>
              <a:lnSpc>
                <a:spcPts val="3200"/>
              </a:lnSpc>
              <a:defRPr lang="en-US"/>
            </a:lvl1pPr>
          </a:lstStyle>
          <a:p>
            <a:r>
              <a:rPr lang="en-US" smtClean="0"/>
              <a:t>Click to edit Master title style</a:t>
            </a:r>
            <a:endParaRPr lang="en-US"/>
          </a:p>
        </p:txBody>
      </p:sp>
      <p:sp>
        <p:nvSpPr>
          <p:cNvPr id="4" name="TextBox 3"/>
          <p:cNvSpPr txBox="1"/>
          <p:nvPr userDrawn="1"/>
        </p:nvSpPr>
        <p:spPr>
          <a:xfrm>
            <a:off x="6400800" y="6553200"/>
            <a:ext cx="2308225" cy="538609"/>
          </a:xfrm>
          <a:prstGeom prst="rect">
            <a:avLst/>
          </a:prstGeom>
          <a:noFill/>
        </p:spPr>
        <p:txBody>
          <a:bodyPr wrap="square" rtlCol="0">
            <a:spAutoFit/>
          </a:bodyPr>
          <a:lstStyle/>
          <a:p>
            <a:pPr eaLnBrk="1" fontAlgn="auto" hangingPunct="1">
              <a:spcBef>
                <a:spcPts val="0"/>
              </a:spcBef>
              <a:spcAft>
                <a:spcPts val="0"/>
              </a:spcAft>
              <a:defRPr/>
            </a:pPr>
            <a:r>
              <a:rPr lang="en-US" sz="1050" dirty="0" smtClean="0">
                <a:solidFill>
                  <a:srgbClr val="C0C0C0"/>
                </a:solidFill>
                <a:latin typeface="Arial" charset="0"/>
                <a:ea typeface="ＭＳ Ｐゴシック" pitchFamily="34" charset="-128"/>
              </a:rPr>
              <a:t>www.faa.gov/uas</a:t>
            </a:r>
          </a:p>
          <a:p>
            <a:pPr eaLnBrk="1" hangingPunct="1">
              <a:spcBef>
                <a:spcPct val="50000"/>
              </a:spcBef>
              <a:buFontTx/>
              <a:buChar char="•"/>
            </a:pPr>
            <a:endParaRPr lang="en-US" sz="2400" dirty="0">
              <a:solidFill>
                <a:srgbClr val="000000"/>
              </a:solidFill>
              <a:latin typeface="Arial" charset="0"/>
              <a:ea typeface="ＭＳ Ｐゴシック" pitchFamily="34" charset="-128"/>
            </a:endParaRPr>
          </a:p>
        </p:txBody>
      </p:sp>
      <p:sp>
        <p:nvSpPr>
          <p:cNvPr id="6" name="Text Box 29"/>
          <p:cNvSpPr txBox="1">
            <a:spLocks noChangeArrowheads="1"/>
          </p:cNvSpPr>
          <p:nvPr userDrawn="1"/>
        </p:nvSpPr>
        <p:spPr bwMode="auto">
          <a:xfrm>
            <a:off x="449263" y="6246039"/>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spcBef>
                <a:spcPct val="50000"/>
              </a:spcBef>
              <a:buFontTx/>
              <a:buChar char="•"/>
            </a:pPr>
            <a:r>
              <a:rPr lang="en-US" sz="1200" b="1" dirty="0" smtClean="0">
                <a:solidFill>
                  <a:srgbClr val="C0C0C0"/>
                </a:solidFill>
                <a:ea typeface="ＭＳ Ｐゴシック" pitchFamily="34" charset="-128"/>
              </a:rPr>
              <a:t>UAS Working Group</a:t>
            </a:r>
            <a:endParaRPr lang="en-US" sz="1200" dirty="0">
              <a:solidFill>
                <a:srgbClr val="C0C0C0"/>
              </a:solidFill>
              <a:ea typeface="ＭＳ Ｐゴシック" pitchFamily="34" charset="-128"/>
            </a:endParaRPr>
          </a:p>
        </p:txBody>
      </p:sp>
      <p:sp>
        <p:nvSpPr>
          <p:cNvPr id="7" name="Text Box 30"/>
          <p:cNvSpPr txBox="1">
            <a:spLocks noChangeArrowheads="1"/>
          </p:cNvSpPr>
          <p:nvPr userDrawn="1"/>
        </p:nvSpPr>
        <p:spPr bwMode="auto">
          <a:xfrm>
            <a:off x="450850" y="6428601"/>
            <a:ext cx="3740150"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eaLnBrk="1" hangingPunct="1">
              <a:spcBef>
                <a:spcPct val="50000"/>
              </a:spcBef>
              <a:buFontTx/>
              <a:buChar char="•"/>
            </a:pPr>
            <a:r>
              <a:rPr lang="en-US" sz="1200" dirty="0" smtClean="0">
                <a:solidFill>
                  <a:srgbClr val="C0C0C0"/>
                </a:solidFill>
                <a:ea typeface="ＭＳ Ｐゴシック" pitchFamily="34" charset="-128"/>
              </a:rPr>
              <a:t>November 18, 2014</a:t>
            </a:r>
          </a:p>
        </p:txBody>
      </p:sp>
    </p:spTree>
    <p:extLst>
      <p:ext uri="{BB962C8B-B14F-4D97-AF65-F5344CB8AC3E}">
        <p14:creationId xmlns:p14="http://schemas.microsoft.com/office/powerpoint/2010/main" val="1739768833"/>
      </p:ext>
    </p:extLst>
  </p:cSld>
  <p:clrMapOvr>
    <a:masterClrMapping/>
  </p:clrMapOvr>
  <p:timing>
    <p:tnLst>
      <p:par>
        <p:cTn id="1" dur="indefinite" restart="never" nodeType="tmRoot"/>
      </p:par>
    </p:tnLst>
  </p:timing>
</p:sldLayout>
</file>

<file path=ppt/slideLayouts/slideLayout39.xml><?xml version="1.0" encoding="utf-8"?>
<p:sldLayout xmlns:a="http://schemas.openxmlformats.org/drawingml/2006/main" xmlns:r="http://schemas.openxmlformats.org/officeDocument/2006/relationships" xmlns:p="http://schemas.openxmlformats.org/presentationml/2006/main" userDrawn="1">
  <p:cSld name="10_Blank">
    <p:spTree>
      <p:nvGrpSpPr>
        <p:cNvPr id="1" name=""/>
        <p:cNvGrpSpPr/>
        <p:nvPr/>
      </p:nvGrpSpPr>
      <p:grpSpPr>
        <a:xfrm>
          <a:off x="0" y="0"/>
          <a:ext cx="0" cy="0"/>
          <a:chOff x="0" y="0"/>
          <a:chExt cx="0" cy="0"/>
        </a:xfrm>
      </p:grpSpPr>
      <p:sp>
        <p:nvSpPr>
          <p:cNvPr id="2" name="Rectangle 1"/>
          <p:cNvSpPr/>
          <p:nvPr userDrawn="1"/>
        </p:nvSpPr>
        <p:spPr>
          <a:xfrm>
            <a:off x="600075" y="1162050"/>
            <a:ext cx="8286750" cy="257175"/>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en-US" kern="0" dirty="0" smtClean="0">
              <a:solidFill>
                <a:srgbClr val="000000"/>
              </a:solidFill>
              <a:sym typeface="Arial"/>
            </a:endParaRPr>
          </a:p>
        </p:txBody>
      </p:sp>
      <p:sp>
        <p:nvSpPr>
          <p:cNvPr id="4" name="Rectangle 3"/>
          <p:cNvSpPr/>
          <p:nvPr userDrawn="1"/>
        </p:nvSpPr>
        <p:spPr>
          <a:xfrm>
            <a:off x="0" y="0"/>
            <a:ext cx="600075" cy="6858000"/>
          </a:xfrm>
          <a:prstGeom prst="rect">
            <a:avLst/>
          </a:prstGeom>
          <a:solidFill>
            <a:schemeClr val="bg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eaLnBrk="1" fontAlgn="auto" hangingPunct="1">
              <a:spcBef>
                <a:spcPts val="0"/>
              </a:spcBef>
              <a:spcAft>
                <a:spcPts val="0"/>
              </a:spcAft>
            </a:pPr>
            <a:endParaRPr lang="en-US" kern="0" dirty="0" smtClean="0">
              <a:solidFill>
                <a:srgbClr val="000000"/>
              </a:solidFill>
              <a:sym typeface="Arial"/>
            </a:endParaRPr>
          </a:p>
        </p:txBody>
      </p:sp>
      <p:sp>
        <p:nvSpPr>
          <p:cNvPr id="6" name="Text Placeholder 5"/>
          <p:cNvSpPr>
            <a:spLocks noGrp="1"/>
          </p:cNvSpPr>
          <p:nvPr>
            <p:ph type="body" sz="quarter" idx="10" hasCustomPrompt="1"/>
          </p:nvPr>
        </p:nvSpPr>
        <p:spPr>
          <a:xfrm>
            <a:off x="1484313" y="2486024"/>
            <a:ext cx="6210300" cy="1666876"/>
          </a:xfrm>
        </p:spPr>
        <p:txBody>
          <a:bodyPr/>
          <a:lstStyle>
            <a:lvl1pPr marL="0" indent="0" algn="ctr">
              <a:buNone/>
              <a:defRPr sz="3600">
                <a:solidFill>
                  <a:schemeClr val="tx2"/>
                </a:solidFill>
              </a:defRPr>
            </a:lvl1pPr>
          </a:lstStyle>
          <a:p>
            <a:pPr lvl="0"/>
            <a:r>
              <a:rPr lang="en-US" dirty="0" smtClean="0"/>
              <a:t>Section Header</a:t>
            </a:r>
            <a:br>
              <a:rPr lang="en-US" dirty="0" smtClean="0"/>
            </a:br>
            <a:r>
              <a:rPr lang="en-US" dirty="0" smtClean="0"/>
              <a:t>here</a:t>
            </a:r>
          </a:p>
        </p:txBody>
      </p:sp>
      <p:cxnSp>
        <p:nvCxnSpPr>
          <p:cNvPr id="8" name="Straight Connector 7"/>
          <p:cNvCxnSpPr/>
          <p:nvPr userDrawn="1"/>
        </p:nvCxnSpPr>
        <p:spPr>
          <a:xfrm>
            <a:off x="409575" y="2200275"/>
            <a:ext cx="8305800"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userDrawn="1"/>
        </p:nvCxnSpPr>
        <p:spPr>
          <a:xfrm>
            <a:off x="409575" y="4343400"/>
            <a:ext cx="8305800" cy="0"/>
          </a:xfrm>
          <a:prstGeom prst="line">
            <a:avLst/>
          </a:prstGeom>
          <a:ln>
            <a:solidFill>
              <a:schemeClr val="accent4"/>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79305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9"/>
          <p:cNvSpPr>
            <a:spLocks noGrp="1" noChangeArrowheads="1"/>
          </p:cNvSpPr>
          <p:nvPr>
            <p:ph type="dt" sz="half" idx="10"/>
          </p:nvPr>
        </p:nvSpPr>
        <p:spPr/>
        <p:txBody>
          <a:bodyPr/>
          <a:lstStyle>
            <a:lvl1pPr fontAlgn="auto">
              <a:spcAft>
                <a:spcPts val="0"/>
              </a:spcAft>
              <a:defRPr>
                <a:cs typeface="Arial" charset="0"/>
              </a:defRPr>
            </a:lvl1pPr>
          </a:lstStyle>
          <a:p>
            <a:pPr>
              <a:defRPr/>
            </a:pPr>
            <a:r>
              <a:rPr lang="en-US" dirty="0"/>
              <a:t>May 31, 2012</a:t>
            </a:r>
          </a:p>
        </p:txBody>
      </p:sp>
      <p:sp>
        <p:nvSpPr>
          <p:cNvPr id="4" name="Rectangle 10"/>
          <p:cNvSpPr>
            <a:spLocks noGrp="1" noChangeArrowheads="1"/>
          </p:cNvSpPr>
          <p:nvPr>
            <p:ph type="ftr" sz="quarter" idx="11"/>
          </p:nvPr>
        </p:nvSpPr>
        <p:spPr/>
        <p:txBody>
          <a:bodyPr/>
          <a:lstStyle>
            <a:lvl1pPr fontAlgn="auto">
              <a:spcAft>
                <a:spcPts val="0"/>
              </a:spcAft>
              <a:defRPr>
                <a:cs typeface="Arial" charset="0"/>
              </a:defRPr>
            </a:lvl1pPr>
          </a:lstStyle>
          <a:p>
            <a:pPr>
              <a:defRPr/>
            </a:pPr>
            <a:r>
              <a:rPr lang="en-US" dirty="0"/>
              <a:t>UAS Integration into the NAS Concept of Operations</a:t>
            </a:r>
          </a:p>
        </p:txBody>
      </p:sp>
      <p:sp>
        <p:nvSpPr>
          <p:cNvPr id="5" name="Rectangle 11"/>
          <p:cNvSpPr>
            <a:spLocks noGrp="1" noChangeArrowheads="1"/>
          </p:cNvSpPr>
          <p:nvPr>
            <p:ph type="sldNum" sz="quarter" idx="12"/>
          </p:nvPr>
        </p:nvSpPr>
        <p:spPr/>
        <p:txBody>
          <a:bodyPr/>
          <a:lstStyle>
            <a:lvl1pPr>
              <a:defRPr smtClean="0"/>
            </a:lvl1pPr>
          </a:lstStyle>
          <a:p>
            <a:pPr>
              <a:defRPr/>
            </a:pPr>
            <a:fld id="{AD383AF2-F18B-4299-97E1-0BE68AE987A6}" type="slidenum">
              <a:rPr lang="en-US" altLang="en-US"/>
              <a:pPr>
                <a:defRPr/>
              </a:pPr>
              <a:t>‹#›</a:t>
            </a:fld>
            <a:endParaRPr lang="en-US" altLang="en-US" dirty="0"/>
          </a:p>
        </p:txBody>
      </p:sp>
    </p:spTree>
    <p:extLst>
      <p:ext uri="{BB962C8B-B14F-4D97-AF65-F5344CB8AC3E}">
        <p14:creationId xmlns:p14="http://schemas.microsoft.com/office/powerpoint/2010/main" val="2079421400"/>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userDrawn="1">
  <p:cSld name="2_Blank">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09600" y="274638"/>
            <a:ext cx="8229600" cy="868362"/>
          </a:xfrm>
          <a:prstGeom prst="rect">
            <a:avLst/>
          </a:prstGeom>
        </p:spPr>
        <p:txBody>
          <a:bodyPr vert="horz" lIns="91440" tIns="45720" rIns="91440" bIns="45720" rtlCol="0" anchor="ctr" anchorCtr="0">
            <a:normAutofit/>
          </a:bodyPr>
          <a:lstStyle>
            <a:lvl1pPr>
              <a:lnSpc>
                <a:spcPts val="3200"/>
              </a:lnSpc>
              <a:defRPr lang="en-US"/>
            </a:lvl1pPr>
          </a:lstStyle>
          <a:p>
            <a:r>
              <a:rPr lang="en-US" smtClean="0"/>
              <a:t>Click to edit Master title style</a:t>
            </a:r>
            <a:endParaRPr lang="en-US"/>
          </a:p>
        </p:txBody>
      </p:sp>
    </p:spTree>
    <p:extLst>
      <p:ext uri="{BB962C8B-B14F-4D97-AF65-F5344CB8AC3E}">
        <p14:creationId xmlns:p14="http://schemas.microsoft.com/office/powerpoint/2010/main" val="286967859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userDrawn="1">
  <p:cSld name="3_Blank">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09600" y="274638"/>
            <a:ext cx="8229600" cy="868362"/>
          </a:xfrm>
          <a:prstGeom prst="rect">
            <a:avLst/>
          </a:prstGeom>
        </p:spPr>
        <p:txBody>
          <a:bodyPr vert="horz" lIns="91440" tIns="45720" rIns="91440" bIns="45720" rtlCol="0" anchor="ctr" anchorCtr="0">
            <a:normAutofit/>
          </a:bodyPr>
          <a:lstStyle>
            <a:lvl1pPr>
              <a:lnSpc>
                <a:spcPts val="3200"/>
              </a:lnSpc>
              <a:defRPr lang="en-US"/>
            </a:lvl1pPr>
          </a:lstStyle>
          <a:p>
            <a:r>
              <a:rPr lang="en-US" smtClean="0"/>
              <a:t>Click to edit Master title style</a:t>
            </a:r>
            <a:endParaRPr lang="en-US"/>
          </a:p>
        </p:txBody>
      </p:sp>
    </p:spTree>
    <p:extLst>
      <p:ext uri="{BB962C8B-B14F-4D97-AF65-F5344CB8AC3E}">
        <p14:creationId xmlns:p14="http://schemas.microsoft.com/office/powerpoint/2010/main" val="2995989700"/>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userDrawn="1">
  <p:cSld name="4_Blank">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09600" y="274638"/>
            <a:ext cx="8229600" cy="868362"/>
          </a:xfrm>
          <a:prstGeom prst="rect">
            <a:avLst/>
          </a:prstGeom>
        </p:spPr>
        <p:txBody>
          <a:bodyPr vert="horz" lIns="91440" tIns="45720" rIns="91440" bIns="45720" rtlCol="0" anchor="ctr" anchorCtr="0">
            <a:normAutofit/>
          </a:bodyPr>
          <a:lstStyle>
            <a:lvl1pPr>
              <a:lnSpc>
                <a:spcPts val="3200"/>
              </a:lnSpc>
              <a:defRPr lang="en-US"/>
            </a:lvl1pPr>
          </a:lstStyle>
          <a:p>
            <a:r>
              <a:rPr lang="en-US" smtClean="0"/>
              <a:t>Click to edit Master title style</a:t>
            </a:r>
            <a:endParaRPr lang="en-US"/>
          </a:p>
        </p:txBody>
      </p:sp>
    </p:spTree>
    <p:extLst>
      <p:ext uri="{BB962C8B-B14F-4D97-AF65-F5344CB8AC3E}">
        <p14:creationId xmlns:p14="http://schemas.microsoft.com/office/powerpoint/2010/main" val="149022600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userDrawn="1">
  <p:cSld name="5_Blank">
    <p:spTree>
      <p:nvGrpSpPr>
        <p:cNvPr id="1" name=""/>
        <p:cNvGrpSpPr/>
        <p:nvPr/>
      </p:nvGrpSpPr>
      <p:grpSpPr>
        <a:xfrm>
          <a:off x="0" y="0"/>
          <a:ext cx="0" cy="0"/>
          <a:chOff x="0" y="0"/>
          <a:chExt cx="0" cy="0"/>
        </a:xfrm>
      </p:grpSpPr>
      <p:sp>
        <p:nvSpPr>
          <p:cNvPr id="3" name="Title Placeholder 1"/>
          <p:cNvSpPr>
            <a:spLocks noGrp="1"/>
          </p:cNvSpPr>
          <p:nvPr>
            <p:ph type="title"/>
          </p:nvPr>
        </p:nvSpPr>
        <p:spPr>
          <a:xfrm>
            <a:off x="609600" y="274638"/>
            <a:ext cx="8229600" cy="868362"/>
          </a:xfrm>
          <a:prstGeom prst="rect">
            <a:avLst/>
          </a:prstGeom>
        </p:spPr>
        <p:txBody>
          <a:bodyPr vert="horz" lIns="91440" tIns="45720" rIns="91440" bIns="45720" rtlCol="0" anchor="ctr" anchorCtr="0">
            <a:normAutofit/>
          </a:bodyPr>
          <a:lstStyle>
            <a:lvl1pPr>
              <a:lnSpc>
                <a:spcPts val="3200"/>
              </a:lnSpc>
              <a:defRPr lang="en-US"/>
            </a:lvl1pPr>
          </a:lstStyle>
          <a:p>
            <a:r>
              <a:rPr lang="en-US" smtClean="0"/>
              <a:t>Click to edit Master title style</a:t>
            </a:r>
            <a:endParaRPr lang="en-US"/>
          </a:p>
        </p:txBody>
      </p:sp>
    </p:spTree>
    <p:extLst>
      <p:ext uri="{BB962C8B-B14F-4D97-AF65-F5344CB8AC3E}">
        <p14:creationId xmlns:p14="http://schemas.microsoft.com/office/powerpoint/2010/main" val="1371559975"/>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3545" name="Picture 1081"/>
          <p:cNvPicPr>
            <a:picLocks noChangeAspect="1" noChangeArrowheads="1"/>
          </p:cNvPicPr>
          <p:nvPr userDrawn="1"/>
        </p:nvPicPr>
        <p:blipFill rotWithShape="1">
          <a:blip r:embed="rId2" cstate="print">
            <a:extLst>
              <a:ext uri="{28A0092B-C50C-407E-A947-70E740481C1C}">
                <a14:useLocalDpi xmlns:a14="http://schemas.microsoft.com/office/drawing/2010/main" val="0"/>
              </a:ext>
            </a:extLst>
          </a:blip>
          <a:srcRect l="849" r="31892"/>
          <a:stretch/>
        </p:blipFill>
        <p:spPr bwMode="auto">
          <a:xfrm>
            <a:off x="5577840" y="-1832"/>
            <a:ext cx="3566160" cy="6861665"/>
          </a:xfrm>
          <a:prstGeom prst="rect">
            <a:avLst/>
          </a:prstGeom>
          <a:noFill/>
          <a:extLst>
            <a:ext uri="{909E8E84-426E-40DD-AFC4-6F175D3DCCD1}">
              <a14:hiddenFill xmlns:a14="http://schemas.microsoft.com/office/drawing/2010/main">
                <a:solidFill>
                  <a:srgbClr val="FFFFFF"/>
                </a:solidFill>
              </a14:hiddenFill>
            </a:ext>
          </a:extLst>
        </p:spPr>
      </p:pic>
      <p:sp>
        <p:nvSpPr>
          <p:cNvPr id="63490" name="Rectangle 1026"/>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Select to edit master title</a:t>
            </a:r>
          </a:p>
        </p:txBody>
      </p:sp>
      <p:sp>
        <p:nvSpPr>
          <p:cNvPr id="63491" name="Rectangle 1027"/>
          <p:cNvSpPr>
            <a:spLocks noGrp="1" noChangeArrowheads="1"/>
          </p:cNvSpPr>
          <p:nvPr>
            <p:ph type="subTitle" idx="1"/>
          </p:nvPr>
        </p:nvSpPr>
        <p:spPr>
          <a:xfrm>
            <a:off x="449263" y="1754188"/>
            <a:ext cx="4951412" cy="1752600"/>
          </a:xfrm>
        </p:spPr>
        <p:txBody>
          <a:bodyPr/>
          <a:lstStyle>
            <a:lvl1pPr marL="0" indent="0">
              <a:buFontTx/>
              <a:buNone/>
              <a:defRPr sz="3200">
                <a:solidFill>
                  <a:schemeClr val="bg2"/>
                </a:solidFill>
              </a:defRPr>
            </a:lvl1pPr>
          </a:lstStyle>
          <a:p>
            <a:pPr lvl="0"/>
            <a:r>
              <a:rPr lang="en-US" noProof="0" smtClean="0"/>
              <a:t>Select to edit master subtitle</a:t>
            </a:r>
          </a:p>
        </p:txBody>
      </p:sp>
      <p:sp>
        <p:nvSpPr>
          <p:cNvPr id="63515" name="Text Box 1051"/>
          <p:cNvSpPr txBox="1">
            <a:spLocks noChangeArrowheads="1"/>
          </p:cNvSpPr>
          <p:nvPr userDrawn="1"/>
        </p:nvSpPr>
        <p:spPr bwMode="auto">
          <a:xfrm>
            <a:off x="427038" y="4497388"/>
            <a:ext cx="4822825" cy="1069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sz="1600" dirty="0">
                <a:solidFill>
                  <a:srgbClr val="1D2F68"/>
                </a:solidFill>
                <a:latin typeface="Arial" charset="0"/>
                <a:cs typeface="+mn-cs"/>
              </a:rPr>
              <a:t>Presented to:</a:t>
            </a:r>
          </a:p>
          <a:p>
            <a:pPr eaLnBrk="1" hangingPunct="1">
              <a:spcBef>
                <a:spcPct val="50000"/>
              </a:spcBef>
            </a:pPr>
            <a:r>
              <a:rPr lang="en-US" sz="1600" dirty="0">
                <a:solidFill>
                  <a:srgbClr val="1D2F68"/>
                </a:solidFill>
                <a:latin typeface="Arial" charset="0"/>
                <a:cs typeface="+mn-cs"/>
              </a:rPr>
              <a:t>By:</a:t>
            </a:r>
          </a:p>
          <a:p>
            <a:pPr eaLnBrk="1" hangingPunct="1">
              <a:spcBef>
                <a:spcPct val="50000"/>
              </a:spcBef>
            </a:pPr>
            <a:r>
              <a:rPr lang="en-US" sz="1600" dirty="0">
                <a:solidFill>
                  <a:srgbClr val="1D2F68"/>
                </a:solidFill>
                <a:latin typeface="Arial" charset="0"/>
                <a:cs typeface="+mn-cs"/>
              </a:rPr>
              <a:t>Date:</a:t>
            </a:r>
          </a:p>
        </p:txBody>
      </p:sp>
      <p:grpSp>
        <p:nvGrpSpPr>
          <p:cNvPr id="63544" name="Group 1080"/>
          <p:cNvGrpSpPr>
            <a:grpSpLocks/>
          </p:cNvGrpSpPr>
          <p:nvPr userDrawn="1"/>
        </p:nvGrpSpPr>
        <p:grpSpPr bwMode="auto">
          <a:xfrm>
            <a:off x="5873750" y="271463"/>
            <a:ext cx="2895600" cy="909638"/>
            <a:chOff x="3700" y="171"/>
            <a:chExt cx="1824" cy="573"/>
          </a:xfrm>
        </p:grpSpPr>
        <p:pic>
          <p:nvPicPr>
            <p:cNvPr id="63543" name="Picture 1079"/>
            <p:cNvPicPr>
              <a:picLocks noChangeAspect="1" noChangeArrowheads="1"/>
            </p:cNvPicPr>
            <p:nvPr userDrawn="1"/>
          </p:nvPicPr>
          <p:blipFill>
            <a:blip r:embed="rId3" cstate="print">
              <a:extLst>
                <a:ext uri="{28A0092B-C50C-407E-A947-70E740481C1C}">
                  <a14:useLocalDpi xmlns:a14="http://schemas.microsoft.com/office/drawing/2010/main" val="0"/>
                </a:ext>
              </a:extLst>
            </a:blip>
            <a:stretch>
              <a:fillRect/>
            </a:stretch>
          </p:blipFill>
          <p:spPr bwMode="auto">
            <a:xfrm>
              <a:off x="3700" y="171"/>
              <a:ext cx="573" cy="573"/>
            </a:xfrm>
            <a:prstGeom prst="rect">
              <a:avLst/>
            </a:prstGeom>
            <a:noFill/>
            <a:extLst>
              <a:ext uri="{909E8E84-426E-40DD-AFC4-6F175D3DCCD1}">
                <a14:hiddenFill xmlns:a14="http://schemas.microsoft.com/office/drawing/2010/main">
                  <a:solidFill>
                    <a:srgbClr val="FFFFFF"/>
                  </a:solidFill>
                </a14:hiddenFill>
              </a:ext>
            </a:extLst>
          </p:spPr>
        </p:pic>
        <p:sp>
          <p:nvSpPr>
            <p:cNvPr id="63535" name="Text Box 1071"/>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lnSpc>
                  <a:spcPct val="85000"/>
                </a:lnSpc>
              </a:pPr>
              <a:r>
                <a:rPr lang="en-US" b="1">
                  <a:solidFill>
                    <a:srgbClr val="FFFFFF"/>
                  </a:solidFill>
                  <a:latin typeface="Arial" charset="0"/>
                  <a:cs typeface="+mn-cs"/>
                </a:rPr>
                <a:t>Federal Aviation</a:t>
              </a:r>
            </a:p>
            <a:p>
              <a:pPr eaLnBrk="1" hangingPunct="1">
                <a:lnSpc>
                  <a:spcPct val="85000"/>
                </a:lnSpc>
              </a:pPr>
              <a:r>
                <a:rPr lang="en-US" b="1">
                  <a:solidFill>
                    <a:srgbClr val="FFFFFF"/>
                  </a:solidFill>
                  <a:latin typeface="Arial" charset="0"/>
                  <a:cs typeface="+mn-cs"/>
                </a:rPr>
                <a:t>Administration</a:t>
              </a:r>
            </a:p>
          </p:txBody>
        </p:sp>
      </p:grpSp>
    </p:spTree>
    <p:extLst>
      <p:ext uri="{BB962C8B-B14F-4D97-AF65-F5344CB8AC3E}">
        <p14:creationId xmlns:p14="http://schemas.microsoft.com/office/powerpoint/2010/main" val="3894817935"/>
      </p:ext>
    </p:extLst>
  </p:cSld>
  <p:clrMapOvr>
    <a:masterClrMapping/>
  </p:clrMapOvr>
  <p:timing>
    <p:tnLst>
      <p:par>
        <p:cTn id="1" dur="indefinite" restart="never" nodeType="tmRoot"/>
      </p:par>
    </p:tnLst>
  </p:timing>
</p:sldLayout>
</file>

<file path=ppt/slideLayouts/slideLayout4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483339" y="6248400"/>
            <a:ext cx="1672032" cy="45720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5" name="Footer Placeholder 4"/>
          <p:cNvSpPr>
            <a:spLocks noGrp="1"/>
          </p:cNvSpPr>
          <p:nvPr>
            <p:ph type="ftr" sz="quarter" idx="11"/>
          </p:nvPr>
        </p:nvSpPr>
        <p:spPr>
          <a:xfrm>
            <a:off x="2196798" y="6248400"/>
            <a:ext cx="2895600" cy="457200"/>
          </a:xfrm>
        </p:spPr>
        <p:txBody>
          <a:bodyPr/>
          <a:lstStyle>
            <a:lvl1pPr>
              <a:defRPr>
                <a:solidFill>
                  <a:schemeClr val="bg1">
                    <a:lumMod val="75000"/>
                  </a:schemeClr>
                </a:solidFill>
              </a:defRPr>
            </a:lvl1pPr>
          </a:lstStyle>
          <a:p>
            <a:endParaRPr lang="en-US" dirty="0">
              <a:solidFill>
                <a:srgbClr val="FFFFFF">
                  <a:lumMod val="75000"/>
                </a:srgbClr>
              </a:solidFill>
            </a:endParaRPr>
          </a:p>
        </p:txBody>
      </p:sp>
      <p:sp>
        <p:nvSpPr>
          <p:cNvPr id="6" name="Slide Number Placeholder 5"/>
          <p:cNvSpPr>
            <a:spLocks noGrp="1"/>
          </p:cNvSpPr>
          <p:nvPr>
            <p:ph type="sldNum" sz="quarter" idx="12"/>
          </p:nvPr>
        </p:nvSpPr>
        <p:spPr>
          <a:xfrm>
            <a:off x="6636504" y="6248400"/>
            <a:ext cx="1905000" cy="457200"/>
          </a:xfrm>
        </p:spPr>
        <p:txBody>
          <a:bodyPr/>
          <a:lstStyle>
            <a:lvl1pPr>
              <a:defRPr/>
            </a:lvl1pPr>
          </a:lstStyle>
          <a:p>
            <a:fld id="{78D3ABA1-EA94-43C0-B992-7CBCC31144F1}" type="slidenum">
              <a:rPr lang="en-US">
                <a:solidFill>
                  <a:srgbClr val="FFFFFF">
                    <a:lumMod val="65000"/>
                  </a:srgbClr>
                </a:solidFill>
              </a:rPr>
              <a:pPr/>
              <a:t>‹#›</a:t>
            </a:fld>
            <a:endParaRPr lang="en-US" dirty="0">
              <a:solidFill>
                <a:srgbClr val="FFFFFF">
                  <a:lumMod val="65000"/>
                </a:srgbClr>
              </a:solidFill>
            </a:endParaRPr>
          </a:p>
        </p:txBody>
      </p:sp>
    </p:spTree>
    <p:extLst>
      <p:ext uri="{BB962C8B-B14F-4D97-AF65-F5344CB8AC3E}">
        <p14:creationId xmlns:p14="http://schemas.microsoft.com/office/powerpoint/2010/main" val="524150683"/>
      </p:ext>
    </p:extLst>
  </p:cSld>
  <p:clrMapOvr>
    <a:masterClrMapping/>
  </p:clrMapOvr>
  <p:timing>
    <p:tnLst>
      <p:par>
        <p:cTn id="1" dur="indefinite" restart="never" nodeType="tmRoot"/>
      </p:par>
    </p:tnLst>
  </p:timing>
</p:sldLayout>
</file>

<file path=ppt/slideLayouts/slideLayout4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508125"/>
            <a:ext cx="3948113"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95813" y="1508125"/>
            <a:ext cx="3949700" cy="43910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836266C2-23C9-4679-9EA6-D74DA6C8C265}"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3226185673"/>
      </p:ext>
    </p:extLst>
  </p:cSld>
  <p:clrMapOvr>
    <a:masterClrMapping/>
  </p:clrMapOvr>
  <p:timing>
    <p:tnLst>
      <p:par>
        <p:cTn id="1" dur="indefinite" restart="never" nodeType="tmRoot"/>
      </p:par>
    </p:tnLst>
  </p:timing>
</p:sldLayout>
</file>

<file path=ppt/slideLayouts/slideLayout4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4" name="Footer Placeholder 3"/>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5" name="Slide Number Placeholder 4"/>
          <p:cNvSpPr>
            <a:spLocks noGrp="1"/>
          </p:cNvSpPr>
          <p:nvPr>
            <p:ph type="sldNum" sz="quarter" idx="12"/>
          </p:nvPr>
        </p:nvSpPr>
        <p:spPr/>
        <p:txBody>
          <a:bodyPr/>
          <a:lstStyle>
            <a:lvl1pPr>
              <a:defRPr/>
            </a:lvl1pPr>
          </a:lstStyle>
          <a:p>
            <a:fld id="{F1F6FF14-FC6A-41B6-B2DC-884C6B7C3F2E}"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592344675"/>
      </p:ext>
    </p:extLst>
  </p:cSld>
  <p:clrMapOvr>
    <a:masterClrMapping/>
  </p:clrMapOvr>
  <p:timing>
    <p:tnLst>
      <p:par>
        <p:cTn id="1" dur="indefinite" restart="never" nodeType="tmRoot"/>
      </p:par>
    </p:tnLst>
  </p:timing>
</p:sldLayout>
</file>

<file path=ppt/slideLayouts/slideLayout4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3" name="Footer Placeholder 2"/>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4" name="Slide Number Placeholder 3"/>
          <p:cNvSpPr>
            <a:spLocks noGrp="1"/>
          </p:cNvSpPr>
          <p:nvPr>
            <p:ph type="sldNum" sz="quarter" idx="12"/>
          </p:nvPr>
        </p:nvSpPr>
        <p:spPr/>
        <p:txBody>
          <a:bodyPr/>
          <a:lstStyle>
            <a:lvl1pPr>
              <a:defRPr/>
            </a:lvl1pPr>
          </a:lstStyle>
          <a:p>
            <a:fld id="{8579F915-29B1-4ADF-B1F4-B9108899500C}"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2729485356"/>
      </p:ext>
    </p:extLst>
  </p:cSld>
  <p:clrMapOvr>
    <a:masterClrMapping/>
  </p:clrMapOvr>
  <p:timing>
    <p:tnLst>
      <p:par>
        <p:cTn id="1" dur="indefinite" restart="never" nodeType="tmRoot"/>
      </p:par>
    </p:tnLst>
  </p:timing>
</p:sldLayout>
</file>

<file path=ppt/slideLayouts/slideLayout4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solidFill>
                <a:srgbClr val="FFFFFF">
                  <a:lumMod val="65000"/>
                </a:srgbClr>
              </a:solidFill>
            </a:endParaRPr>
          </a:p>
        </p:txBody>
      </p:sp>
      <p:sp>
        <p:nvSpPr>
          <p:cNvPr id="6" name="Footer Placeholder 5"/>
          <p:cNvSpPr>
            <a:spLocks noGrp="1"/>
          </p:cNvSpPr>
          <p:nvPr>
            <p:ph type="ftr" sz="quarter" idx="11"/>
          </p:nvPr>
        </p:nvSpPr>
        <p:spPr/>
        <p:txBody>
          <a:bodyPr/>
          <a:lstStyle>
            <a:lvl1pPr>
              <a:defRPr/>
            </a:lvl1pPr>
          </a:lstStyle>
          <a:p>
            <a:endParaRPr lang="en-US">
              <a:solidFill>
                <a:srgbClr val="FFFFFF">
                  <a:lumMod val="65000"/>
                </a:srgbClr>
              </a:solidFill>
            </a:endParaRPr>
          </a:p>
        </p:txBody>
      </p:sp>
      <p:sp>
        <p:nvSpPr>
          <p:cNvPr id="7" name="Slide Number Placeholder 6"/>
          <p:cNvSpPr>
            <a:spLocks noGrp="1"/>
          </p:cNvSpPr>
          <p:nvPr>
            <p:ph type="sldNum" sz="quarter" idx="12"/>
          </p:nvPr>
        </p:nvSpPr>
        <p:spPr/>
        <p:txBody>
          <a:bodyPr/>
          <a:lstStyle>
            <a:lvl1pPr>
              <a:defRPr/>
            </a:lvl1pPr>
          </a:lstStyle>
          <a:p>
            <a:fld id="{9187D554-CBC1-41AB-90CF-337CEC897EAA}" type="slidenum">
              <a:rPr lang="en-US">
                <a:solidFill>
                  <a:srgbClr val="FFFFFF">
                    <a:lumMod val="65000"/>
                  </a:srgbClr>
                </a:solidFill>
              </a:rPr>
              <a:pPr/>
              <a:t>‹#›</a:t>
            </a:fld>
            <a:endParaRPr lang="en-US">
              <a:solidFill>
                <a:srgbClr val="FFFFFF">
                  <a:lumMod val="65000"/>
                </a:srgbClr>
              </a:solidFill>
            </a:endParaRPr>
          </a:p>
        </p:txBody>
      </p:sp>
    </p:spTree>
    <p:extLst>
      <p:ext uri="{BB962C8B-B14F-4D97-AF65-F5344CB8AC3E}">
        <p14:creationId xmlns:p14="http://schemas.microsoft.com/office/powerpoint/2010/main" val="1983202548"/>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sldNum" sz="quarter" idx="10"/>
          </p:nvPr>
        </p:nvSpPr>
        <p:spPr/>
        <p:txBody>
          <a:bodyPr/>
          <a:lstStyle>
            <a:lvl1pPr>
              <a:defRPr smtClean="0"/>
            </a:lvl1pPr>
          </a:lstStyle>
          <a:p>
            <a:pPr>
              <a:defRPr/>
            </a:pPr>
            <a:fld id="{146811DB-051D-4F9C-B330-CA65A14BC1F2}" type="slidenum">
              <a:rPr lang="en-US" altLang="en-US"/>
              <a:pPr>
                <a:defRPr/>
              </a:pPr>
              <a:t>‹#›</a:t>
            </a:fld>
            <a:endParaRPr lang="en-US" altLang="en-US" dirty="0"/>
          </a:p>
        </p:txBody>
      </p:sp>
    </p:spTree>
    <p:extLst>
      <p:ext uri="{BB962C8B-B14F-4D97-AF65-F5344CB8AC3E}">
        <p14:creationId xmlns:p14="http://schemas.microsoft.com/office/powerpoint/2010/main" val="670811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p:txBody>
          <a:bodyPr/>
          <a:lstStyle>
            <a:lvl1pPr fontAlgn="auto">
              <a:spcAft>
                <a:spcPts val="0"/>
              </a:spcAft>
              <a:defRPr>
                <a:cs typeface="Arial" charset="0"/>
              </a:defRPr>
            </a:lvl1pPr>
          </a:lstStyle>
          <a:p>
            <a:pPr>
              <a:defRPr/>
            </a:pPr>
            <a:r>
              <a:rPr lang="en-US" dirty="0"/>
              <a:t>May 31, 2012</a:t>
            </a:r>
          </a:p>
        </p:txBody>
      </p:sp>
      <p:sp>
        <p:nvSpPr>
          <p:cNvPr id="6" name="Rectangle 10"/>
          <p:cNvSpPr>
            <a:spLocks noGrp="1" noChangeArrowheads="1"/>
          </p:cNvSpPr>
          <p:nvPr>
            <p:ph type="ftr" sz="quarter" idx="11"/>
          </p:nvPr>
        </p:nvSpPr>
        <p:spPr/>
        <p:txBody>
          <a:bodyPr/>
          <a:lstStyle>
            <a:lvl1pPr fontAlgn="auto">
              <a:spcAft>
                <a:spcPts val="0"/>
              </a:spcAft>
              <a:defRPr>
                <a:cs typeface="Arial" charset="0"/>
              </a:defRPr>
            </a:lvl1pPr>
          </a:lstStyle>
          <a:p>
            <a:pPr>
              <a:defRPr/>
            </a:pPr>
            <a:r>
              <a:rPr lang="en-US" dirty="0"/>
              <a:t>UAS Integration into the NAS Concept of Operations</a:t>
            </a:r>
          </a:p>
        </p:txBody>
      </p:sp>
      <p:sp>
        <p:nvSpPr>
          <p:cNvPr id="7" name="Rectangle 11"/>
          <p:cNvSpPr>
            <a:spLocks noGrp="1" noChangeArrowheads="1"/>
          </p:cNvSpPr>
          <p:nvPr>
            <p:ph type="sldNum" sz="quarter" idx="12"/>
          </p:nvPr>
        </p:nvSpPr>
        <p:spPr/>
        <p:txBody>
          <a:bodyPr/>
          <a:lstStyle>
            <a:lvl1pPr>
              <a:defRPr smtClean="0"/>
            </a:lvl1pPr>
          </a:lstStyle>
          <a:p>
            <a:pPr>
              <a:defRPr/>
            </a:pPr>
            <a:fld id="{1A1F9B82-6BFB-4687-802B-F2983D8D87B8}" type="slidenum">
              <a:rPr lang="en-US" altLang="en-US"/>
              <a:pPr>
                <a:defRPr/>
              </a:pPr>
              <a:t>‹#›</a:t>
            </a:fld>
            <a:endParaRPr lang="en-US" altLang="en-US" dirty="0"/>
          </a:p>
        </p:txBody>
      </p:sp>
    </p:spTree>
    <p:extLst>
      <p:ext uri="{BB962C8B-B14F-4D97-AF65-F5344CB8AC3E}">
        <p14:creationId xmlns:p14="http://schemas.microsoft.com/office/powerpoint/2010/main" val="30663933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1081"/>
          <p:cNvPicPr>
            <a:picLocks noChangeAspect="1" noChangeArrowheads="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5578475" y="-1588"/>
            <a:ext cx="3565525" cy="6861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1051"/>
          <p:cNvSpPr txBox="1">
            <a:spLocks noChangeArrowheads="1"/>
          </p:cNvSpPr>
          <p:nvPr userDrawn="1"/>
        </p:nvSpPr>
        <p:spPr bwMode="auto">
          <a:xfrm>
            <a:off x="427038" y="3951288"/>
            <a:ext cx="4822825" cy="26781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50000"/>
              </a:spcBef>
              <a:buChar char="•"/>
              <a:defRPr sz="2400">
                <a:solidFill>
                  <a:schemeClr val="tx1"/>
                </a:solidFill>
                <a:latin typeface="Arial" charset="0"/>
              </a:defRPr>
            </a:lvl1pPr>
            <a:lvl2pPr marL="742950" indent="-285750" eaLnBrk="0" hangingPunct="0">
              <a:spcBef>
                <a:spcPct val="50000"/>
              </a:spcBef>
              <a:buChar char="•"/>
              <a:defRPr sz="2400">
                <a:solidFill>
                  <a:schemeClr val="tx1"/>
                </a:solidFill>
                <a:latin typeface="Arial" charset="0"/>
              </a:defRPr>
            </a:lvl2pPr>
            <a:lvl3pPr marL="1143000" indent="-228600" eaLnBrk="0" hangingPunct="0">
              <a:spcBef>
                <a:spcPct val="50000"/>
              </a:spcBef>
              <a:buChar char="•"/>
              <a:defRPr sz="2400">
                <a:solidFill>
                  <a:schemeClr val="tx1"/>
                </a:solidFill>
                <a:latin typeface="Arial" charset="0"/>
              </a:defRPr>
            </a:lvl3pPr>
            <a:lvl4pPr marL="1600200" indent="-228600" eaLnBrk="0" hangingPunct="0">
              <a:spcBef>
                <a:spcPct val="50000"/>
              </a:spcBef>
              <a:buChar char="•"/>
              <a:defRPr sz="2400">
                <a:solidFill>
                  <a:schemeClr val="tx1"/>
                </a:solidFill>
                <a:latin typeface="Arial" charset="0"/>
              </a:defRPr>
            </a:lvl4pPr>
            <a:lvl5pPr marL="2057400" indent="-228600" eaLnBrk="0" hangingPunct="0">
              <a:spcBef>
                <a:spcPct val="50000"/>
              </a:spcBef>
              <a:buChar char="•"/>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marL="1371600" indent="-1371600" eaLnBrk="1" hangingPunct="1">
              <a:buFontTx/>
              <a:buNone/>
              <a:defRPr/>
            </a:pPr>
            <a:r>
              <a:rPr lang="en-US" sz="1600" b="1" dirty="0" smtClean="0">
                <a:solidFill>
                  <a:srgbClr val="1D2F68"/>
                </a:solidFill>
              </a:rPr>
              <a:t>Presented to: </a:t>
            </a:r>
            <a:r>
              <a:rPr lang="en-US" sz="1600" dirty="0" smtClean="0">
                <a:solidFill>
                  <a:srgbClr val="1D2F68"/>
                </a:solidFill>
              </a:rPr>
              <a:t>FAA/UAS Technical Interchange Meeting</a:t>
            </a:r>
          </a:p>
          <a:p>
            <a:pPr marL="1430338" indent="-1430338" eaLnBrk="1" hangingPunct="1">
              <a:buFontTx/>
              <a:buNone/>
              <a:defRPr/>
            </a:pPr>
            <a:r>
              <a:rPr lang="en-US" sz="1600" b="1" dirty="0" smtClean="0">
                <a:solidFill>
                  <a:srgbClr val="1D2F68"/>
                </a:solidFill>
              </a:rPr>
              <a:t>Presented By: </a:t>
            </a:r>
            <a:r>
              <a:rPr lang="en-US" sz="1600" dirty="0" smtClean="0">
                <a:solidFill>
                  <a:srgbClr val="1D2F68"/>
                </a:solidFill>
              </a:rPr>
              <a:t>Maureen Keegan, FAA Air Traffic Operational Concepts, Validation, &amp; Requirements (AJV-7)</a:t>
            </a:r>
          </a:p>
          <a:p>
            <a:pPr marL="1430338" eaLnBrk="1" hangingPunct="1">
              <a:buFontTx/>
              <a:buNone/>
              <a:defRPr/>
            </a:pPr>
            <a:r>
              <a:rPr lang="en-US" sz="1600" dirty="0" smtClean="0">
                <a:solidFill>
                  <a:srgbClr val="1D2F68"/>
                </a:solidFill>
              </a:rPr>
              <a:t>Sherri Magyarits, FAA NextGen Concept Development &amp; Validation (ANG-C43)</a:t>
            </a:r>
          </a:p>
          <a:p>
            <a:pPr eaLnBrk="1" hangingPunct="1">
              <a:buFontTx/>
              <a:buNone/>
              <a:defRPr/>
            </a:pPr>
            <a:r>
              <a:rPr lang="en-US" sz="1600" b="1" dirty="0" smtClean="0">
                <a:solidFill>
                  <a:srgbClr val="1D2F68"/>
                </a:solidFill>
              </a:rPr>
              <a:t>Date: </a:t>
            </a:r>
            <a:r>
              <a:rPr lang="en-US" sz="1600" dirty="0" smtClean="0">
                <a:solidFill>
                  <a:srgbClr val="1D2F68"/>
                </a:solidFill>
              </a:rPr>
              <a:t>April 1, 2015</a:t>
            </a:r>
          </a:p>
        </p:txBody>
      </p:sp>
      <p:grpSp>
        <p:nvGrpSpPr>
          <p:cNvPr id="6" name="Group 1080"/>
          <p:cNvGrpSpPr>
            <a:grpSpLocks/>
          </p:cNvGrpSpPr>
          <p:nvPr userDrawn="1"/>
        </p:nvGrpSpPr>
        <p:grpSpPr bwMode="auto">
          <a:xfrm>
            <a:off x="5873750" y="271463"/>
            <a:ext cx="2895600" cy="909637"/>
            <a:chOff x="3700" y="171"/>
            <a:chExt cx="1824" cy="573"/>
          </a:xfrm>
        </p:grpSpPr>
        <p:pic>
          <p:nvPicPr>
            <p:cNvPr id="7" name="Picture 1079"/>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3700" y="171"/>
              <a:ext cx="573" cy="5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ext Box 1071"/>
            <p:cNvSpPr txBox="1">
              <a:spLocks noChangeArrowheads="1"/>
            </p:cNvSpPr>
            <p:nvPr userDrawn="1"/>
          </p:nvSpPr>
          <p:spPr bwMode="ltGray">
            <a:xfrm>
              <a:off x="4288" y="288"/>
              <a:ext cx="1236" cy="3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50000"/>
                </a:spcBef>
                <a:buChar char="•"/>
                <a:defRPr sz="2400">
                  <a:solidFill>
                    <a:schemeClr val="tx1"/>
                  </a:solidFill>
                  <a:latin typeface="Arial" charset="0"/>
                </a:defRPr>
              </a:lvl1pPr>
              <a:lvl2pPr marL="742950" indent="-285750" eaLnBrk="0" hangingPunct="0">
                <a:spcBef>
                  <a:spcPct val="50000"/>
                </a:spcBef>
                <a:buChar char="•"/>
                <a:defRPr sz="2400">
                  <a:solidFill>
                    <a:schemeClr val="tx1"/>
                  </a:solidFill>
                  <a:latin typeface="Arial" charset="0"/>
                </a:defRPr>
              </a:lvl2pPr>
              <a:lvl3pPr marL="1143000" indent="-228600" eaLnBrk="0" hangingPunct="0">
                <a:spcBef>
                  <a:spcPct val="50000"/>
                </a:spcBef>
                <a:buChar char="•"/>
                <a:defRPr sz="2400">
                  <a:solidFill>
                    <a:schemeClr val="tx1"/>
                  </a:solidFill>
                  <a:latin typeface="Arial" charset="0"/>
                </a:defRPr>
              </a:lvl3pPr>
              <a:lvl4pPr marL="1600200" indent="-228600" eaLnBrk="0" hangingPunct="0">
                <a:spcBef>
                  <a:spcPct val="50000"/>
                </a:spcBef>
                <a:buChar char="•"/>
                <a:defRPr sz="2400">
                  <a:solidFill>
                    <a:schemeClr val="tx1"/>
                  </a:solidFill>
                  <a:latin typeface="Arial" charset="0"/>
                </a:defRPr>
              </a:lvl4pPr>
              <a:lvl5pPr marL="2057400" indent="-228600" eaLnBrk="0" hangingPunct="0">
                <a:spcBef>
                  <a:spcPct val="50000"/>
                </a:spcBef>
                <a:buChar char="•"/>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800" b="1" dirty="0" smtClean="0">
                  <a:solidFill>
                    <a:srgbClr val="FFFFFF"/>
                  </a:solidFill>
                </a:rPr>
                <a:t>Federal Aviation</a:t>
              </a:r>
            </a:p>
            <a:p>
              <a:pPr eaLnBrk="1" hangingPunct="1">
                <a:lnSpc>
                  <a:spcPct val="85000"/>
                </a:lnSpc>
                <a:spcBef>
                  <a:spcPct val="0"/>
                </a:spcBef>
                <a:buFontTx/>
                <a:buNone/>
                <a:defRPr/>
              </a:pPr>
              <a:r>
                <a:rPr lang="en-US" sz="1800" b="1" dirty="0" smtClean="0">
                  <a:solidFill>
                    <a:srgbClr val="FFFFFF"/>
                  </a:solidFill>
                </a:rPr>
                <a:t>Administration</a:t>
              </a:r>
            </a:p>
          </p:txBody>
        </p:sp>
      </p:grpSp>
      <p:sp>
        <p:nvSpPr>
          <p:cNvPr id="63490" name="Rectangle 1026"/>
          <p:cNvSpPr>
            <a:spLocks noGrp="1" noChangeArrowheads="1"/>
          </p:cNvSpPr>
          <p:nvPr>
            <p:ph type="ctrTitle"/>
          </p:nvPr>
        </p:nvSpPr>
        <p:spPr>
          <a:xfrm>
            <a:off x="446088" y="312738"/>
            <a:ext cx="4983162" cy="1395412"/>
          </a:xfrm>
        </p:spPr>
        <p:txBody>
          <a:bodyPr anchor="t"/>
          <a:lstStyle>
            <a:lvl1pPr>
              <a:defRPr/>
            </a:lvl1pPr>
          </a:lstStyle>
          <a:p>
            <a:pPr lvl="0"/>
            <a:r>
              <a:rPr lang="en-US" noProof="0" smtClean="0"/>
              <a:t>Select to edit master title</a:t>
            </a:r>
          </a:p>
        </p:txBody>
      </p:sp>
      <p:sp>
        <p:nvSpPr>
          <p:cNvPr id="63491" name="Rectangle 1027"/>
          <p:cNvSpPr>
            <a:spLocks noGrp="1" noChangeArrowheads="1"/>
          </p:cNvSpPr>
          <p:nvPr>
            <p:ph type="subTitle" idx="1"/>
          </p:nvPr>
        </p:nvSpPr>
        <p:spPr>
          <a:xfrm>
            <a:off x="449263" y="1754188"/>
            <a:ext cx="4951412" cy="1752600"/>
          </a:xfrm>
        </p:spPr>
        <p:txBody>
          <a:bodyPr/>
          <a:lstStyle>
            <a:lvl1pPr marL="0" indent="0">
              <a:buFontTx/>
              <a:buNone/>
              <a:defRPr sz="3200">
                <a:solidFill>
                  <a:schemeClr val="bg2"/>
                </a:solidFill>
              </a:defRPr>
            </a:lvl1pPr>
          </a:lstStyle>
          <a:p>
            <a:pPr lvl="0"/>
            <a:r>
              <a:rPr lang="en-US" noProof="0" smtClean="0"/>
              <a:t>Select to edit master subtitle</a:t>
            </a:r>
          </a:p>
        </p:txBody>
      </p:sp>
    </p:spTree>
    <p:extLst>
      <p:ext uri="{BB962C8B-B14F-4D97-AF65-F5344CB8AC3E}">
        <p14:creationId xmlns:p14="http://schemas.microsoft.com/office/powerpoint/2010/main" val="2045959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95956659"/>
      </p:ext>
    </p:extLst>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2510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5.xml"/><Relationship Id="rId3" Type="http://schemas.openxmlformats.org/officeDocument/2006/relationships/slideLayout" Target="../slideLayouts/slideLayout10.xml"/><Relationship Id="rId7" Type="http://schemas.openxmlformats.org/officeDocument/2006/relationships/slideLayout" Target="../slideLayouts/slideLayout14.xml"/><Relationship Id="rId12" Type="http://schemas.openxmlformats.org/officeDocument/2006/relationships/image" Target="../media/image3.jpeg"/><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slideLayout" Target="../slideLayouts/slideLayout13.xml"/><Relationship Id="rId11" Type="http://schemas.openxmlformats.org/officeDocument/2006/relationships/theme" Target="../theme/theme3.xml"/><Relationship Id="rId5" Type="http://schemas.openxmlformats.org/officeDocument/2006/relationships/slideLayout" Target="../slideLayouts/slideLayout12.xml"/><Relationship Id="rId10" Type="http://schemas.openxmlformats.org/officeDocument/2006/relationships/slideLayout" Target="../slideLayouts/slideLayout17.xml"/><Relationship Id="rId4" Type="http://schemas.openxmlformats.org/officeDocument/2006/relationships/slideLayout" Target="../slideLayouts/slideLayout11.xml"/><Relationship Id="rId9" Type="http://schemas.openxmlformats.org/officeDocument/2006/relationships/slideLayout" Target="../slideLayouts/slideLayout16.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slideLayout" Target="../slideLayouts/slideLayout30.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slideLayout" Target="../slideLayouts/slideLayout29.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image" Target="../media/image1.wmf"/><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38.xml"/><Relationship Id="rId13" Type="http://schemas.openxmlformats.org/officeDocument/2006/relationships/slideLayout" Target="../slideLayouts/slideLayout43.xml"/><Relationship Id="rId3" Type="http://schemas.openxmlformats.org/officeDocument/2006/relationships/slideLayout" Target="../slideLayouts/slideLayout33.xml"/><Relationship Id="rId7" Type="http://schemas.openxmlformats.org/officeDocument/2006/relationships/slideLayout" Target="../slideLayouts/slideLayout37.xml"/><Relationship Id="rId12" Type="http://schemas.openxmlformats.org/officeDocument/2006/relationships/slideLayout" Target="../slideLayouts/slideLayout42.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slideLayout" Target="../slideLayouts/slideLayout41.xml"/><Relationship Id="rId5" Type="http://schemas.openxmlformats.org/officeDocument/2006/relationships/slideLayout" Target="../slideLayouts/slideLayout35.xml"/><Relationship Id="rId15" Type="http://schemas.openxmlformats.org/officeDocument/2006/relationships/image" Target="../media/image1.wmf"/><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 Id="rId14"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8" Type="http://schemas.openxmlformats.org/officeDocument/2006/relationships/image" Target="../media/image1.wmf"/><Relationship Id="rId3" Type="http://schemas.openxmlformats.org/officeDocument/2006/relationships/slideLayout" Target="../slideLayouts/slideLayout46.xml"/><Relationship Id="rId7" Type="http://schemas.openxmlformats.org/officeDocument/2006/relationships/theme" Target="../theme/theme6.xml"/><Relationship Id="rId2" Type="http://schemas.openxmlformats.org/officeDocument/2006/relationships/slideLayout" Target="../slideLayouts/slideLayout45.xml"/><Relationship Id="rId1" Type="http://schemas.openxmlformats.org/officeDocument/2006/relationships/slideLayout" Target="../slideLayouts/slideLayout44.xml"/><Relationship Id="rId6" Type="http://schemas.openxmlformats.org/officeDocument/2006/relationships/slideLayout" Target="../slideLayouts/slideLayout49.xml"/><Relationship Id="rId5" Type="http://schemas.openxmlformats.org/officeDocument/2006/relationships/slideLayout" Target="../slideLayouts/slideLayout48.xml"/><Relationship Id="rId4" Type="http://schemas.openxmlformats.org/officeDocument/2006/relationships/slideLayout" Target="../slideLayouts/slideLayout47.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1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p:spPr>
        <p:txBody>
          <a:bodyPr wrap="none"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50000"/>
              </a:spcBef>
              <a:buFontTx/>
              <a:buChar char="•"/>
              <a:defRPr/>
            </a:pPr>
            <a:endParaRPr lang="en-US" altLang="en-US" sz="2400" dirty="0" smtClean="0">
              <a:solidFill>
                <a:srgbClr val="000000"/>
              </a:solidFill>
              <a:latin typeface="Arial" panose="020B0604020202020204" pitchFamily="34" charset="0"/>
            </a:endParaRPr>
          </a:p>
        </p:txBody>
      </p:sp>
      <p:sp>
        <p:nvSpPr>
          <p:cNvPr id="1027" name="Rectangle 7"/>
          <p:cNvSpPr>
            <a:spLocks noGrp="1" noChangeArrowheads="1"/>
          </p:cNvSpPr>
          <p:nvPr>
            <p:ph type="title"/>
          </p:nvPr>
        </p:nvSpPr>
        <p:spPr bwMode="auto">
          <a:xfrm>
            <a:off x="428625" y="344488"/>
            <a:ext cx="8472488"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Select to edit master title</a:t>
            </a:r>
          </a:p>
        </p:txBody>
      </p:sp>
      <p:sp>
        <p:nvSpPr>
          <p:cNvPr id="1028" name="Rectangle 8"/>
          <p:cNvSpPr>
            <a:spLocks noGrp="1" noChangeArrowheads="1"/>
          </p:cNvSpPr>
          <p:nvPr>
            <p:ph type="body" idx="1"/>
          </p:nvPr>
        </p:nvSpPr>
        <p:spPr bwMode="auto">
          <a:xfrm>
            <a:off x="495300" y="1508125"/>
            <a:ext cx="8050213" cy="4391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Select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6329" name="Rectangle 9"/>
          <p:cNvSpPr>
            <a:spLocks noGrp="1" noChangeArrowheads="1"/>
          </p:cNvSpPr>
          <p:nvPr>
            <p:ph type="dt" sz="half" idx="2"/>
          </p:nvPr>
        </p:nvSpPr>
        <p:spPr bwMode="auto">
          <a:xfrm>
            <a:off x="509588" y="6248400"/>
            <a:ext cx="1736725"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eaLnBrk="1" hangingPunct="1">
              <a:spcBef>
                <a:spcPct val="0"/>
              </a:spcBef>
              <a:buFontTx/>
              <a:buNone/>
              <a:defRPr sz="1400">
                <a:solidFill>
                  <a:srgbClr val="FFFFFF">
                    <a:lumMod val="65000"/>
                  </a:srgbClr>
                </a:solidFill>
                <a:latin typeface="Times New Roman" pitchFamily="18" charset="0"/>
                <a:cs typeface="+mn-cs"/>
              </a:defRPr>
            </a:lvl1pPr>
          </a:lstStyle>
          <a:p>
            <a:pPr>
              <a:defRPr/>
            </a:pPr>
            <a:r>
              <a:rPr lang="en-US" dirty="0"/>
              <a:t>May 31, 2012</a:t>
            </a:r>
          </a:p>
        </p:txBody>
      </p:sp>
      <p:sp>
        <p:nvSpPr>
          <p:cNvPr id="56330" name="Rectangle 10"/>
          <p:cNvSpPr>
            <a:spLocks noGrp="1" noChangeArrowheads="1"/>
          </p:cNvSpPr>
          <p:nvPr>
            <p:ph type="ftr" sz="quarter" idx="3"/>
          </p:nvPr>
        </p:nvSpPr>
        <p:spPr bwMode="auto">
          <a:xfrm>
            <a:off x="2314575" y="6248400"/>
            <a:ext cx="28956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eaLnBrk="1" hangingPunct="1">
              <a:spcBef>
                <a:spcPct val="0"/>
              </a:spcBef>
              <a:buFontTx/>
              <a:buNone/>
              <a:defRPr sz="1400">
                <a:solidFill>
                  <a:srgbClr val="FFFFFF">
                    <a:lumMod val="65000"/>
                  </a:srgbClr>
                </a:solidFill>
                <a:latin typeface="Times New Roman" pitchFamily="18" charset="0"/>
                <a:cs typeface="+mn-cs"/>
              </a:defRPr>
            </a:lvl1pPr>
          </a:lstStyle>
          <a:p>
            <a:pPr>
              <a:defRPr/>
            </a:pPr>
            <a:r>
              <a:rPr lang="en-US" dirty="0"/>
              <a:t>UAS Integration into the NAS Concept of Operations</a:t>
            </a:r>
          </a:p>
        </p:txBody>
      </p:sp>
      <p:sp>
        <p:nvSpPr>
          <p:cNvPr id="56331" name="Rectangle 11"/>
          <p:cNvSpPr>
            <a:spLocks noGrp="1" noChangeArrowheads="1"/>
          </p:cNvSpPr>
          <p:nvPr>
            <p:ph type="sldNum" sz="quarter" idx="4"/>
          </p:nvPr>
        </p:nvSpPr>
        <p:spPr bwMode="auto">
          <a:xfrm>
            <a:off x="6651625" y="6248400"/>
            <a:ext cx="19050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eaLnBrk="1" hangingPunct="1">
              <a:defRPr sz="1400" smtClean="0">
                <a:solidFill>
                  <a:srgbClr val="A6A6A6"/>
                </a:solidFill>
                <a:latin typeface="Times New Roman" pitchFamily="18" charset="0"/>
              </a:defRPr>
            </a:lvl1pPr>
          </a:lstStyle>
          <a:p>
            <a:pPr>
              <a:defRPr/>
            </a:pPr>
            <a:fld id="{97C67AC0-4116-4216-B7A9-FB00AA3D3662}" type="slidenum">
              <a:rPr lang="en-US" altLang="en-US"/>
              <a:pPr>
                <a:defRPr/>
              </a:pPr>
              <a:t>‹#›</a:t>
            </a:fld>
            <a:endParaRPr lang="en-US" altLang="en-US" dirty="0"/>
          </a:p>
        </p:txBody>
      </p:sp>
      <p:grpSp>
        <p:nvGrpSpPr>
          <p:cNvPr id="1032" name="Group 25"/>
          <p:cNvGrpSpPr>
            <a:grpSpLocks/>
          </p:cNvGrpSpPr>
          <p:nvPr/>
        </p:nvGrpSpPr>
        <p:grpSpPr bwMode="auto">
          <a:xfrm>
            <a:off x="5708650" y="6126163"/>
            <a:ext cx="2047875" cy="660400"/>
            <a:chOff x="3596" y="3859"/>
            <a:chExt cx="1290" cy="416"/>
          </a:xfrm>
        </p:grpSpPr>
        <p:pic>
          <p:nvPicPr>
            <p:cNvPr id="1035" name="Picture 26"/>
            <p:cNvPicPr>
              <a:picLocks noChangeAspect="1" noChangeArrowheads="1"/>
            </p:cNvPicPr>
            <p:nvPr userDrawn="1"/>
          </p:nvPicPr>
          <p:blipFill>
            <a:blip r:embed="rId8" cstate="screen">
              <a:extLst>
                <a:ext uri="{28A0092B-C50C-407E-A947-70E740481C1C}">
                  <a14:useLocalDpi xmlns:a14="http://schemas.microsoft.com/office/drawing/2010/main"/>
                </a:ext>
              </a:extLst>
            </a:blip>
            <a:srcRect/>
            <a:stretch>
              <a:fillRect/>
            </a:stretch>
          </p:blipFill>
          <p:spPr bwMode="auto">
            <a:xfrm>
              <a:off x="3596" y="3859"/>
              <a:ext cx="416" cy="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0" name="Text Box 27"/>
            <p:cNvSpPr txBox="1">
              <a:spLocks noChangeArrowheads="1"/>
            </p:cNvSpPr>
            <p:nvPr userDrawn="1"/>
          </p:nvSpPr>
          <p:spPr bwMode="auto">
            <a:xfrm>
              <a:off x="4023" y="3947"/>
              <a:ext cx="863" cy="254"/>
            </a:xfrm>
            <a:prstGeom prst="rect">
              <a:avLst/>
            </a:prstGeom>
            <a:noFill/>
            <a:ln>
              <a:noFill/>
            </a:ln>
            <a:extLst/>
          </p:spPr>
          <p:txBody>
            <a:bodyPr wrap="none">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lnSpc>
                  <a:spcPct val="85000"/>
                </a:lnSpc>
                <a:defRPr/>
              </a:pPr>
              <a:r>
                <a:rPr lang="en-US" sz="1200" b="1" dirty="0" smtClean="0">
                  <a:solidFill>
                    <a:srgbClr val="FFFFFF"/>
                  </a:solidFill>
                  <a:latin typeface="Arial" pitchFamily="34" charset="0"/>
                  <a:cs typeface="+mn-cs"/>
                </a:rPr>
                <a:t>Federal Aviation</a:t>
              </a:r>
            </a:p>
            <a:p>
              <a:pPr eaLnBrk="1" hangingPunct="1">
                <a:lnSpc>
                  <a:spcPct val="85000"/>
                </a:lnSpc>
                <a:defRPr/>
              </a:pPr>
              <a:r>
                <a:rPr lang="en-US" sz="1200" b="1" dirty="0" smtClean="0">
                  <a:solidFill>
                    <a:srgbClr val="FFFFFF"/>
                  </a:solidFill>
                  <a:latin typeface="Arial" pitchFamily="34" charset="0"/>
                  <a:cs typeface="+mn-cs"/>
                </a:rPr>
                <a:t>Administration</a:t>
              </a:r>
            </a:p>
          </p:txBody>
        </p:sp>
      </p:grpSp>
      <p:sp>
        <p:nvSpPr>
          <p:cNvPr id="2057" name="Text Box 29" hidden="1"/>
          <p:cNvSpPr txBox="1">
            <a:spLocks noChangeArrowheads="1"/>
          </p:cNvSpPr>
          <p:nvPr/>
        </p:nvSpPr>
        <p:spPr bwMode="auto">
          <a:xfrm>
            <a:off x="449263" y="6205538"/>
            <a:ext cx="4784725" cy="274637"/>
          </a:xfrm>
          <a:prstGeom prst="rect">
            <a:avLst/>
          </a:prstGeom>
          <a:noFill/>
          <a:ln>
            <a:noFill/>
          </a:ln>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spcBef>
                <a:spcPct val="50000"/>
              </a:spcBef>
              <a:defRPr/>
            </a:pPr>
            <a:r>
              <a:rPr lang="en-US" sz="1200" b="1" dirty="0" smtClean="0">
                <a:solidFill>
                  <a:srgbClr val="C0C0C0"/>
                </a:solidFill>
                <a:latin typeface="Arial" pitchFamily="34" charset="0"/>
                <a:cs typeface="+mn-cs"/>
              </a:rPr>
              <a:t>&lt;Presentation Title – Change on Master Slide&gt;</a:t>
            </a:r>
            <a:endParaRPr lang="en-US" sz="1200" dirty="0" smtClean="0">
              <a:solidFill>
                <a:srgbClr val="C0C0C0"/>
              </a:solidFill>
              <a:latin typeface="Arial" pitchFamily="34" charset="0"/>
              <a:cs typeface="+mn-cs"/>
            </a:endParaRPr>
          </a:p>
        </p:txBody>
      </p:sp>
      <p:sp>
        <p:nvSpPr>
          <p:cNvPr id="2058" name="Text Box 30" hidden="1"/>
          <p:cNvSpPr txBox="1">
            <a:spLocks noChangeArrowheads="1"/>
          </p:cNvSpPr>
          <p:nvPr/>
        </p:nvSpPr>
        <p:spPr bwMode="auto">
          <a:xfrm>
            <a:off x="441325" y="6384925"/>
            <a:ext cx="3740150" cy="274638"/>
          </a:xfrm>
          <a:prstGeom prst="rect">
            <a:avLst/>
          </a:prstGeom>
          <a:noFill/>
          <a:ln>
            <a:noFill/>
          </a:ln>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eaLnBrk="1" hangingPunct="1">
              <a:spcBef>
                <a:spcPct val="50000"/>
              </a:spcBef>
              <a:defRPr/>
            </a:pPr>
            <a:r>
              <a:rPr lang="en-US" sz="1200" dirty="0" smtClean="0">
                <a:solidFill>
                  <a:srgbClr val="C0C0C0"/>
                </a:solidFill>
                <a:latin typeface="Arial" pitchFamily="34" charset="0"/>
                <a:cs typeface="+mn-cs"/>
              </a:rPr>
              <a:t>&lt;Date of Presentation – Change on Master Slide&gt;</a:t>
            </a:r>
          </a:p>
        </p:txBody>
      </p:sp>
    </p:spTree>
  </p:cSld>
  <p:clrMap bg1="lt1" tx1="dk1" bg2="lt2" tx2="dk2" accent1="accent1" accent2="accent2" accent3="accent3" accent4="accent4" accent5="accent5" accent6="accent6" hlink="hlink" folHlink="folHlink"/>
  <p:sldLayoutIdLst>
    <p:sldLayoutId id="2147484648" r:id="rId1"/>
    <p:sldLayoutId id="2147484649" r:id="rId2"/>
    <p:sldLayoutId id="2147484650" r:id="rId3"/>
    <p:sldLayoutId id="2147484651" r:id="rId4"/>
    <p:sldLayoutId id="2147484652" r:id="rId5"/>
    <p:sldLayoutId id="2147484653" r:id="rId6"/>
  </p:sldLayoutIdLst>
  <p:timing>
    <p:tnLst>
      <p:par>
        <p:cTn id="1" dur="indefinite" restart="never" nodeType="tmRoot"/>
      </p:par>
    </p:tnLst>
  </p:timing>
  <p:hf hdr="0"/>
  <p:txStyles>
    <p:titleStyle>
      <a:lvl1pPr algn="l" rtl="0" eaLnBrk="0" fontAlgn="base" hangingPunct="0">
        <a:spcBef>
          <a:spcPct val="0"/>
        </a:spcBef>
        <a:spcAft>
          <a:spcPct val="0"/>
        </a:spcAft>
        <a:defRPr sz="4000" b="1">
          <a:solidFill>
            <a:srgbClr val="1D2F68"/>
          </a:solidFill>
          <a:latin typeface="+mj-lt"/>
          <a:ea typeface="+mj-ea"/>
          <a:cs typeface="+mj-cs"/>
        </a:defRPr>
      </a:lvl1pPr>
      <a:lvl2pPr algn="l" rtl="0" eaLnBrk="0" fontAlgn="base" hangingPunct="0">
        <a:spcBef>
          <a:spcPct val="0"/>
        </a:spcBef>
        <a:spcAft>
          <a:spcPct val="0"/>
        </a:spcAft>
        <a:defRPr sz="4000" b="1">
          <a:solidFill>
            <a:srgbClr val="1D2F68"/>
          </a:solidFill>
          <a:latin typeface="Arial" charset="0"/>
        </a:defRPr>
      </a:lvl2pPr>
      <a:lvl3pPr algn="l" rtl="0" eaLnBrk="0" fontAlgn="base" hangingPunct="0">
        <a:spcBef>
          <a:spcPct val="0"/>
        </a:spcBef>
        <a:spcAft>
          <a:spcPct val="0"/>
        </a:spcAft>
        <a:defRPr sz="4000" b="1">
          <a:solidFill>
            <a:srgbClr val="1D2F68"/>
          </a:solidFill>
          <a:latin typeface="Arial" charset="0"/>
        </a:defRPr>
      </a:lvl3pPr>
      <a:lvl4pPr algn="l" rtl="0" eaLnBrk="0" fontAlgn="base" hangingPunct="0">
        <a:spcBef>
          <a:spcPct val="0"/>
        </a:spcBef>
        <a:spcAft>
          <a:spcPct val="0"/>
        </a:spcAft>
        <a:defRPr sz="4000" b="1">
          <a:solidFill>
            <a:srgbClr val="1D2F68"/>
          </a:solidFill>
          <a:latin typeface="Arial" charset="0"/>
        </a:defRPr>
      </a:lvl4pPr>
      <a:lvl5pPr algn="l" rtl="0" eaLnBrk="0" fontAlgn="base" hangingPunct="0">
        <a:spcBef>
          <a:spcPct val="0"/>
        </a:spcBef>
        <a:spcAft>
          <a:spcPct val="0"/>
        </a:spcAft>
        <a:defRPr sz="4000" b="1">
          <a:solidFill>
            <a:srgbClr val="1D2F68"/>
          </a:solidFill>
          <a:latin typeface="Arial" charset="0"/>
        </a:defRPr>
      </a:lvl5pPr>
      <a:lvl6pPr marL="457200" algn="l" rtl="0" eaLnBrk="1" fontAlgn="base" hangingPunct="1">
        <a:spcBef>
          <a:spcPct val="0"/>
        </a:spcBef>
        <a:spcAft>
          <a:spcPct val="0"/>
        </a:spcAft>
        <a:defRPr sz="4000" b="1">
          <a:solidFill>
            <a:srgbClr val="1D2F68"/>
          </a:solidFill>
          <a:latin typeface="Arial" charset="0"/>
        </a:defRPr>
      </a:lvl6pPr>
      <a:lvl7pPr marL="914400" algn="l" rtl="0" eaLnBrk="1" fontAlgn="base" hangingPunct="1">
        <a:spcBef>
          <a:spcPct val="0"/>
        </a:spcBef>
        <a:spcAft>
          <a:spcPct val="0"/>
        </a:spcAft>
        <a:defRPr sz="4000" b="1">
          <a:solidFill>
            <a:srgbClr val="1D2F68"/>
          </a:solidFill>
          <a:latin typeface="Arial" charset="0"/>
        </a:defRPr>
      </a:lvl7pPr>
      <a:lvl8pPr marL="1371600" algn="l" rtl="0" eaLnBrk="1" fontAlgn="base" hangingPunct="1">
        <a:spcBef>
          <a:spcPct val="0"/>
        </a:spcBef>
        <a:spcAft>
          <a:spcPct val="0"/>
        </a:spcAft>
        <a:defRPr sz="4000" b="1">
          <a:solidFill>
            <a:srgbClr val="1D2F68"/>
          </a:solidFill>
          <a:latin typeface="Arial" charset="0"/>
        </a:defRPr>
      </a:lvl8pPr>
      <a:lvl9pPr marL="1828800" algn="l" rtl="0" eaLnBrk="1" fontAlgn="base" hangingPunct="1">
        <a:spcBef>
          <a:spcPct val="0"/>
        </a:spcBef>
        <a:spcAft>
          <a:spcPct val="0"/>
        </a:spcAft>
        <a:defRPr sz="4000" b="1">
          <a:solidFill>
            <a:srgbClr val="1D2F68"/>
          </a:solidFill>
          <a:latin typeface="Arial"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1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spcBef>
                <a:spcPct val="50000"/>
              </a:spcBef>
              <a:buFontTx/>
              <a:buChar char="•"/>
              <a:defRPr/>
            </a:pPr>
            <a:endParaRPr lang="en-US" altLang="en-US" sz="2400" dirty="0" smtClean="0">
              <a:solidFill>
                <a:srgbClr val="000000"/>
              </a:solidFill>
              <a:latin typeface="Arial" panose="020B0604020202020204" pitchFamily="34" charset="0"/>
            </a:endParaRPr>
          </a:p>
        </p:txBody>
      </p:sp>
      <p:sp>
        <p:nvSpPr>
          <p:cNvPr id="2051"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Select to edit master title</a:t>
            </a:r>
          </a:p>
        </p:txBody>
      </p:sp>
      <p:sp>
        <p:nvSpPr>
          <p:cNvPr id="2052" name="Rectangle 8"/>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Select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56329" name="Rectangle 9"/>
          <p:cNvSpPr>
            <a:spLocks noGrp="1" noChangeArrowheads="1"/>
          </p:cNvSpPr>
          <p:nvPr>
            <p:ph type="dt" sz="half" idx="2"/>
          </p:nvPr>
        </p:nvSpPr>
        <p:spPr bwMode="auto">
          <a:xfrm>
            <a:off x="509588" y="6248400"/>
            <a:ext cx="17367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spcBef>
                <a:spcPct val="0"/>
              </a:spcBef>
              <a:buFontTx/>
              <a:buNone/>
              <a:defRPr sz="1400">
                <a:solidFill>
                  <a:srgbClr val="FFFFFF">
                    <a:lumMod val="65000"/>
                  </a:srgbClr>
                </a:solidFill>
                <a:latin typeface="Times New Roman" pitchFamily="18" charset="0"/>
                <a:cs typeface="+mn-cs"/>
              </a:defRPr>
            </a:lvl1pPr>
          </a:lstStyle>
          <a:p>
            <a:pPr>
              <a:defRPr/>
            </a:pPr>
            <a:r>
              <a:rPr lang="en-US" dirty="0"/>
              <a:t>June 18, 2013</a:t>
            </a:r>
          </a:p>
        </p:txBody>
      </p:sp>
      <p:sp>
        <p:nvSpPr>
          <p:cNvPr id="56330" name="Rectangle 10"/>
          <p:cNvSpPr>
            <a:spLocks noGrp="1" noChangeArrowheads="1"/>
          </p:cNvSpPr>
          <p:nvPr>
            <p:ph type="ftr" sz="quarter" idx="3"/>
          </p:nvPr>
        </p:nvSpPr>
        <p:spPr bwMode="auto">
          <a:xfrm>
            <a:off x="2314575"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spcBef>
                <a:spcPct val="0"/>
              </a:spcBef>
              <a:buFontTx/>
              <a:buNone/>
              <a:defRPr sz="1400">
                <a:solidFill>
                  <a:srgbClr val="FFFFFF">
                    <a:lumMod val="65000"/>
                  </a:srgbClr>
                </a:solidFill>
                <a:latin typeface="Times New Roman" pitchFamily="18" charset="0"/>
                <a:cs typeface="+mn-cs"/>
              </a:defRPr>
            </a:lvl1pPr>
          </a:lstStyle>
          <a:p>
            <a:pPr>
              <a:defRPr/>
            </a:pPr>
            <a:r>
              <a:rPr lang="en-US" dirty="0"/>
              <a:t>SC-228 Briefing to SARP</a:t>
            </a:r>
          </a:p>
        </p:txBody>
      </p:sp>
      <p:sp>
        <p:nvSpPr>
          <p:cNvPr id="56331" name="Rectangle 11"/>
          <p:cNvSpPr>
            <a:spLocks noGrp="1" noChangeArrowheads="1"/>
          </p:cNvSpPr>
          <p:nvPr>
            <p:ph type="sldNum" sz="quarter" idx="4"/>
          </p:nvPr>
        </p:nvSpPr>
        <p:spPr bwMode="auto">
          <a:xfrm>
            <a:off x="665162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solidFill>
                  <a:srgbClr val="A6A6A6"/>
                </a:solidFill>
                <a:latin typeface="Times New Roman" pitchFamily="18" charset="0"/>
              </a:defRPr>
            </a:lvl1pPr>
          </a:lstStyle>
          <a:p>
            <a:pPr>
              <a:defRPr/>
            </a:pPr>
            <a:fld id="{EBF5FC52-C398-4C46-9B3A-52A50D174A7A}" type="slidenum">
              <a:rPr lang="en-US" altLang="en-US"/>
              <a:pPr>
                <a:defRPr/>
              </a:pPr>
              <a:t>‹#›</a:t>
            </a:fld>
            <a:endParaRPr lang="en-US" altLang="en-US" dirty="0"/>
          </a:p>
        </p:txBody>
      </p:sp>
      <p:grpSp>
        <p:nvGrpSpPr>
          <p:cNvPr id="2056" name="Group 25"/>
          <p:cNvGrpSpPr>
            <a:grpSpLocks/>
          </p:cNvGrpSpPr>
          <p:nvPr/>
        </p:nvGrpSpPr>
        <p:grpSpPr bwMode="auto">
          <a:xfrm>
            <a:off x="5708650" y="6126163"/>
            <a:ext cx="2047875" cy="660400"/>
            <a:chOff x="3596" y="3859"/>
            <a:chExt cx="1290" cy="416"/>
          </a:xfrm>
        </p:grpSpPr>
        <p:pic>
          <p:nvPicPr>
            <p:cNvPr id="2059" name="Picture 26"/>
            <p:cNvPicPr>
              <a:picLocks noChangeAspect="1" noChangeArrowheads="1"/>
            </p:cNvPicPr>
            <p:nvPr userDrawn="1"/>
          </p:nvPicPr>
          <p:blipFill>
            <a:blip r:embed="rId3" cstate="screen">
              <a:extLst>
                <a:ext uri="{28A0092B-C50C-407E-A947-70E740481C1C}">
                  <a14:useLocalDpi xmlns:a14="http://schemas.microsoft.com/office/drawing/2010/main"/>
                </a:ext>
              </a:extLst>
            </a:blip>
            <a:srcRect/>
            <a:stretch>
              <a:fillRect/>
            </a:stretch>
          </p:blipFill>
          <p:spPr bwMode="auto">
            <a:xfrm>
              <a:off x="3596" y="3859"/>
              <a:ext cx="416" cy="4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6"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spcBef>
                  <a:spcPct val="50000"/>
                </a:spcBef>
                <a:buChar char="•"/>
                <a:defRPr sz="2400">
                  <a:solidFill>
                    <a:schemeClr val="tx1"/>
                  </a:solidFill>
                  <a:latin typeface="Arial" charset="0"/>
                </a:defRPr>
              </a:lvl1pPr>
              <a:lvl2pPr marL="742950" indent="-285750" eaLnBrk="0" hangingPunct="0">
                <a:spcBef>
                  <a:spcPct val="50000"/>
                </a:spcBef>
                <a:buChar char="•"/>
                <a:defRPr sz="2400">
                  <a:solidFill>
                    <a:schemeClr val="tx1"/>
                  </a:solidFill>
                  <a:latin typeface="Arial" charset="0"/>
                </a:defRPr>
              </a:lvl2pPr>
              <a:lvl3pPr marL="1143000" indent="-228600" eaLnBrk="0" hangingPunct="0">
                <a:spcBef>
                  <a:spcPct val="50000"/>
                </a:spcBef>
                <a:buChar char="•"/>
                <a:defRPr sz="2400">
                  <a:solidFill>
                    <a:schemeClr val="tx1"/>
                  </a:solidFill>
                  <a:latin typeface="Arial" charset="0"/>
                </a:defRPr>
              </a:lvl3pPr>
              <a:lvl4pPr marL="1600200" indent="-228600" eaLnBrk="0" hangingPunct="0">
                <a:spcBef>
                  <a:spcPct val="50000"/>
                </a:spcBef>
                <a:buChar char="•"/>
                <a:defRPr sz="2400">
                  <a:solidFill>
                    <a:schemeClr val="tx1"/>
                  </a:solidFill>
                  <a:latin typeface="Arial" charset="0"/>
                </a:defRPr>
              </a:lvl4pPr>
              <a:lvl5pPr marL="2057400" indent="-228600" eaLnBrk="0" hangingPunct="0">
                <a:spcBef>
                  <a:spcPct val="50000"/>
                </a:spcBef>
                <a:buChar char="•"/>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lnSpc>
                  <a:spcPct val="85000"/>
                </a:lnSpc>
                <a:spcBef>
                  <a:spcPct val="0"/>
                </a:spcBef>
                <a:buFontTx/>
                <a:buNone/>
                <a:defRPr/>
              </a:pPr>
              <a:r>
                <a:rPr lang="en-US" sz="1200" b="1" dirty="0" smtClean="0">
                  <a:solidFill>
                    <a:srgbClr val="FFFFFF"/>
                  </a:solidFill>
                </a:rPr>
                <a:t>Federal Aviation</a:t>
              </a:r>
            </a:p>
            <a:p>
              <a:pPr eaLnBrk="1" hangingPunct="1">
                <a:lnSpc>
                  <a:spcPct val="85000"/>
                </a:lnSpc>
                <a:spcBef>
                  <a:spcPct val="0"/>
                </a:spcBef>
                <a:buFontTx/>
                <a:buNone/>
                <a:defRPr/>
              </a:pPr>
              <a:r>
                <a:rPr lang="en-US" sz="1200" b="1" dirty="0" smtClean="0">
                  <a:solidFill>
                    <a:srgbClr val="FFFFFF"/>
                  </a:solidFill>
                </a:rPr>
                <a:t>Administration</a:t>
              </a:r>
            </a:p>
          </p:txBody>
        </p:sp>
      </p:grpSp>
      <p:sp>
        <p:nvSpPr>
          <p:cNvPr id="1033" name="Text Box 29" hidden="1"/>
          <p:cNvSpPr txBox="1">
            <a:spLocks noChangeArrowheads="1"/>
          </p:cNvSpPr>
          <p:nvPr/>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50000"/>
              </a:spcBef>
              <a:buChar char="•"/>
              <a:defRPr sz="2400">
                <a:solidFill>
                  <a:schemeClr val="tx1"/>
                </a:solidFill>
                <a:latin typeface="Arial" charset="0"/>
              </a:defRPr>
            </a:lvl1pPr>
            <a:lvl2pPr marL="742950" indent="-285750" eaLnBrk="0" hangingPunct="0">
              <a:spcBef>
                <a:spcPct val="50000"/>
              </a:spcBef>
              <a:buChar char="•"/>
              <a:defRPr sz="2400">
                <a:solidFill>
                  <a:schemeClr val="tx1"/>
                </a:solidFill>
                <a:latin typeface="Arial" charset="0"/>
              </a:defRPr>
            </a:lvl2pPr>
            <a:lvl3pPr marL="1143000" indent="-228600" eaLnBrk="0" hangingPunct="0">
              <a:spcBef>
                <a:spcPct val="50000"/>
              </a:spcBef>
              <a:buChar char="•"/>
              <a:defRPr sz="2400">
                <a:solidFill>
                  <a:schemeClr val="tx1"/>
                </a:solidFill>
                <a:latin typeface="Arial" charset="0"/>
              </a:defRPr>
            </a:lvl3pPr>
            <a:lvl4pPr marL="1600200" indent="-228600" eaLnBrk="0" hangingPunct="0">
              <a:spcBef>
                <a:spcPct val="50000"/>
              </a:spcBef>
              <a:buChar char="•"/>
              <a:defRPr sz="2400">
                <a:solidFill>
                  <a:schemeClr val="tx1"/>
                </a:solidFill>
                <a:latin typeface="Arial" charset="0"/>
              </a:defRPr>
            </a:lvl4pPr>
            <a:lvl5pPr marL="2057400" indent="-228600" eaLnBrk="0" hangingPunct="0">
              <a:spcBef>
                <a:spcPct val="50000"/>
              </a:spcBef>
              <a:buChar char="•"/>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defRPr/>
            </a:pPr>
            <a:r>
              <a:rPr lang="en-US" sz="1200" b="1" dirty="0" smtClean="0">
                <a:solidFill>
                  <a:srgbClr val="C0C0C0"/>
                </a:solidFill>
              </a:rPr>
              <a:t>&lt;Presentation Title – Change on Master Slide&gt;</a:t>
            </a:r>
            <a:endParaRPr lang="en-US" sz="1200" dirty="0" smtClean="0">
              <a:solidFill>
                <a:srgbClr val="C0C0C0"/>
              </a:solidFill>
            </a:endParaRPr>
          </a:p>
        </p:txBody>
      </p:sp>
      <p:sp>
        <p:nvSpPr>
          <p:cNvPr id="1034" name="Text Box 30" hidden="1"/>
          <p:cNvSpPr txBox="1">
            <a:spLocks noChangeArrowheads="1"/>
          </p:cNvSpPr>
          <p:nvPr/>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spcBef>
                <a:spcPct val="50000"/>
              </a:spcBef>
              <a:buChar char="•"/>
              <a:defRPr sz="2400">
                <a:solidFill>
                  <a:schemeClr val="tx1"/>
                </a:solidFill>
                <a:latin typeface="Arial" charset="0"/>
              </a:defRPr>
            </a:lvl1pPr>
            <a:lvl2pPr marL="742950" indent="-285750" eaLnBrk="0" hangingPunct="0">
              <a:spcBef>
                <a:spcPct val="50000"/>
              </a:spcBef>
              <a:buChar char="•"/>
              <a:defRPr sz="2400">
                <a:solidFill>
                  <a:schemeClr val="tx1"/>
                </a:solidFill>
                <a:latin typeface="Arial" charset="0"/>
              </a:defRPr>
            </a:lvl2pPr>
            <a:lvl3pPr marL="1143000" indent="-228600" eaLnBrk="0" hangingPunct="0">
              <a:spcBef>
                <a:spcPct val="50000"/>
              </a:spcBef>
              <a:buChar char="•"/>
              <a:defRPr sz="2400">
                <a:solidFill>
                  <a:schemeClr val="tx1"/>
                </a:solidFill>
                <a:latin typeface="Arial" charset="0"/>
              </a:defRPr>
            </a:lvl3pPr>
            <a:lvl4pPr marL="1600200" indent="-228600" eaLnBrk="0" hangingPunct="0">
              <a:spcBef>
                <a:spcPct val="50000"/>
              </a:spcBef>
              <a:buChar char="•"/>
              <a:defRPr sz="2400">
                <a:solidFill>
                  <a:schemeClr val="tx1"/>
                </a:solidFill>
                <a:latin typeface="Arial" charset="0"/>
              </a:defRPr>
            </a:lvl4pPr>
            <a:lvl5pPr marL="2057400" indent="-228600" eaLnBrk="0" hangingPunct="0">
              <a:spcBef>
                <a:spcPct val="50000"/>
              </a:spcBef>
              <a:buChar char="•"/>
              <a:defRPr sz="2400">
                <a:solidFill>
                  <a:schemeClr val="tx1"/>
                </a:solidFill>
                <a:latin typeface="Arial" charset="0"/>
              </a:defRPr>
            </a:lvl5pPr>
            <a:lvl6pPr marL="2514600" indent="-228600" eaLnBrk="0" fontAlgn="base" hangingPunct="0">
              <a:spcBef>
                <a:spcPct val="50000"/>
              </a:spcBef>
              <a:spcAft>
                <a:spcPct val="0"/>
              </a:spcAft>
              <a:buChar char="•"/>
              <a:defRPr sz="2400">
                <a:solidFill>
                  <a:schemeClr val="tx1"/>
                </a:solidFill>
                <a:latin typeface="Arial" charset="0"/>
              </a:defRPr>
            </a:lvl6pPr>
            <a:lvl7pPr marL="2971800" indent="-228600" eaLnBrk="0" fontAlgn="base" hangingPunct="0">
              <a:spcBef>
                <a:spcPct val="50000"/>
              </a:spcBef>
              <a:spcAft>
                <a:spcPct val="0"/>
              </a:spcAft>
              <a:buChar char="•"/>
              <a:defRPr sz="2400">
                <a:solidFill>
                  <a:schemeClr val="tx1"/>
                </a:solidFill>
                <a:latin typeface="Arial" charset="0"/>
              </a:defRPr>
            </a:lvl7pPr>
            <a:lvl8pPr marL="3429000" indent="-228600" eaLnBrk="0" fontAlgn="base" hangingPunct="0">
              <a:spcBef>
                <a:spcPct val="50000"/>
              </a:spcBef>
              <a:spcAft>
                <a:spcPct val="0"/>
              </a:spcAft>
              <a:buChar char="•"/>
              <a:defRPr sz="2400">
                <a:solidFill>
                  <a:schemeClr val="tx1"/>
                </a:solidFill>
                <a:latin typeface="Arial" charset="0"/>
              </a:defRPr>
            </a:lvl8pPr>
            <a:lvl9pPr marL="3886200" indent="-228600" eaLnBrk="0" fontAlgn="base" hangingPunct="0">
              <a:spcBef>
                <a:spcPct val="50000"/>
              </a:spcBef>
              <a:spcAft>
                <a:spcPct val="0"/>
              </a:spcAft>
              <a:buChar char="•"/>
              <a:defRPr sz="2400">
                <a:solidFill>
                  <a:schemeClr val="tx1"/>
                </a:solidFill>
                <a:latin typeface="Arial" charset="0"/>
              </a:defRPr>
            </a:lvl9pPr>
          </a:lstStyle>
          <a:p>
            <a:pPr eaLnBrk="1" hangingPunct="1">
              <a:buFontTx/>
              <a:buNone/>
              <a:defRPr/>
            </a:pPr>
            <a:r>
              <a:rPr lang="en-US" sz="1200" dirty="0" smtClean="0">
                <a:solidFill>
                  <a:srgbClr val="C0C0C0"/>
                </a:solidFill>
              </a:rPr>
              <a:t>&lt;Date of Presentation – Change on Master Slide&gt;</a:t>
            </a:r>
          </a:p>
        </p:txBody>
      </p:sp>
    </p:spTree>
  </p:cSld>
  <p:clrMap bg1="lt1" tx1="dk1" bg2="lt2" tx2="dk2" accent1="accent1" accent2="accent2" accent3="accent3" accent4="accent4" accent5="accent5" accent6="accent6" hlink="hlink" folHlink="folHlink"/>
  <p:sldLayoutIdLst>
    <p:sldLayoutId id="2147484654" r:id="rId1"/>
  </p:sldLayoutIdLst>
  <p:timing>
    <p:tnLst>
      <p:par>
        <p:cTn id="1" dur="indefinite" restart="never" nodeType="tmRoot"/>
      </p:par>
    </p:tnLst>
  </p:timing>
  <p:hf hdr="0" ftr="0" dt="0"/>
  <p:txStyles>
    <p:titleStyle>
      <a:lvl1pPr algn="l" rtl="0" eaLnBrk="0" fontAlgn="base" hangingPunct="0">
        <a:spcBef>
          <a:spcPct val="0"/>
        </a:spcBef>
        <a:spcAft>
          <a:spcPct val="0"/>
        </a:spcAft>
        <a:defRPr sz="4000" b="1">
          <a:solidFill>
            <a:srgbClr val="1D2F68"/>
          </a:solidFill>
          <a:latin typeface="+mj-lt"/>
          <a:ea typeface="+mj-ea"/>
          <a:cs typeface="+mj-cs"/>
        </a:defRPr>
      </a:lvl1pPr>
      <a:lvl2pPr algn="l" rtl="0" eaLnBrk="0" fontAlgn="base" hangingPunct="0">
        <a:spcBef>
          <a:spcPct val="0"/>
        </a:spcBef>
        <a:spcAft>
          <a:spcPct val="0"/>
        </a:spcAft>
        <a:defRPr sz="4000" b="1">
          <a:solidFill>
            <a:srgbClr val="1D2F68"/>
          </a:solidFill>
          <a:latin typeface="Arial" charset="0"/>
        </a:defRPr>
      </a:lvl2pPr>
      <a:lvl3pPr algn="l" rtl="0" eaLnBrk="0" fontAlgn="base" hangingPunct="0">
        <a:spcBef>
          <a:spcPct val="0"/>
        </a:spcBef>
        <a:spcAft>
          <a:spcPct val="0"/>
        </a:spcAft>
        <a:defRPr sz="4000" b="1">
          <a:solidFill>
            <a:srgbClr val="1D2F68"/>
          </a:solidFill>
          <a:latin typeface="Arial" charset="0"/>
        </a:defRPr>
      </a:lvl3pPr>
      <a:lvl4pPr algn="l" rtl="0" eaLnBrk="0" fontAlgn="base" hangingPunct="0">
        <a:spcBef>
          <a:spcPct val="0"/>
        </a:spcBef>
        <a:spcAft>
          <a:spcPct val="0"/>
        </a:spcAft>
        <a:defRPr sz="4000" b="1">
          <a:solidFill>
            <a:srgbClr val="1D2F68"/>
          </a:solidFill>
          <a:latin typeface="Arial" charset="0"/>
        </a:defRPr>
      </a:lvl4pPr>
      <a:lvl5pPr algn="l" rtl="0" eaLnBrk="0" fontAlgn="base" hangingPunct="0">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Select to edit master title</a:t>
            </a:r>
          </a:p>
        </p:txBody>
      </p:sp>
      <p:sp>
        <p:nvSpPr>
          <p:cNvPr id="3075" name="Rectangle 8"/>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Select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29" name="Rectangle 9"/>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fontAlgn="auto">
              <a:spcBef>
                <a:spcPct val="0"/>
              </a:spcBef>
              <a:spcAft>
                <a:spcPts val="0"/>
              </a:spcAft>
              <a:buFontTx/>
              <a:buNone/>
              <a:defRPr sz="1400" smtClean="0">
                <a:latin typeface="Times New Roman" pitchFamily="18" charset="0"/>
                <a:cs typeface="+mn-cs"/>
              </a:defRPr>
            </a:lvl1pPr>
          </a:lstStyle>
          <a:p>
            <a:pPr>
              <a:defRPr/>
            </a:pPr>
            <a:fld id="{3CADB4A1-D163-48AC-990D-0619C683F90C}" type="datetimeFigureOut">
              <a:rPr lang="en-US"/>
              <a:pPr>
                <a:defRPr/>
              </a:pPr>
              <a:t>7/19/2016</a:t>
            </a:fld>
            <a:endParaRPr lang="en-US" dirty="0"/>
          </a:p>
        </p:txBody>
      </p:sp>
      <p:sp>
        <p:nvSpPr>
          <p:cNvPr id="56330" name="Rectangle 10"/>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fontAlgn="auto">
              <a:spcBef>
                <a:spcPct val="0"/>
              </a:spcBef>
              <a:spcAft>
                <a:spcPts val="0"/>
              </a:spcAft>
              <a:buFontTx/>
              <a:buNone/>
              <a:defRPr sz="1400">
                <a:latin typeface="Times New Roman" pitchFamily="18" charset="0"/>
                <a:cs typeface="+mn-cs"/>
              </a:defRPr>
            </a:lvl1pPr>
          </a:lstStyle>
          <a:p>
            <a:pPr>
              <a:defRPr/>
            </a:pPr>
            <a:endParaRPr lang="en-US" dirty="0"/>
          </a:p>
        </p:txBody>
      </p:sp>
      <p:sp>
        <p:nvSpPr>
          <p:cNvPr id="56331" name="Rectangle 11"/>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fontAlgn="auto">
              <a:spcBef>
                <a:spcPct val="0"/>
              </a:spcBef>
              <a:spcAft>
                <a:spcPts val="0"/>
              </a:spcAft>
              <a:buFontTx/>
              <a:buNone/>
              <a:defRPr sz="1400" smtClean="0">
                <a:solidFill>
                  <a:schemeClr val="bg1"/>
                </a:solidFill>
                <a:latin typeface="Times New Roman" pitchFamily="18" charset="0"/>
                <a:cs typeface="+mn-cs"/>
              </a:defRPr>
            </a:lvl1pPr>
          </a:lstStyle>
          <a:p>
            <a:pPr>
              <a:defRPr/>
            </a:pPr>
            <a:fld id="{3788D1CB-1C54-4EFE-AEA7-C28483AB0620}" type="slidenum">
              <a:rPr lang="en-US"/>
              <a:pPr>
                <a:defRPr/>
              </a:pPr>
              <a:t>‹#›</a:t>
            </a:fld>
            <a:endParaRPr lang="en-US" dirty="0"/>
          </a:p>
        </p:txBody>
      </p:sp>
      <p:sp>
        <p:nvSpPr>
          <p:cNvPr id="3079" name="Rectangle 1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dirty="0"/>
          </a:p>
        </p:txBody>
      </p:sp>
      <p:grpSp>
        <p:nvGrpSpPr>
          <p:cNvPr id="3080" name="Group 25"/>
          <p:cNvGrpSpPr>
            <a:grpSpLocks/>
          </p:cNvGrpSpPr>
          <p:nvPr/>
        </p:nvGrpSpPr>
        <p:grpSpPr bwMode="auto">
          <a:xfrm>
            <a:off x="5708650" y="6124575"/>
            <a:ext cx="2047875" cy="661988"/>
            <a:chOff x="3596" y="3858"/>
            <a:chExt cx="1290" cy="417"/>
          </a:xfrm>
        </p:grpSpPr>
        <p:pic>
          <p:nvPicPr>
            <p:cNvPr id="3085" name="Picture 26" descr="NEW FAA LOGO"/>
            <p:cNvPicPr>
              <a:picLocks noChangeAspect="1" noChangeArrowheads="1"/>
            </p:cNvPicPr>
            <p:nvPr userDrawn="1"/>
          </p:nvPicPr>
          <p:blipFill>
            <a:blip r:embed="rId12" cstate="screen">
              <a:clrChange>
                <a:clrFrom>
                  <a:srgbClr val="DF1F06"/>
                </a:clrFrom>
                <a:clrTo>
                  <a:srgbClr val="DF1F06">
                    <a:alpha val="0"/>
                  </a:srgbClr>
                </a:clrTo>
              </a:clrChange>
              <a:extLst>
                <a:ext uri="{28A0092B-C50C-407E-A947-70E740481C1C}">
                  <a14:useLocalDpi xmlns:a14="http://schemas.microsoft.com/office/drawing/2010/main"/>
                </a:ext>
              </a:extLst>
            </a:blip>
            <a:srcRect/>
            <a:stretch>
              <a:fillRect/>
            </a:stretch>
          </p:blipFill>
          <p:spPr bwMode="auto">
            <a:xfrm>
              <a:off x="3596" y="3858"/>
              <a:ext cx="416" cy="4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nSpc>
                  <a:spcPct val="85000"/>
                </a:lnSpc>
                <a:defRPr/>
              </a:pPr>
              <a:r>
                <a:rPr lang="en-US" sz="1200" b="1" dirty="0">
                  <a:solidFill>
                    <a:schemeClr val="bg1"/>
                  </a:solidFill>
                </a:rPr>
                <a:t>Federal Aviation</a:t>
              </a:r>
            </a:p>
            <a:p>
              <a:pPr>
                <a:lnSpc>
                  <a:spcPct val="85000"/>
                </a:lnSpc>
                <a:defRPr/>
              </a:pPr>
              <a:r>
                <a:rPr lang="en-US" sz="1200" b="1" dirty="0">
                  <a:solidFill>
                    <a:schemeClr val="bg1"/>
                  </a:solidFill>
                </a:rPr>
                <a:t>Administration</a:t>
              </a:r>
            </a:p>
          </p:txBody>
        </p:sp>
      </p:grpSp>
      <p:sp>
        <p:nvSpPr>
          <p:cNvPr id="1033" name="Text Box 29"/>
          <p:cNvSpPr txBox="1">
            <a:spLocks noChangeArrowheads="1"/>
          </p:cNvSpPr>
          <p:nvPr/>
        </p:nvSpPr>
        <p:spPr bwMode="auto">
          <a:xfrm>
            <a:off x="449263" y="6246813"/>
            <a:ext cx="4784725"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defRPr/>
            </a:pPr>
            <a:r>
              <a:rPr lang="en-US" altLang="en-US" sz="1200" b="1" dirty="0" smtClean="0">
                <a:solidFill>
                  <a:srgbClr val="C0C0C0"/>
                </a:solidFill>
              </a:rPr>
              <a:t>FAA Derivation of UAS Operational Requirements</a:t>
            </a:r>
            <a:endParaRPr lang="en-US" sz="1200" b="1" dirty="0">
              <a:solidFill>
                <a:srgbClr val="C0C0C0"/>
              </a:solidFill>
            </a:endParaRPr>
          </a:p>
        </p:txBody>
      </p:sp>
      <p:sp>
        <p:nvSpPr>
          <p:cNvPr id="1034" name="Text Box 30"/>
          <p:cNvSpPr txBox="1">
            <a:spLocks noChangeArrowheads="1"/>
          </p:cNvSpPr>
          <p:nvPr/>
        </p:nvSpPr>
        <p:spPr bwMode="auto">
          <a:xfrm>
            <a:off x="450850" y="6429375"/>
            <a:ext cx="3740150" cy="276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defRPr/>
            </a:pPr>
            <a:r>
              <a:rPr lang="en-US" sz="1200" dirty="0" smtClean="0">
                <a:solidFill>
                  <a:srgbClr val="C0C0C0"/>
                </a:solidFill>
              </a:rPr>
              <a:t>April 1, 2015</a:t>
            </a:r>
          </a:p>
        </p:txBody>
      </p:sp>
      <p:sp>
        <p:nvSpPr>
          <p:cNvPr id="1035" name="Text Box 33"/>
          <p:cNvSpPr txBox="1">
            <a:spLocks noChangeArrowheads="1"/>
          </p:cNvSpPr>
          <p:nvPr/>
        </p:nvSpPr>
        <p:spPr bwMode="auto">
          <a:xfrm rot="10800000" flipV="1">
            <a:off x="8170863" y="6324600"/>
            <a:ext cx="942975"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a:defRPr/>
            </a:pPr>
            <a:fld id="{CF78CD8F-93DC-41AD-9CC9-988FF0F6B8A4}" type="slidenum">
              <a:rPr lang="en-US" sz="1200" b="1">
                <a:solidFill>
                  <a:srgbClr val="C0C0C0"/>
                </a:solidFill>
              </a:rPr>
              <a:pPr algn="ctr">
                <a:defRPr/>
              </a:pPr>
              <a:t>‹#›</a:t>
            </a:fld>
            <a:endParaRPr lang="en-US" sz="1200" dirty="0">
              <a:solidFill>
                <a:srgbClr val="C0C0C0"/>
              </a:solidFill>
            </a:endParaRPr>
          </a:p>
        </p:txBody>
      </p:sp>
      <p:sp>
        <p:nvSpPr>
          <p:cNvPr id="2" name="TextBox 1"/>
          <p:cNvSpPr txBox="1"/>
          <p:nvPr userDrawn="1"/>
        </p:nvSpPr>
        <p:spPr>
          <a:xfrm>
            <a:off x="6400800" y="6553200"/>
            <a:ext cx="2308225" cy="538163"/>
          </a:xfrm>
          <a:prstGeom prst="rect">
            <a:avLst/>
          </a:prstGeom>
          <a:noFill/>
        </p:spPr>
        <p:txBody>
          <a:bodyPr>
            <a:spAutoFit/>
          </a:bodyPr>
          <a:lstStyle/>
          <a:p>
            <a:pPr eaLnBrk="1" fontAlgn="auto" hangingPunct="1">
              <a:spcBef>
                <a:spcPts val="0"/>
              </a:spcBef>
              <a:spcAft>
                <a:spcPts val="0"/>
              </a:spcAft>
              <a:defRPr/>
            </a:pPr>
            <a:r>
              <a:rPr lang="en-US" sz="1050" dirty="0">
                <a:solidFill>
                  <a:srgbClr val="C0C0C0"/>
                </a:solidFill>
              </a:rPr>
              <a:t>www.faa.gov/uas</a:t>
            </a:r>
          </a:p>
          <a:p>
            <a:pPr>
              <a:defRPr/>
            </a:pPr>
            <a:endParaRPr lang="en-US" dirty="0"/>
          </a:p>
        </p:txBody>
      </p:sp>
    </p:spTree>
  </p:cSld>
  <p:clrMap bg1="lt1" tx1="dk1" bg2="lt2" tx2="dk2" accent1="accent1" accent2="accent2" accent3="accent3" accent4="accent4" accent5="accent5" accent6="accent6" hlink="hlink" folHlink="folHlink"/>
  <p:sldLayoutIdLst>
    <p:sldLayoutId id="2147484655" r:id="rId1"/>
    <p:sldLayoutId id="2147484656" r:id="rId2"/>
    <p:sldLayoutId id="2147484657" r:id="rId3"/>
    <p:sldLayoutId id="2147484658" r:id="rId4"/>
    <p:sldLayoutId id="2147484659" r:id="rId5"/>
    <p:sldLayoutId id="2147484660" r:id="rId6"/>
    <p:sldLayoutId id="2147484661" r:id="rId7"/>
    <p:sldLayoutId id="2147484662" r:id="rId8"/>
    <p:sldLayoutId id="2147484663" r:id="rId9"/>
    <p:sldLayoutId id="2147484664" r:id="rId10"/>
  </p:sldLayoutIdLst>
  <p:transition spd="med">
    <p:fade/>
  </p:transition>
  <p:timing>
    <p:tnLst>
      <p:par>
        <p:cTn id="1" dur="indefinite" restart="never" nodeType="tmRoot"/>
      </p:par>
    </p:tnLst>
  </p:timing>
  <p:txStyles>
    <p:titleStyle>
      <a:lvl1pPr algn="l" rtl="0" fontAlgn="base">
        <a:spcBef>
          <a:spcPct val="0"/>
        </a:spcBef>
        <a:spcAft>
          <a:spcPct val="0"/>
        </a:spcAft>
        <a:defRPr sz="40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pitchFamily="34" charset="0"/>
        </a:defRPr>
      </a:lvl2pPr>
      <a:lvl3pPr algn="l" rtl="0" fontAlgn="base">
        <a:spcBef>
          <a:spcPct val="0"/>
        </a:spcBef>
        <a:spcAft>
          <a:spcPct val="0"/>
        </a:spcAft>
        <a:defRPr sz="4000" b="1">
          <a:solidFill>
            <a:srgbClr val="1D2F68"/>
          </a:solidFill>
          <a:latin typeface="Arial" pitchFamily="34" charset="0"/>
        </a:defRPr>
      </a:lvl3pPr>
      <a:lvl4pPr algn="l" rtl="0" fontAlgn="base">
        <a:spcBef>
          <a:spcPct val="0"/>
        </a:spcBef>
        <a:spcAft>
          <a:spcPct val="0"/>
        </a:spcAft>
        <a:defRPr sz="4000" b="1">
          <a:solidFill>
            <a:srgbClr val="1D2F68"/>
          </a:solidFill>
          <a:latin typeface="Arial" pitchFamily="34" charset="0"/>
        </a:defRPr>
      </a:lvl4pPr>
      <a:lvl5pPr algn="l" rtl="0" fontAlgn="base">
        <a:spcBef>
          <a:spcPct val="0"/>
        </a:spcBef>
        <a:spcAft>
          <a:spcPct val="0"/>
        </a:spcAft>
        <a:defRPr sz="4000" b="1">
          <a:solidFill>
            <a:srgbClr val="1D2F68"/>
          </a:solidFill>
          <a:latin typeface="Arial" pitchFamily="34" charset="0"/>
        </a:defRPr>
      </a:lvl5pPr>
      <a:lvl6pPr marL="457200" algn="l" rtl="0" eaLnBrk="1" fontAlgn="base" hangingPunct="1">
        <a:spcBef>
          <a:spcPct val="0"/>
        </a:spcBef>
        <a:spcAft>
          <a:spcPct val="0"/>
        </a:spcAft>
        <a:defRPr sz="4000" b="1">
          <a:solidFill>
            <a:srgbClr val="1D2F68"/>
          </a:solidFill>
          <a:latin typeface="Arial" pitchFamily="34" charset="0"/>
        </a:defRPr>
      </a:lvl6pPr>
      <a:lvl7pPr marL="914400" algn="l" rtl="0" eaLnBrk="1" fontAlgn="base" hangingPunct="1">
        <a:spcBef>
          <a:spcPct val="0"/>
        </a:spcBef>
        <a:spcAft>
          <a:spcPct val="0"/>
        </a:spcAft>
        <a:defRPr sz="4000" b="1">
          <a:solidFill>
            <a:srgbClr val="1D2F68"/>
          </a:solidFill>
          <a:latin typeface="Arial" pitchFamily="34" charset="0"/>
        </a:defRPr>
      </a:lvl7pPr>
      <a:lvl8pPr marL="1371600" algn="l" rtl="0" eaLnBrk="1" fontAlgn="base" hangingPunct="1">
        <a:spcBef>
          <a:spcPct val="0"/>
        </a:spcBef>
        <a:spcAft>
          <a:spcPct val="0"/>
        </a:spcAft>
        <a:defRPr sz="4000" b="1">
          <a:solidFill>
            <a:srgbClr val="1D2F68"/>
          </a:solidFill>
          <a:latin typeface="Arial" pitchFamily="34" charset="0"/>
        </a:defRPr>
      </a:lvl8pPr>
      <a:lvl9pPr marL="1828800" algn="l" rtl="0" eaLnBrk="1" fontAlgn="base" hangingPunct="1">
        <a:spcBef>
          <a:spcPct val="0"/>
        </a:spcBef>
        <a:spcAft>
          <a:spcPct val="0"/>
        </a:spcAft>
        <a:defRPr sz="4000" b="1">
          <a:solidFill>
            <a:srgbClr val="1D2F68"/>
          </a:solidFill>
          <a:latin typeface="Arial" pitchFamily="34" charset="0"/>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eaLnBrk="1" fontAlgn="base" hangingPunct="1">
        <a:spcBef>
          <a:spcPct val="20000"/>
        </a:spcBef>
        <a:spcAft>
          <a:spcPct val="0"/>
        </a:spcAft>
        <a:buChar char="»"/>
        <a:defRPr>
          <a:solidFill>
            <a:schemeClr val="tx1"/>
          </a:solidFill>
          <a:latin typeface="+mn-lt"/>
        </a:defRPr>
      </a:lvl6pPr>
      <a:lvl7pPr marL="2971800" indent="-228600" algn="l" rtl="0" eaLnBrk="1" fontAlgn="base" hangingPunct="1">
        <a:spcBef>
          <a:spcPct val="20000"/>
        </a:spcBef>
        <a:spcAft>
          <a:spcPct val="0"/>
        </a:spcAft>
        <a:buChar char="»"/>
        <a:defRPr>
          <a:solidFill>
            <a:schemeClr val="tx1"/>
          </a:solidFill>
          <a:latin typeface="+mn-lt"/>
        </a:defRPr>
      </a:lvl7pPr>
      <a:lvl8pPr marL="3429000" indent="-228600" algn="l" rtl="0" eaLnBrk="1" fontAlgn="base" hangingPunct="1">
        <a:spcBef>
          <a:spcPct val="20000"/>
        </a:spcBef>
        <a:spcAft>
          <a:spcPct val="0"/>
        </a:spcAft>
        <a:buChar char="»"/>
        <a:defRPr>
          <a:solidFill>
            <a:schemeClr val="tx1"/>
          </a:solidFill>
          <a:latin typeface="+mn-lt"/>
        </a:defRPr>
      </a:lvl8pPr>
      <a:lvl9pPr marL="3886200" indent="-228600" algn="l" rtl="0" eaLnBrk="1" fontAlgn="base" hangingPunct="1">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spcBef>
                <a:spcPct val="50000"/>
              </a:spcBef>
              <a:buFontTx/>
              <a:buChar char="•"/>
            </a:pPr>
            <a:endParaRPr lang="en-US" sz="2400" dirty="0">
              <a:solidFill>
                <a:srgbClr val="000000"/>
              </a:solidFill>
              <a:latin typeface="Arial" charset="0"/>
            </a:endParaRPr>
          </a:p>
        </p:txBody>
      </p:sp>
      <p:sp>
        <p:nvSpPr>
          <p:cNvPr id="56327"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Select to edit master title</a:t>
            </a:r>
          </a:p>
        </p:txBody>
      </p:sp>
      <p:sp>
        <p:nvSpPr>
          <p:cNvPr id="56328" name="Rectangle 8"/>
          <p:cNvSpPr>
            <a:spLocks noGrp="1" noChangeArrowheads="1"/>
          </p:cNvSpPr>
          <p:nvPr>
            <p:ph type="body" idx="1"/>
          </p:nvPr>
        </p:nvSpPr>
        <p:spPr bwMode="auto">
          <a:xfrm>
            <a:off x="495300" y="1219200"/>
            <a:ext cx="8191500"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Select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a:solidFill>
                  <a:schemeClr val="bg1">
                    <a:lumMod val="65000"/>
                  </a:schemeClr>
                </a:solidFill>
                <a:latin typeface="Times New Roman" pitchFamily="18" charset="0"/>
              </a:defRPr>
            </a:lvl1pPr>
          </a:lstStyle>
          <a:p>
            <a:pPr eaLnBrk="1" hangingPunct="1"/>
            <a:endParaRPr lang="en-US" dirty="0">
              <a:solidFill>
                <a:srgbClr val="FFFFFF">
                  <a:lumMod val="65000"/>
                </a:srgbClr>
              </a:solidFill>
            </a:endParaRPr>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a:solidFill>
                  <a:schemeClr val="bg1">
                    <a:lumMod val="65000"/>
                  </a:schemeClr>
                </a:solidFill>
                <a:latin typeface="Times New Roman" pitchFamily="18" charset="0"/>
              </a:defRPr>
            </a:lvl1pPr>
          </a:lstStyle>
          <a:p>
            <a:pPr eaLnBrk="1" hangingPunct="1"/>
            <a:endParaRPr lang="en-US" dirty="0">
              <a:solidFill>
                <a:srgbClr val="FFFFFF">
                  <a:lumMod val="65000"/>
                </a:srgbClr>
              </a:solidFill>
            </a:endParaRPr>
          </a:p>
        </p:txBody>
      </p:sp>
      <p:sp>
        <p:nvSpPr>
          <p:cNvPr id="56331" name="Rectangle 11"/>
          <p:cNvSpPr>
            <a:spLocks noGrp="1" noChangeArrowheads="1"/>
          </p:cNvSpPr>
          <p:nvPr>
            <p:ph type="sldNum" sz="quarter" idx="4"/>
          </p:nvPr>
        </p:nvSpPr>
        <p:spPr bwMode="auto">
          <a:xfrm>
            <a:off x="665116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lumMod val="65000"/>
                  </a:schemeClr>
                </a:solidFill>
                <a:latin typeface="Times New Roman" pitchFamily="18" charset="0"/>
              </a:defRPr>
            </a:lvl1pPr>
          </a:lstStyle>
          <a:p>
            <a:pPr eaLnBrk="1" hangingPunct="1"/>
            <a:fld id="{74438B1A-AF1B-4C8B-993E-1BADE62A2451}" type="slidenum">
              <a:rPr lang="en-US" smtClean="0">
                <a:solidFill>
                  <a:srgbClr val="FFFFFF">
                    <a:lumMod val="65000"/>
                  </a:srgbClr>
                </a:solidFill>
              </a:rPr>
              <a:pPr eaLnBrk="1" hangingPunct="1"/>
              <a:t>‹#›</a:t>
            </a:fld>
            <a:endParaRPr lang="en-US" dirty="0">
              <a:solidFill>
                <a:srgbClr val="FFFFFF">
                  <a:lumMod val="65000"/>
                </a:srgbClr>
              </a:solidFill>
            </a:endParaRPr>
          </a:p>
        </p:txBody>
      </p:sp>
      <p:grpSp>
        <p:nvGrpSpPr>
          <p:cNvPr id="56345" name="Group 25"/>
          <p:cNvGrpSpPr>
            <a:grpSpLocks/>
          </p:cNvGrpSpPr>
          <p:nvPr userDrawn="1"/>
        </p:nvGrpSpPr>
        <p:grpSpPr bwMode="auto">
          <a:xfrm>
            <a:off x="5708650" y="6126158"/>
            <a:ext cx="2047875" cy="660400"/>
            <a:chOff x="3596" y="3859"/>
            <a:chExt cx="1290" cy="416"/>
          </a:xfrm>
        </p:grpSpPr>
        <p:pic>
          <p:nvPicPr>
            <p:cNvPr id="56346" name="Picture 26"/>
            <p:cNvPicPr>
              <a:picLocks noChangeAspect="1" noChangeArrowheads="1"/>
            </p:cNvPicPr>
            <p:nvPr userDrawn="1"/>
          </p:nvPicPr>
          <p:blipFill>
            <a:blip r:embed="rId15" cstate="email">
              <a:extLst>
                <a:ext uri="{28A0092B-C50C-407E-A947-70E740481C1C}">
                  <a14:useLocalDpi xmlns:a14="http://schemas.microsoft.com/office/drawing/2010/main"/>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lnSpc>
                  <a:spcPct val="85000"/>
                </a:lnSpc>
              </a:pPr>
              <a:r>
                <a:rPr lang="en-US" sz="1200" b="1" dirty="0">
                  <a:solidFill>
                    <a:srgbClr val="FFFFFF"/>
                  </a:solidFill>
                  <a:latin typeface="Arial" charset="0"/>
                </a:rPr>
                <a:t>Federal Aviation</a:t>
              </a:r>
            </a:p>
            <a:p>
              <a:pPr eaLnBrk="1" hangingPunct="1">
                <a:lnSpc>
                  <a:spcPct val="85000"/>
                </a:lnSpc>
              </a:pPr>
              <a:r>
                <a:rPr lang="en-US" sz="1200" b="1" dirty="0">
                  <a:solidFill>
                    <a:srgbClr val="FFFFFF"/>
                  </a:solidFill>
                  <a:latin typeface="Arial" charset="0"/>
                </a:rPr>
                <a:t>Administration</a:t>
              </a:r>
            </a:p>
          </p:txBody>
        </p:sp>
      </p:grpSp>
      <p:sp>
        <p:nvSpPr>
          <p:cNvPr id="56349" name="Text Box 29" hidden="1"/>
          <p:cNvSpPr txBox="1">
            <a:spLocks noChangeArrowheads="1"/>
          </p:cNvSpPr>
          <p:nvPr userDrawn="1"/>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sz="1200" b="1" dirty="0">
                <a:solidFill>
                  <a:srgbClr val="C0C0C0"/>
                </a:solidFill>
                <a:latin typeface="Arial" charset="0"/>
              </a:rPr>
              <a:t>&lt;Presentation Title – Change on Master Slide&gt;</a:t>
            </a:r>
            <a:endParaRPr lang="en-US" sz="1200" dirty="0">
              <a:solidFill>
                <a:srgbClr val="C0C0C0"/>
              </a:solidFill>
              <a:latin typeface="Arial" charset="0"/>
            </a:endParaRPr>
          </a:p>
        </p:txBody>
      </p:sp>
      <p:sp>
        <p:nvSpPr>
          <p:cNvPr id="56350" name="Text Box 30" hidden="1"/>
          <p:cNvSpPr txBox="1">
            <a:spLocks noChangeArrowheads="1"/>
          </p:cNvSpPr>
          <p:nvPr userDrawn="1"/>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sz="1200" dirty="0">
                <a:solidFill>
                  <a:srgbClr val="C0C0C0"/>
                </a:solidFill>
                <a:latin typeface="Arial" charset="0"/>
              </a:rPr>
              <a:t>&lt;Date of Presentation – Change on Master Slide&gt;</a:t>
            </a:r>
          </a:p>
        </p:txBody>
      </p:sp>
    </p:spTree>
    <p:extLst>
      <p:ext uri="{BB962C8B-B14F-4D97-AF65-F5344CB8AC3E}">
        <p14:creationId xmlns:p14="http://schemas.microsoft.com/office/powerpoint/2010/main" val="2530165628"/>
      </p:ext>
    </p:extLst>
  </p:cSld>
  <p:clrMap bg1="lt1" tx1="dk1" bg2="lt2" tx2="dk2" accent1="accent1" accent2="accent2" accent3="accent3" accent4="accent4" accent5="accent5" accent6="accent6" hlink="hlink" folHlink="folHlink"/>
  <p:sldLayoutIdLst>
    <p:sldLayoutId id="2147484666" r:id="rId1"/>
    <p:sldLayoutId id="2147484667" r:id="rId2"/>
    <p:sldLayoutId id="2147484668" r:id="rId3"/>
    <p:sldLayoutId id="2147484669" r:id="rId4"/>
    <p:sldLayoutId id="2147484670" r:id="rId5"/>
    <p:sldLayoutId id="2147484671" r:id="rId6"/>
    <p:sldLayoutId id="2147484672" r:id="rId7"/>
    <p:sldLayoutId id="2147484673" r:id="rId8"/>
    <p:sldLayoutId id="2147484674" r:id="rId9"/>
    <p:sldLayoutId id="2147484675" r:id="rId10"/>
    <p:sldLayoutId id="2147484676" r:id="rId11"/>
    <p:sldLayoutId id="2147484677" r:id="rId12"/>
    <p:sldLayoutId id="2147484678" r:id="rId13"/>
  </p:sldLayoutIdLst>
  <p:timing>
    <p:tnLst>
      <p:par>
        <p:cTn id="1" dur="indefinite" restart="never" nodeType="tmRoot"/>
      </p:par>
    </p:tnLst>
  </p:timing>
  <p:hf hdr="0" ftr="0" dt="0"/>
  <p:txStyles>
    <p:titleStyle>
      <a:lvl1pPr algn="l" rtl="0" fontAlgn="base">
        <a:spcBef>
          <a:spcPct val="0"/>
        </a:spcBef>
        <a:spcAft>
          <a:spcPct val="0"/>
        </a:spcAft>
        <a:defRPr sz="28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spcBef>
                <a:spcPct val="50000"/>
              </a:spcBef>
              <a:buFontTx/>
              <a:buChar char="•"/>
            </a:pPr>
            <a:endParaRPr lang="en-US" sz="2400" dirty="0">
              <a:solidFill>
                <a:srgbClr val="000000"/>
              </a:solidFill>
              <a:latin typeface="Arial" charset="0"/>
              <a:ea typeface="ＭＳ Ｐゴシック" pitchFamily="34" charset="-128"/>
            </a:endParaRPr>
          </a:p>
        </p:txBody>
      </p:sp>
      <p:sp>
        <p:nvSpPr>
          <p:cNvPr id="56327"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dirty="0" smtClean="0"/>
              <a:t>Select to edit master title</a:t>
            </a:r>
          </a:p>
        </p:txBody>
      </p:sp>
      <p:sp>
        <p:nvSpPr>
          <p:cNvPr id="56328" name="Rectangle 8"/>
          <p:cNvSpPr>
            <a:spLocks noGrp="1" noChangeArrowheads="1"/>
          </p:cNvSpPr>
          <p:nvPr>
            <p:ph type="body" idx="1"/>
          </p:nvPr>
        </p:nvSpPr>
        <p:spPr bwMode="auto">
          <a:xfrm>
            <a:off x="495300" y="1219200"/>
            <a:ext cx="8191500"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Select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a:solidFill>
                  <a:schemeClr val="bg1">
                    <a:lumMod val="65000"/>
                  </a:schemeClr>
                </a:solidFill>
                <a:latin typeface="Times New Roman" pitchFamily="18" charset="0"/>
              </a:defRPr>
            </a:lvl1pPr>
          </a:lstStyle>
          <a:p>
            <a:pPr eaLnBrk="1" hangingPunct="1"/>
            <a:endParaRPr lang="en-US" dirty="0">
              <a:solidFill>
                <a:srgbClr val="FFFFFF">
                  <a:lumMod val="65000"/>
                </a:srgbClr>
              </a:solidFill>
              <a:ea typeface="ＭＳ Ｐゴシック" pitchFamily="34" charset="-128"/>
            </a:endParaRPr>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a:solidFill>
                  <a:schemeClr val="bg1">
                    <a:lumMod val="65000"/>
                  </a:schemeClr>
                </a:solidFill>
                <a:latin typeface="Times New Roman" pitchFamily="18" charset="0"/>
              </a:defRPr>
            </a:lvl1pPr>
          </a:lstStyle>
          <a:p>
            <a:pPr eaLnBrk="1" hangingPunct="1"/>
            <a:endParaRPr lang="en-US" dirty="0">
              <a:solidFill>
                <a:srgbClr val="FFFFFF">
                  <a:lumMod val="65000"/>
                </a:srgbClr>
              </a:solidFill>
              <a:ea typeface="ＭＳ Ｐゴシック" pitchFamily="34" charset="-128"/>
            </a:endParaRPr>
          </a:p>
        </p:txBody>
      </p:sp>
      <p:sp>
        <p:nvSpPr>
          <p:cNvPr id="56331" name="Rectangle 11"/>
          <p:cNvSpPr>
            <a:spLocks noGrp="1" noChangeArrowheads="1"/>
          </p:cNvSpPr>
          <p:nvPr>
            <p:ph type="sldNum" sz="quarter" idx="4"/>
          </p:nvPr>
        </p:nvSpPr>
        <p:spPr bwMode="auto">
          <a:xfrm>
            <a:off x="665116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lumMod val="65000"/>
                  </a:schemeClr>
                </a:solidFill>
                <a:latin typeface="Times New Roman" pitchFamily="18" charset="0"/>
              </a:defRPr>
            </a:lvl1pPr>
          </a:lstStyle>
          <a:p>
            <a:pPr eaLnBrk="1" hangingPunct="1"/>
            <a:fld id="{74438B1A-AF1B-4C8B-993E-1BADE62A2451}" type="slidenum">
              <a:rPr lang="en-US" smtClean="0">
                <a:solidFill>
                  <a:srgbClr val="FFFFFF">
                    <a:lumMod val="65000"/>
                  </a:srgbClr>
                </a:solidFill>
                <a:ea typeface="ＭＳ Ｐゴシック" pitchFamily="34" charset="-128"/>
              </a:rPr>
              <a:pPr eaLnBrk="1" hangingPunct="1"/>
              <a:t>‹#›</a:t>
            </a:fld>
            <a:endParaRPr lang="en-US" dirty="0">
              <a:solidFill>
                <a:srgbClr val="FFFFFF">
                  <a:lumMod val="65000"/>
                </a:srgbClr>
              </a:solidFill>
              <a:ea typeface="ＭＳ Ｐゴシック" pitchFamily="34" charset="-128"/>
            </a:endParaRPr>
          </a:p>
        </p:txBody>
      </p:sp>
      <p:grpSp>
        <p:nvGrpSpPr>
          <p:cNvPr id="56345" name="Group 25"/>
          <p:cNvGrpSpPr>
            <a:grpSpLocks/>
          </p:cNvGrpSpPr>
          <p:nvPr userDrawn="1"/>
        </p:nvGrpSpPr>
        <p:grpSpPr bwMode="auto">
          <a:xfrm>
            <a:off x="5708650" y="6126158"/>
            <a:ext cx="2047875" cy="660400"/>
            <a:chOff x="3596" y="3859"/>
            <a:chExt cx="1290" cy="416"/>
          </a:xfrm>
        </p:grpSpPr>
        <p:pic>
          <p:nvPicPr>
            <p:cNvPr id="56346" name="Picture 26"/>
            <p:cNvPicPr>
              <a:picLocks noChangeAspect="1" noChangeArrowheads="1"/>
            </p:cNvPicPr>
            <p:nvPr userDrawn="1"/>
          </p:nvPicPr>
          <p:blipFill>
            <a:blip r:embed="rId15" cstate="email">
              <a:extLst>
                <a:ext uri="{28A0092B-C50C-407E-A947-70E740481C1C}">
                  <a14:useLocalDpi xmlns:a14="http://schemas.microsoft.com/office/drawing/2010/main"/>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lnSpc>
                  <a:spcPct val="85000"/>
                </a:lnSpc>
              </a:pPr>
              <a:r>
                <a:rPr lang="en-US" sz="1200" b="1" dirty="0">
                  <a:solidFill>
                    <a:srgbClr val="FFFFFF"/>
                  </a:solidFill>
                  <a:latin typeface="Arial" charset="0"/>
                  <a:ea typeface="ＭＳ Ｐゴシック" pitchFamily="34" charset="-128"/>
                </a:rPr>
                <a:t>Federal Aviation</a:t>
              </a:r>
            </a:p>
            <a:p>
              <a:pPr eaLnBrk="1" hangingPunct="1">
                <a:lnSpc>
                  <a:spcPct val="85000"/>
                </a:lnSpc>
              </a:pPr>
              <a:r>
                <a:rPr lang="en-US" sz="1200" b="1" dirty="0">
                  <a:solidFill>
                    <a:srgbClr val="FFFFFF"/>
                  </a:solidFill>
                  <a:latin typeface="Arial" charset="0"/>
                  <a:ea typeface="ＭＳ Ｐゴシック" pitchFamily="34" charset="-128"/>
                </a:rPr>
                <a:t>Administration</a:t>
              </a:r>
            </a:p>
          </p:txBody>
        </p:sp>
      </p:grpSp>
      <p:sp>
        <p:nvSpPr>
          <p:cNvPr id="56349" name="Text Box 29" hidden="1"/>
          <p:cNvSpPr txBox="1">
            <a:spLocks noChangeArrowheads="1"/>
          </p:cNvSpPr>
          <p:nvPr userDrawn="1"/>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sz="1200" b="1" dirty="0">
                <a:solidFill>
                  <a:srgbClr val="C0C0C0"/>
                </a:solidFill>
                <a:latin typeface="Arial" charset="0"/>
                <a:ea typeface="ＭＳ Ｐゴシック" pitchFamily="34" charset="-128"/>
              </a:rPr>
              <a:t>&lt;Presentation Title – Change on Master Slide&gt;</a:t>
            </a:r>
            <a:endParaRPr lang="en-US" sz="1200" dirty="0">
              <a:solidFill>
                <a:srgbClr val="C0C0C0"/>
              </a:solidFill>
              <a:latin typeface="Arial" charset="0"/>
              <a:ea typeface="ＭＳ Ｐゴシック" pitchFamily="34" charset="-128"/>
            </a:endParaRPr>
          </a:p>
        </p:txBody>
      </p:sp>
      <p:sp>
        <p:nvSpPr>
          <p:cNvPr id="56350" name="Text Box 30" hidden="1"/>
          <p:cNvSpPr txBox="1">
            <a:spLocks noChangeArrowheads="1"/>
          </p:cNvSpPr>
          <p:nvPr userDrawn="1"/>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sz="1200" dirty="0">
                <a:solidFill>
                  <a:srgbClr val="C0C0C0"/>
                </a:solidFill>
                <a:latin typeface="Arial" charset="0"/>
                <a:ea typeface="ＭＳ Ｐゴシック" pitchFamily="34" charset="-128"/>
              </a:rPr>
              <a:t>&lt;Date of Presentation – Change on Master Slide&gt;</a:t>
            </a:r>
          </a:p>
        </p:txBody>
      </p:sp>
    </p:spTree>
    <p:extLst>
      <p:ext uri="{BB962C8B-B14F-4D97-AF65-F5344CB8AC3E}">
        <p14:creationId xmlns:p14="http://schemas.microsoft.com/office/powerpoint/2010/main" val="1274912147"/>
      </p:ext>
    </p:extLst>
  </p:cSld>
  <p:clrMap bg1="lt1" tx1="dk1" bg2="lt2" tx2="dk2" accent1="accent1" accent2="accent2" accent3="accent3" accent4="accent4" accent5="accent5" accent6="accent6" hlink="hlink" folHlink="folHlink"/>
  <p:sldLayoutIdLst>
    <p:sldLayoutId id="2147484680" r:id="rId1"/>
    <p:sldLayoutId id="2147484681" r:id="rId2"/>
    <p:sldLayoutId id="2147484682" r:id="rId3"/>
    <p:sldLayoutId id="2147484683" r:id="rId4"/>
    <p:sldLayoutId id="2147484684" r:id="rId5"/>
    <p:sldLayoutId id="2147484685" r:id="rId6"/>
    <p:sldLayoutId id="2147484686" r:id="rId7"/>
    <p:sldLayoutId id="2147484687" r:id="rId8"/>
    <p:sldLayoutId id="2147484688" r:id="rId9"/>
    <p:sldLayoutId id="2147484689" r:id="rId10"/>
    <p:sldLayoutId id="2147484690" r:id="rId11"/>
    <p:sldLayoutId id="2147484691" r:id="rId12"/>
    <p:sldLayoutId id="2147484692" r:id="rId13"/>
  </p:sldLayoutIdLst>
  <p:timing>
    <p:tnLst>
      <p:par>
        <p:cTn id="1" dur="indefinite" restart="never" nodeType="tmRoot"/>
      </p:par>
    </p:tnLst>
  </p:timing>
  <p:hf hdr="0" ftr="0" dt="0"/>
  <p:txStyles>
    <p:titleStyle>
      <a:lvl1pPr algn="l" rtl="0" fontAlgn="base">
        <a:spcBef>
          <a:spcPct val="0"/>
        </a:spcBef>
        <a:spcAft>
          <a:spcPct val="0"/>
        </a:spcAft>
        <a:defRPr sz="26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6332" name="Rectangle 12"/>
          <p:cNvSpPr>
            <a:spLocks noChangeArrowheads="1"/>
          </p:cNvSpPr>
          <p:nvPr/>
        </p:nvSpPr>
        <p:spPr bwMode="auto">
          <a:xfrm>
            <a:off x="0" y="6035675"/>
            <a:ext cx="9144000" cy="815975"/>
          </a:xfrm>
          <a:prstGeom prst="rect">
            <a:avLst/>
          </a:prstGeom>
          <a:solidFill>
            <a:srgbClr val="1D2F68"/>
          </a:solidFill>
          <a:ln w="9525">
            <a:solidFill>
              <a:srgbClr val="1D2F68"/>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eaLnBrk="1" hangingPunct="1">
              <a:spcBef>
                <a:spcPct val="50000"/>
              </a:spcBef>
              <a:buFontTx/>
              <a:buChar char="•"/>
            </a:pPr>
            <a:endParaRPr lang="en-US" sz="2400">
              <a:solidFill>
                <a:srgbClr val="000000"/>
              </a:solidFill>
              <a:latin typeface="Arial" charset="0"/>
              <a:cs typeface="+mn-cs"/>
            </a:endParaRPr>
          </a:p>
        </p:txBody>
      </p:sp>
      <p:sp>
        <p:nvSpPr>
          <p:cNvPr id="56327" name="Rectangle 7"/>
          <p:cNvSpPr>
            <a:spLocks noGrp="1" noChangeArrowheads="1"/>
          </p:cNvSpPr>
          <p:nvPr>
            <p:ph type="title"/>
          </p:nvPr>
        </p:nvSpPr>
        <p:spPr bwMode="auto">
          <a:xfrm>
            <a:off x="428625" y="344488"/>
            <a:ext cx="8472488" cy="609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smtClean="0"/>
              <a:t>Select to edit master title</a:t>
            </a:r>
          </a:p>
        </p:txBody>
      </p:sp>
      <p:sp>
        <p:nvSpPr>
          <p:cNvPr id="56328" name="Rectangle 8"/>
          <p:cNvSpPr>
            <a:spLocks noGrp="1" noChangeArrowheads="1"/>
          </p:cNvSpPr>
          <p:nvPr>
            <p:ph type="body" idx="1"/>
          </p:nvPr>
        </p:nvSpPr>
        <p:spPr bwMode="auto">
          <a:xfrm>
            <a:off x="495300" y="1508125"/>
            <a:ext cx="8050213" cy="439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smtClean="0"/>
              <a:t>Select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6329" name="Rectangle 9"/>
          <p:cNvSpPr>
            <a:spLocks noGrp="1" noChangeArrowheads="1"/>
          </p:cNvSpPr>
          <p:nvPr>
            <p:ph type="dt" sz="half" idx="2"/>
          </p:nvPr>
        </p:nvSpPr>
        <p:spPr bwMode="auto">
          <a:xfrm>
            <a:off x="509463" y="6248400"/>
            <a:ext cx="173736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spcBef>
                <a:spcPct val="0"/>
              </a:spcBef>
              <a:buFontTx/>
              <a:buNone/>
              <a:defRPr sz="1400">
                <a:solidFill>
                  <a:schemeClr val="bg1">
                    <a:lumMod val="65000"/>
                  </a:schemeClr>
                </a:solidFill>
                <a:latin typeface="Times New Roman" pitchFamily="18" charset="0"/>
              </a:defRPr>
            </a:lvl1pPr>
          </a:lstStyle>
          <a:p>
            <a:pPr eaLnBrk="1" hangingPunct="1"/>
            <a:endParaRPr lang="en-US" dirty="0">
              <a:solidFill>
                <a:srgbClr val="FFFFFF">
                  <a:lumMod val="65000"/>
                </a:srgbClr>
              </a:solidFill>
              <a:cs typeface="+mn-cs"/>
            </a:endParaRPr>
          </a:p>
        </p:txBody>
      </p:sp>
      <p:sp>
        <p:nvSpPr>
          <p:cNvPr id="56330" name="Rectangle 10"/>
          <p:cNvSpPr>
            <a:spLocks noGrp="1" noChangeArrowheads="1"/>
          </p:cNvSpPr>
          <p:nvPr>
            <p:ph type="ftr" sz="quarter" idx="3"/>
          </p:nvPr>
        </p:nvSpPr>
        <p:spPr bwMode="auto">
          <a:xfrm>
            <a:off x="2314356"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spcBef>
                <a:spcPct val="0"/>
              </a:spcBef>
              <a:buFontTx/>
              <a:buNone/>
              <a:defRPr sz="1400">
                <a:solidFill>
                  <a:schemeClr val="bg1">
                    <a:lumMod val="65000"/>
                  </a:schemeClr>
                </a:solidFill>
                <a:latin typeface="Times New Roman" pitchFamily="18" charset="0"/>
              </a:defRPr>
            </a:lvl1pPr>
          </a:lstStyle>
          <a:p>
            <a:pPr eaLnBrk="1" hangingPunct="1"/>
            <a:endParaRPr lang="en-US" dirty="0">
              <a:solidFill>
                <a:srgbClr val="FFFFFF">
                  <a:lumMod val="65000"/>
                </a:srgbClr>
              </a:solidFill>
              <a:cs typeface="+mn-cs"/>
            </a:endParaRPr>
          </a:p>
        </p:txBody>
      </p:sp>
      <p:sp>
        <p:nvSpPr>
          <p:cNvPr id="56331" name="Rectangle 11"/>
          <p:cNvSpPr>
            <a:spLocks noGrp="1" noChangeArrowheads="1"/>
          </p:cNvSpPr>
          <p:nvPr>
            <p:ph type="sldNum" sz="quarter" idx="4"/>
          </p:nvPr>
        </p:nvSpPr>
        <p:spPr bwMode="auto">
          <a:xfrm>
            <a:off x="6651165"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spcBef>
                <a:spcPct val="0"/>
              </a:spcBef>
              <a:buFontTx/>
              <a:buNone/>
              <a:defRPr sz="1400">
                <a:solidFill>
                  <a:schemeClr val="bg1">
                    <a:lumMod val="65000"/>
                  </a:schemeClr>
                </a:solidFill>
                <a:latin typeface="Times New Roman" pitchFamily="18" charset="0"/>
              </a:defRPr>
            </a:lvl1pPr>
          </a:lstStyle>
          <a:p>
            <a:pPr eaLnBrk="1" hangingPunct="1"/>
            <a:fld id="{74438B1A-AF1B-4C8B-993E-1BADE62A2451}" type="slidenum">
              <a:rPr lang="en-US" smtClean="0">
                <a:solidFill>
                  <a:srgbClr val="FFFFFF">
                    <a:lumMod val="65000"/>
                  </a:srgbClr>
                </a:solidFill>
                <a:cs typeface="+mn-cs"/>
              </a:rPr>
              <a:pPr eaLnBrk="1" hangingPunct="1"/>
              <a:t>‹#›</a:t>
            </a:fld>
            <a:endParaRPr lang="en-US" dirty="0">
              <a:solidFill>
                <a:srgbClr val="FFFFFF">
                  <a:lumMod val="65000"/>
                </a:srgbClr>
              </a:solidFill>
              <a:cs typeface="+mn-cs"/>
            </a:endParaRPr>
          </a:p>
        </p:txBody>
      </p:sp>
      <p:grpSp>
        <p:nvGrpSpPr>
          <p:cNvPr id="56345" name="Group 25"/>
          <p:cNvGrpSpPr>
            <a:grpSpLocks/>
          </p:cNvGrpSpPr>
          <p:nvPr userDrawn="1"/>
        </p:nvGrpSpPr>
        <p:grpSpPr bwMode="auto">
          <a:xfrm>
            <a:off x="5708650" y="6126158"/>
            <a:ext cx="2047875" cy="660400"/>
            <a:chOff x="3596" y="3859"/>
            <a:chExt cx="1290" cy="416"/>
          </a:xfrm>
        </p:grpSpPr>
        <p:pic>
          <p:nvPicPr>
            <p:cNvPr id="56346" name="Picture 26"/>
            <p:cNvPicPr>
              <a:picLocks noChangeAspect="1" noChangeArrowheads="1"/>
            </p:cNvPicPr>
            <p:nvPr userDrawn="1"/>
          </p:nvPicPr>
          <p:blipFill>
            <a:blip r:embed="rId8" cstate="print">
              <a:extLst>
                <a:ext uri="{28A0092B-C50C-407E-A947-70E740481C1C}">
                  <a14:useLocalDpi xmlns:a14="http://schemas.microsoft.com/office/drawing/2010/main" val="0"/>
                </a:ext>
              </a:extLst>
            </a:blip>
            <a:stretch>
              <a:fillRect/>
            </a:stretch>
          </p:blipFill>
          <p:spPr bwMode="auto">
            <a:xfrm>
              <a:off x="3596" y="3859"/>
              <a:ext cx="416" cy="416"/>
            </a:xfrm>
            <a:prstGeom prst="rect">
              <a:avLst/>
            </a:prstGeom>
            <a:noFill/>
            <a:extLst>
              <a:ext uri="{909E8E84-426E-40DD-AFC4-6F175D3DCCD1}">
                <a14:hiddenFill xmlns:a14="http://schemas.microsoft.com/office/drawing/2010/main">
                  <a:solidFill>
                    <a:srgbClr val="FFFFFF"/>
                  </a:solidFill>
                </a14:hiddenFill>
              </a:ext>
            </a:extLst>
          </p:spPr>
        </p:pic>
        <p:sp>
          <p:nvSpPr>
            <p:cNvPr id="56347" name="Text Box 27"/>
            <p:cNvSpPr txBox="1">
              <a:spLocks noChangeArrowheads="1"/>
            </p:cNvSpPr>
            <p:nvPr userDrawn="1"/>
          </p:nvSpPr>
          <p:spPr bwMode="auto">
            <a:xfrm>
              <a:off x="4023" y="3947"/>
              <a:ext cx="863" cy="2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eaLnBrk="1" hangingPunct="1">
                <a:lnSpc>
                  <a:spcPct val="85000"/>
                </a:lnSpc>
              </a:pPr>
              <a:r>
                <a:rPr lang="en-US" sz="1200" b="1" dirty="0">
                  <a:solidFill>
                    <a:srgbClr val="FFFFFF"/>
                  </a:solidFill>
                  <a:latin typeface="Arial" charset="0"/>
                  <a:cs typeface="+mn-cs"/>
                </a:rPr>
                <a:t>Federal Aviation</a:t>
              </a:r>
            </a:p>
            <a:p>
              <a:pPr eaLnBrk="1" hangingPunct="1">
                <a:lnSpc>
                  <a:spcPct val="85000"/>
                </a:lnSpc>
              </a:pPr>
              <a:r>
                <a:rPr lang="en-US" sz="1200" b="1" dirty="0">
                  <a:solidFill>
                    <a:srgbClr val="FFFFFF"/>
                  </a:solidFill>
                  <a:latin typeface="Arial" charset="0"/>
                  <a:cs typeface="+mn-cs"/>
                </a:rPr>
                <a:t>Administration</a:t>
              </a:r>
            </a:p>
          </p:txBody>
        </p:sp>
      </p:grpSp>
      <p:sp>
        <p:nvSpPr>
          <p:cNvPr id="56349" name="Text Box 29" hidden="1"/>
          <p:cNvSpPr txBox="1">
            <a:spLocks noChangeArrowheads="1"/>
          </p:cNvSpPr>
          <p:nvPr userDrawn="1"/>
        </p:nvSpPr>
        <p:spPr bwMode="auto">
          <a:xfrm>
            <a:off x="449263" y="6205538"/>
            <a:ext cx="478472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sz="1200" b="1" dirty="0">
                <a:solidFill>
                  <a:srgbClr val="C0C0C0"/>
                </a:solidFill>
                <a:latin typeface="Arial" charset="0"/>
                <a:cs typeface="+mn-cs"/>
              </a:rPr>
              <a:t>&lt;Presentation Title – Change on Master Slide&gt;</a:t>
            </a:r>
            <a:endParaRPr lang="en-US" sz="1200" dirty="0">
              <a:solidFill>
                <a:srgbClr val="C0C0C0"/>
              </a:solidFill>
              <a:latin typeface="Arial" charset="0"/>
              <a:cs typeface="+mn-cs"/>
            </a:endParaRPr>
          </a:p>
        </p:txBody>
      </p:sp>
      <p:sp>
        <p:nvSpPr>
          <p:cNvPr id="56350" name="Text Box 30" hidden="1"/>
          <p:cNvSpPr txBox="1">
            <a:spLocks noChangeArrowheads="1"/>
          </p:cNvSpPr>
          <p:nvPr userDrawn="1"/>
        </p:nvSpPr>
        <p:spPr bwMode="auto">
          <a:xfrm>
            <a:off x="441325" y="6384925"/>
            <a:ext cx="374015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eaLnBrk="1" hangingPunct="1">
              <a:spcBef>
                <a:spcPct val="50000"/>
              </a:spcBef>
            </a:pPr>
            <a:r>
              <a:rPr lang="en-US" sz="1200" dirty="0">
                <a:solidFill>
                  <a:srgbClr val="C0C0C0"/>
                </a:solidFill>
                <a:latin typeface="Arial" charset="0"/>
                <a:cs typeface="+mn-cs"/>
              </a:rPr>
              <a:t>&lt;Date of Presentation – Change on Master Slide&gt;</a:t>
            </a:r>
          </a:p>
        </p:txBody>
      </p:sp>
    </p:spTree>
    <p:extLst>
      <p:ext uri="{BB962C8B-B14F-4D97-AF65-F5344CB8AC3E}">
        <p14:creationId xmlns:p14="http://schemas.microsoft.com/office/powerpoint/2010/main" val="4181097946"/>
      </p:ext>
    </p:extLst>
  </p:cSld>
  <p:clrMap bg1="lt1" tx1="dk1" bg2="lt2" tx2="dk2" accent1="accent1" accent2="accent2" accent3="accent3" accent4="accent4" accent5="accent5" accent6="accent6" hlink="hlink" folHlink="folHlink"/>
  <p:sldLayoutIdLst>
    <p:sldLayoutId id="2147484694" r:id="rId1"/>
    <p:sldLayoutId id="2147484695" r:id="rId2"/>
    <p:sldLayoutId id="2147484696" r:id="rId3"/>
    <p:sldLayoutId id="2147484697" r:id="rId4"/>
    <p:sldLayoutId id="2147484698" r:id="rId5"/>
    <p:sldLayoutId id="2147484699" r:id="rId6"/>
  </p:sldLayoutIdLst>
  <p:timing>
    <p:tnLst>
      <p:par>
        <p:cTn id="1" dur="indefinite" restart="never" nodeType="tmRoot"/>
      </p:par>
    </p:tnLst>
  </p:timing>
  <p:hf hdr="0" ftr="0" dt="0"/>
  <p:txStyles>
    <p:titleStyle>
      <a:lvl1pPr algn="l" rtl="0" fontAlgn="base">
        <a:spcBef>
          <a:spcPct val="0"/>
        </a:spcBef>
        <a:spcAft>
          <a:spcPct val="0"/>
        </a:spcAft>
        <a:defRPr sz="4000" b="1">
          <a:solidFill>
            <a:srgbClr val="1D2F68"/>
          </a:solidFill>
          <a:latin typeface="+mj-lt"/>
          <a:ea typeface="+mj-ea"/>
          <a:cs typeface="+mj-cs"/>
        </a:defRPr>
      </a:lvl1pPr>
      <a:lvl2pPr algn="l" rtl="0" fontAlgn="base">
        <a:spcBef>
          <a:spcPct val="0"/>
        </a:spcBef>
        <a:spcAft>
          <a:spcPct val="0"/>
        </a:spcAft>
        <a:defRPr sz="4000" b="1">
          <a:solidFill>
            <a:srgbClr val="1D2F68"/>
          </a:solidFill>
          <a:latin typeface="Arial" charset="0"/>
        </a:defRPr>
      </a:lvl2pPr>
      <a:lvl3pPr algn="l" rtl="0" fontAlgn="base">
        <a:spcBef>
          <a:spcPct val="0"/>
        </a:spcBef>
        <a:spcAft>
          <a:spcPct val="0"/>
        </a:spcAft>
        <a:defRPr sz="4000" b="1">
          <a:solidFill>
            <a:srgbClr val="1D2F68"/>
          </a:solidFill>
          <a:latin typeface="Arial" charset="0"/>
        </a:defRPr>
      </a:lvl3pPr>
      <a:lvl4pPr algn="l" rtl="0" fontAlgn="base">
        <a:spcBef>
          <a:spcPct val="0"/>
        </a:spcBef>
        <a:spcAft>
          <a:spcPct val="0"/>
        </a:spcAft>
        <a:defRPr sz="4000" b="1">
          <a:solidFill>
            <a:srgbClr val="1D2F68"/>
          </a:solidFill>
          <a:latin typeface="Arial" charset="0"/>
        </a:defRPr>
      </a:lvl4pPr>
      <a:lvl5pPr algn="l" rtl="0" fontAlgn="base">
        <a:spcBef>
          <a:spcPct val="0"/>
        </a:spcBef>
        <a:spcAft>
          <a:spcPct val="0"/>
        </a:spcAft>
        <a:defRPr sz="4000" b="1">
          <a:solidFill>
            <a:srgbClr val="1D2F68"/>
          </a:solidFill>
          <a:latin typeface="Arial" charset="0"/>
        </a:defRPr>
      </a:lvl5pPr>
      <a:lvl6pPr marL="457200" algn="l" rtl="0" fontAlgn="base">
        <a:spcBef>
          <a:spcPct val="0"/>
        </a:spcBef>
        <a:spcAft>
          <a:spcPct val="0"/>
        </a:spcAft>
        <a:defRPr sz="4000" b="1">
          <a:solidFill>
            <a:srgbClr val="1D2F68"/>
          </a:solidFill>
          <a:latin typeface="Arial" charset="0"/>
        </a:defRPr>
      </a:lvl6pPr>
      <a:lvl7pPr marL="914400" algn="l" rtl="0" fontAlgn="base">
        <a:spcBef>
          <a:spcPct val="0"/>
        </a:spcBef>
        <a:spcAft>
          <a:spcPct val="0"/>
        </a:spcAft>
        <a:defRPr sz="4000" b="1">
          <a:solidFill>
            <a:srgbClr val="1D2F68"/>
          </a:solidFill>
          <a:latin typeface="Arial" charset="0"/>
        </a:defRPr>
      </a:lvl7pPr>
      <a:lvl8pPr marL="1371600" algn="l" rtl="0" fontAlgn="base">
        <a:spcBef>
          <a:spcPct val="0"/>
        </a:spcBef>
        <a:spcAft>
          <a:spcPct val="0"/>
        </a:spcAft>
        <a:defRPr sz="4000" b="1">
          <a:solidFill>
            <a:srgbClr val="1D2F68"/>
          </a:solidFill>
          <a:latin typeface="Arial" charset="0"/>
        </a:defRPr>
      </a:lvl8pPr>
      <a:lvl9pPr marL="1828800" algn="l" rtl="0" fontAlgn="base">
        <a:spcBef>
          <a:spcPct val="0"/>
        </a:spcBef>
        <a:spcAft>
          <a:spcPct val="0"/>
        </a:spcAft>
        <a:defRPr sz="4000" b="1">
          <a:solidFill>
            <a:srgbClr val="1D2F68"/>
          </a:solidFill>
          <a:latin typeface="Arial" charset="0"/>
        </a:defRPr>
      </a:lvl9pPr>
    </p:titleStyle>
    <p:bodyStyle>
      <a:lvl1pPr marL="342900" indent="-342900" algn="l" rtl="0" fontAlgn="base">
        <a:spcBef>
          <a:spcPct val="20000"/>
        </a:spcBef>
        <a:spcAft>
          <a:spcPct val="0"/>
        </a:spcAft>
        <a:buChar char="•"/>
        <a:defRPr sz="2800" b="1">
          <a:solidFill>
            <a:schemeClr val="tx1"/>
          </a:solidFill>
          <a:latin typeface="+mn-lt"/>
          <a:ea typeface="+mn-ea"/>
          <a:cs typeface="+mn-cs"/>
        </a:defRPr>
      </a:lvl1pPr>
      <a:lvl2pPr marL="742950" indent="-285750" algn="l" rtl="0" fontAlgn="base">
        <a:spcBef>
          <a:spcPct val="20000"/>
        </a:spcBef>
        <a:spcAft>
          <a:spcPct val="0"/>
        </a:spcAft>
        <a:buChar char="–"/>
        <a:defRPr sz="2400">
          <a:solidFill>
            <a:schemeClr val="tx1"/>
          </a:solidFill>
          <a:latin typeface="+mn-lt"/>
        </a:defRPr>
      </a:lvl2pPr>
      <a:lvl3pPr marL="1143000" indent="-228600" algn="l" rtl="0" fontAlgn="base">
        <a:spcBef>
          <a:spcPct val="20000"/>
        </a:spcBef>
        <a:spcAft>
          <a:spcPct val="0"/>
        </a:spcAft>
        <a:buChar char="•"/>
        <a:defRPr sz="2000">
          <a:solidFill>
            <a:schemeClr val="tx1"/>
          </a:solidFill>
          <a:latin typeface="+mn-lt"/>
        </a:defRPr>
      </a:lvl3pPr>
      <a:lvl4pPr marL="1600200" indent="-228600" algn="l" rtl="0" fontAlgn="base">
        <a:spcBef>
          <a:spcPct val="20000"/>
        </a:spcBef>
        <a:spcAft>
          <a:spcPct val="0"/>
        </a:spcAft>
        <a:buChar char="–"/>
        <a:defRPr>
          <a:solidFill>
            <a:schemeClr val="tx1"/>
          </a:solidFill>
          <a:latin typeface="+mn-lt"/>
        </a:defRPr>
      </a:lvl4pPr>
      <a:lvl5pPr marL="2057400" indent="-228600" algn="l" rtl="0" fontAlgn="base">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notesSlide" Target="../notesSlides/notesSlide2.xml"/><Relationship Id="rId1" Type="http://schemas.openxmlformats.org/officeDocument/2006/relationships/slideLayout" Target="../slideLayouts/slideLayout21.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46088" y="312738"/>
            <a:ext cx="5040312" cy="1395412"/>
          </a:xfrm>
        </p:spPr>
        <p:txBody>
          <a:bodyPr/>
          <a:lstStyle/>
          <a:p>
            <a:r>
              <a:rPr lang="en-US" altLang="en-US" sz="3000" dirty="0" smtClean="0"/>
              <a:t>UAS Strategic Plans and Near Term Opportunities</a:t>
            </a:r>
            <a:endParaRPr lang="en-US" sz="3000" dirty="0"/>
          </a:p>
        </p:txBody>
      </p:sp>
      <p:sp>
        <p:nvSpPr>
          <p:cNvPr id="3" name="Subtitle 2"/>
          <p:cNvSpPr>
            <a:spLocks noGrp="1"/>
          </p:cNvSpPr>
          <p:nvPr>
            <p:ph type="subTitle" idx="1"/>
          </p:nvPr>
        </p:nvSpPr>
        <p:spPr>
          <a:xfrm>
            <a:off x="472122" y="3505200"/>
            <a:ext cx="4960937" cy="1752600"/>
          </a:xfrm>
        </p:spPr>
        <p:txBody>
          <a:bodyPr/>
          <a:lstStyle/>
          <a:p>
            <a:r>
              <a:rPr lang="en-US" sz="1600" dirty="0" smtClean="0">
                <a:solidFill>
                  <a:srgbClr val="1D2F68"/>
                </a:solidFill>
              </a:rPr>
              <a:t>Presented to: </a:t>
            </a:r>
          </a:p>
          <a:p>
            <a:r>
              <a:rPr lang="en-US" sz="1600" b="0" dirty="0" smtClean="0">
                <a:solidFill>
                  <a:srgbClr val="1D2F68"/>
                </a:solidFill>
              </a:rPr>
              <a:t>REDAC NAS Operations Subcommittee</a:t>
            </a:r>
            <a:endParaRPr lang="en-US" sz="1600" dirty="0" smtClean="0">
              <a:solidFill>
                <a:srgbClr val="1D2F68"/>
              </a:solidFill>
            </a:endParaRPr>
          </a:p>
          <a:p>
            <a:endParaRPr lang="en-US" sz="1600" dirty="0" smtClean="0">
              <a:solidFill>
                <a:srgbClr val="1D2F68"/>
              </a:solidFill>
            </a:endParaRPr>
          </a:p>
          <a:p>
            <a:r>
              <a:rPr lang="en-US" sz="1600" dirty="0" smtClean="0">
                <a:solidFill>
                  <a:srgbClr val="1D2F68"/>
                </a:solidFill>
              </a:rPr>
              <a:t>Presented by: </a:t>
            </a:r>
          </a:p>
          <a:p>
            <a:r>
              <a:rPr lang="en-US" sz="1600" b="0" dirty="0" smtClean="0">
                <a:solidFill>
                  <a:srgbClr val="1D2F68"/>
                </a:solidFill>
              </a:rPr>
              <a:t>Maureen Keegan – ATO Operational Concepts, Validation &amp; Requirements Directorate (AJV-7)</a:t>
            </a:r>
            <a:endParaRPr lang="en-US" sz="1600" b="0" dirty="0">
              <a:solidFill>
                <a:srgbClr val="1D2F68"/>
              </a:solidFill>
            </a:endParaRPr>
          </a:p>
          <a:p>
            <a:endParaRPr lang="en-US" sz="1600" dirty="0" smtClean="0">
              <a:solidFill>
                <a:srgbClr val="1D2F68"/>
              </a:solidFill>
            </a:endParaRPr>
          </a:p>
          <a:p>
            <a:r>
              <a:rPr lang="en-US" sz="1600" dirty="0" smtClean="0">
                <a:solidFill>
                  <a:srgbClr val="1D2F68"/>
                </a:solidFill>
              </a:rPr>
              <a:t>Date: </a:t>
            </a:r>
            <a:r>
              <a:rPr lang="en-US" sz="1600" b="0" dirty="0" smtClean="0">
                <a:solidFill>
                  <a:srgbClr val="1D2F68"/>
                </a:solidFill>
              </a:rPr>
              <a:t>August 9, 2016</a:t>
            </a:r>
            <a:endParaRPr lang="en-US" sz="1600" dirty="0">
              <a:solidFill>
                <a:srgbClr val="1D2F68"/>
              </a:solidFill>
            </a:endParaRPr>
          </a:p>
        </p:txBody>
      </p:sp>
    </p:spTree>
    <p:extLst>
      <p:ext uri="{BB962C8B-B14F-4D97-AF65-F5344CB8AC3E}">
        <p14:creationId xmlns:p14="http://schemas.microsoft.com/office/powerpoint/2010/main" val="28042735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2"/>
          <p:cNvSpPr txBox="1">
            <a:spLocks/>
          </p:cNvSpPr>
          <p:nvPr/>
        </p:nvSpPr>
        <p:spPr bwMode="auto">
          <a:xfrm>
            <a:off x="7089775" y="61849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r" eaLnBrk="1" hangingPunct="1"/>
            <a:r>
              <a:rPr lang="en-US" sz="1400" b="1" dirty="0" smtClean="0">
                <a:solidFill>
                  <a:schemeClr val="bg1"/>
                </a:solidFill>
                <a:latin typeface="Times New Roman" pitchFamily="18" charset="0"/>
                <a:cs typeface="Times New Roman" pitchFamily="18" charset="0"/>
              </a:rPr>
              <a:t>3</a:t>
            </a:r>
            <a:endParaRPr lang="en-US" sz="1400" b="1" dirty="0">
              <a:solidFill>
                <a:schemeClr val="bg1"/>
              </a:solidFill>
              <a:latin typeface="Times New Roman" pitchFamily="18" charset="0"/>
              <a:cs typeface="Times New Roman" pitchFamily="18" charset="0"/>
            </a:endParaRPr>
          </a:p>
        </p:txBody>
      </p:sp>
      <p:sp>
        <p:nvSpPr>
          <p:cNvPr id="15" name="Rectangle 3"/>
          <p:cNvSpPr txBox="1">
            <a:spLocks noChangeArrowheads="1"/>
          </p:cNvSpPr>
          <p:nvPr/>
        </p:nvSpPr>
        <p:spPr bwMode="auto">
          <a:xfrm>
            <a:off x="609600" y="1295400"/>
            <a:ext cx="8001000" cy="403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28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000">
                <a:solidFill>
                  <a:schemeClr val="tx1"/>
                </a:solidFill>
                <a:latin typeface="+mn-lt"/>
              </a:defRPr>
            </a:lvl3pPr>
            <a:lvl4pPr marL="1600200" indent="-228600" algn="l" rtl="0" eaLnBrk="0" fontAlgn="base" hangingPunct="0">
              <a:spcBef>
                <a:spcPct val="20000"/>
              </a:spcBef>
              <a:spcAft>
                <a:spcPct val="0"/>
              </a:spcAft>
              <a:buChar char="–"/>
              <a:defRPr>
                <a:solidFill>
                  <a:schemeClr val="tx1"/>
                </a:solidFill>
                <a:latin typeface="+mn-lt"/>
              </a:defRPr>
            </a:lvl4pPr>
            <a:lvl5pPr marL="2057400" indent="-228600" algn="l" rtl="0" eaLnBrk="0" fontAlgn="base" hangingPunct="0">
              <a:spcBef>
                <a:spcPct val="20000"/>
              </a:spcBef>
              <a:spcAft>
                <a:spcPct val="0"/>
              </a:spcAft>
              <a:buChar char="»"/>
              <a:defRPr>
                <a:solidFill>
                  <a:schemeClr val="tx1"/>
                </a:solidFill>
                <a:latin typeface="+mn-lt"/>
              </a:defRPr>
            </a:lvl5pPr>
            <a:lvl6pPr marL="2514600" indent="-228600" algn="l" rtl="0" fontAlgn="base">
              <a:spcBef>
                <a:spcPct val="20000"/>
              </a:spcBef>
              <a:spcAft>
                <a:spcPct val="0"/>
              </a:spcAft>
              <a:buChar char="»"/>
              <a:defRPr>
                <a:solidFill>
                  <a:schemeClr val="tx1"/>
                </a:solidFill>
                <a:latin typeface="+mn-lt"/>
              </a:defRPr>
            </a:lvl6pPr>
            <a:lvl7pPr marL="2971800" indent="-228600" algn="l" rtl="0" fontAlgn="base">
              <a:spcBef>
                <a:spcPct val="20000"/>
              </a:spcBef>
              <a:spcAft>
                <a:spcPct val="0"/>
              </a:spcAft>
              <a:buChar char="»"/>
              <a:defRPr>
                <a:solidFill>
                  <a:schemeClr val="tx1"/>
                </a:solidFill>
                <a:latin typeface="+mn-lt"/>
              </a:defRPr>
            </a:lvl7pPr>
            <a:lvl8pPr marL="3429000" indent="-228600" algn="l" rtl="0" fontAlgn="base">
              <a:spcBef>
                <a:spcPct val="20000"/>
              </a:spcBef>
              <a:spcAft>
                <a:spcPct val="0"/>
              </a:spcAft>
              <a:buChar char="»"/>
              <a:defRPr>
                <a:solidFill>
                  <a:schemeClr val="tx1"/>
                </a:solidFill>
                <a:latin typeface="+mn-lt"/>
              </a:defRPr>
            </a:lvl8pPr>
            <a:lvl9pPr marL="3886200" indent="-228600" algn="l" rtl="0" fontAlgn="base">
              <a:spcBef>
                <a:spcPct val="20000"/>
              </a:spcBef>
              <a:spcAft>
                <a:spcPct val="0"/>
              </a:spcAft>
              <a:buChar char="»"/>
              <a:defRPr>
                <a:solidFill>
                  <a:schemeClr val="tx1"/>
                </a:solidFill>
                <a:latin typeface="+mn-lt"/>
              </a:defRPr>
            </a:lvl9pPr>
          </a:lstStyle>
          <a:p>
            <a:pPr eaLnBrk="1" hangingPunct="1"/>
            <a:r>
              <a:rPr lang="en-US" altLang="en-US" sz="2200" kern="0" dirty="0" smtClean="0">
                <a:cs typeface="Times New Roman" panose="02020603050405020304" pitchFamily="18" charset="0"/>
              </a:rPr>
              <a:t>UAS operations are on the rise and the FAA must be ready to meet the growing demand</a:t>
            </a:r>
          </a:p>
          <a:p>
            <a:pPr lvl="1" eaLnBrk="1" hangingPunct="1"/>
            <a:r>
              <a:rPr lang="en-US" altLang="en-US" sz="1700" kern="0" dirty="0" smtClean="0">
                <a:cs typeface="Times New Roman" panose="02020603050405020304" pitchFamily="18" charset="0"/>
              </a:rPr>
              <a:t>Model Aircraft Operations</a:t>
            </a:r>
          </a:p>
          <a:p>
            <a:pPr lvl="1" eaLnBrk="1" hangingPunct="1"/>
            <a:r>
              <a:rPr lang="en-US" altLang="en-US" sz="1700" kern="0" dirty="0" smtClean="0">
                <a:cs typeface="Times New Roman" panose="02020603050405020304" pitchFamily="18" charset="0"/>
              </a:rPr>
              <a:t>Low Altitude VLOS sUAS Operations</a:t>
            </a:r>
          </a:p>
          <a:p>
            <a:pPr lvl="1" eaLnBrk="1" hangingPunct="1"/>
            <a:r>
              <a:rPr lang="en-US" altLang="en-US" sz="1700" kern="0" dirty="0" smtClean="0">
                <a:cs typeface="Times New Roman" panose="02020603050405020304" pitchFamily="18" charset="0"/>
              </a:rPr>
              <a:t>Low Altitude BVLOS sUAS Operations</a:t>
            </a:r>
          </a:p>
          <a:p>
            <a:pPr lvl="1" eaLnBrk="1" hangingPunct="1"/>
            <a:r>
              <a:rPr lang="en-US" altLang="en-US" sz="1700" kern="0" dirty="0">
                <a:cs typeface="Times New Roman" panose="02020603050405020304" pitchFamily="18" charset="0"/>
              </a:rPr>
              <a:t>Public UAS Operations (All Sizes and Airspace)</a:t>
            </a:r>
          </a:p>
          <a:p>
            <a:pPr lvl="1" eaLnBrk="1" hangingPunct="1">
              <a:spcAft>
                <a:spcPts val="2000"/>
              </a:spcAft>
            </a:pPr>
            <a:r>
              <a:rPr lang="en-US" altLang="en-US" sz="1700" kern="0" dirty="0" smtClean="0">
                <a:cs typeface="Times New Roman" panose="02020603050405020304" pitchFamily="18" charset="0"/>
              </a:rPr>
              <a:t>Integrated UAS Operations</a:t>
            </a:r>
          </a:p>
          <a:p>
            <a:pPr eaLnBrk="1" hangingPunct="1"/>
            <a:r>
              <a:rPr lang="en-US" altLang="en-US" sz="2200" kern="0" dirty="0" smtClean="0">
                <a:cs typeface="Times New Roman" panose="02020603050405020304" pitchFamily="18" charset="0"/>
              </a:rPr>
              <a:t>In support of these operations, program will:</a:t>
            </a:r>
          </a:p>
          <a:p>
            <a:pPr lvl="1" eaLnBrk="1" hangingPunct="1"/>
            <a:r>
              <a:rPr lang="en-US" altLang="en-US" sz="1700" kern="0" dirty="0" smtClean="0">
                <a:cs typeface="Times New Roman" panose="02020603050405020304" pitchFamily="18" charset="0"/>
              </a:rPr>
              <a:t>Execute concept maturation efforts to address existing FAA shortfalls associated with the provision of air traffic services to UAS operators</a:t>
            </a:r>
          </a:p>
          <a:p>
            <a:pPr lvl="1" eaLnBrk="1" hangingPunct="1"/>
            <a:r>
              <a:rPr lang="en-US" altLang="en-US" sz="1700" kern="0" dirty="0" smtClean="0">
                <a:cs typeface="Times New Roman" panose="02020603050405020304" pitchFamily="18" charset="0"/>
              </a:rPr>
              <a:t>Develop AMS artifacts to support required changes/enhancements to FAA automation systems </a:t>
            </a:r>
          </a:p>
          <a:p>
            <a:pPr eaLnBrk="1" hangingPunct="1">
              <a:buFontTx/>
              <a:buNone/>
            </a:pPr>
            <a:endParaRPr lang="en-US" altLang="en-US" sz="2400" kern="0" dirty="0" smtClean="0">
              <a:cs typeface="Times New Roman" panose="02020603050405020304" pitchFamily="18" charset="0"/>
            </a:endParaRPr>
          </a:p>
          <a:p>
            <a:pPr eaLnBrk="1" hangingPunct="1">
              <a:buFontTx/>
              <a:buNone/>
            </a:pPr>
            <a:endParaRPr lang="en-US" altLang="en-US" sz="2400" kern="0" dirty="0" smtClean="0">
              <a:cs typeface="Arial" panose="020B0604020202020204" pitchFamily="34" charset="0"/>
            </a:endParaRPr>
          </a:p>
        </p:txBody>
      </p:sp>
      <p:sp>
        <p:nvSpPr>
          <p:cNvPr id="5" name="Title 1"/>
          <p:cNvSpPr>
            <a:spLocks noGrp="1"/>
          </p:cNvSpPr>
          <p:nvPr>
            <p:ph type="title"/>
          </p:nvPr>
        </p:nvSpPr>
        <p:spPr>
          <a:xfrm>
            <a:off x="428625" y="344488"/>
            <a:ext cx="8472488" cy="609600"/>
          </a:xfrm>
        </p:spPr>
        <p:txBody>
          <a:bodyPr/>
          <a:lstStyle/>
          <a:p>
            <a:r>
              <a:rPr lang="en-US" sz="2600" dirty="0" smtClean="0"/>
              <a:t>Program Overview</a:t>
            </a:r>
            <a:endParaRPr lang="en-US" sz="2600" dirty="0"/>
          </a:p>
        </p:txBody>
      </p:sp>
      <p:pic>
        <p:nvPicPr>
          <p:cNvPr id="7" name="Picture 6"/>
          <p:cNvPicPr>
            <a:picLocks noChangeAspect="1"/>
          </p:cNvPicPr>
          <p:nvPr/>
        </p:nvPicPr>
        <p:blipFill>
          <a:blip r:embed="rId2"/>
          <a:stretch>
            <a:fillRect/>
          </a:stretch>
        </p:blipFill>
        <p:spPr>
          <a:xfrm>
            <a:off x="6096000" y="1765891"/>
            <a:ext cx="2057400" cy="1815509"/>
          </a:xfrm>
          <a:prstGeom prst="rect">
            <a:avLst/>
          </a:prstGeom>
        </p:spPr>
      </p:pic>
    </p:spTree>
    <p:extLst>
      <p:ext uri="{BB962C8B-B14F-4D97-AF65-F5344CB8AC3E}">
        <p14:creationId xmlns:p14="http://schemas.microsoft.com/office/powerpoint/2010/main" val="9752973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Applicability to FAA UAS Sectors Framework</a:t>
            </a:r>
            <a:endParaRPr lang="en-US" dirty="0"/>
          </a:p>
        </p:txBody>
      </p:sp>
      <p:sp>
        <p:nvSpPr>
          <p:cNvPr id="4" name="Slide Number Placeholder 3"/>
          <p:cNvSpPr>
            <a:spLocks noGrp="1"/>
          </p:cNvSpPr>
          <p:nvPr>
            <p:ph type="sldNum" sz="quarter" idx="12"/>
          </p:nvPr>
        </p:nvSpPr>
        <p:spPr/>
        <p:txBody>
          <a:bodyPr/>
          <a:lstStyle/>
          <a:p>
            <a:fld id="{78D3ABA1-EA94-43C0-B992-7CBCC31144F1}" type="slidenum">
              <a:rPr lang="en-US" smtClean="0">
                <a:solidFill>
                  <a:srgbClr val="FFFFFF">
                    <a:lumMod val="65000"/>
                  </a:srgbClr>
                </a:solidFill>
              </a:rPr>
              <a:pPr/>
              <a:t>3</a:t>
            </a:fld>
            <a:endParaRPr lang="en-US" dirty="0">
              <a:solidFill>
                <a:srgbClr val="FFFFFF">
                  <a:lumMod val="65000"/>
                </a:srgbClr>
              </a:solidFill>
            </a:endParaRPr>
          </a:p>
        </p:txBody>
      </p:sp>
      <p:graphicFrame>
        <p:nvGraphicFramePr>
          <p:cNvPr id="8" name="Content Placeholder 6"/>
          <p:cNvGraphicFramePr>
            <a:graphicFrameLocks/>
          </p:cNvGraphicFramePr>
          <p:nvPr>
            <p:extLst>
              <p:ext uri="{D42A27DB-BD31-4B8C-83A1-F6EECF244321}">
                <p14:modId xmlns:p14="http://schemas.microsoft.com/office/powerpoint/2010/main" val="1993168019"/>
              </p:ext>
            </p:extLst>
          </p:nvPr>
        </p:nvGraphicFramePr>
        <p:xfrm>
          <a:off x="381000" y="2954474"/>
          <a:ext cx="8366760" cy="2684326"/>
        </p:xfrm>
        <a:graphic>
          <a:graphicData uri="http://schemas.openxmlformats.org/drawingml/2006/table">
            <a:tbl>
              <a:tblPr/>
              <a:tblGrid>
                <a:gridCol w="4480560"/>
                <a:gridCol w="777240"/>
                <a:gridCol w="777240"/>
                <a:gridCol w="777240"/>
                <a:gridCol w="777240"/>
                <a:gridCol w="777240"/>
              </a:tblGrid>
              <a:tr h="363829">
                <a:tc>
                  <a:txBody>
                    <a:bodyPr/>
                    <a:lstStyle/>
                    <a:p>
                      <a:pPr marL="0" marR="0">
                        <a:lnSpc>
                          <a:spcPct val="107000"/>
                        </a:lnSpc>
                        <a:spcBef>
                          <a:spcPts val="0"/>
                        </a:spcBef>
                        <a:spcAft>
                          <a:spcPts val="0"/>
                        </a:spcAft>
                      </a:pPr>
                      <a:r>
                        <a:rPr lang="en-US" sz="1100" b="1" dirty="0" smtClean="0">
                          <a:solidFill>
                            <a:schemeClr val="bg1"/>
                          </a:solidFill>
                          <a:effectLst/>
                          <a:latin typeface="+mj-lt"/>
                          <a:ea typeface="Times New Roman" panose="02020603050405020304" pitchFamily="18" charset="0"/>
                          <a:cs typeface="Times New Roman" panose="02020603050405020304" pitchFamily="18" charset="0"/>
                        </a:rPr>
                        <a:t>UAS Work Elements</a:t>
                      </a:r>
                      <a:endParaRPr lang="en-US" sz="1100" b="1" dirty="0">
                        <a:solidFill>
                          <a:schemeClr val="bg1"/>
                        </a:solidFill>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2060"/>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002060"/>
                    </a:solidFill>
                  </a:tcPr>
                </a:tc>
                <a:tc>
                  <a:txBody>
                    <a:bodyPr/>
                    <a:lstStyle/>
                    <a:p>
                      <a:pPr marL="0" marR="0" algn="ctr">
                        <a:lnSpc>
                          <a:spcPct val="107000"/>
                        </a:lnSpc>
                        <a:spcBef>
                          <a:spcPts val="0"/>
                        </a:spcBef>
                        <a:spcAft>
                          <a:spcPts val="0"/>
                        </a:spcAft>
                      </a:pPr>
                      <a:r>
                        <a:rPr lang="en-US" sz="1000" b="1" dirty="0" smtClean="0">
                          <a:solidFill>
                            <a:schemeClr val="bg1"/>
                          </a:solidFill>
                          <a:effectLst/>
                          <a:latin typeface="+mj-lt"/>
                          <a:ea typeface="Calibri" panose="020F0502020204030204" pitchFamily="34" charset="0"/>
                          <a:cs typeface="Times New Roman" panose="02020603050405020304" pitchFamily="18" charset="0"/>
                        </a:rPr>
                        <a:t>Hobbyist</a:t>
                      </a:r>
                      <a:endParaRPr lang="en-US" sz="1000" b="1" dirty="0">
                        <a:solidFill>
                          <a:schemeClr val="bg1"/>
                        </a:solidFill>
                        <a:effectLst/>
                        <a:latin typeface="+mj-lt"/>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2060"/>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002060"/>
                    </a:solidFill>
                  </a:tcPr>
                </a:tc>
                <a:tc>
                  <a:txBody>
                    <a:bodyPr/>
                    <a:lstStyle/>
                    <a:p>
                      <a:pPr marL="0" marR="0" algn="ctr">
                        <a:lnSpc>
                          <a:spcPct val="107000"/>
                        </a:lnSpc>
                        <a:spcBef>
                          <a:spcPts val="0"/>
                        </a:spcBef>
                        <a:spcAft>
                          <a:spcPts val="0"/>
                        </a:spcAft>
                      </a:pPr>
                      <a:r>
                        <a:rPr lang="en-US" sz="1000" b="1" dirty="0" smtClean="0">
                          <a:solidFill>
                            <a:schemeClr val="bg1"/>
                          </a:solidFill>
                          <a:effectLst/>
                          <a:latin typeface="+mj-lt"/>
                          <a:ea typeface="Calibri" panose="020F0502020204030204" pitchFamily="34" charset="0"/>
                          <a:cs typeface="Times New Roman" panose="02020603050405020304" pitchFamily="18" charset="0"/>
                        </a:rPr>
                        <a:t>Commercial</a:t>
                      </a:r>
                      <a:r>
                        <a:rPr lang="en-US" sz="1000" b="1" baseline="0" dirty="0" smtClean="0">
                          <a:solidFill>
                            <a:schemeClr val="bg1"/>
                          </a:solidFill>
                          <a:effectLst/>
                          <a:latin typeface="+mj-lt"/>
                          <a:ea typeface="Calibri" panose="020F0502020204030204" pitchFamily="34" charset="0"/>
                          <a:cs typeface="Times New Roman" panose="02020603050405020304" pitchFamily="18" charset="0"/>
                        </a:rPr>
                        <a:t> VLOS</a:t>
                      </a:r>
                      <a:endParaRPr lang="en-US" sz="1000" b="1" dirty="0">
                        <a:solidFill>
                          <a:schemeClr val="bg1"/>
                        </a:solidFill>
                        <a:effectLst/>
                        <a:latin typeface="+mj-lt"/>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2060"/>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002060"/>
                    </a:solidFill>
                  </a:tcPr>
                </a:tc>
                <a:tc>
                  <a:txBody>
                    <a:bodyPr/>
                    <a:lstStyle/>
                    <a:p>
                      <a:pPr marL="0" marR="0" algn="ctr">
                        <a:lnSpc>
                          <a:spcPct val="107000"/>
                        </a:lnSpc>
                        <a:spcBef>
                          <a:spcPts val="0"/>
                        </a:spcBef>
                        <a:spcAft>
                          <a:spcPts val="0"/>
                        </a:spcAft>
                      </a:pPr>
                      <a:r>
                        <a:rPr lang="en-US" sz="1000" b="1" dirty="0" smtClean="0">
                          <a:solidFill>
                            <a:schemeClr val="bg1"/>
                          </a:solidFill>
                          <a:effectLst/>
                          <a:latin typeface="+mj-lt"/>
                          <a:ea typeface="Calibri" panose="020F0502020204030204" pitchFamily="34" charset="0"/>
                          <a:cs typeface="Times New Roman" panose="02020603050405020304" pitchFamily="18" charset="0"/>
                        </a:rPr>
                        <a:t>Commercial BVLOS</a:t>
                      </a:r>
                      <a:endParaRPr lang="en-US" sz="1000" b="1" dirty="0">
                        <a:solidFill>
                          <a:schemeClr val="bg1"/>
                        </a:solidFill>
                        <a:effectLst/>
                        <a:latin typeface="+mj-lt"/>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2060"/>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002060"/>
                    </a:solidFill>
                  </a:tcPr>
                </a:tc>
                <a:tc>
                  <a:txBody>
                    <a:bodyPr/>
                    <a:lstStyle/>
                    <a:p>
                      <a:pPr marL="0" marR="0" algn="ctr">
                        <a:lnSpc>
                          <a:spcPct val="107000"/>
                        </a:lnSpc>
                        <a:spcBef>
                          <a:spcPts val="0"/>
                        </a:spcBef>
                        <a:spcAft>
                          <a:spcPts val="0"/>
                        </a:spcAft>
                      </a:pPr>
                      <a:r>
                        <a:rPr lang="en-US" sz="1000" b="1" dirty="0" smtClean="0">
                          <a:solidFill>
                            <a:schemeClr val="bg1"/>
                          </a:solidFill>
                          <a:effectLst/>
                          <a:latin typeface="+mj-lt"/>
                          <a:ea typeface="Calibri" panose="020F0502020204030204" pitchFamily="34" charset="0"/>
                          <a:cs typeface="Times New Roman" panose="02020603050405020304" pitchFamily="18" charset="0"/>
                        </a:rPr>
                        <a:t>Public</a:t>
                      </a:r>
                      <a:endParaRPr lang="en-US" sz="1000" b="1" dirty="0">
                        <a:solidFill>
                          <a:schemeClr val="bg1"/>
                        </a:solidFill>
                        <a:effectLst/>
                        <a:latin typeface="+mj-lt"/>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002060"/>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002060"/>
                    </a:solidFill>
                  </a:tcPr>
                </a:tc>
                <a:tc>
                  <a:txBody>
                    <a:bodyPr/>
                    <a:lstStyle/>
                    <a:p>
                      <a:pPr marL="0" marR="0" algn="ctr">
                        <a:lnSpc>
                          <a:spcPct val="107000"/>
                        </a:lnSpc>
                        <a:spcBef>
                          <a:spcPts val="0"/>
                        </a:spcBef>
                        <a:spcAft>
                          <a:spcPts val="0"/>
                        </a:spcAft>
                      </a:pPr>
                      <a:r>
                        <a:rPr lang="en-US" sz="1000" b="1" dirty="0" smtClean="0">
                          <a:solidFill>
                            <a:schemeClr val="bg1"/>
                          </a:solidFill>
                          <a:effectLst/>
                          <a:latin typeface="+mj-lt"/>
                          <a:ea typeface="Calibri" panose="020F0502020204030204" pitchFamily="34" charset="0"/>
                          <a:cs typeface="Times New Roman" panose="02020603050405020304" pitchFamily="18" charset="0"/>
                        </a:rPr>
                        <a:t>Integrated</a:t>
                      </a:r>
                      <a:endParaRPr lang="en-US" sz="1000" b="1" dirty="0">
                        <a:solidFill>
                          <a:schemeClr val="bg1"/>
                        </a:solidFill>
                        <a:effectLst/>
                        <a:latin typeface="+mj-lt"/>
                        <a:ea typeface="Calibri" panose="020F0502020204030204" pitchFamily="34" charset="0"/>
                        <a:cs typeface="Times New Roman" panose="02020603050405020304" pitchFamily="18" charset="0"/>
                      </a:endParaRPr>
                    </a:p>
                  </a:txBody>
                  <a:tcPr marL="0" marR="0" marT="0" marB="0" anchor="ctr">
                    <a:lnL w="12700" cap="flat" cmpd="sng" algn="ctr">
                      <a:solidFill>
                        <a:srgbClr val="FFFFFF"/>
                      </a:solidFill>
                      <a:prstDash val="solid"/>
                      <a:round/>
                      <a:headEnd type="none" w="med" len="med"/>
                      <a:tailEnd type="none" w="med" len="med"/>
                    </a:lnL>
                    <a:lnR w="12700" cap="flat" cmpd="sng" algn="ctr">
                      <a:solidFill>
                        <a:srgbClr val="002060"/>
                      </a:solidFill>
                      <a:prstDash val="solid"/>
                      <a:round/>
                      <a:headEnd type="none" w="med" len="med"/>
                      <a:tailEnd type="none" w="med" len="med"/>
                    </a:lnR>
                    <a:lnT w="12700" cap="flat" cmpd="sng" algn="ctr">
                      <a:solidFill>
                        <a:srgbClr val="002060"/>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002060"/>
                    </a:solidFill>
                  </a:tcPr>
                </a:tc>
              </a:tr>
              <a:tr h="257833">
                <a:tc>
                  <a:txBody>
                    <a:bodyPr/>
                    <a:lstStyle/>
                    <a:p>
                      <a:pPr marL="0" marR="0">
                        <a:lnSpc>
                          <a:spcPct val="107000"/>
                        </a:lnSpc>
                        <a:spcBef>
                          <a:spcPts val="0"/>
                        </a:spcBef>
                        <a:spcAft>
                          <a:spcPts val="300"/>
                        </a:spcAft>
                      </a:pPr>
                      <a:r>
                        <a:rPr lang="en-US" sz="1200" b="0" dirty="0" smtClean="0">
                          <a:effectLst/>
                          <a:latin typeface="+mj-lt"/>
                          <a:ea typeface="Calibri" panose="020F0502020204030204" pitchFamily="34" charset="0"/>
                          <a:cs typeface="Times New Roman" panose="02020603050405020304" pitchFamily="18" charset="0"/>
                        </a:rPr>
                        <a:t>UAS Operational Requirements</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0"/>
                        </a:spcAft>
                      </a:pPr>
                      <a:endParaRPr lang="en-US" sz="1200" b="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0"/>
                        </a:spcAft>
                      </a:pP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dirty="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dirty="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2060"/>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r>
              <a:tr h="257833">
                <a:tc>
                  <a:txBody>
                    <a:bodyPr/>
                    <a:lstStyle/>
                    <a:p>
                      <a:pPr marL="0" marR="0">
                        <a:lnSpc>
                          <a:spcPct val="107000"/>
                        </a:lnSpc>
                        <a:spcBef>
                          <a:spcPts val="0"/>
                        </a:spcBef>
                        <a:spcAft>
                          <a:spcPts val="300"/>
                        </a:spcAft>
                      </a:pPr>
                      <a:r>
                        <a:rPr lang="en-US" sz="1200" b="0" dirty="0" smtClean="0">
                          <a:effectLst/>
                          <a:latin typeface="+mj-lt"/>
                          <a:ea typeface="Calibri" panose="020F0502020204030204" pitchFamily="34" charset="0"/>
                          <a:cs typeface="Times New Roman" panose="02020603050405020304" pitchFamily="18" charset="0"/>
                        </a:rPr>
                        <a:t>Mid-Term</a:t>
                      </a:r>
                      <a:r>
                        <a:rPr lang="en-US" sz="1200" b="0" baseline="0" dirty="0" smtClean="0">
                          <a:effectLst/>
                          <a:latin typeface="+mj-lt"/>
                          <a:ea typeface="Calibri" panose="020F0502020204030204" pitchFamily="34" charset="0"/>
                          <a:cs typeface="Times New Roman" panose="02020603050405020304" pitchFamily="18" charset="0"/>
                        </a:rPr>
                        <a:t> UAS Scenarios</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0"/>
                        </a:spcAft>
                      </a:pPr>
                      <a:endParaRPr lang="en-US" sz="1200" b="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dirty="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0"/>
                        </a:spcAft>
                      </a:pP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2060"/>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r>
              <a:tr h="257833">
                <a:tc>
                  <a:txBody>
                    <a:bodyPr/>
                    <a:lstStyle/>
                    <a:p>
                      <a:pPr marL="0" marR="0">
                        <a:lnSpc>
                          <a:spcPct val="107000"/>
                        </a:lnSpc>
                        <a:spcBef>
                          <a:spcPts val="0"/>
                        </a:spcBef>
                        <a:spcAft>
                          <a:spcPts val="300"/>
                        </a:spcAft>
                      </a:pPr>
                      <a:r>
                        <a:rPr lang="en-US" sz="1200" b="0" dirty="0" smtClean="0">
                          <a:effectLst/>
                          <a:latin typeface="+mj-lt"/>
                          <a:ea typeface="Calibri" panose="020F0502020204030204" pitchFamily="34" charset="0"/>
                          <a:cs typeface="Times New Roman" panose="02020603050405020304" pitchFamily="18" charset="0"/>
                        </a:rPr>
                        <a:t>Mid-Term</a:t>
                      </a:r>
                      <a:r>
                        <a:rPr lang="en-US" sz="1200" b="0" baseline="0" dirty="0" smtClean="0">
                          <a:effectLst/>
                          <a:latin typeface="+mj-lt"/>
                          <a:ea typeface="Calibri" panose="020F0502020204030204" pitchFamily="34" charset="0"/>
                          <a:cs typeface="Times New Roman" panose="02020603050405020304" pitchFamily="18" charset="0"/>
                        </a:rPr>
                        <a:t> UAS Scenario Allocation Tables</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0"/>
                        </a:spcAft>
                      </a:pPr>
                      <a:endParaRPr lang="en-US" sz="1200" b="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dirty="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pP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2060"/>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r>
              <a:tr h="257833">
                <a:tc>
                  <a:txBody>
                    <a:bodyPr/>
                    <a:lstStyle/>
                    <a:p>
                      <a:pPr marL="0" marR="0">
                        <a:lnSpc>
                          <a:spcPct val="107000"/>
                        </a:lnSpc>
                        <a:spcBef>
                          <a:spcPts val="0"/>
                        </a:spcBef>
                        <a:spcAft>
                          <a:spcPts val="300"/>
                        </a:spcAft>
                      </a:pPr>
                      <a:r>
                        <a:rPr lang="en-US" sz="1200" b="0" dirty="0" smtClean="0">
                          <a:effectLst/>
                          <a:latin typeface="+mj-lt"/>
                          <a:ea typeface="Calibri" panose="020F0502020204030204" pitchFamily="34" charset="0"/>
                          <a:cs typeface="Times New Roman" panose="02020603050405020304" pitchFamily="18" charset="0"/>
                        </a:rPr>
                        <a:t>Mature</a:t>
                      </a:r>
                      <a:r>
                        <a:rPr lang="en-US" sz="1200" b="0" baseline="0" dirty="0" smtClean="0">
                          <a:effectLst/>
                          <a:latin typeface="+mj-lt"/>
                          <a:ea typeface="Calibri" panose="020F0502020204030204" pitchFamily="34" charset="0"/>
                          <a:cs typeface="Times New Roman" panose="02020603050405020304" pitchFamily="18" charset="0"/>
                        </a:rPr>
                        <a:t> State UAS Scenarios</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0"/>
                        </a:spcAft>
                      </a:pPr>
                      <a:endParaRPr lang="en-US" sz="1200" b="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0"/>
                        </a:spcAft>
                      </a:pPr>
                      <a:endParaRPr lang="en-US" sz="1200" b="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dirty="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dirty="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2060"/>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r>
              <a:tr h="257833">
                <a:tc>
                  <a:txBody>
                    <a:bodyPr/>
                    <a:lstStyle/>
                    <a:p>
                      <a:pPr marL="0" marR="0">
                        <a:lnSpc>
                          <a:spcPct val="107000"/>
                        </a:lnSpc>
                        <a:spcBef>
                          <a:spcPts val="0"/>
                        </a:spcBef>
                        <a:spcAft>
                          <a:spcPts val="300"/>
                        </a:spcAft>
                      </a:pPr>
                      <a:r>
                        <a:rPr lang="en-US" sz="1200" b="0" baseline="0" dirty="0" smtClean="0">
                          <a:effectLst/>
                          <a:latin typeface="+mj-lt"/>
                          <a:ea typeface="Calibri" panose="020F0502020204030204" pitchFamily="34" charset="0"/>
                          <a:cs typeface="Times New Roman" panose="02020603050405020304" pitchFamily="18" charset="0"/>
                        </a:rPr>
                        <a:t>Mature State UAS Scenario Allocation Tables</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0"/>
                        </a:spcAft>
                      </a:pPr>
                      <a:endParaRPr lang="en-US" sz="1200" b="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0"/>
                        </a:spcAft>
                      </a:pPr>
                      <a:endParaRPr lang="en-US" sz="1200" b="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dirty="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dirty="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2060"/>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r>
              <a:tr h="257833">
                <a:tc>
                  <a:txBody>
                    <a:bodyPr/>
                    <a:lstStyle/>
                    <a:p>
                      <a:pPr marL="0" marR="0">
                        <a:lnSpc>
                          <a:spcPct val="107000"/>
                        </a:lnSpc>
                        <a:spcBef>
                          <a:spcPts val="0"/>
                        </a:spcBef>
                        <a:spcAft>
                          <a:spcPts val="300"/>
                        </a:spcAft>
                      </a:pPr>
                      <a:r>
                        <a:rPr lang="en-US" sz="1200" b="0" baseline="0" dirty="0" smtClean="0">
                          <a:effectLst/>
                          <a:latin typeface="+mj-lt"/>
                          <a:ea typeface="Calibri" panose="020F0502020204030204" pitchFamily="34" charset="0"/>
                          <a:cs typeface="Times New Roman" panose="02020603050405020304" pitchFamily="18" charset="0"/>
                        </a:rPr>
                        <a:t>UAS Concept Maturation Plan</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0"/>
                        </a:spcAft>
                      </a:pPr>
                      <a:endParaRPr lang="en-US" sz="1200" b="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0"/>
                        </a:spcAft>
                      </a:pP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dirty="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dirty="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2060"/>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r>
              <a:tr h="257833">
                <a:tc>
                  <a:txBody>
                    <a:bodyPr/>
                    <a:lstStyle/>
                    <a:p>
                      <a:pPr marL="0" marR="0">
                        <a:lnSpc>
                          <a:spcPct val="107000"/>
                        </a:lnSpc>
                        <a:spcBef>
                          <a:spcPts val="0"/>
                        </a:spcBef>
                        <a:spcAft>
                          <a:spcPts val="300"/>
                        </a:spcAft>
                      </a:pPr>
                      <a:r>
                        <a:rPr lang="en-US" sz="1200" b="0" baseline="0" dirty="0" smtClean="0">
                          <a:effectLst/>
                          <a:latin typeface="+mj-lt"/>
                          <a:ea typeface="Calibri" panose="020F0502020204030204" pitchFamily="34" charset="0"/>
                          <a:cs typeface="Times New Roman" panose="02020603050405020304" pitchFamily="18" charset="0"/>
                        </a:rPr>
                        <a:t>UAS Operations Evolution Strategy (OES)</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0"/>
                        </a:spcAft>
                      </a:pPr>
                      <a:endParaRPr lang="en-US" sz="1200" b="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indent="0" algn="ctr" defTabSz="914400" rtl="0" eaLnBrk="1" fontAlgn="auto" latinLnBrk="0" hangingPunct="1">
                        <a:lnSpc>
                          <a:spcPct val="107000"/>
                        </a:lnSpc>
                        <a:spcBef>
                          <a:spcPts val="0"/>
                        </a:spcBef>
                        <a:spcAft>
                          <a:spcPts val="0"/>
                        </a:spcAft>
                        <a:buClrTx/>
                        <a:buSzTx/>
                        <a:buFontTx/>
                        <a:buNone/>
                        <a:tabLst/>
                        <a:defRPr/>
                      </a:pPr>
                      <a:r>
                        <a:rPr lang="en-US" sz="1200" b="0" kern="1200" dirty="0" smtClean="0">
                          <a:solidFill>
                            <a:schemeClr val="tx1"/>
                          </a:solidFill>
                          <a:effectLst/>
                          <a:latin typeface="+mn-lt"/>
                          <a:ea typeface="Calibri" panose="020F0502020204030204" pitchFamily="34" charset="0"/>
                          <a:cs typeface="Times New Roman" panose="02020603050405020304" pitchFamily="18" charset="0"/>
                          <a:sym typeface="Wingdings" panose="05000000000000000000" pitchFamily="2" charset="2"/>
                        </a:rPr>
                        <a:t></a:t>
                      </a:r>
                      <a:endParaRPr lang="en-US" sz="1200" b="0" kern="1200" dirty="0" smtClean="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dirty="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dirty="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dirty="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2060"/>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r>
              <a:tr h="257833">
                <a:tc>
                  <a:txBody>
                    <a:bodyPr/>
                    <a:lstStyle/>
                    <a:p>
                      <a:pPr marL="0" marR="0">
                        <a:lnSpc>
                          <a:spcPct val="107000"/>
                        </a:lnSpc>
                        <a:spcBef>
                          <a:spcPts val="0"/>
                        </a:spcBef>
                        <a:spcAft>
                          <a:spcPts val="300"/>
                        </a:spcAft>
                      </a:pPr>
                      <a:r>
                        <a:rPr lang="en-US" sz="1200" b="0" baseline="0" dirty="0" smtClean="0">
                          <a:effectLst/>
                          <a:latin typeface="+mj-lt"/>
                          <a:ea typeface="Calibri" panose="020F0502020204030204" pitchFamily="34" charset="0"/>
                          <a:cs typeface="Times New Roman" panose="02020603050405020304" pitchFamily="18" charset="0"/>
                        </a:rPr>
                        <a:t>ATC Notification/Authorization Requirements (Interim Capability)</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dirty="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0"/>
                        </a:spcAft>
                      </a:pP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0"/>
                        </a:spcAft>
                      </a:pP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0"/>
                        </a:spcAft>
                      </a:pP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2060"/>
                      </a:solidFill>
                      <a:prstDash val="solid"/>
                      <a:round/>
                      <a:headEnd type="none" w="med" len="med"/>
                      <a:tailEnd type="none" w="med" len="med"/>
                    </a:lnR>
                    <a:lnT w="381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lnTlToBr>
                      <a:noFill/>
                    </a:lnTlToBr>
                    <a:lnBlToTr>
                      <a:noFill/>
                    </a:lnBlToTr>
                    <a:solidFill>
                      <a:srgbClr val="E7E7E7"/>
                    </a:solidFill>
                  </a:tcPr>
                </a:tc>
              </a:tr>
              <a:tr h="257833">
                <a:tc>
                  <a:txBody>
                    <a:bodyPr/>
                    <a:lstStyle/>
                    <a:p>
                      <a:pPr marL="0" marR="0">
                        <a:lnSpc>
                          <a:spcPct val="107000"/>
                        </a:lnSpc>
                        <a:spcBef>
                          <a:spcPts val="0"/>
                        </a:spcBef>
                        <a:spcAft>
                          <a:spcPts val="300"/>
                        </a:spcAft>
                      </a:pPr>
                      <a:r>
                        <a:rPr lang="en-US" sz="1200" b="0" baseline="0" dirty="0" smtClean="0">
                          <a:effectLst/>
                          <a:latin typeface="+mj-lt"/>
                          <a:ea typeface="Calibri" panose="020F0502020204030204" pitchFamily="34" charset="0"/>
                          <a:cs typeface="Times New Roman" panose="02020603050405020304" pitchFamily="18" charset="0"/>
                        </a:rPr>
                        <a:t>ATO UAS FY18-20 Vision</a:t>
                      </a:r>
                    </a:p>
                  </a:txBody>
                  <a:tcPr marL="68580" marR="68580" marT="0" marB="0" anchor="ctr">
                    <a:lnL w="12700" cap="flat" cmpd="sng" algn="ctr">
                      <a:solidFill>
                        <a:srgbClr val="002060"/>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dirty="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dirty="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dirty="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600"/>
                        </a:spcAft>
                        <a:tabLst>
                          <a:tab pos="457200" algn="l"/>
                          <a:tab pos="1257300" algn="l"/>
                          <a:tab pos="4286250" algn="l"/>
                        </a:tabLst>
                      </a:pPr>
                      <a:r>
                        <a:rPr lang="en-US" sz="1200" b="0" dirty="0" smtClean="0">
                          <a:effectLst/>
                          <a:latin typeface="+mj-lt"/>
                          <a:ea typeface="Calibri" panose="020F0502020204030204" pitchFamily="34" charset="0"/>
                          <a:cs typeface="Times New Roman" panose="02020603050405020304" pitchFamily="18" charset="0"/>
                          <a:sym typeface="Wingdings" panose="05000000000000000000" pitchFamily="2" charset="2"/>
                        </a:rPr>
                        <a:t></a:t>
                      </a: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a:noFill/>
                    </a:lnTlToBr>
                    <a:lnBlToTr>
                      <a:noFill/>
                    </a:lnBlToTr>
                    <a:solidFill>
                      <a:srgbClr val="E7E7E7"/>
                    </a:solidFill>
                  </a:tcPr>
                </a:tc>
                <a:tc>
                  <a:txBody>
                    <a:bodyPr/>
                    <a:lstStyle/>
                    <a:p>
                      <a:pPr marL="0" marR="0" algn="ctr">
                        <a:lnSpc>
                          <a:spcPct val="107000"/>
                        </a:lnSpc>
                        <a:spcBef>
                          <a:spcPts val="0"/>
                        </a:spcBef>
                        <a:spcAft>
                          <a:spcPts val="0"/>
                        </a:spcAft>
                      </a:pPr>
                      <a:endParaRPr lang="en-US" sz="1200" b="0" dirty="0">
                        <a:effectLst/>
                        <a:latin typeface="+mj-lt"/>
                        <a:ea typeface="Calibri" panose="020F0502020204030204" pitchFamily="34" charset="0"/>
                        <a:cs typeface="Times New Roman" panose="02020603050405020304" pitchFamily="18" charset="0"/>
                      </a:endParaRPr>
                    </a:p>
                  </a:txBody>
                  <a:tcPr marL="68580" marR="68580" marT="0" marB="0" anchor="ctr">
                    <a:lnL w="12700" cap="flat" cmpd="sng" algn="ctr">
                      <a:solidFill>
                        <a:srgbClr val="FFFFFF"/>
                      </a:solidFill>
                      <a:prstDash val="solid"/>
                      <a:round/>
                      <a:headEnd type="none" w="med" len="med"/>
                      <a:tailEnd type="none" w="med" len="med"/>
                    </a:lnL>
                    <a:lnR w="12700" cap="flat" cmpd="sng" algn="ctr">
                      <a:solidFill>
                        <a:srgbClr val="002060"/>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002060"/>
                      </a:solidFill>
                      <a:prstDash val="solid"/>
                      <a:round/>
                      <a:headEnd type="none" w="med" len="med"/>
                      <a:tailEnd type="none" w="med" len="med"/>
                    </a:lnB>
                    <a:lnTlToBr>
                      <a:noFill/>
                    </a:lnTlToBr>
                    <a:lnBlToTr>
                      <a:noFill/>
                    </a:lnBlToTr>
                    <a:solidFill>
                      <a:srgbClr val="E7E7E7"/>
                    </a:solidFill>
                  </a:tcPr>
                </a:tc>
              </a:tr>
            </a:tbl>
          </a:graphicData>
        </a:graphic>
      </p:graphicFrame>
      <p:sp>
        <p:nvSpPr>
          <p:cNvPr id="9" name="Content Placeholder 2"/>
          <p:cNvSpPr>
            <a:spLocks noGrp="1"/>
          </p:cNvSpPr>
          <p:nvPr>
            <p:ph idx="1"/>
          </p:nvPr>
        </p:nvSpPr>
        <p:spPr>
          <a:xfrm>
            <a:off x="491291" y="1143000"/>
            <a:ext cx="6290509" cy="1027245"/>
          </a:xfrm>
        </p:spPr>
        <p:txBody>
          <a:bodyPr/>
          <a:lstStyle/>
          <a:p>
            <a:pPr marL="344488" lvl="1" indent="-344488">
              <a:spcBef>
                <a:spcPts val="600"/>
              </a:spcBef>
              <a:spcAft>
                <a:spcPts val="1200"/>
              </a:spcAft>
              <a:buFont typeface="Calibri" panose="020F0502020204030204" pitchFamily="34" charset="0"/>
              <a:buChar char="•"/>
            </a:pPr>
            <a:r>
              <a:rPr lang="en-US" altLang="en-US" dirty="0" smtClean="0">
                <a:cs typeface="Calibri" panose="020F0502020204030204" pitchFamily="34" charset="0"/>
              </a:rPr>
              <a:t>FAA defined a “UAS Sectors Framework” to facilitate greater understanding, productive discourse, and consensus for action associated with UAS integration</a:t>
            </a:r>
          </a:p>
          <a:p>
            <a:pPr marL="344488" lvl="1" indent="-344488">
              <a:spcBef>
                <a:spcPts val="600"/>
              </a:spcBef>
              <a:spcAft>
                <a:spcPts val="1200"/>
              </a:spcAft>
              <a:buFont typeface="Calibri" panose="020F0502020204030204" pitchFamily="34" charset="0"/>
              <a:buChar char="•"/>
            </a:pPr>
            <a:r>
              <a:rPr lang="en-US" altLang="en-US" dirty="0" smtClean="0">
                <a:cs typeface="Calibri" panose="020F0502020204030204" pitchFamily="34" charset="0"/>
              </a:rPr>
              <a:t>Work completed to date supports all UAS sectors</a:t>
            </a:r>
            <a:endParaRPr lang="en-US" sz="1800" dirty="0">
              <a:cs typeface="Calibri" panose="020F0502020204030204" pitchFamily="34" charset="0"/>
            </a:endParaRPr>
          </a:p>
        </p:txBody>
      </p:sp>
      <p:pic>
        <p:nvPicPr>
          <p:cNvPr id="10" name="Picture 9"/>
          <p:cNvPicPr>
            <a:picLocks noChangeAspect="1"/>
          </p:cNvPicPr>
          <p:nvPr/>
        </p:nvPicPr>
        <p:blipFill>
          <a:blip r:embed="rId2"/>
          <a:stretch>
            <a:fillRect/>
          </a:stretch>
        </p:blipFill>
        <p:spPr>
          <a:xfrm>
            <a:off x="6781800" y="831383"/>
            <a:ext cx="2057400" cy="1815509"/>
          </a:xfrm>
          <a:prstGeom prst="rect">
            <a:avLst/>
          </a:prstGeom>
        </p:spPr>
      </p:pic>
    </p:spTree>
    <p:extLst>
      <p:ext uri="{BB962C8B-B14F-4D97-AF65-F5344CB8AC3E}">
        <p14:creationId xmlns:p14="http://schemas.microsoft.com/office/powerpoint/2010/main" val="266063186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p:cNvPicPr>
            <a:picLocks noChangeAspect="1"/>
          </p:cNvPicPr>
          <p:nvPr/>
        </p:nvPicPr>
        <p:blipFill>
          <a:blip r:embed="rId3"/>
          <a:stretch>
            <a:fillRect/>
          </a:stretch>
        </p:blipFill>
        <p:spPr>
          <a:xfrm>
            <a:off x="7398128" y="2571924"/>
            <a:ext cx="1501950" cy="1753227"/>
          </a:xfrm>
          <a:prstGeom prst="rect">
            <a:avLst/>
          </a:prstGeom>
        </p:spPr>
      </p:pic>
      <p:pic>
        <p:nvPicPr>
          <p:cNvPr id="8" name="Picture 7"/>
          <p:cNvPicPr>
            <a:picLocks noChangeAspect="1"/>
          </p:cNvPicPr>
          <p:nvPr/>
        </p:nvPicPr>
        <p:blipFill>
          <a:blip r:embed="rId4"/>
          <a:stretch>
            <a:fillRect/>
          </a:stretch>
        </p:blipFill>
        <p:spPr>
          <a:xfrm>
            <a:off x="3048000" y="4459896"/>
            <a:ext cx="3124200" cy="1051025"/>
          </a:xfrm>
          <a:prstGeom prst="rect">
            <a:avLst/>
          </a:prstGeom>
        </p:spPr>
      </p:pic>
      <p:sp>
        <p:nvSpPr>
          <p:cNvPr id="3" name="Slide Number Placeholder 2"/>
          <p:cNvSpPr>
            <a:spLocks noGrp="1"/>
          </p:cNvSpPr>
          <p:nvPr>
            <p:ph type="sldNum" sz="quarter" idx="12"/>
          </p:nvPr>
        </p:nvSpPr>
        <p:spPr/>
        <p:txBody>
          <a:bodyPr/>
          <a:lstStyle/>
          <a:p>
            <a:fld id="{F1F6FF14-FC6A-41B6-B2DC-884C6B7C3F2E}" type="slidenum">
              <a:rPr lang="en-US" smtClean="0">
                <a:solidFill>
                  <a:srgbClr val="FFFFFF">
                    <a:lumMod val="65000"/>
                  </a:srgbClr>
                </a:solidFill>
              </a:rPr>
              <a:pPr/>
              <a:t>4</a:t>
            </a:fld>
            <a:endParaRPr lang="en-US" dirty="0">
              <a:solidFill>
                <a:srgbClr val="FFFFFF">
                  <a:lumMod val="65000"/>
                </a:srgbClr>
              </a:solidFill>
            </a:endParaRPr>
          </a:p>
        </p:txBody>
      </p:sp>
      <p:pic>
        <p:nvPicPr>
          <p:cNvPr id="4" name="Picture 3"/>
          <p:cNvPicPr>
            <a:picLocks noChangeAspect="1"/>
          </p:cNvPicPr>
          <p:nvPr/>
        </p:nvPicPr>
        <p:blipFill>
          <a:blip r:embed="rId5"/>
          <a:stretch>
            <a:fillRect/>
          </a:stretch>
        </p:blipFill>
        <p:spPr>
          <a:xfrm>
            <a:off x="397625" y="1388225"/>
            <a:ext cx="1419492" cy="4114800"/>
          </a:xfrm>
          <a:prstGeom prst="rect">
            <a:avLst/>
          </a:prstGeom>
        </p:spPr>
      </p:pic>
      <p:pic>
        <p:nvPicPr>
          <p:cNvPr id="5" name="Picture 4"/>
          <p:cNvPicPr>
            <a:picLocks noChangeAspect="1"/>
          </p:cNvPicPr>
          <p:nvPr/>
        </p:nvPicPr>
        <p:blipFill>
          <a:blip r:embed="rId6"/>
          <a:stretch>
            <a:fillRect/>
          </a:stretch>
        </p:blipFill>
        <p:spPr>
          <a:xfrm>
            <a:off x="3048000" y="1375232"/>
            <a:ext cx="3116628" cy="1046543"/>
          </a:xfrm>
          <a:prstGeom prst="rect">
            <a:avLst/>
          </a:prstGeom>
        </p:spPr>
      </p:pic>
      <p:pic>
        <p:nvPicPr>
          <p:cNvPr id="6" name="Picture 5"/>
          <p:cNvPicPr>
            <a:picLocks noChangeAspect="1"/>
          </p:cNvPicPr>
          <p:nvPr/>
        </p:nvPicPr>
        <p:blipFill>
          <a:blip r:embed="rId7"/>
          <a:stretch>
            <a:fillRect/>
          </a:stretch>
        </p:blipFill>
        <p:spPr>
          <a:xfrm>
            <a:off x="3054096" y="2713481"/>
            <a:ext cx="3118104" cy="1510061"/>
          </a:xfrm>
          <a:prstGeom prst="rect">
            <a:avLst/>
          </a:prstGeom>
        </p:spPr>
      </p:pic>
      <p:sp>
        <p:nvSpPr>
          <p:cNvPr id="10" name="Rectangle 9"/>
          <p:cNvSpPr/>
          <p:nvPr/>
        </p:nvSpPr>
        <p:spPr>
          <a:xfrm>
            <a:off x="242886" y="1209388"/>
            <a:ext cx="8658227" cy="4439224"/>
          </a:xfrm>
          <a:prstGeom prst="rect">
            <a:avLst/>
          </a:prstGeom>
          <a:noFill/>
          <a:ln w="12700" cap="flat" cmpd="sng" algn="ctr">
            <a:solidFill>
              <a:sysClr val="windowText" lastClr="000000"/>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smtClean="0">
              <a:ln>
                <a:noFill/>
              </a:ln>
              <a:solidFill>
                <a:prstClr val="white"/>
              </a:solidFill>
              <a:effectLst/>
              <a:uLnTx/>
              <a:uFillTx/>
              <a:latin typeface="Calibri" panose="020F0502020204030204"/>
              <a:ea typeface="+mn-ea"/>
              <a:cs typeface="+mn-cs"/>
            </a:endParaRPr>
          </a:p>
        </p:txBody>
      </p:sp>
      <p:cxnSp>
        <p:nvCxnSpPr>
          <p:cNvPr id="12" name="Straight Arrow Connector 11"/>
          <p:cNvCxnSpPr/>
          <p:nvPr/>
        </p:nvCxnSpPr>
        <p:spPr>
          <a:xfrm flipV="1">
            <a:off x="1947950" y="1939002"/>
            <a:ext cx="990600" cy="1066048"/>
          </a:xfrm>
          <a:prstGeom prst="straightConnector1">
            <a:avLst/>
          </a:prstGeom>
          <a:noFill/>
          <a:ln w="19050" cap="flat" cmpd="sng" algn="ctr">
            <a:solidFill>
              <a:sysClr val="window" lastClr="FFFFFF">
                <a:lumMod val="50000"/>
              </a:sysClr>
            </a:solidFill>
            <a:prstDash val="solid"/>
            <a:miter lim="800000"/>
            <a:tailEnd type="triangle"/>
          </a:ln>
          <a:effectLst/>
        </p:spPr>
      </p:cxnSp>
      <p:cxnSp>
        <p:nvCxnSpPr>
          <p:cNvPr id="13" name="Straight Arrow Connector 12"/>
          <p:cNvCxnSpPr/>
          <p:nvPr/>
        </p:nvCxnSpPr>
        <p:spPr>
          <a:xfrm>
            <a:off x="1928550" y="3793294"/>
            <a:ext cx="987552" cy="1069848"/>
          </a:xfrm>
          <a:prstGeom prst="straightConnector1">
            <a:avLst/>
          </a:prstGeom>
          <a:noFill/>
          <a:ln w="19050" cap="flat" cmpd="sng" algn="ctr">
            <a:solidFill>
              <a:sysClr val="window" lastClr="FFFFFF">
                <a:lumMod val="50000"/>
              </a:sysClr>
            </a:solidFill>
            <a:prstDash val="solid"/>
            <a:miter lim="800000"/>
            <a:tailEnd type="triangle"/>
          </a:ln>
          <a:effectLst/>
        </p:spPr>
      </p:cxnSp>
      <p:cxnSp>
        <p:nvCxnSpPr>
          <p:cNvPr id="14" name="Straight Arrow Connector 13"/>
          <p:cNvCxnSpPr/>
          <p:nvPr/>
        </p:nvCxnSpPr>
        <p:spPr>
          <a:xfrm flipV="1">
            <a:off x="6327648" y="3748548"/>
            <a:ext cx="987552" cy="1069848"/>
          </a:xfrm>
          <a:prstGeom prst="straightConnector1">
            <a:avLst/>
          </a:prstGeom>
          <a:noFill/>
          <a:ln w="19050" cap="flat" cmpd="sng" algn="ctr">
            <a:solidFill>
              <a:sysClr val="window" lastClr="FFFFFF">
                <a:lumMod val="50000"/>
              </a:sysClr>
            </a:solidFill>
            <a:prstDash val="solid"/>
            <a:miter lim="800000"/>
            <a:tailEnd type="triangle"/>
          </a:ln>
          <a:effectLst/>
        </p:spPr>
      </p:cxnSp>
      <p:cxnSp>
        <p:nvCxnSpPr>
          <p:cNvPr id="15" name="Straight Arrow Connector 14"/>
          <p:cNvCxnSpPr/>
          <p:nvPr/>
        </p:nvCxnSpPr>
        <p:spPr>
          <a:xfrm>
            <a:off x="6320702" y="1946998"/>
            <a:ext cx="987552" cy="1069848"/>
          </a:xfrm>
          <a:prstGeom prst="straightConnector1">
            <a:avLst/>
          </a:prstGeom>
          <a:noFill/>
          <a:ln w="19050" cap="flat" cmpd="sng" algn="ctr">
            <a:solidFill>
              <a:sysClr val="window" lastClr="FFFFFF">
                <a:lumMod val="50000"/>
              </a:sysClr>
            </a:solidFill>
            <a:prstDash val="solid"/>
            <a:miter lim="800000"/>
            <a:tailEnd type="triangle"/>
          </a:ln>
          <a:effectLst/>
        </p:spPr>
      </p:cxnSp>
      <p:cxnSp>
        <p:nvCxnSpPr>
          <p:cNvPr id="16" name="Straight Arrow Connector 15"/>
          <p:cNvCxnSpPr/>
          <p:nvPr/>
        </p:nvCxnSpPr>
        <p:spPr>
          <a:xfrm>
            <a:off x="1896963" y="3412375"/>
            <a:ext cx="1088136" cy="0"/>
          </a:xfrm>
          <a:prstGeom prst="straightConnector1">
            <a:avLst/>
          </a:prstGeom>
          <a:noFill/>
          <a:ln w="19050" cap="flat" cmpd="sng" algn="ctr">
            <a:solidFill>
              <a:sysClr val="window" lastClr="FFFFFF">
                <a:lumMod val="50000"/>
              </a:sysClr>
            </a:solidFill>
            <a:prstDash val="solid"/>
            <a:miter lim="800000"/>
            <a:tailEnd type="triangle"/>
          </a:ln>
          <a:effectLst/>
        </p:spPr>
      </p:cxnSp>
      <p:cxnSp>
        <p:nvCxnSpPr>
          <p:cNvPr id="17" name="Straight Arrow Connector 16"/>
          <p:cNvCxnSpPr/>
          <p:nvPr/>
        </p:nvCxnSpPr>
        <p:spPr>
          <a:xfrm flipV="1">
            <a:off x="6231775" y="3412375"/>
            <a:ext cx="1088136" cy="0"/>
          </a:xfrm>
          <a:prstGeom prst="straightConnector1">
            <a:avLst/>
          </a:prstGeom>
          <a:noFill/>
          <a:ln w="19050" cap="flat" cmpd="sng" algn="ctr">
            <a:solidFill>
              <a:sysClr val="window" lastClr="FFFFFF">
                <a:lumMod val="50000"/>
              </a:sysClr>
            </a:solidFill>
            <a:prstDash val="solid"/>
            <a:miter lim="800000"/>
            <a:tailEnd type="triangle"/>
          </a:ln>
          <a:effectLst/>
        </p:spPr>
      </p:cxnSp>
      <p:cxnSp>
        <p:nvCxnSpPr>
          <p:cNvPr id="20" name="Straight Arrow Connector 19"/>
          <p:cNvCxnSpPr/>
          <p:nvPr/>
        </p:nvCxnSpPr>
        <p:spPr>
          <a:xfrm flipH="1" flipV="1">
            <a:off x="4630412" y="2424309"/>
            <a:ext cx="0" cy="251258"/>
          </a:xfrm>
          <a:prstGeom prst="straightConnector1">
            <a:avLst/>
          </a:prstGeom>
          <a:noFill/>
          <a:ln w="19050" cap="flat" cmpd="sng" algn="ctr">
            <a:solidFill>
              <a:sysClr val="window" lastClr="FFFFFF">
                <a:lumMod val="50000"/>
              </a:sysClr>
            </a:solidFill>
            <a:prstDash val="solid"/>
            <a:miter lim="800000"/>
            <a:tailEnd type="triangle"/>
          </a:ln>
          <a:effectLst/>
        </p:spPr>
      </p:cxnSp>
      <p:cxnSp>
        <p:nvCxnSpPr>
          <p:cNvPr id="21" name="Straight Arrow Connector 20"/>
          <p:cNvCxnSpPr/>
          <p:nvPr/>
        </p:nvCxnSpPr>
        <p:spPr>
          <a:xfrm>
            <a:off x="4643021" y="4173876"/>
            <a:ext cx="0" cy="256032"/>
          </a:xfrm>
          <a:prstGeom prst="straightConnector1">
            <a:avLst/>
          </a:prstGeom>
          <a:noFill/>
          <a:ln w="19050" cap="flat" cmpd="sng" algn="ctr">
            <a:solidFill>
              <a:sysClr val="window" lastClr="FFFFFF">
                <a:lumMod val="50000"/>
              </a:sysClr>
            </a:solidFill>
            <a:prstDash val="solid"/>
            <a:miter lim="800000"/>
            <a:tailEnd type="triangle"/>
          </a:ln>
          <a:effectLst/>
        </p:spPr>
      </p:cxnSp>
      <p:sp>
        <p:nvSpPr>
          <p:cNvPr id="23" name="Title 1"/>
          <p:cNvSpPr>
            <a:spLocks noGrp="1"/>
          </p:cNvSpPr>
          <p:nvPr>
            <p:ph type="title"/>
          </p:nvPr>
        </p:nvSpPr>
        <p:spPr>
          <a:xfrm>
            <a:off x="428625" y="344488"/>
            <a:ext cx="8472488" cy="609600"/>
          </a:xfrm>
        </p:spPr>
        <p:txBody>
          <a:bodyPr/>
          <a:lstStyle/>
          <a:p>
            <a:r>
              <a:rPr lang="en-US" sz="2600" dirty="0" smtClean="0"/>
              <a:t>From Concepts to Operational Focus Areas</a:t>
            </a:r>
            <a:endParaRPr lang="en-US" sz="2600" dirty="0"/>
          </a:p>
        </p:txBody>
      </p:sp>
    </p:spTree>
    <p:extLst>
      <p:ext uri="{BB962C8B-B14F-4D97-AF65-F5344CB8AC3E}">
        <p14:creationId xmlns:p14="http://schemas.microsoft.com/office/powerpoint/2010/main" val="17639917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fade">
                                      <p:cBhvr>
                                        <p:cTn id="12" dur="500"/>
                                        <p:tgtEl>
                                          <p:spTgt spid="12"/>
                                        </p:tgtEl>
                                      </p:cBhvr>
                                    </p:animEffect>
                                  </p:childTnLst>
                                </p:cTn>
                              </p:par>
                              <p:par>
                                <p:cTn id="13" presetID="10" presetClass="entr" presetSubtype="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nodeType="clickEffect">
                                  <p:stCondLst>
                                    <p:cond delay="0"/>
                                  </p:stCondLst>
                                  <p:childTnLst>
                                    <p:set>
                                      <p:cBhvr>
                                        <p:cTn id="19" dur="1" fill="hold">
                                          <p:stCondLst>
                                            <p:cond delay="0"/>
                                          </p:stCondLst>
                                        </p:cTn>
                                        <p:tgtEl>
                                          <p:spTgt spid="16"/>
                                        </p:tgtEl>
                                        <p:attrNameLst>
                                          <p:attrName>style.visibility</p:attrName>
                                        </p:attrNameLst>
                                      </p:cBhvr>
                                      <p:to>
                                        <p:strVal val="visible"/>
                                      </p:to>
                                    </p:set>
                                    <p:animEffect transition="in" filter="fade">
                                      <p:cBhvr>
                                        <p:cTn id="20" dur="500"/>
                                        <p:tgtEl>
                                          <p:spTgt spid="16"/>
                                        </p:tgtEl>
                                      </p:cBhvr>
                                    </p:animEffect>
                                  </p:childTnLst>
                                </p:cTn>
                              </p:par>
                              <p:par>
                                <p:cTn id="21" presetID="10" presetClass="entr" presetSubtype="0"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500"/>
                                        <p:tgtEl>
                                          <p:spTgt spid="6"/>
                                        </p:tgtEl>
                                      </p:cBhvr>
                                    </p:animEffect>
                                  </p:childTnLst>
                                </p:cTn>
                              </p:par>
                              <p:par>
                                <p:cTn id="24" presetID="10" presetClass="entr" presetSubtype="0" fill="hold" nodeType="withEffect">
                                  <p:stCondLst>
                                    <p:cond delay="0"/>
                                  </p:stCondLst>
                                  <p:childTnLst>
                                    <p:set>
                                      <p:cBhvr>
                                        <p:cTn id="25" dur="1" fill="hold">
                                          <p:stCondLst>
                                            <p:cond delay="0"/>
                                          </p:stCondLst>
                                        </p:cTn>
                                        <p:tgtEl>
                                          <p:spTgt spid="20"/>
                                        </p:tgtEl>
                                        <p:attrNameLst>
                                          <p:attrName>style.visibility</p:attrName>
                                        </p:attrNameLst>
                                      </p:cBhvr>
                                      <p:to>
                                        <p:strVal val="visible"/>
                                      </p:to>
                                    </p:set>
                                    <p:animEffect transition="in" filter="fade">
                                      <p:cBhvr>
                                        <p:cTn id="26" dur="500"/>
                                        <p:tgtEl>
                                          <p:spTgt spid="20"/>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nodeType="click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par>
                                <p:cTn id="32" presetID="10" presetClass="entr" presetSubtype="0" fill="hold" nodeType="withEffect">
                                  <p:stCondLst>
                                    <p:cond delay="0"/>
                                  </p:stCondLst>
                                  <p:childTnLst>
                                    <p:set>
                                      <p:cBhvr>
                                        <p:cTn id="33" dur="1" fill="hold">
                                          <p:stCondLst>
                                            <p:cond delay="0"/>
                                          </p:stCondLst>
                                        </p:cTn>
                                        <p:tgtEl>
                                          <p:spTgt spid="21"/>
                                        </p:tgtEl>
                                        <p:attrNameLst>
                                          <p:attrName>style.visibility</p:attrName>
                                        </p:attrNameLst>
                                      </p:cBhvr>
                                      <p:to>
                                        <p:strVal val="visible"/>
                                      </p:to>
                                    </p:set>
                                    <p:animEffect transition="in" filter="fade">
                                      <p:cBhvr>
                                        <p:cTn id="34" dur="500"/>
                                        <p:tgtEl>
                                          <p:spTgt spid="21"/>
                                        </p:tgtEl>
                                      </p:cBhvr>
                                    </p:animEffect>
                                  </p:childTnLst>
                                </p:cTn>
                              </p:par>
                              <p:par>
                                <p:cTn id="35" presetID="10" presetClass="entr" presetSubtype="0" fill="hold" nodeType="with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fade">
                                      <p:cBhvr>
                                        <p:cTn id="42" dur="500"/>
                                        <p:tgtEl>
                                          <p:spTgt spid="15"/>
                                        </p:tgtEl>
                                      </p:cBhvr>
                                    </p:animEffect>
                                  </p:childTnLst>
                                </p:cTn>
                              </p:par>
                              <p:par>
                                <p:cTn id="43" presetID="10" presetClass="entr" presetSubtype="0" fill="hold" nodeType="withEffect">
                                  <p:stCondLst>
                                    <p:cond delay="0"/>
                                  </p:stCondLst>
                                  <p:childTnLst>
                                    <p:set>
                                      <p:cBhvr>
                                        <p:cTn id="44" dur="1" fill="hold">
                                          <p:stCondLst>
                                            <p:cond delay="0"/>
                                          </p:stCondLst>
                                        </p:cTn>
                                        <p:tgtEl>
                                          <p:spTgt spid="17"/>
                                        </p:tgtEl>
                                        <p:attrNameLst>
                                          <p:attrName>style.visibility</p:attrName>
                                        </p:attrNameLst>
                                      </p:cBhvr>
                                      <p:to>
                                        <p:strVal val="visible"/>
                                      </p:to>
                                    </p:set>
                                    <p:animEffect transition="in" filter="fade">
                                      <p:cBhvr>
                                        <p:cTn id="45" dur="500"/>
                                        <p:tgtEl>
                                          <p:spTgt spid="17"/>
                                        </p:tgtEl>
                                      </p:cBhvr>
                                    </p:animEffect>
                                  </p:childTnLst>
                                </p:cTn>
                              </p:par>
                              <p:par>
                                <p:cTn id="46" presetID="10" presetClass="entr" presetSubtype="0" fill="hold" nodeType="with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fade">
                                      <p:cBhvr>
                                        <p:cTn id="48" dur="500"/>
                                        <p:tgtEl>
                                          <p:spTgt spid="14"/>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10"/>
                                        </p:tgtEl>
                                        <p:attrNameLst>
                                          <p:attrName>style.visibility</p:attrName>
                                        </p:attrNameLst>
                                      </p:cBhvr>
                                      <p:to>
                                        <p:strVal val="visible"/>
                                      </p:to>
                                    </p:set>
                                    <p:animEffect transition="in" filter="fade">
                                      <p:cBhvr>
                                        <p:cTn id="51" dur="500"/>
                                        <p:tgtEl>
                                          <p:spTgt spid="10"/>
                                        </p:tgtEl>
                                      </p:cBhvr>
                                    </p:animEffect>
                                  </p:childTnLst>
                                </p:cTn>
                              </p:par>
                              <p:par>
                                <p:cTn id="52" presetID="10" presetClass="entr" presetSubtype="0" fill="hold" nodeType="withEffect">
                                  <p:stCondLst>
                                    <p:cond delay="0"/>
                                  </p:stCondLst>
                                  <p:childTnLst>
                                    <p:set>
                                      <p:cBhvr>
                                        <p:cTn id="53" dur="1" fill="hold">
                                          <p:stCondLst>
                                            <p:cond delay="0"/>
                                          </p:stCondLst>
                                        </p:cTn>
                                        <p:tgtEl>
                                          <p:spTgt spid="9"/>
                                        </p:tgtEl>
                                        <p:attrNameLst>
                                          <p:attrName>style.visibility</p:attrName>
                                        </p:attrNameLst>
                                      </p:cBhvr>
                                      <p:to>
                                        <p:strVal val="visible"/>
                                      </p:to>
                                    </p:set>
                                    <p:animEffect transition="in" filter="fade">
                                      <p:cBhvr>
                                        <p:cTn id="54"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TextBox 18"/>
          <p:cNvSpPr txBox="1"/>
          <p:nvPr/>
        </p:nvSpPr>
        <p:spPr>
          <a:xfrm>
            <a:off x="2836504" y="4700104"/>
            <a:ext cx="4066572" cy="600164"/>
          </a:xfrm>
          <a:prstGeom prst="rect">
            <a:avLst/>
          </a:prstGeom>
          <a:noFill/>
        </p:spPr>
        <p:txBody>
          <a:bodyPr wrap="square" rtlCol="0">
            <a:spAutoFit/>
          </a:bodyPr>
          <a:lstStyle>
            <a:defPPr>
              <a:defRPr lang="en-US"/>
            </a:defPPr>
            <a:lvl1pPr marL="223838" indent="-223838" fontAlgn="auto">
              <a:spcBef>
                <a:spcPts val="0"/>
              </a:spcBef>
              <a:spcAft>
                <a:spcPts val="0"/>
              </a:spcAft>
              <a:buFont typeface="Wingdings" panose="05000000000000000000" pitchFamily="2" charset="2"/>
              <a:buChar char="§"/>
              <a:defRPr sz="1100">
                <a:solidFill>
                  <a:prstClr val="black"/>
                </a:solidFill>
                <a:latin typeface="Arial" panose="020B0604020202020204" pitchFamily="34" charset="0"/>
                <a:cs typeface="Arial" panose="020B0604020202020204" pitchFamily="34" charset="0"/>
              </a:defRPr>
            </a:lvl1pPr>
          </a:lstStyle>
          <a:p>
            <a:r>
              <a:rPr lang="en-US" dirty="0"/>
              <a:t>Update of UAS CM Products, Shortfalls, and Requirements</a:t>
            </a:r>
          </a:p>
          <a:p>
            <a:r>
              <a:rPr lang="en-US" dirty="0"/>
              <a:t>CM Priorities</a:t>
            </a:r>
          </a:p>
          <a:p>
            <a:r>
              <a:rPr lang="en-US" dirty="0"/>
              <a:t>Finalization of UAS requirements</a:t>
            </a:r>
          </a:p>
        </p:txBody>
      </p:sp>
      <p:sp>
        <p:nvSpPr>
          <p:cNvPr id="2" name="Title 1"/>
          <p:cNvSpPr>
            <a:spLocks noGrp="1"/>
          </p:cNvSpPr>
          <p:nvPr>
            <p:ph type="title"/>
          </p:nvPr>
        </p:nvSpPr>
        <p:spPr/>
        <p:txBody>
          <a:bodyPr/>
          <a:lstStyle/>
          <a:p>
            <a:r>
              <a:rPr lang="en-US" dirty="0" smtClean="0"/>
              <a:t>Multi-Year Plan</a:t>
            </a:r>
            <a:endParaRPr lang="en-US" dirty="0"/>
          </a:p>
        </p:txBody>
      </p:sp>
      <p:sp>
        <p:nvSpPr>
          <p:cNvPr id="3" name="Content Placeholder 2"/>
          <p:cNvSpPr>
            <a:spLocks noGrp="1"/>
          </p:cNvSpPr>
          <p:nvPr>
            <p:ph idx="1"/>
          </p:nvPr>
        </p:nvSpPr>
        <p:spPr>
          <a:xfrm>
            <a:off x="495300" y="1211908"/>
            <a:ext cx="8146424" cy="4391025"/>
          </a:xfrm>
        </p:spPr>
        <p:txBody>
          <a:bodyPr/>
          <a:lstStyle/>
          <a:p>
            <a:r>
              <a:rPr lang="en-US" sz="1600" b="0" dirty="0" smtClean="0"/>
              <a:t>First year of funding for this program is FY16 (received 03/24/16)</a:t>
            </a:r>
          </a:p>
          <a:p>
            <a:r>
              <a:rPr lang="en-US" sz="1600" b="0" dirty="0" smtClean="0"/>
              <a:t>FY16-18 will focus on maturing requirements by executing UAS concept maturation efforts</a:t>
            </a:r>
          </a:p>
          <a:p>
            <a:pPr>
              <a:spcAft>
                <a:spcPts val="2000"/>
              </a:spcAft>
            </a:pPr>
            <a:r>
              <a:rPr lang="en-US" sz="1600" b="0" dirty="0" smtClean="0"/>
              <a:t>FY19-22 will focus on developing AMS artifacts (</a:t>
            </a:r>
            <a:r>
              <a:rPr lang="en-US" sz="1600" b="0" dirty="0"/>
              <a:t>for CRDRD, IARD, IID, </a:t>
            </a:r>
            <a:r>
              <a:rPr lang="en-US" sz="1600" b="0" dirty="0" smtClean="0"/>
              <a:t>FID) to support changes/enhancements to automation systems </a:t>
            </a:r>
          </a:p>
        </p:txBody>
      </p:sp>
      <p:sp>
        <p:nvSpPr>
          <p:cNvPr id="4" name="Slide Number Placeholder 3"/>
          <p:cNvSpPr>
            <a:spLocks noGrp="1"/>
          </p:cNvSpPr>
          <p:nvPr>
            <p:ph type="sldNum" sz="quarter" idx="12"/>
          </p:nvPr>
        </p:nvSpPr>
        <p:spPr/>
        <p:txBody>
          <a:bodyPr/>
          <a:lstStyle/>
          <a:p>
            <a:fld id="{78D3ABA1-EA94-43C0-B992-7CBCC31144F1}" type="slidenum">
              <a:rPr lang="en-US" smtClean="0"/>
              <a:pPr/>
              <a:t>5</a:t>
            </a:fld>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90219947"/>
              </p:ext>
            </p:extLst>
          </p:nvPr>
        </p:nvGraphicFramePr>
        <p:xfrm>
          <a:off x="304799" y="2743200"/>
          <a:ext cx="8534400" cy="370840"/>
        </p:xfrm>
        <a:graphic>
          <a:graphicData uri="http://schemas.openxmlformats.org/drawingml/2006/table">
            <a:tbl>
              <a:tblPr firstRow="1" bandRow="1"/>
              <a:tblGrid>
                <a:gridCol w="1219200"/>
                <a:gridCol w="1219200"/>
                <a:gridCol w="1219200"/>
                <a:gridCol w="1219200"/>
                <a:gridCol w="1219200"/>
                <a:gridCol w="1219200"/>
                <a:gridCol w="1219200"/>
              </a:tblGrid>
              <a:tr h="370840">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dirty="0" smtClean="0">
                          <a:latin typeface="Arial" panose="020B0604020202020204" pitchFamily="34" charset="0"/>
                          <a:cs typeface="Arial" panose="020B0604020202020204" pitchFamily="34" charset="0"/>
                        </a:rPr>
                        <a:t>FY16</a:t>
                      </a:r>
                      <a:endParaRPr lang="en-US" dirty="0">
                        <a:latin typeface="Arial" panose="020B0604020202020204" pitchFamily="34" charset="0"/>
                        <a:cs typeface="Arial" panose="020B0604020202020204" pitchFamily="34" charset="0"/>
                      </a:endParaRPr>
                    </a:p>
                  </a:txBody>
                  <a:tcP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F81B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dirty="0" smtClean="0">
                          <a:latin typeface="Arial" panose="020B0604020202020204" pitchFamily="34" charset="0"/>
                          <a:cs typeface="Arial" panose="020B0604020202020204" pitchFamily="34" charset="0"/>
                        </a:rPr>
                        <a:t>FY17</a:t>
                      </a:r>
                      <a:endParaRPr lang="en-US" dirty="0">
                        <a:latin typeface="Arial" panose="020B0604020202020204" pitchFamily="34" charset="0"/>
                        <a:cs typeface="Arial" panose="020B0604020202020204" pitchFamily="34" charset="0"/>
                      </a:endParaRPr>
                    </a:p>
                  </a:txBody>
                  <a:tcP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9BBB59"/>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dirty="0" smtClean="0">
                          <a:latin typeface="Arial" panose="020B0604020202020204" pitchFamily="34" charset="0"/>
                          <a:cs typeface="Arial" panose="020B0604020202020204" pitchFamily="34" charset="0"/>
                        </a:rPr>
                        <a:t>FY18</a:t>
                      </a:r>
                      <a:endParaRPr lang="en-US" dirty="0">
                        <a:latin typeface="Arial" panose="020B0604020202020204" pitchFamily="34" charset="0"/>
                        <a:cs typeface="Arial" panose="020B0604020202020204" pitchFamily="34" charset="0"/>
                      </a:endParaRPr>
                    </a:p>
                  </a:txBody>
                  <a:tcP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C0504D"/>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dirty="0" smtClean="0">
                          <a:latin typeface="Arial" panose="020B0604020202020204" pitchFamily="34" charset="0"/>
                          <a:cs typeface="Arial" panose="020B0604020202020204" pitchFamily="34" charset="0"/>
                        </a:rPr>
                        <a:t>FY19</a:t>
                      </a:r>
                      <a:endParaRPr lang="en-US" dirty="0">
                        <a:latin typeface="Arial" panose="020B0604020202020204" pitchFamily="34" charset="0"/>
                        <a:cs typeface="Arial" panose="020B0604020202020204" pitchFamily="34" charset="0"/>
                      </a:endParaRPr>
                    </a:p>
                  </a:txBody>
                  <a:tcP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4BACC6"/>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dirty="0" smtClean="0">
                          <a:latin typeface="Arial" panose="020B0604020202020204" pitchFamily="34" charset="0"/>
                          <a:cs typeface="Arial" panose="020B0604020202020204" pitchFamily="34" charset="0"/>
                        </a:rPr>
                        <a:t>FY20</a:t>
                      </a:r>
                      <a:endParaRPr lang="en-US" dirty="0">
                        <a:latin typeface="Arial" panose="020B0604020202020204" pitchFamily="34" charset="0"/>
                        <a:cs typeface="Arial" panose="020B0604020202020204" pitchFamily="34" charset="0"/>
                      </a:endParaRPr>
                    </a:p>
                  </a:txBody>
                  <a:tcP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8064A2"/>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dirty="0" smtClean="0">
                          <a:latin typeface="Arial" panose="020B0604020202020204" pitchFamily="34" charset="0"/>
                          <a:cs typeface="Arial" panose="020B0604020202020204" pitchFamily="34" charset="0"/>
                        </a:rPr>
                        <a:t>FY21</a:t>
                      </a:r>
                      <a:endParaRPr lang="en-US" dirty="0">
                        <a:latin typeface="Arial" panose="020B0604020202020204" pitchFamily="34" charset="0"/>
                        <a:cs typeface="Arial" panose="020B0604020202020204" pitchFamily="34" charset="0"/>
                      </a:endParaRPr>
                    </a:p>
                  </a:txBody>
                  <a:tcP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65000"/>
                      </a:sysClr>
                    </a:solidFill>
                  </a:tcPr>
                </a:tc>
                <a:tc>
                  <a:txBody>
                    <a:bodyPr/>
                    <a:lstStyle>
                      <a:lvl1pPr marL="0" algn="l" defTabSz="914400" rtl="0" eaLnBrk="1" latinLnBrk="0" hangingPunct="1">
                        <a:defRPr sz="1800" b="1" kern="1200">
                          <a:solidFill>
                            <a:schemeClr val="lt1"/>
                          </a:solidFill>
                          <a:latin typeface="Calibri"/>
                        </a:defRPr>
                      </a:lvl1pPr>
                      <a:lvl2pPr marL="457200" algn="l" defTabSz="914400" rtl="0" eaLnBrk="1" latinLnBrk="0" hangingPunct="1">
                        <a:defRPr sz="1800" b="1" kern="1200">
                          <a:solidFill>
                            <a:schemeClr val="lt1"/>
                          </a:solidFill>
                          <a:latin typeface="Calibri"/>
                        </a:defRPr>
                      </a:lvl2pPr>
                      <a:lvl3pPr marL="914400" algn="l" defTabSz="914400" rtl="0" eaLnBrk="1" latinLnBrk="0" hangingPunct="1">
                        <a:defRPr sz="1800" b="1" kern="1200">
                          <a:solidFill>
                            <a:schemeClr val="lt1"/>
                          </a:solidFill>
                          <a:latin typeface="Calibri"/>
                        </a:defRPr>
                      </a:lvl3pPr>
                      <a:lvl4pPr marL="1371600" algn="l" defTabSz="914400" rtl="0" eaLnBrk="1" latinLnBrk="0" hangingPunct="1">
                        <a:defRPr sz="1800" b="1" kern="1200">
                          <a:solidFill>
                            <a:schemeClr val="lt1"/>
                          </a:solidFill>
                          <a:latin typeface="Calibri"/>
                        </a:defRPr>
                      </a:lvl4pPr>
                      <a:lvl5pPr marL="1828800" algn="l" defTabSz="914400" rtl="0" eaLnBrk="1" latinLnBrk="0" hangingPunct="1">
                        <a:defRPr sz="1800" b="1" kern="1200">
                          <a:solidFill>
                            <a:schemeClr val="lt1"/>
                          </a:solidFill>
                          <a:latin typeface="Calibri"/>
                        </a:defRPr>
                      </a:lvl5pPr>
                      <a:lvl6pPr marL="2286000" algn="l" defTabSz="914400" rtl="0" eaLnBrk="1" latinLnBrk="0" hangingPunct="1">
                        <a:defRPr sz="1800" b="1" kern="1200">
                          <a:solidFill>
                            <a:schemeClr val="lt1"/>
                          </a:solidFill>
                          <a:latin typeface="Calibri"/>
                        </a:defRPr>
                      </a:lvl6pPr>
                      <a:lvl7pPr marL="2743200" algn="l" defTabSz="914400" rtl="0" eaLnBrk="1" latinLnBrk="0" hangingPunct="1">
                        <a:defRPr sz="1800" b="1" kern="1200">
                          <a:solidFill>
                            <a:schemeClr val="lt1"/>
                          </a:solidFill>
                          <a:latin typeface="Calibri"/>
                        </a:defRPr>
                      </a:lvl7pPr>
                      <a:lvl8pPr marL="3200400" algn="l" defTabSz="914400" rtl="0" eaLnBrk="1" latinLnBrk="0" hangingPunct="1">
                        <a:defRPr sz="1800" b="1" kern="1200">
                          <a:solidFill>
                            <a:schemeClr val="lt1"/>
                          </a:solidFill>
                          <a:latin typeface="Calibri"/>
                        </a:defRPr>
                      </a:lvl8pPr>
                      <a:lvl9pPr marL="3657600" algn="l" defTabSz="914400" rtl="0" eaLnBrk="1" latinLnBrk="0" hangingPunct="1">
                        <a:defRPr sz="1800" b="1" kern="1200">
                          <a:solidFill>
                            <a:schemeClr val="lt1"/>
                          </a:solidFill>
                          <a:latin typeface="Calibri"/>
                        </a:defRPr>
                      </a:lvl9pPr>
                    </a:lstStyle>
                    <a:p>
                      <a:r>
                        <a:rPr lang="en-US" dirty="0" smtClean="0">
                          <a:latin typeface="Arial" panose="020B0604020202020204" pitchFamily="34" charset="0"/>
                          <a:cs typeface="Arial" panose="020B0604020202020204" pitchFamily="34" charset="0"/>
                        </a:rPr>
                        <a:t>FY22</a:t>
                      </a:r>
                      <a:endParaRPr lang="en-US" dirty="0">
                        <a:latin typeface="Arial" panose="020B0604020202020204" pitchFamily="34" charset="0"/>
                        <a:cs typeface="Arial" panose="020B0604020202020204" pitchFamily="34" charset="0"/>
                      </a:endParaRPr>
                    </a:p>
                  </a:txBody>
                  <a:tcPr>
                    <a:lnL w="19050" cap="flat" cmpd="sng" algn="ctr">
                      <a:solidFill>
                        <a:sysClr val="window" lastClr="FFFFFF"/>
                      </a:solidFill>
                      <a:prstDash val="solid"/>
                      <a:round/>
                      <a:headEnd type="none" w="med" len="med"/>
                      <a:tailEnd type="none" w="med" len="med"/>
                    </a:lnL>
                    <a:lnR w="19050" cap="flat" cmpd="sng" algn="ctr">
                      <a:solidFill>
                        <a:sysClr val="window" lastClr="FFFFFF"/>
                      </a:solidFill>
                      <a:prstDash val="solid"/>
                      <a:round/>
                      <a:headEnd type="none" w="med" len="med"/>
                      <a:tailEnd type="none" w="med" len="med"/>
                    </a:lnR>
                    <a:lnT w="19050" cap="flat" cmpd="sng" algn="ctr">
                      <a:solidFill>
                        <a:sysClr val="window" lastClr="FFFFFF"/>
                      </a:solidFill>
                      <a:prstDash val="solid"/>
                      <a:round/>
                      <a:headEnd type="none" w="med" len="med"/>
                      <a:tailEnd type="none" w="med" len="med"/>
                    </a:lnT>
                    <a:lnB w="19050" cap="flat" cmpd="sng" algn="ctr">
                      <a:solidFill>
                        <a:sysClr val="window" lastClr="FFFFFF"/>
                      </a:solidFill>
                      <a:prstDash val="solid"/>
                      <a:round/>
                      <a:headEnd type="none" w="med" len="med"/>
                      <a:tailEnd type="none" w="med" len="med"/>
                    </a:lnB>
                    <a:lnTlToBr w="12700" cmpd="sng">
                      <a:noFill/>
                      <a:prstDash val="solid"/>
                    </a:lnTlToBr>
                    <a:lnBlToTr w="12700" cmpd="sng">
                      <a:noFill/>
                      <a:prstDash val="solid"/>
                    </a:lnBlToTr>
                    <a:solidFill>
                      <a:srgbClr val="F79646"/>
                    </a:solidFill>
                  </a:tcPr>
                </a:tc>
              </a:tr>
            </a:tbl>
          </a:graphicData>
        </a:graphic>
      </p:graphicFrame>
      <p:sp>
        <p:nvSpPr>
          <p:cNvPr id="6" name="TextBox 5"/>
          <p:cNvSpPr txBox="1"/>
          <p:nvPr/>
        </p:nvSpPr>
        <p:spPr>
          <a:xfrm>
            <a:off x="308806" y="3298282"/>
            <a:ext cx="3830058" cy="600164"/>
          </a:xfrm>
          <a:prstGeom prst="rect">
            <a:avLst/>
          </a:prstGeom>
          <a:noFill/>
        </p:spPr>
        <p:txBody>
          <a:bodyPr wrap="square" rtlCol="0">
            <a:spAutoFit/>
          </a:bodyPr>
          <a:lstStyle/>
          <a:p>
            <a:pPr marL="223838" indent="-223838" fontAlgn="auto">
              <a:spcBef>
                <a:spcPts val="0"/>
              </a:spcBef>
              <a:spcAft>
                <a:spcPts val="0"/>
              </a:spcAft>
              <a:buFont typeface="Wingdings" panose="05000000000000000000" pitchFamily="2" charset="2"/>
              <a:buChar char="§"/>
            </a:pPr>
            <a:r>
              <a:rPr lang="en-US" sz="1100" dirty="0" smtClean="0">
                <a:solidFill>
                  <a:prstClr val="black"/>
                </a:solidFill>
                <a:latin typeface="Arial" panose="020B0604020202020204" pitchFamily="34" charset="0"/>
                <a:ea typeface="+mn-ea"/>
                <a:cs typeface="Arial" panose="020B0604020202020204" pitchFamily="34" charset="0"/>
              </a:rPr>
              <a:t>Stakeholder Outreach</a:t>
            </a:r>
          </a:p>
          <a:p>
            <a:pPr marL="223838" indent="-223838" fontAlgn="auto">
              <a:spcBef>
                <a:spcPts val="0"/>
              </a:spcBef>
              <a:spcAft>
                <a:spcPts val="0"/>
              </a:spcAft>
              <a:buFont typeface="Wingdings" panose="05000000000000000000" pitchFamily="2" charset="2"/>
              <a:buChar char="§"/>
            </a:pPr>
            <a:r>
              <a:rPr lang="en-US" sz="1100" dirty="0" smtClean="0">
                <a:solidFill>
                  <a:prstClr val="black"/>
                </a:solidFill>
                <a:latin typeface="Arial" panose="020B0604020202020204" pitchFamily="34" charset="0"/>
                <a:ea typeface="+mn-ea"/>
                <a:cs typeface="Arial" panose="020B0604020202020204" pitchFamily="34" charset="0"/>
              </a:rPr>
              <a:t>Scenario </a:t>
            </a:r>
            <a:r>
              <a:rPr lang="en-US" sz="1100" dirty="0">
                <a:solidFill>
                  <a:prstClr val="black"/>
                </a:solidFill>
                <a:latin typeface="Arial" panose="020B0604020202020204" pitchFamily="34" charset="0"/>
                <a:ea typeface="+mn-ea"/>
                <a:cs typeface="Arial" panose="020B0604020202020204" pitchFamily="34" charset="0"/>
              </a:rPr>
              <a:t>Impact Analysis and </a:t>
            </a:r>
            <a:r>
              <a:rPr lang="en-US" sz="1100" dirty="0" smtClean="0">
                <a:solidFill>
                  <a:prstClr val="black"/>
                </a:solidFill>
                <a:latin typeface="Arial" panose="020B0604020202020204" pitchFamily="34" charset="0"/>
                <a:ea typeface="+mn-ea"/>
                <a:cs typeface="Arial" panose="020B0604020202020204" pitchFamily="34" charset="0"/>
              </a:rPr>
              <a:t>HITL Demonstrations</a:t>
            </a:r>
            <a:endParaRPr lang="en-US" sz="1100" dirty="0">
              <a:solidFill>
                <a:prstClr val="black"/>
              </a:solidFill>
              <a:latin typeface="Arial" panose="020B0604020202020204" pitchFamily="34" charset="0"/>
              <a:ea typeface="+mn-ea"/>
              <a:cs typeface="Arial" panose="020B0604020202020204" pitchFamily="34" charset="0"/>
            </a:endParaRPr>
          </a:p>
          <a:p>
            <a:pPr marL="223838" indent="-223838" fontAlgn="auto">
              <a:spcBef>
                <a:spcPts val="0"/>
              </a:spcBef>
              <a:spcAft>
                <a:spcPts val="0"/>
              </a:spcAft>
              <a:buFont typeface="Wingdings" panose="05000000000000000000" pitchFamily="2" charset="2"/>
              <a:buChar char="§"/>
            </a:pPr>
            <a:r>
              <a:rPr lang="en-US" sz="1100" dirty="0">
                <a:solidFill>
                  <a:prstClr val="black"/>
                </a:solidFill>
                <a:latin typeface="Arial" panose="020B0604020202020204" pitchFamily="34" charset="0"/>
                <a:ea typeface="+mn-ea"/>
                <a:cs typeface="Arial" panose="020B0604020202020204" pitchFamily="34" charset="0"/>
              </a:rPr>
              <a:t>CM </a:t>
            </a:r>
            <a:r>
              <a:rPr lang="en-US" sz="1100" dirty="0" smtClean="0">
                <a:solidFill>
                  <a:prstClr val="black"/>
                </a:solidFill>
                <a:latin typeface="Arial" panose="020B0604020202020204" pitchFamily="34" charset="0"/>
                <a:ea typeface="+mn-ea"/>
                <a:cs typeface="Arial" panose="020B0604020202020204" pitchFamily="34" charset="0"/>
              </a:rPr>
              <a:t>Priorities</a:t>
            </a:r>
          </a:p>
        </p:txBody>
      </p:sp>
      <p:sp>
        <p:nvSpPr>
          <p:cNvPr id="7" name="TextBox 6"/>
          <p:cNvSpPr txBox="1"/>
          <p:nvPr/>
        </p:nvSpPr>
        <p:spPr>
          <a:xfrm>
            <a:off x="1557129" y="3838662"/>
            <a:ext cx="4691271" cy="938719"/>
          </a:xfrm>
          <a:prstGeom prst="rect">
            <a:avLst/>
          </a:prstGeom>
          <a:noFill/>
        </p:spPr>
        <p:txBody>
          <a:bodyPr wrap="square" rtlCol="0">
            <a:spAutoFit/>
          </a:bodyPr>
          <a:lstStyle/>
          <a:p>
            <a:pPr marL="223838" indent="-223838" fontAlgn="auto">
              <a:spcBef>
                <a:spcPts val="0"/>
              </a:spcBef>
              <a:spcAft>
                <a:spcPts val="0"/>
              </a:spcAft>
              <a:buFont typeface="Wingdings" panose="05000000000000000000" pitchFamily="2" charset="2"/>
              <a:buChar char="§"/>
            </a:pPr>
            <a:r>
              <a:rPr lang="en-US" sz="1100" dirty="0" smtClean="0">
                <a:solidFill>
                  <a:prstClr val="black"/>
                </a:solidFill>
                <a:latin typeface="Arial" panose="020B0604020202020204" pitchFamily="34" charset="0"/>
                <a:ea typeface="+mn-ea"/>
                <a:cs typeface="Arial" panose="020B0604020202020204" pitchFamily="34" charset="0"/>
              </a:rPr>
              <a:t>Stakeholder Outreach</a:t>
            </a:r>
            <a:endParaRPr lang="en-US" sz="1100" dirty="0">
              <a:solidFill>
                <a:prstClr val="black"/>
              </a:solidFill>
              <a:latin typeface="Arial" panose="020B0604020202020204" pitchFamily="34" charset="0"/>
              <a:ea typeface="+mn-ea"/>
              <a:cs typeface="Arial" panose="020B0604020202020204" pitchFamily="34" charset="0"/>
            </a:endParaRPr>
          </a:p>
          <a:p>
            <a:pPr marL="223838" indent="-223838" fontAlgn="auto">
              <a:spcBef>
                <a:spcPts val="0"/>
              </a:spcBef>
              <a:spcAft>
                <a:spcPts val="0"/>
              </a:spcAft>
              <a:buFont typeface="Wingdings" panose="05000000000000000000" pitchFamily="2" charset="2"/>
              <a:buChar char="§"/>
            </a:pPr>
            <a:r>
              <a:rPr lang="en-US" sz="1100" dirty="0">
                <a:solidFill>
                  <a:prstClr val="black"/>
                </a:solidFill>
                <a:latin typeface="Arial" panose="020B0604020202020204" pitchFamily="34" charset="0"/>
                <a:ea typeface="+mn-ea"/>
                <a:cs typeface="Arial" panose="020B0604020202020204" pitchFamily="34" charset="0"/>
              </a:rPr>
              <a:t>UAS Scenario Vetting with CPCs</a:t>
            </a:r>
          </a:p>
          <a:p>
            <a:pPr marL="223838" indent="-223838" fontAlgn="auto">
              <a:spcBef>
                <a:spcPts val="0"/>
              </a:spcBef>
              <a:spcAft>
                <a:spcPts val="0"/>
              </a:spcAft>
              <a:buFont typeface="Wingdings" panose="05000000000000000000" pitchFamily="2" charset="2"/>
              <a:buChar char="§"/>
            </a:pPr>
            <a:r>
              <a:rPr lang="en-US" sz="1100" dirty="0">
                <a:solidFill>
                  <a:prstClr val="black"/>
                </a:solidFill>
                <a:latin typeface="Arial" panose="020B0604020202020204" pitchFamily="34" charset="0"/>
                <a:ea typeface="+mn-ea"/>
                <a:cs typeface="Arial" panose="020B0604020202020204" pitchFamily="34" charset="0"/>
              </a:rPr>
              <a:t>Scenario Impact Analysis and </a:t>
            </a:r>
            <a:r>
              <a:rPr lang="en-US" sz="1100" dirty="0" smtClean="0">
                <a:solidFill>
                  <a:prstClr val="black"/>
                </a:solidFill>
                <a:latin typeface="Arial" panose="020B0604020202020204" pitchFamily="34" charset="0"/>
                <a:ea typeface="+mn-ea"/>
                <a:cs typeface="Arial" panose="020B0604020202020204" pitchFamily="34" charset="0"/>
              </a:rPr>
              <a:t>HITL Demonstrations </a:t>
            </a:r>
            <a:r>
              <a:rPr lang="en-US" sz="1100" dirty="0">
                <a:solidFill>
                  <a:prstClr val="black"/>
                </a:solidFill>
                <a:latin typeface="Arial" panose="020B0604020202020204" pitchFamily="34" charset="0"/>
                <a:ea typeface="+mn-ea"/>
                <a:cs typeface="Arial" panose="020B0604020202020204" pitchFamily="34" charset="0"/>
              </a:rPr>
              <a:t>(cont.)</a:t>
            </a:r>
          </a:p>
          <a:p>
            <a:pPr marL="223838" indent="-223838" fontAlgn="auto">
              <a:spcBef>
                <a:spcPts val="0"/>
              </a:spcBef>
              <a:spcAft>
                <a:spcPts val="0"/>
              </a:spcAft>
              <a:buFont typeface="Wingdings" panose="05000000000000000000" pitchFamily="2" charset="2"/>
              <a:buChar char="§"/>
            </a:pPr>
            <a:r>
              <a:rPr lang="en-US" sz="1100" dirty="0">
                <a:solidFill>
                  <a:prstClr val="black"/>
                </a:solidFill>
                <a:latin typeface="Arial" panose="020B0604020202020204" pitchFamily="34" charset="0"/>
                <a:ea typeface="+mn-ea"/>
                <a:cs typeface="Arial" panose="020B0604020202020204" pitchFamily="34" charset="0"/>
              </a:rPr>
              <a:t>Update and Vetting of Operational Requirements</a:t>
            </a:r>
          </a:p>
          <a:p>
            <a:pPr marL="223838" indent="-223838" fontAlgn="auto">
              <a:spcBef>
                <a:spcPts val="0"/>
              </a:spcBef>
              <a:spcAft>
                <a:spcPts val="0"/>
              </a:spcAft>
              <a:buFont typeface="Wingdings" panose="05000000000000000000" pitchFamily="2" charset="2"/>
              <a:buChar char="§"/>
            </a:pPr>
            <a:r>
              <a:rPr lang="en-US" sz="1100" dirty="0">
                <a:solidFill>
                  <a:prstClr val="black"/>
                </a:solidFill>
                <a:latin typeface="Arial" panose="020B0604020202020204" pitchFamily="34" charset="0"/>
                <a:ea typeface="+mn-ea"/>
                <a:cs typeface="Arial" panose="020B0604020202020204" pitchFamily="34" charset="0"/>
              </a:rPr>
              <a:t>CM </a:t>
            </a:r>
            <a:r>
              <a:rPr lang="en-US" sz="1100" dirty="0" smtClean="0">
                <a:solidFill>
                  <a:prstClr val="black"/>
                </a:solidFill>
                <a:latin typeface="Arial" panose="020B0604020202020204" pitchFamily="34" charset="0"/>
                <a:ea typeface="+mn-ea"/>
                <a:cs typeface="Arial" panose="020B0604020202020204" pitchFamily="34" charset="0"/>
              </a:rPr>
              <a:t>Priorities</a:t>
            </a:r>
          </a:p>
        </p:txBody>
      </p:sp>
      <p:sp>
        <p:nvSpPr>
          <p:cNvPr id="8" name="TextBox 7"/>
          <p:cNvSpPr txBox="1"/>
          <p:nvPr/>
        </p:nvSpPr>
        <p:spPr>
          <a:xfrm>
            <a:off x="3978441" y="3303897"/>
            <a:ext cx="4507834" cy="261610"/>
          </a:xfrm>
          <a:prstGeom prst="rect">
            <a:avLst/>
          </a:prstGeom>
          <a:noFill/>
        </p:spPr>
        <p:txBody>
          <a:bodyPr wrap="square" rtlCol="0">
            <a:spAutoFit/>
          </a:bodyPr>
          <a:lstStyle/>
          <a:p>
            <a:pPr marL="223838" indent="-223838" fontAlgn="auto">
              <a:spcBef>
                <a:spcPts val="0"/>
              </a:spcBef>
              <a:spcAft>
                <a:spcPts val="0"/>
              </a:spcAft>
              <a:buFont typeface="Wingdings" panose="05000000000000000000" pitchFamily="2" charset="2"/>
              <a:buChar char="§"/>
            </a:pPr>
            <a:r>
              <a:rPr lang="en-US" sz="1100" dirty="0" smtClean="0">
                <a:solidFill>
                  <a:prstClr val="black"/>
                </a:solidFill>
                <a:latin typeface="Arial" panose="020B0604020202020204" pitchFamily="34" charset="0"/>
                <a:ea typeface="+mn-ea"/>
                <a:cs typeface="Arial" panose="020B0604020202020204" pitchFamily="34" charset="0"/>
              </a:rPr>
              <a:t>AMS </a:t>
            </a:r>
            <a:r>
              <a:rPr lang="en-US" sz="1100" dirty="0">
                <a:solidFill>
                  <a:prstClr val="black"/>
                </a:solidFill>
                <a:latin typeface="Arial" panose="020B0604020202020204" pitchFamily="34" charset="0"/>
                <a:ea typeface="+mn-ea"/>
                <a:cs typeface="Arial" panose="020B0604020202020204" pitchFamily="34" charset="0"/>
              </a:rPr>
              <a:t>Artifact </a:t>
            </a:r>
            <a:r>
              <a:rPr lang="en-US" sz="1100" dirty="0" smtClean="0">
                <a:solidFill>
                  <a:prstClr val="black"/>
                </a:solidFill>
                <a:latin typeface="Arial" panose="020B0604020202020204" pitchFamily="34" charset="0"/>
                <a:ea typeface="+mn-ea"/>
                <a:cs typeface="Arial" panose="020B0604020202020204" pitchFamily="34" charset="0"/>
              </a:rPr>
              <a:t>Development for CRDRD</a:t>
            </a:r>
          </a:p>
        </p:txBody>
      </p:sp>
      <p:sp>
        <p:nvSpPr>
          <p:cNvPr id="9" name="TextBox 8"/>
          <p:cNvSpPr txBox="1"/>
          <p:nvPr/>
        </p:nvSpPr>
        <p:spPr>
          <a:xfrm>
            <a:off x="5193632" y="3736594"/>
            <a:ext cx="3914277" cy="261610"/>
          </a:xfrm>
          <a:prstGeom prst="rect">
            <a:avLst/>
          </a:prstGeom>
          <a:noFill/>
        </p:spPr>
        <p:txBody>
          <a:bodyPr wrap="square" rtlCol="0">
            <a:spAutoFit/>
          </a:bodyPr>
          <a:lstStyle/>
          <a:p>
            <a:pPr marL="223838" indent="-223838" fontAlgn="auto">
              <a:spcBef>
                <a:spcPts val="0"/>
              </a:spcBef>
              <a:spcAft>
                <a:spcPts val="0"/>
              </a:spcAft>
              <a:buFont typeface="Wingdings" panose="05000000000000000000" pitchFamily="2" charset="2"/>
              <a:buChar char="§"/>
            </a:pPr>
            <a:r>
              <a:rPr lang="en-US" sz="1100" dirty="0" smtClean="0">
                <a:solidFill>
                  <a:prstClr val="black"/>
                </a:solidFill>
                <a:latin typeface="Arial" panose="020B0604020202020204" pitchFamily="34" charset="0"/>
                <a:ea typeface="+mn-ea"/>
                <a:cs typeface="Arial" panose="020B0604020202020204" pitchFamily="34" charset="0"/>
              </a:rPr>
              <a:t>AMS </a:t>
            </a:r>
            <a:r>
              <a:rPr lang="en-US" sz="1100" dirty="0">
                <a:solidFill>
                  <a:prstClr val="black"/>
                </a:solidFill>
                <a:latin typeface="Arial" panose="020B0604020202020204" pitchFamily="34" charset="0"/>
                <a:ea typeface="+mn-ea"/>
                <a:cs typeface="Arial" panose="020B0604020202020204" pitchFamily="34" charset="0"/>
              </a:rPr>
              <a:t>Artifact </a:t>
            </a:r>
            <a:r>
              <a:rPr lang="en-US" sz="1100" dirty="0" smtClean="0">
                <a:solidFill>
                  <a:prstClr val="black"/>
                </a:solidFill>
                <a:latin typeface="Arial" panose="020B0604020202020204" pitchFamily="34" charset="0"/>
                <a:ea typeface="+mn-ea"/>
                <a:cs typeface="Arial" panose="020B0604020202020204" pitchFamily="34" charset="0"/>
              </a:rPr>
              <a:t>Development for IARD</a:t>
            </a:r>
          </a:p>
        </p:txBody>
      </p:sp>
      <p:sp>
        <p:nvSpPr>
          <p:cNvPr id="10" name="TextBox 9"/>
          <p:cNvSpPr txBox="1"/>
          <p:nvPr/>
        </p:nvSpPr>
        <p:spPr>
          <a:xfrm>
            <a:off x="6418999" y="4159250"/>
            <a:ext cx="2572601" cy="261610"/>
          </a:xfrm>
          <a:prstGeom prst="rect">
            <a:avLst/>
          </a:prstGeom>
          <a:noFill/>
        </p:spPr>
        <p:txBody>
          <a:bodyPr wrap="square" rtlCol="0">
            <a:spAutoFit/>
          </a:bodyPr>
          <a:lstStyle/>
          <a:p>
            <a:pPr marL="223838" indent="-223838" fontAlgn="auto">
              <a:spcBef>
                <a:spcPts val="0"/>
              </a:spcBef>
              <a:spcAft>
                <a:spcPts val="0"/>
              </a:spcAft>
              <a:buFont typeface="Wingdings" panose="05000000000000000000" pitchFamily="2" charset="2"/>
              <a:buChar char="§"/>
            </a:pPr>
            <a:r>
              <a:rPr lang="en-US" sz="1100" dirty="0" smtClean="0">
                <a:solidFill>
                  <a:prstClr val="black"/>
                </a:solidFill>
                <a:latin typeface="Arial" panose="020B0604020202020204" pitchFamily="34" charset="0"/>
                <a:ea typeface="+mn-ea"/>
                <a:cs typeface="Arial" panose="020B0604020202020204" pitchFamily="34" charset="0"/>
              </a:rPr>
              <a:t>AMS </a:t>
            </a:r>
            <a:r>
              <a:rPr lang="en-US" sz="1100" dirty="0">
                <a:solidFill>
                  <a:prstClr val="black"/>
                </a:solidFill>
                <a:latin typeface="Arial" panose="020B0604020202020204" pitchFamily="34" charset="0"/>
                <a:ea typeface="+mn-ea"/>
                <a:cs typeface="Arial" panose="020B0604020202020204" pitchFamily="34" charset="0"/>
              </a:rPr>
              <a:t>Artifact </a:t>
            </a:r>
            <a:r>
              <a:rPr lang="en-US" sz="1100" dirty="0" smtClean="0">
                <a:solidFill>
                  <a:prstClr val="black"/>
                </a:solidFill>
                <a:latin typeface="Arial" panose="020B0604020202020204" pitchFamily="34" charset="0"/>
                <a:ea typeface="+mn-ea"/>
                <a:cs typeface="Arial" panose="020B0604020202020204" pitchFamily="34" charset="0"/>
              </a:rPr>
              <a:t>Development for IID</a:t>
            </a:r>
          </a:p>
        </p:txBody>
      </p:sp>
      <p:sp>
        <p:nvSpPr>
          <p:cNvPr id="11" name="TextBox 10"/>
          <p:cNvSpPr txBox="1"/>
          <p:nvPr/>
        </p:nvSpPr>
        <p:spPr>
          <a:xfrm>
            <a:off x="7657789" y="4694174"/>
            <a:ext cx="1269083" cy="600164"/>
          </a:xfrm>
          <a:prstGeom prst="rect">
            <a:avLst/>
          </a:prstGeom>
          <a:noFill/>
        </p:spPr>
        <p:txBody>
          <a:bodyPr wrap="square" rtlCol="0">
            <a:spAutoFit/>
          </a:bodyPr>
          <a:lstStyle/>
          <a:p>
            <a:pPr marL="223838" indent="-223838" fontAlgn="auto">
              <a:spcBef>
                <a:spcPts val="0"/>
              </a:spcBef>
              <a:spcAft>
                <a:spcPts val="0"/>
              </a:spcAft>
              <a:buFont typeface="Wingdings" panose="05000000000000000000" pitchFamily="2" charset="2"/>
              <a:buChar char="§"/>
            </a:pPr>
            <a:r>
              <a:rPr lang="en-US" sz="1100" dirty="0" smtClean="0">
                <a:solidFill>
                  <a:prstClr val="black"/>
                </a:solidFill>
                <a:latin typeface="Arial" panose="020B0604020202020204" pitchFamily="34" charset="0"/>
                <a:ea typeface="+mn-ea"/>
                <a:cs typeface="Arial" panose="020B0604020202020204" pitchFamily="34" charset="0"/>
              </a:rPr>
              <a:t>AMS </a:t>
            </a:r>
            <a:r>
              <a:rPr lang="en-US" sz="1100" dirty="0">
                <a:solidFill>
                  <a:prstClr val="black"/>
                </a:solidFill>
                <a:latin typeface="Arial" panose="020B0604020202020204" pitchFamily="34" charset="0"/>
                <a:ea typeface="+mn-ea"/>
                <a:cs typeface="Arial" panose="020B0604020202020204" pitchFamily="34" charset="0"/>
              </a:rPr>
              <a:t>Artifact </a:t>
            </a:r>
            <a:r>
              <a:rPr lang="en-US" sz="1100" dirty="0" smtClean="0">
                <a:solidFill>
                  <a:prstClr val="black"/>
                </a:solidFill>
                <a:latin typeface="Arial" panose="020B0604020202020204" pitchFamily="34" charset="0"/>
                <a:ea typeface="+mn-ea"/>
                <a:cs typeface="Arial" panose="020B0604020202020204" pitchFamily="34" charset="0"/>
              </a:rPr>
              <a:t>Development for FID</a:t>
            </a:r>
          </a:p>
        </p:txBody>
      </p:sp>
      <p:cxnSp>
        <p:nvCxnSpPr>
          <p:cNvPr id="12" name="Straight Connector 11"/>
          <p:cNvCxnSpPr/>
          <p:nvPr/>
        </p:nvCxnSpPr>
        <p:spPr>
          <a:xfrm>
            <a:off x="316825" y="3334376"/>
            <a:ext cx="0" cy="548640"/>
          </a:xfrm>
          <a:prstGeom prst="line">
            <a:avLst/>
          </a:prstGeom>
          <a:noFill/>
          <a:ln w="38100" cap="flat" cmpd="sng" algn="ctr">
            <a:solidFill>
              <a:srgbClr val="4F81BD"/>
            </a:solidFill>
            <a:prstDash val="solid"/>
          </a:ln>
          <a:effectLst>
            <a:outerShdw blurRad="40000" dist="20000" dir="5400000" rotWithShape="0">
              <a:srgbClr val="000000">
                <a:alpha val="38000"/>
              </a:srgbClr>
            </a:outerShdw>
          </a:effectLst>
        </p:spPr>
      </p:cxnSp>
      <p:cxnSp>
        <p:nvCxnSpPr>
          <p:cNvPr id="13" name="Straight Connector 12"/>
          <p:cNvCxnSpPr/>
          <p:nvPr/>
        </p:nvCxnSpPr>
        <p:spPr>
          <a:xfrm>
            <a:off x="1557129" y="3887824"/>
            <a:ext cx="0" cy="822960"/>
          </a:xfrm>
          <a:prstGeom prst="line">
            <a:avLst/>
          </a:prstGeom>
          <a:noFill/>
          <a:ln w="38100" cap="flat" cmpd="sng" algn="ctr">
            <a:solidFill>
              <a:srgbClr val="9BBB59"/>
            </a:solidFill>
            <a:prstDash val="solid"/>
          </a:ln>
          <a:effectLst>
            <a:outerShdw blurRad="40000" dist="20000" dir="5400000" rotWithShape="0">
              <a:srgbClr val="000000">
                <a:alpha val="38000"/>
              </a:srgbClr>
            </a:outerShdw>
          </a:effectLst>
        </p:spPr>
      </p:cxnSp>
      <p:cxnSp>
        <p:nvCxnSpPr>
          <p:cNvPr id="14" name="Straight Connector 13"/>
          <p:cNvCxnSpPr/>
          <p:nvPr/>
        </p:nvCxnSpPr>
        <p:spPr>
          <a:xfrm>
            <a:off x="2832492" y="4784805"/>
            <a:ext cx="0" cy="457200"/>
          </a:xfrm>
          <a:prstGeom prst="line">
            <a:avLst/>
          </a:prstGeom>
          <a:noFill/>
          <a:ln w="38100" cap="flat" cmpd="sng" algn="ctr">
            <a:solidFill>
              <a:srgbClr val="C0504D"/>
            </a:solidFill>
            <a:prstDash val="solid"/>
          </a:ln>
          <a:effectLst>
            <a:outerShdw blurRad="40000" dist="20000" dir="5400000" rotWithShape="0">
              <a:srgbClr val="000000">
                <a:alpha val="38000"/>
              </a:srgbClr>
            </a:outerShdw>
          </a:effectLst>
        </p:spPr>
      </p:cxnSp>
      <p:cxnSp>
        <p:nvCxnSpPr>
          <p:cNvPr id="15" name="Straight Connector 14"/>
          <p:cNvCxnSpPr/>
          <p:nvPr/>
        </p:nvCxnSpPr>
        <p:spPr>
          <a:xfrm>
            <a:off x="3986463" y="3326354"/>
            <a:ext cx="0" cy="228600"/>
          </a:xfrm>
          <a:prstGeom prst="line">
            <a:avLst/>
          </a:prstGeom>
          <a:noFill/>
          <a:ln w="38100" cap="flat" cmpd="sng" algn="ctr">
            <a:solidFill>
              <a:srgbClr val="4BACC6"/>
            </a:solidFill>
            <a:prstDash val="solid"/>
          </a:ln>
          <a:effectLst>
            <a:outerShdw blurRad="40000" dist="20000" dir="5400000" rotWithShape="0">
              <a:srgbClr val="000000">
                <a:alpha val="38000"/>
              </a:srgbClr>
            </a:outerShdw>
          </a:effectLst>
        </p:spPr>
      </p:cxnSp>
      <p:cxnSp>
        <p:nvCxnSpPr>
          <p:cNvPr id="16" name="Straight Connector 15"/>
          <p:cNvCxnSpPr/>
          <p:nvPr/>
        </p:nvCxnSpPr>
        <p:spPr>
          <a:xfrm>
            <a:off x="7658640" y="4777381"/>
            <a:ext cx="0" cy="457200"/>
          </a:xfrm>
          <a:prstGeom prst="line">
            <a:avLst/>
          </a:prstGeom>
          <a:noFill/>
          <a:ln w="38100" cap="flat" cmpd="sng" algn="ctr">
            <a:solidFill>
              <a:srgbClr val="F79646"/>
            </a:solidFill>
            <a:prstDash val="solid"/>
          </a:ln>
          <a:effectLst>
            <a:outerShdw blurRad="40000" dist="20000" dir="5400000" rotWithShape="0">
              <a:srgbClr val="000000">
                <a:alpha val="38000"/>
              </a:srgbClr>
            </a:outerShdw>
          </a:effectLst>
        </p:spPr>
      </p:cxnSp>
      <p:cxnSp>
        <p:nvCxnSpPr>
          <p:cNvPr id="17" name="Straight Connector 16"/>
          <p:cNvCxnSpPr/>
          <p:nvPr/>
        </p:nvCxnSpPr>
        <p:spPr>
          <a:xfrm>
            <a:off x="5192448" y="3775250"/>
            <a:ext cx="0" cy="228600"/>
          </a:xfrm>
          <a:prstGeom prst="line">
            <a:avLst/>
          </a:prstGeom>
          <a:noFill/>
          <a:ln w="38100" cap="flat" cmpd="sng" algn="ctr">
            <a:solidFill>
              <a:srgbClr val="7030A0"/>
            </a:solidFill>
            <a:prstDash val="solid"/>
          </a:ln>
          <a:effectLst>
            <a:outerShdw blurRad="40000" dist="20000" dir="5400000" rotWithShape="0">
              <a:srgbClr val="000000">
                <a:alpha val="38000"/>
              </a:srgbClr>
            </a:outerShdw>
          </a:effectLst>
        </p:spPr>
      </p:cxnSp>
      <p:cxnSp>
        <p:nvCxnSpPr>
          <p:cNvPr id="18" name="Straight Connector 17"/>
          <p:cNvCxnSpPr/>
          <p:nvPr/>
        </p:nvCxnSpPr>
        <p:spPr>
          <a:xfrm>
            <a:off x="6406967" y="4197108"/>
            <a:ext cx="0" cy="228600"/>
          </a:xfrm>
          <a:prstGeom prst="line">
            <a:avLst/>
          </a:prstGeom>
          <a:noFill/>
          <a:ln w="38100" cap="flat" cmpd="sng" algn="ctr">
            <a:solidFill>
              <a:sysClr val="window" lastClr="FFFFFF">
                <a:lumMod val="65000"/>
              </a:sysClr>
            </a:solidFill>
            <a:prstDash val="solid"/>
          </a:ln>
          <a:effectLst>
            <a:outerShdw blurRad="40000" dist="20000" dir="5400000" rotWithShape="0">
              <a:srgbClr val="000000">
                <a:alpha val="38000"/>
              </a:srgbClr>
            </a:outerShdw>
          </a:effectLst>
        </p:spPr>
      </p:cxnSp>
      <p:sp>
        <p:nvSpPr>
          <p:cNvPr id="20" name="Rectangle 19"/>
          <p:cNvSpPr/>
          <p:nvPr/>
        </p:nvSpPr>
        <p:spPr>
          <a:xfrm>
            <a:off x="304799" y="5558135"/>
            <a:ext cx="8534399" cy="461665"/>
          </a:xfrm>
          <a:prstGeom prst="rect">
            <a:avLst/>
          </a:prstGeom>
        </p:spPr>
        <p:txBody>
          <a:bodyPr wrap="square">
            <a:spAutoFit/>
          </a:bodyPr>
          <a:lstStyle/>
          <a:p>
            <a:r>
              <a:rPr lang="en-US" sz="1200" dirty="0" smtClean="0">
                <a:solidFill>
                  <a:srgbClr val="C00000"/>
                </a:solidFill>
                <a:latin typeface="+mj-lt"/>
                <a:ea typeface="ＭＳ Ｐゴシック" charset="-128"/>
              </a:rPr>
              <a:t>*</a:t>
            </a:r>
            <a:r>
              <a:rPr lang="en-US" sz="1200" dirty="0" smtClean="0">
                <a:solidFill>
                  <a:schemeClr val="tx1">
                    <a:lumMod val="65000"/>
                    <a:lumOff val="35000"/>
                  </a:schemeClr>
                </a:solidFill>
                <a:latin typeface="+mj-lt"/>
                <a:ea typeface="ＭＳ Ｐゴシック" charset="-128"/>
              </a:rPr>
              <a:t> UAS Program </a:t>
            </a:r>
            <a:r>
              <a:rPr lang="en-US" sz="1200" dirty="0">
                <a:solidFill>
                  <a:schemeClr val="tx1">
                    <a:lumMod val="65000"/>
                    <a:lumOff val="35000"/>
                  </a:schemeClr>
                </a:solidFill>
                <a:latin typeface="+mj-lt"/>
                <a:ea typeface="ＭＳ Ｐゴシック" charset="-128"/>
              </a:rPr>
              <a:t>will </a:t>
            </a:r>
            <a:r>
              <a:rPr lang="en-US" sz="1200" dirty="0" smtClean="0">
                <a:solidFill>
                  <a:schemeClr val="tx1">
                    <a:lumMod val="65000"/>
                    <a:lumOff val="35000"/>
                  </a:schemeClr>
                </a:solidFill>
                <a:latin typeface="+mj-lt"/>
                <a:ea typeface="ＭＳ Ｐゴシック" charset="-128"/>
              </a:rPr>
              <a:t>take </a:t>
            </a:r>
            <a:r>
              <a:rPr lang="en-US" sz="1200" dirty="0">
                <a:solidFill>
                  <a:schemeClr val="tx1">
                    <a:lumMod val="65000"/>
                    <a:lumOff val="35000"/>
                  </a:schemeClr>
                </a:solidFill>
                <a:latin typeface="+mj-lt"/>
                <a:ea typeface="ＭＳ Ｐゴシック" charset="-128"/>
              </a:rPr>
              <a:t>advantage of windows of opportunity, where available, to affect system changes earlier (if certain requirements mature before others and may be allocated to specific systems prior to FY19</a:t>
            </a:r>
            <a:r>
              <a:rPr lang="en-US" sz="1200" dirty="0" smtClean="0">
                <a:solidFill>
                  <a:schemeClr val="tx1">
                    <a:lumMod val="65000"/>
                    <a:lumOff val="35000"/>
                  </a:schemeClr>
                </a:solidFill>
                <a:latin typeface="+mj-lt"/>
                <a:ea typeface="ＭＳ Ｐゴシック" charset="-128"/>
              </a:rPr>
              <a:t>).</a:t>
            </a:r>
            <a:endParaRPr lang="en-US" sz="1200" dirty="0">
              <a:solidFill>
                <a:schemeClr val="tx1">
                  <a:lumMod val="65000"/>
                  <a:lumOff val="35000"/>
                </a:schemeClr>
              </a:solidFill>
              <a:latin typeface="+mj-lt"/>
              <a:ea typeface="ＭＳ Ｐゴシック" charset="-128"/>
            </a:endParaRPr>
          </a:p>
        </p:txBody>
      </p:sp>
    </p:spTree>
    <p:extLst>
      <p:ext uri="{BB962C8B-B14F-4D97-AF65-F5344CB8AC3E}">
        <p14:creationId xmlns:p14="http://schemas.microsoft.com/office/powerpoint/2010/main" val="221251665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smtClean="0"/>
              <a:t>FY16 Program Status</a:t>
            </a:r>
            <a:endParaRPr lang="en-US" sz="2600" dirty="0"/>
          </a:p>
        </p:txBody>
      </p:sp>
      <p:sp>
        <p:nvSpPr>
          <p:cNvPr id="3" name="Content Placeholder 2"/>
          <p:cNvSpPr>
            <a:spLocks noGrp="1"/>
          </p:cNvSpPr>
          <p:nvPr>
            <p:ph idx="1"/>
          </p:nvPr>
        </p:nvSpPr>
        <p:spPr>
          <a:xfrm>
            <a:off x="495300" y="1171575"/>
            <a:ext cx="8146424" cy="4467225"/>
          </a:xfrm>
        </p:spPr>
        <p:txBody>
          <a:bodyPr/>
          <a:lstStyle/>
          <a:p>
            <a:pPr marL="0" indent="0">
              <a:spcAft>
                <a:spcPts val="1000"/>
              </a:spcAft>
              <a:buNone/>
            </a:pPr>
            <a:r>
              <a:rPr lang="en-US" sz="2000" dirty="0" smtClean="0"/>
              <a:t>Recommendations for ATC Notification/Authorization for Model Aircraft and sUAS Operations</a:t>
            </a:r>
            <a:endParaRPr lang="en-US" sz="2000" b="0" dirty="0" smtClean="0"/>
          </a:p>
          <a:p>
            <a:pPr>
              <a:spcAft>
                <a:spcPts val="1000"/>
              </a:spcAft>
            </a:pPr>
            <a:r>
              <a:rPr lang="en-US" sz="1800" b="0" dirty="0" smtClean="0"/>
              <a:t>Developed </a:t>
            </a:r>
            <a:r>
              <a:rPr lang="en-US" sz="1800" b="0" dirty="0"/>
              <a:t>requirements for an automated system to support model aircraft </a:t>
            </a:r>
            <a:r>
              <a:rPr lang="en-US" sz="1800" b="0" dirty="0" smtClean="0"/>
              <a:t>operations that require ATC notification, and sUAS operations require ATC authorization prior to operating near airports </a:t>
            </a:r>
          </a:p>
          <a:p>
            <a:pPr>
              <a:spcAft>
                <a:spcPts val="1000"/>
              </a:spcAft>
            </a:pPr>
            <a:r>
              <a:rPr lang="en-US" sz="1800" b="0" dirty="0"/>
              <a:t>WG consisted of representatives from: AJV-7, AJV-1, AJV-8, AJV-C, AJT, AJI, ANG-C54, and NATCA</a:t>
            </a:r>
          </a:p>
          <a:p>
            <a:pPr>
              <a:spcAft>
                <a:spcPts val="600"/>
              </a:spcAft>
            </a:pPr>
            <a:r>
              <a:rPr lang="en-US" sz="1800" b="0" dirty="0"/>
              <a:t>Requirements are levied on the </a:t>
            </a:r>
            <a:r>
              <a:rPr lang="en-US" sz="1800" b="0" dirty="0" smtClean="0"/>
              <a:t>system, </a:t>
            </a:r>
            <a:r>
              <a:rPr lang="en-US" sz="1800" b="0" dirty="0"/>
              <a:t>the </a:t>
            </a:r>
            <a:r>
              <a:rPr lang="en-US" sz="1800" b="0" dirty="0" smtClean="0"/>
              <a:t>operator (Part 101-E, Part 107), </a:t>
            </a:r>
            <a:r>
              <a:rPr lang="en-US" sz="1800" b="0" dirty="0"/>
              <a:t>and ATC</a:t>
            </a:r>
          </a:p>
          <a:p>
            <a:pPr>
              <a:spcAft>
                <a:spcPts val="600"/>
              </a:spcAft>
            </a:pPr>
            <a:r>
              <a:rPr lang="en-US" sz="1800" b="0" dirty="0"/>
              <a:t>Requirements were provided to </a:t>
            </a:r>
            <a:r>
              <a:rPr lang="en-US" sz="1800" b="0" dirty="0" smtClean="0"/>
              <a:t>PMO </a:t>
            </a:r>
            <a:r>
              <a:rPr lang="en-US" sz="1800" b="0" dirty="0"/>
              <a:t>for implementation</a:t>
            </a:r>
          </a:p>
          <a:p>
            <a:pPr>
              <a:spcAft>
                <a:spcPts val="1000"/>
              </a:spcAft>
            </a:pPr>
            <a:endParaRPr lang="en-US" sz="1600" dirty="0"/>
          </a:p>
          <a:p>
            <a:pPr lvl="1">
              <a:spcAft>
                <a:spcPts val="1000"/>
              </a:spcAft>
            </a:pPr>
            <a:endParaRPr lang="en-US" sz="1600" dirty="0"/>
          </a:p>
          <a:p>
            <a:pPr lvl="1">
              <a:spcAft>
                <a:spcPts val="1000"/>
              </a:spcAft>
            </a:pPr>
            <a:endParaRPr lang="en-US" sz="1600" b="0" dirty="0"/>
          </a:p>
        </p:txBody>
      </p:sp>
      <p:sp>
        <p:nvSpPr>
          <p:cNvPr id="4" name="Slide Number Placeholder 3"/>
          <p:cNvSpPr>
            <a:spLocks noGrp="1"/>
          </p:cNvSpPr>
          <p:nvPr>
            <p:ph type="sldNum" sz="quarter" idx="12"/>
          </p:nvPr>
        </p:nvSpPr>
        <p:spPr/>
        <p:txBody>
          <a:bodyPr/>
          <a:lstStyle/>
          <a:p>
            <a:fld id="{78D3ABA1-EA94-43C0-B992-7CBCC31144F1}" type="slidenum">
              <a:rPr lang="en-US" smtClean="0">
                <a:solidFill>
                  <a:srgbClr val="FFFFFF">
                    <a:lumMod val="65000"/>
                  </a:srgbClr>
                </a:solidFill>
              </a:rPr>
              <a:pPr/>
              <a:t>6</a:t>
            </a:fld>
            <a:endParaRPr lang="en-US" dirty="0">
              <a:solidFill>
                <a:srgbClr val="FFFFFF">
                  <a:lumMod val="65000"/>
                </a:srgbClr>
              </a:solidFill>
            </a:endParaRPr>
          </a:p>
        </p:txBody>
      </p:sp>
    </p:spTree>
    <p:extLst>
      <p:ext uri="{BB962C8B-B14F-4D97-AF65-F5344CB8AC3E}">
        <p14:creationId xmlns:p14="http://schemas.microsoft.com/office/powerpoint/2010/main" val="38202202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smtClean="0"/>
              <a:t>FY16 Program Status (</a:t>
            </a:r>
            <a:r>
              <a:rPr lang="en-US" sz="2600" dirty="0" err="1" smtClean="0"/>
              <a:t>cont</a:t>
            </a:r>
            <a:r>
              <a:rPr lang="en-US" sz="2600" dirty="0" smtClean="0"/>
              <a:t>)</a:t>
            </a:r>
            <a:endParaRPr lang="en-US" sz="2600" dirty="0"/>
          </a:p>
        </p:txBody>
      </p:sp>
      <p:sp>
        <p:nvSpPr>
          <p:cNvPr id="3" name="Content Placeholder 2"/>
          <p:cNvSpPr>
            <a:spLocks noGrp="1"/>
          </p:cNvSpPr>
          <p:nvPr>
            <p:ph idx="1"/>
          </p:nvPr>
        </p:nvSpPr>
        <p:spPr>
          <a:xfrm>
            <a:off x="495300" y="1171575"/>
            <a:ext cx="8146424" cy="4467225"/>
          </a:xfrm>
        </p:spPr>
        <p:txBody>
          <a:bodyPr/>
          <a:lstStyle/>
          <a:p>
            <a:pPr marL="0" indent="0">
              <a:spcAft>
                <a:spcPts val="1000"/>
              </a:spcAft>
              <a:buNone/>
            </a:pPr>
            <a:r>
              <a:rPr lang="en-US" sz="2000" dirty="0" smtClean="0"/>
              <a:t>ATC </a:t>
            </a:r>
            <a:r>
              <a:rPr lang="en-US" sz="2000" dirty="0"/>
              <a:t>Receipt and Display of Contingency Information [When an IFR Flight Plan is Filed]</a:t>
            </a:r>
          </a:p>
          <a:p>
            <a:pPr>
              <a:spcAft>
                <a:spcPts val="1000"/>
              </a:spcAft>
            </a:pPr>
            <a:r>
              <a:rPr lang="en-US" sz="1800" b="0" dirty="0"/>
              <a:t>Objective: </a:t>
            </a:r>
            <a:r>
              <a:rPr lang="en-US" sz="1800" b="0" i="1" dirty="0" smtClean="0"/>
              <a:t>Determine </a:t>
            </a:r>
            <a:r>
              <a:rPr lang="en-US" sz="1800" b="0" i="1" dirty="0"/>
              <a:t>initial contingency information and high-level display requirements for terminal and </a:t>
            </a:r>
            <a:r>
              <a:rPr lang="en-US" sz="1800" b="0" i="1" dirty="0" err="1"/>
              <a:t>en</a:t>
            </a:r>
            <a:r>
              <a:rPr lang="en-US" sz="1800" b="0" i="1" dirty="0"/>
              <a:t> route ATC systems </a:t>
            </a:r>
          </a:p>
          <a:p>
            <a:pPr>
              <a:spcAft>
                <a:spcPts val="1000"/>
              </a:spcAft>
            </a:pPr>
            <a:r>
              <a:rPr lang="en-US" sz="1800" b="0" dirty="0" smtClean="0"/>
              <a:t>Performer: ANG-C35 (UAS Engineering Branch)</a:t>
            </a:r>
          </a:p>
          <a:p>
            <a:pPr>
              <a:spcAft>
                <a:spcPts val="1000"/>
              </a:spcAft>
            </a:pPr>
            <a:r>
              <a:rPr lang="en-US" sz="1800" b="0" dirty="0" smtClean="0"/>
              <a:t>Collaborating with ANG-C1 and AJV-8 on this work</a:t>
            </a:r>
          </a:p>
          <a:p>
            <a:pPr>
              <a:spcAft>
                <a:spcPts val="1000"/>
              </a:spcAft>
            </a:pPr>
            <a:r>
              <a:rPr lang="en-US" sz="1800" b="0" dirty="0" smtClean="0"/>
              <a:t>Literature </a:t>
            </a:r>
            <a:r>
              <a:rPr lang="en-US" sz="1800" b="0" dirty="0"/>
              <a:t>Review completed </a:t>
            </a:r>
            <a:r>
              <a:rPr lang="en-US" sz="1800" b="0" dirty="0" smtClean="0"/>
              <a:t>07/31/16</a:t>
            </a:r>
          </a:p>
          <a:p>
            <a:pPr>
              <a:spcAft>
                <a:spcPts val="1000"/>
              </a:spcAft>
            </a:pPr>
            <a:r>
              <a:rPr lang="en-US" sz="1800" b="0" dirty="0" smtClean="0"/>
              <a:t>Tentative Schedule:</a:t>
            </a:r>
          </a:p>
          <a:p>
            <a:pPr lvl="1">
              <a:spcAft>
                <a:spcPts val="500"/>
              </a:spcAft>
            </a:pPr>
            <a:r>
              <a:rPr lang="en-US" sz="1600" dirty="0" smtClean="0"/>
              <a:t>Terminal Cognitive Walkthrough (08/01/16 – 12/31/16)</a:t>
            </a:r>
          </a:p>
          <a:p>
            <a:pPr lvl="1">
              <a:spcAft>
                <a:spcPts val="1000"/>
              </a:spcAft>
            </a:pPr>
            <a:r>
              <a:rPr lang="en-US" sz="1600" dirty="0" err="1" smtClean="0"/>
              <a:t>En</a:t>
            </a:r>
            <a:r>
              <a:rPr lang="en-US" sz="1600" dirty="0" smtClean="0"/>
              <a:t> Route Cognitive Walkthrough (01/01/17 – 03/31/17)</a:t>
            </a:r>
            <a:endParaRPr lang="en-US" sz="1600" dirty="0"/>
          </a:p>
          <a:p>
            <a:pPr lvl="1">
              <a:spcAft>
                <a:spcPts val="1000"/>
              </a:spcAft>
            </a:pPr>
            <a:endParaRPr lang="en-US" sz="1600" dirty="0"/>
          </a:p>
          <a:p>
            <a:pPr lvl="1">
              <a:spcAft>
                <a:spcPts val="1000"/>
              </a:spcAft>
            </a:pPr>
            <a:endParaRPr lang="en-US" sz="1600" b="0" dirty="0"/>
          </a:p>
        </p:txBody>
      </p:sp>
      <p:sp>
        <p:nvSpPr>
          <p:cNvPr id="4" name="Slide Number Placeholder 3"/>
          <p:cNvSpPr>
            <a:spLocks noGrp="1"/>
          </p:cNvSpPr>
          <p:nvPr>
            <p:ph type="sldNum" sz="quarter" idx="12"/>
          </p:nvPr>
        </p:nvSpPr>
        <p:spPr/>
        <p:txBody>
          <a:bodyPr/>
          <a:lstStyle/>
          <a:p>
            <a:fld id="{78D3ABA1-EA94-43C0-B992-7CBCC31144F1}" type="slidenum">
              <a:rPr lang="en-US" smtClean="0">
                <a:solidFill>
                  <a:srgbClr val="FFFFFF">
                    <a:lumMod val="65000"/>
                  </a:srgbClr>
                </a:solidFill>
              </a:rPr>
              <a:pPr/>
              <a:t>7</a:t>
            </a:fld>
            <a:endParaRPr lang="en-US" dirty="0">
              <a:solidFill>
                <a:srgbClr val="FFFFFF">
                  <a:lumMod val="65000"/>
                </a:srgbClr>
              </a:solidFill>
            </a:endParaRPr>
          </a:p>
        </p:txBody>
      </p:sp>
    </p:spTree>
    <p:extLst>
      <p:ext uri="{BB962C8B-B14F-4D97-AF65-F5344CB8AC3E}">
        <p14:creationId xmlns:p14="http://schemas.microsoft.com/office/powerpoint/2010/main" val="29071183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smtClean="0"/>
              <a:t>FY16 Program Status (</a:t>
            </a:r>
            <a:r>
              <a:rPr lang="en-US" sz="2600" dirty="0" err="1" smtClean="0"/>
              <a:t>cont</a:t>
            </a:r>
            <a:r>
              <a:rPr lang="en-US" sz="2600" dirty="0" smtClean="0"/>
              <a:t>)</a:t>
            </a:r>
            <a:endParaRPr lang="en-US" sz="2600" dirty="0"/>
          </a:p>
        </p:txBody>
      </p:sp>
      <p:sp>
        <p:nvSpPr>
          <p:cNvPr id="3" name="Content Placeholder 2"/>
          <p:cNvSpPr>
            <a:spLocks noGrp="1"/>
          </p:cNvSpPr>
          <p:nvPr>
            <p:ph idx="1"/>
          </p:nvPr>
        </p:nvSpPr>
        <p:spPr>
          <a:xfrm>
            <a:off x="495300" y="1171575"/>
            <a:ext cx="8146424" cy="4467225"/>
          </a:xfrm>
        </p:spPr>
        <p:txBody>
          <a:bodyPr/>
          <a:lstStyle/>
          <a:p>
            <a:pPr marL="0" indent="0">
              <a:spcAft>
                <a:spcPts val="1000"/>
              </a:spcAft>
              <a:buNone/>
            </a:pPr>
            <a:r>
              <a:rPr lang="en-US" sz="2000" dirty="0" smtClean="0"/>
              <a:t>Scenario </a:t>
            </a:r>
            <a:r>
              <a:rPr lang="en-US" sz="2000" dirty="0"/>
              <a:t>Human-in-the-Loop Demonstrations </a:t>
            </a:r>
          </a:p>
          <a:p>
            <a:pPr>
              <a:spcAft>
                <a:spcPts val="1000"/>
              </a:spcAft>
            </a:pPr>
            <a:r>
              <a:rPr lang="en-US" sz="1800" b="0" dirty="0"/>
              <a:t>Objective: </a:t>
            </a:r>
            <a:r>
              <a:rPr lang="en-US" sz="1800" b="0" i="1" dirty="0" smtClean="0"/>
              <a:t>Explore </a:t>
            </a:r>
            <a:r>
              <a:rPr lang="en-US" sz="1800" b="0" i="1" dirty="0"/>
              <a:t>feasibility and operational impacts of selected low-altitude operational scenarios </a:t>
            </a:r>
            <a:r>
              <a:rPr lang="en-US" sz="1800" b="0" i="1" dirty="0" smtClean="0"/>
              <a:t>on </a:t>
            </a:r>
            <a:r>
              <a:rPr lang="en-US" sz="1800" b="0" i="1" dirty="0"/>
              <a:t>NAS operations and </a:t>
            </a:r>
            <a:r>
              <a:rPr lang="en-US" sz="1800" b="0" i="1" dirty="0" smtClean="0"/>
              <a:t>ATC through HITL demonstrations. </a:t>
            </a:r>
            <a:endParaRPr lang="en-US" sz="1800" b="0" i="1" dirty="0"/>
          </a:p>
          <a:p>
            <a:pPr>
              <a:spcAft>
                <a:spcPts val="1000"/>
              </a:spcAft>
            </a:pPr>
            <a:r>
              <a:rPr lang="en-US" sz="1800" b="0" dirty="0" smtClean="0"/>
              <a:t>Performer: ANG-C35 (UAS Engineering Branch)</a:t>
            </a:r>
          </a:p>
          <a:p>
            <a:pPr>
              <a:spcAft>
                <a:spcPts val="1000"/>
              </a:spcAft>
            </a:pPr>
            <a:r>
              <a:rPr lang="en-US" sz="1800" b="0" dirty="0" smtClean="0"/>
              <a:t>Pipeline scenario was selected for the first HITL demonstration</a:t>
            </a:r>
          </a:p>
          <a:p>
            <a:pPr>
              <a:spcAft>
                <a:spcPts val="500"/>
              </a:spcAft>
            </a:pPr>
            <a:r>
              <a:rPr lang="en-US" sz="1800" b="0" dirty="0" smtClean="0"/>
              <a:t>Tentative Schedule:</a:t>
            </a:r>
          </a:p>
          <a:p>
            <a:pPr lvl="1">
              <a:spcAft>
                <a:spcPts val="500"/>
              </a:spcAft>
            </a:pPr>
            <a:r>
              <a:rPr lang="en-US" sz="1600" dirty="0" smtClean="0"/>
              <a:t>Project Plan Development (06/01/16 – 08/31/16)</a:t>
            </a:r>
          </a:p>
          <a:p>
            <a:pPr lvl="1">
              <a:spcAft>
                <a:spcPts val="500"/>
              </a:spcAft>
            </a:pPr>
            <a:r>
              <a:rPr lang="en-US" sz="1600" dirty="0" smtClean="0"/>
              <a:t>HITL Demo: Scenario #1 (08/01/16 – 11/30/16)</a:t>
            </a:r>
          </a:p>
          <a:p>
            <a:pPr lvl="1">
              <a:spcAft>
                <a:spcPts val="500"/>
              </a:spcAft>
            </a:pPr>
            <a:r>
              <a:rPr lang="en-US" sz="1600" dirty="0" smtClean="0"/>
              <a:t>HITL Demo: Scenario #2 (11/01/16 – 02/28/17)</a:t>
            </a:r>
          </a:p>
          <a:p>
            <a:pPr lvl="1">
              <a:spcAft>
                <a:spcPts val="1000"/>
              </a:spcAft>
            </a:pPr>
            <a:r>
              <a:rPr lang="en-US" sz="1600" dirty="0" smtClean="0"/>
              <a:t>HITL Demo: Scenario #3 (02/01/17 – 05/31/17)</a:t>
            </a:r>
            <a:endParaRPr lang="en-US" sz="1600" dirty="0"/>
          </a:p>
          <a:p>
            <a:pPr lvl="1">
              <a:spcAft>
                <a:spcPts val="1000"/>
              </a:spcAft>
            </a:pPr>
            <a:endParaRPr lang="en-US" sz="1600" dirty="0"/>
          </a:p>
          <a:p>
            <a:pPr lvl="1">
              <a:spcAft>
                <a:spcPts val="1000"/>
              </a:spcAft>
            </a:pPr>
            <a:endParaRPr lang="en-US" sz="1600" b="0" dirty="0"/>
          </a:p>
        </p:txBody>
      </p:sp>
      <p:sp>
        <p:nvSpPr>
          <p:cNvPr id="4" name="Slide Number Placeholder 3"/>
          <p:cNvSpPr>
            <a:spLocks noGrp="1"/>
          </p:cNvSpPr>
          <p:nvPr>
            <p:ph type="sldNum" sz="quarter" idx="12"/>
          </p:nvPr>
        </p:nvSpPr>
        <p:spPr/>
        <p:txBody>
          <a:bodyPr/>
          <a:lstStyle/>
          <a:p>
            <a:fld id="{78D3ABA1-EA94-43C0-B992-7CBCC31144F1}" type="slidenum">
              <a:rPr lang="en-US" smtClean="0">
                <a:solidFill>
                  <a:srgbClr val="FFFFFF">
                    <a:lumMod val="65000"/>
                  </a:srgbClr>
                </a:solidFill>
              </a:rPr>
              <a:pPr/>
              <a:t>8</a:t>
            </a:fld>
            <a:endParaRPr lang="en-US" dirty="0">
              <a:solidFill>
                <a:srgbClr val="FFFFFF">
                  <a:lumMod val="65000"/>
                </a:srgbClr>
              </a:solidFill>
            </a:endParaRPr>
          </a:p>
        </p:txBody>
      </p:sp>
    </p:spTree>
    <p:extLst>
      <p:ext uri="{BB962C8B-B14F-4D97-AF65-F5344CB8AC3E}">
        <p14:creationId xmlns:p14="http://schemas.microsoft.com/office/powerpoint/2010/main" val="37815944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600" dirty="0" smtClean="0"/>
              <a:t>FY16 Program Status – Others </a:t>
            </a:r>
            <a:endParaRPr lang="en-US" sz="2600" dirty="0"/>
          </a:p>
        </p:txBody>
      </p:sp>
      <p:sp>
        <p:nvSpPr>
          <p:cNvPr id="3" name="Content Placeholder 2"/>
          <p:cNvSpPr>
            <a:spLocks noGrp="1"/>
          </p:cNvSpPr>
          <p:nvPr>
            <p:ph idx="1"/>
          </p:nvPr>
        </p:nvSpPr>
        <p:spPr>
          <a:xfrm>
            <a:off x="495300" y="1171575"/>
            <a:ext cx="8146424" cy="4924425"/>
          </a:xfrm>
        </p:spPr>
        <p:txBody>
          <a:bodyPr/>
          <a:lstStyle/>
          <a:p>
            <a:pPr>
              <a:spcAft>
                <a:spcPts val="500"/>
              </a:spcAft>
            </a:pPr>
            <a:r>
              <a:rPr lang="en-US" sz="1800" b="0" dirty="0" smtClean="0"/>
              <a:t>Finalizing contracts for four additional FY16 efforts:</a:t>
            </a:r>
          </a:p>
          <a:p>
            <a:pPr lvl="1">
              <a:spcAft>
                <a:spcPts val="500"/>
              </a:spcAft>
            </a:pPr>
            <a:r>
              <a:rPr lang="en-US" sz="1600" dirty="0" smtClean="0"/>
              <a:t>ATC </a:t>
            </a:r>
            <a:r>
              <a:rPr lang="en-US" sz="1600" dirty="0"/>
              <a:t>Receipt and Display of Contingency Information [When a Notification is Submitted]</a:t>
            </a:r>
          </a:p>
          <a:p>
            <a:pPr lvl="1">
              <a:spcAft>
                <a:spcPts val="500"/>
              </a:spcAft>
            </a:pPr>
            <a:r>
              <a:rPr lang="en-US" sz="1600" dirty="0" smtClean="0"/>
              <a:t>Risk </a:t>
            </a:r>
            <a:r>
              <a:rPr lang="en-US" sz="1600" dirty="0"/>
              <a:t>Assessment – No Radar Detection, Differentiation, and Tracking Capability of Non-Cooperative UAS with Small Radar Cross </a:t>
            </a:r>
            <a:r>
              <a:rPr lang="en-US" sz="1600" dirty="0" smtClean="0"/>
              <a:t>Sections</a:t>
            </a:r>
          </a:p>
          <a:p>
            <a:pPr lvl="1">
              <a:spcAft>
                <a:spcPts val="500"/>
              </a:spcAft>
            </a:pPr>
            <a:r>
              <a:rPr lang="en-US" sz="1600" dirty="0" smtClean="0"/>
              <a:t>Scenario </a:t>
            </a:r>
            <a:r>
              <a:rPr lang="en-US" sz="1600" dirty="0"/>
              <a:t>Impact Analysis (Modeling &amp; Fast-Time Simulations</a:t>
            </a:r>
            <a:r>
              <a:rPr lang="en-US" sz="1600" dirty="0" smtClean="0"/>
              <a:t>)</a:t>
            </a:r>
          </a:p>
          <a:p>
            <a:pPr lvl="1">
              <a:spcAft>
                <a:spcPts val="1000"/>
              </a:spcAft>
            </a:pPr>
            <a:r>
              <a:rPr lang="en-US" sz="1600" dirty="0" smtClean="0"/>
              <a:t>UAS Waivers Trend Analysis</a:t>
            </a:r>
          </a:p>
          <a:p>
            <a:pPr>
              <a:spcAft>
                <a:spcPts val="1000"/>
              </a:spcAft>
            </a:pPr>
            <a:r>
              <a:rPr lang="en-US" sz="1800" b="0" dirty="0" smtClean="0"/>
              <a:t>Updating UAS Scenario Allocation Tables</a:t>
            </a:r>
          </a:p>
          <a:p>
            <a:pPr>
              <a:spcAft>
                <a:spcPts val="1000"/>
              </a:spcAft>
            </a:pPr>
            <a:r>
              <a:rPr lang="en-US" sz="1800" b="0" dirty="0" smtClean="0"/>
              <a:t>Updating UAS Shortfalls and Requirements Database</a:t>
            </a:r>
          </a:p>
          <a:p>
            <a:pPr>
              <a:spcAft>
                <a:spcPts val="0"/>
              </a:spcAft>
            </a:pPr>
            <a:endParaRPr lang="en-US" sz="2000" dirty="0"/>
          </a:p>
          <a:p>
            <a:pPr lvl="1">
              <a:spcAft>
                <a:spcPts val="1000"/>
              </a:spcAft>
            </a:pPr>
            <a:endParaRPr lang="en-US" sz="1600" dirty="0"/>
          </a:p>
          <a:p>
            <a:pPr lvl="1">
              <a:spcAft>
                <a:spcPts val="1000"/>
              </a:spcAft>
            </a:pPr>
            <a:endParaRPr lang="en-US" sz="1600" b="0" dirty="0"/>
          </a:p>
        </p:txBody>
      </p:sp>
      <p:sp>
        <p:nvSpPr>
          <p:cNvPr id="4" name="Slide Number Placeholder 3"/>
          <p:cNvSpPr>
            <a:spLocks noGrp="1"/>
          </p:cNvSpPr>
          <p:nvPr>
            <p:ph type="sldNum" sz="quarter" idx="12"/>
          </p:nvPr>
        </p:nvSpPr>
        <p:spPr/>
        <p:txBody>
          <a:bodyPr/>
          <a:lstStyle/>
          <a:p>
            <a:fld id="{78D3ABA1-EA94-43C0-B992-7CBCC31144F1}" type="slidenum">
              <a:rPr lang="en-US" smtClean="0">
                <a:solidFill>
                  <a:srgbClr val="FFFFFF">
                    <a:lumMod val="65000"/>
                  </a:srgbClr>
                </a:solidFill>
              </a:rPr>
              <a:pPr/>
              <a:t>9</a:t>
            </a:fld>
            <a:endParaRPr lang="en-US" dirty="0">
              <a:solidFill>
                <a:srgbClr val="FFFFFF">
                  <a:lumMod val="65000"/>
                </a:srgbClr>
              </a:solidFill>
            </a:endParaRPr>
          </a:p>
        </p:txBody>
      </p:sp>
    </p:spTree>
    <p:extLst>
      <p:ext uri="{BB962C8B-B14F-4D97-AF65-F5344CB8AC3E}">
        <p14:creationId xmlns:p14="http://schemas.microsoft.com/office/powerpoint/2010/main" val="1826009640"/>
      </p:ext>
    </p:extLst>
  </p:cSld>
  <p:clrMapOvr>
    <a:masterClrMapping/>
  </p:clrMapOvr>
  <p:timing>
    <p:tnLst>
      <p:par>
        <p:cTn id="1" dur="indefinite" restart="never" nodeType="tmRoot"/>
      </p:par>
    </p:tnLst>
  </p:timing>
</p:sld>
</file>

<file path=ppt/theme/theme1.xml><?xml version="1.0" encoding="utf-8"?>
<a:theme xmlns:a="http://schemas.openxmlformats.org/drawingml/2006/main" name="uas exec steering group dec 20">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Theme1">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pitchFamily="34"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2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7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3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spAutoFit/>
      </a:bodyPr>
      <a:lstStyle>
        <a:defPPr marL="0" marR="0" indent="0" algn="l" defTabSz="914400" rtl="0" eaLnBrk="1" fontAlgn="base" latinLnBrk="0" hangingPunct="1">
          <a:lnSpc>
            <a:spcPct val="100000"/>
          </a:lnSpc>
          <a:spcBef>
            <a:spcPct val="50000"/>
          </a:spcBef>
          <a:spcAft>
            <a:spcPct val="0"/>
          </a:spcAft>
          <a:buClrTx/>
          <a:buSzTx/>
          <a:buFontTx/>
          <a:buChar char="•"/>
          <a:tabLst/>
          <a:defRPr kumimoji="0" lang="en-US" sz="2400" b="0" i="0" u="none" strike="noStrike" cap="none" normalizeH="0" baseline="0" smtClean="0">
            <a:ln>
              <a:noFill/>
            </a:ln>
            <a:solidFill>
              <a:schemeClr val="tx1"/>
            </a:solidFill>
            <a:effectLst/>
            <a:latin typeface="Arial" charset="0"/>
          </a:defRPr>
        </a:defPPr>
      </a:lstStyle>
    </a:lnDef>
    <a:txDef>
      <a:spPr bwMode="auto">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a:spAutoFit/>
      </a:bodyPr>
      <a:lstStyle>
        <a:defPPr>
          <a:buFontTx/>
          <a:buNone/>
          <a:defRPr sz="1200" b="1" dirty="0">
            <a:solidFill>
              <a:srgbClr val="C0C0C0"/>
            </a:solidFill>
          </a:defRPr>
        </a:defPPr>
      </a:lstStyle>
    </a:tx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A7335E1805E44495268AE629753871" ma:contentTypeVersion="6" ma:contentTypeDescription="Create a new document." ma:contentTypeScope="" ma:versionID="bafd424518a3d855d9383cb3da8610d1">
  <xsd:schema xmlns:xsd="http://www.w3.org/2001/XMLSchema" xmlns:xs="http://www.w3.org/2001/XMLSchema" xmlns:p="http://schemas.microsoft.com/office/2006/metadata/properties" xmlns:ns2="a4c11e10-6fbc-43d3-ac72-3e5fce9ced22" targetNamespace="http://schemas.microsoft.com/office/2006/metadata/properties" ma:root="true" ma:fieldsID="c1e546dc03a8a1795afe111ee3498295" ns2:_="">
    <xsd:import namespace="a4c11e10-6fbc-43d3-ac72-3e5fce9ced2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c11e10-6fbc-43d3-ac72-3e5fce9ced2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598D57B-7297-45AB-83A2-7BCC5F1F1248}"/>
</file>

<file path=customXml/itemProps2.xml><?xml version="1.0" encoding="utf-8"?>
<ds:datastoreItem xmlns:ds="http://schemas.openxmlformats.org/officeDocument/2006/customXml" ds:itemID="{3306039D-A947-4376-938D-A6727C697FAE}"/>
</file>

<file path=customXml/itemProps3.xml><?xml version="1.0" encoding="utf-8"?>
<ds:datastoreItem xmlns:ds="http://schemas.openxmlformats.org/officeDocument/2006/customXml" ds:itemID="{F081EA73-BB9F-470E-AC0C-6D1CBBACF297}"/>
</file>

<file path=docProps/app.xml><?xml version="1.0" encoding="utf-8"?>
<Properties xmlns="http://schemas.openxmlformats.org/officeDocument/2006/extended-properties" xmlns:vt="http://schemas.openxmlformats.org/officeDocument/2006/docPropsVTypes">
  <Template>uas exec steering group dec 20</Template>
  <TotalTime>5996</TotalTime>
  <Words>1070</Words>
  <Application>Microsoft Office PowerPoint</Application>
  <PresentationFormat>On-screen Show (4:3)</PresentationFormat>
  <Paragraphs>150</Paragraphs>
  <Slides>9</Slides>
  <Notes>2</Notes>
  <HiddenSlides>0</HiddenSlides>
  <MMClips>0</MMClips>
  <ScaleCrop>false</ScaleCrop>
  <HeadingPairs>
    <vt:vector size="4" baseType="variant">
      <vt:variant>
        <vt:lpstr>Theme</vt:lpstr>
      </vt:variant>
      <vt:variant>
        <vt:i4>6</vt:i4>
      </vt:variant>
      <vt:variant>
        <vt:lpstr>Slide Titles</vt:lpstr>
      </vt:variant>
      <vt:variant>
        <vt:i4>9</vt:i4>
      </vt:variant>
    </vt:vector>
  </HeadingPairs>
  <TitlesOfParts>
    <vt:vector size="15" baseType="lpstr">
      <vt:lpstr>uas exec steering group dec 20</vt:lpstr>
      <vt:lpstr>1_Custom Design</vt:lpstr>
      <vt:lpstr>Theme1</vt:lpstr>
      <vt:lpstr>2_Custom Design</vt:lpstr>
      <vt:lpstr>7_Custom Design</vt:lpstr>
      <vt:lpstr>3_Custom Design</vt:lpstr>
      <vt:lpstr>UAS Strategic Plans and Near Term Opportunities</vt:lpstr>
      <vt:lpstr>Program Overview</vt:lpstr>
      <vt:lpstr>Applicability to FAA UAS Sectors Framework</vt:lpstr>
      <vt:lpstr>From Concepts to Operational Focus Areas</vt:lpstr>
      <vt:lpstr>Multi-Year Plan</vt:lpstr>
      <vt:lpstr>FY16 Program Status</vt:lpstr>
      <vt:lpstr>FY16 Program Status (cont)</vt:lpstr>
      <vt:lpstr>FY16 Program Status (cont)</vt:lpstr>
      <vt:lpstr>FY16 Program Status – Others </vt:lpstr>
    </vt:vector>
  </TitlesOfParts>
  <Company>Federal Aviation Administration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Derivation of UAS Operational Requirements</dc:title>
  <dc:creator>Keegan, Maureen (FAA)</dc:creator>
  <cp:lastModifiedBy>Fitzpatrick, Kimberly CTR (FAA)</cp:lastModifiedBy>
  <cp:revision>248</cp:revision>
  <cp:lastPrinted>2016-07-19T11:54:17Z</cp:lastPrinted>
  <dcterms:created xsi:type="dcterms:W3CDTF">2015-03-25T16:55:22Z</dcterms:created>
  <dcterms:modified xsi:type="dcterms:W3CDTF">2016-07-19T14:09:44Z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0x0101009DA7335E1805E44495268AE629753871</vt:lpwstr>
  </property>
</Properties>
</file>