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75.xml" ContentType="application/vnd.openxmlformats-officedocument.presentationml.slideLayout+xml"/>
  <Override PartName="/ppt/slideLayouts/slideLayout68.xml" ContentType="application/vnd.openxmlformats-officedocument.presentationml.slideLayout+xml"/>
  <Override PartName="/ppt/slideLayouts/slideLayout77.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9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4.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94.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81.xml" ContentType="application/vnd.openxmlformats-officedocument.presentationml.slideLayout+xml"/>
  <Override PartName="/ppt/slideLayouts/slideLayout79.xml" ContentType="application/vnd.openxmlformats-officedocument.presentationml.slideLayout+xml"/>
  <Override PartName="/ppt/slideLayouts/slideLayout96.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5.xml" ContentType="application/vnd.openxmlformats-officedocument.presentationml.slideLayout+xml"/>
  <Override PartName="/ppt/theme/theme13.xml" ContentType="application/vnd.openxmlformats-officedocument.theme+xml"/>
  <Override PartName="/ppt/theme/theme2.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5.xml" ContentType="application/vnd.openxmlformats-officedocument.theme+xml"/>
  <Override PartName="/ppt/theme/theme10.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12.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7" r:id="rId2"/>
    <p:sldMasterId id="2147483770" r:id="rId3"/>
    <p:sldMasterId id="2147483784" r:id="rId4"/>
    <p:sldMasterId id="2147483793" r:id="rId5"/>
    <p:sldMasterId id="2147483802" r:id="rId6"/>
    <p:sldMasterId id="2147483816" r:id="rId7"/>
    <p:sldMasterId id="2147483825" r:id="rId8"/>
    <p:sldMasterId id="2147485114" r:id="rId9"/>
    <p:sldMasterId id="2147485128" r:id="rId10"/>
    <p:sldMasterId id="2147485142" r:id="rId11"/>
    <p:sldMasterId id="2147485156" r:id="rId12"/>
  </p:sldMasterIdLst>
  <p:notesMasterIdLst>
    <p:notesMasterId r:id="rId24"/>
  </p:notesMasterIdLst>
  <p:handoutMasterIdLst>
    <p:handoutMasterId r:id="rId25"/>
  </p:handoutMasterIdLst>
  <p:sldIdLst>
    <p:sldId id="256" r:id="rId13"/>
    <p:sldId id="406" r:id="rId14"/>
    <p:sldId id="407" r:id="rId15"/>
    <p:sldId id="408" r:id="rId16"/>
    <p:sldId id="409" r:id="rId17"/>
    <p:sldId id="393" r:id="rId18"/>
    <p:sldId id="397" r:id="rId19"/>
    <p:sldId id="414" r:id="rId20"/>
    <p:sldId id="405" r:id="rId21"/>
    <p:sldId id="413" r:id="rId22"/>
    <p:sldId id="396" r:id="rId23"/>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ina Cataldi" initials="GC" lastIdx="1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1D2F68"/>
    <a:srgbClr val="0000CC"/>
    <a:srgbClr val="1D1D57"/>
    <a:srgbClr val="FF2525"/>
    <a:srgbClr val="CCECFF"/>
    <a:srgbClr val="99FF99"/>
    <a:srgbClr val="7878D2"/>
    <a:srgbClr val="9D9DDF"/>
    <a:srgbClr val="B1B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3732" autoAdjust="0"/>
    <p:restoredTop sz="89282" autoAdjust="0"/>
  </p:normalViewPr>
  <p:slideViewPr>
    <p:cSldViewPr>
      <p:cViewPr>
        <p:scale>
          <a:sx n="80" d="100"/>
          <a:sy n="80" d="100"/>
        </p:scale>
        <p:origin x="-1464" y="-564"/>
      </p:cViewPr>
      <p:guideLst>
        <p:guide orient="horz" pos="2160"/>
        <p:guide pos="2880"/>
      </p:guideLst>
    </p:cSldViewPr>
  </p:slideViewPr>
  <p:outlineViewPr>
    <p:cViewPr>
      <p:scale>
        <a:sx n="33" d="100"/>
        <a:sy n="33" d="100"/>
      </p:scale>
      <p:origin x="0" y="13492"/>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69" d="100"/>
          <a:sy n="69" d="100"/>
        </p:scale>
        <p:origin x="-2681" y="-35"/>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wrap="square" lIns="92958" tIns="46479" rIns="92958" bIns="46479" numCol="1" anchor="t"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alt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eaLnBrk="1" hangingPunct="1">
              <a:defRPr sz="1200"/>
            </a:lvl1pPr>
          </a:lstStyle>
          <a:p>
            <a:pPr>
              <a:defRPr/>
            </a:pPr>
            <a:fld id="{58272FE3-2DD0-46FA-8F99-9FFFC19DCEA7}" type="datetimeFigureOut">
              <a:rPr lang="en-US"/>
              <a:pPr>
                <a:defRPr/>
              </a:pPr>
              <a:t>8/3/2016</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wrap="square" lIns="92958" tIns="46479" rIns="92958" bIns="46479" numCol="1" anchor="b"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alt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eaLnBrk="1" hangingPunct="1">
              <a:defRPr sz="1200"/>
            </a:lvl1pPr>
          </a:lstStyle>
          <a:p>
            <a:pPr>
              <a:defRPr/>
            </a:pPr>
            <a:fld id="{598C3D33-DE01-42C7-AE04-6ECBE8CA3BD5}" type="slidenum">
              <a:rPr lang="en-US"/>
              <a:pPr>
                <a:defRPr/>
              </a:pPr>
              <a:t>‹#›</a:t>
            </a:fld>
            <a:endParaRPr lang="en-US" dirty="0"/>
          </a:p>
        </p:txBody>
      </p:sp>
    </p:spTree>
    <p:extLst>
      <p:ext uri="{BB962C8B-B14F-4D97-AF65-F5344CB8AC3E}">
        <p14:creationId xmlns:p14="http://schemas.microsoft.com/office/powerpoint/2010/main" val="3252160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wrap="square" lIns="92958" tIns="46479" rIns="92958" bIns="46479" numCol="1" anchor="t" anchorCtr="0" compatLnSpc="1">
            <a:prstTxWarp prst="textNoShape">
              <a:avLst/>
            </a:prstTxWarp>
          </a:bodyPr>
          <a:lstStyle>
            <a:lvl1pPr eaLnBrk="1" hangingPunct="1">
              <a:defRPr sz="1200">
                <a:latin typeface="Calibri" pitchFamily="34" charset="0"/>
                <a:ea typeface="+mn-ea"/>
                <a:cs typeface="Arial" pitchFamily="34" charset="0"/>
              </a:defRPr>
            </a:lvl1pPr>
          </a:lstStyle>
          <a:p>
            <a:pPr>
              <a:defRPr/>
            </a:pPr>
            <a:endParaRPr lang="en-US" altLang="en-US" dirty="0"/>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eaLnBrk="1" hangingPunct="1">
              <a:defRPr sz="1200">
                <a:latin typeface="Calibri" pitchFamily="34" charset="0"/>
              </a:defRPr>
            </a:lvl1pPr>
          </a:lstStyle>
          <a:p>
            <a:pPr>
              <a:defRPr/>
            </a:pPr>
            <a:fld id="{C8F85BED-9B68-4467-B0DD-F329FEC019B6}" type="datetimeFigureOut">
              <a:rPr lang="en-US"/>
              <a:pPr>
                <a:defRPr/>
              </a:pPr>
              <a:t>8/3/2016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wrap="square" lIns="92958" tIns="46479" rIns="92958" bIns="46479" numCol="1" anchor="b" anchorCtr="0" compatLnSpc="1">
            <a:prstTxWarp prst="textNoShape">
              <a:avLst/>
            </a:prstTxWarp>
          </a:bodyPr>
          <a:lstStyle>
            <a:lvl1pPr eaLnBrk="1" hangingPunct="1">
              <a:defRPr sz="1200">
                <a:latin typeface="Calibri" pitchFamily="34" charset="0"/>
                <a:ea typeface="+mn-ea"/>
                <a:cs typeface="Arial"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eaLnBrk="1" hangingPunct="1">
              <a:defRPr sz="1200">
                <a:latin typeface="Calibri" pitchFamily="34" charset="0"/>
              </a:defRPr>
            </a:lvl1pPr>
          </a:lstStyle>
          <a:p>
            <a:pPr>
              <a:defRPr/>
            </a:pPr>
            <a:fld id="{7CBE90F7-5E22-40C6-B519-CF0478CD869C}" type="slidenum">
              <a:rPr lang="en-US"/>
              <a:pPr>
                <a:defRPr/>
              </a:pPr>
              <a:t>‹#›</a:t>
            </a:fld>
            <a:endParaRPr lang="en-US" dirty="0"/>
          </a:p>
        </p:txBody>
      </p:sp>
    </p:spTree>
    <p:extLst>
      <p:ext uri="{BB962C8B-B14F-4D97-AF65-F5344CB8AC3E}">
        <p14:creationId xmlns:p14="http://schemas.microsoft.com/office/powerpoint/2010/main" val="2172115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37B51-E73C-4C6D-9448-6C003798A329}" type="slidenum">
              <a:rPr lang="en-US" altLang="en-US">
                <a:solidFill>
                  <a:prstClr val="black"/>
                </a:solidFill>
              </a:rPr>
              <a:pPr>
                <a:defRPr/>
              </a:pPr>
              <a:t>1</a:t>
            </a:fld>
            <a:endParaRPr lang="en-US" altLang="en-US" dirty="0">
              <a:solidFill>
                <a:prstClr val="black"/>
              </a:solidFill>
            </a:endParaRPr>
          </a:p>
        </p:txBody>
      </p:sp>
    </p:spTree>
    <p:extLst>
      <p:ext uri="{BB962C8B-B14F-4D97-AF65-F5344CB8AC3E}">
        <p14:creationId xmlns:p14="http://schemas.microsoft.com/office/powerpoint/2010/main" val="343374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167" indent="-285064" eaLnBrk="0" hangingPunct="0">
              <a:spcBef>
                <a:spcPct val="30000"/>
              </a:spcBef>
              <a:defRPr sz="1200">
                <a:solidFill>
                  <a:schemeClr val="tx1"/>
                </a:solidFill>
                <a:latin typeface="Arial" charset="0"/>
              </a:defRPr>
            </a:lvl2pPr>
            <a:lvl3pPr marL="1140257" indent="-228051" eaLnBrk="0" hangingPunct="0">
              <a:spcBef>
                <a:spcPct val="30000"/>
              </a:spcBef>
              <a:defRPr sz="1200">
                <a:solidFill>
                  <a:schemeClr val="tx1"/>
                </a:solidFill>
                <a:latin typeface="Arial" charset="0"/>
              </a:defRPr>
            </a:lvl3pPr>
            <a:lvl4pPr marL="1596360" indent="-228051" eaLnBrk="0" hangingPunct="0">
              <a:spcBef>
                <a:spcPct val="30000"/>
              </a:spcBef>
              <a:defRPr sz="1200">
                <a:solidFill>
                  <a:schemeClr val="tx1"/>
                </a:solidFill>
                <a:latin typeface="Arial" charset="0"/>
              </a:defRPr>
            </a:lvl4pPr>
            <a:lvl5pPr marL="2052462" indent="-228051" eaLnBrk="0" hangingPunct="0">
              <a:spcBef>
                <a:spcPct val="30000"/>
              </a:spcBef>
              <a:defRPr sz="1200">
                <a:solidFill>
                  <a:schemeClr val="tx1"/>
                </a:solidFill>
                <a:latin typeface="Arial" charset="0"/>
              </a:defRPr>
            </a:lvl5pPr>
            <a:lvl6pPr marL="2508565" indent="-228051" eaLnBrk="0" fontAlgn="base" hangingPunct="0">
              <a:spcBef>
                <a:spcPct val="30000"/>
              </a:spcBef>
              <a:spcAft>
                <a:spcPct val="0"/>
              </a:spcAft>
              <a:defRPr sz="1200">
                <a:solidFill>
                  <a:schemeClr val="tx1"/>
                </a:solidFill>
                <a:latin typeface="Arial" charset="0"/>
              </a:defRPr>
            </a:lvl6pPr>
            <a:lvl7pPr marL="2964668" indent="-228051" eaLnBrk="0" fontAlgn="base" hangingPunct="0">
              <a:spcBef>
                <a:spcPct val="30000"/>
              </a:spcBef>
              <a:spcAft>
                <a:spcPct val="0"/>
              </a:spcAft>
              <a:defRPr sz="1200">
                <a:solidFill>
                  <a:schemeClr val="tx1"/>
                </a:solidFill>
                <a:latin typeface="Arial" charset="0"/>
              </a:defRPr>
            </a:lvl7pPr>
            <a:lvl8pPr marL="3420770" indent="-228051" eaLnBrk="0" fontAlgn="base" hangingPunct="0">
              <a:spcBef>
                <a:spcPct val="30000"/>
              </a:spcBef>
              <a:spcAft>
                <a:spcPct val="0"/>
              </a:spcAft>
              <a:defRPr sz="1200">
                <a:solidFill>
                  <a:schemeClr val="tx1"/>
                </a:solidFill>
                <a:latin typeface="Arial" charset="0"/>
              </a:defRPr>
            </a:lvl8pPr>
            <a:lvl9pPr marL="3876873" indent="-22805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6528F9-30BA-445B-8690-BC9221C18EB9}" type="slidenum">
              <a:rPr lang="en-US" altLang="en-US" smtClean="0"/>
              <a:pPr eaLnBrk="1" hangingPunct="1">
                <a:spcBef>
                  <a:spcPct val="0"/>
                </a:spcBef>
              </a:pPr>
              <a:t>2</a:t>
            </a:fld>
            <a:endParaRPr lang="en-US" altLang="en-US" smtClean="0"/>
          </a:p>
        </p:txBody>
      </p:sp>
      <p:sp>
        <p:nvSpPr>
          <p:cNvPr id="24579"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97552" y="4410392"/>
            <a:ext cx="5757563" cy="4568925"/>
          </a:xfrm>
        </p:spPr>
        <p:txBody>
          <a:bodyPr/>
          <a:lstStyle/>
          <a:p>
            <a:pPr marL="0" indent="0" eaLnBrk="1" hangingPunct="1">
              <a:spcBef>
                <a:spcPct val="75000"/>
              </a:spcBef>
              <a:buFontTx/>
              <a:buNone/>
              <a:defRPr/>
            </a:pPr>
            <a:endParaRPr lang="en-US" b="0" dirty="0" smtClean="0">
              <a:solidFill>
                <a:schemeClr val="accent2">
                  <a:lumMod val="75000"/>
                </a:schemeClr>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dirty="0" smtClean="0"/>
          </a:p>
          <a:p>
            <a:endParaRPr lang="en-US" altLang="en-US" b="1" dirty="0" smtClean="0"/>
          </a:p>
        </p:txBody>
      </p:sp>
      <p:sp>
        <p:nvSpPr>
          <p:cNvPr id="30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167" indent="-285064" eaLnBrk="0" hangingPunct="0">
              <a:spcBef>
                <a:spcPct val="30000"/>
              </a:spcBef>
              <a:defRPr sz="1200">
                <a:solidFill>
                  <a:schemeClr val="tx1"/>
                </a:solidFill>
                <a:latin typeface="Arial" charset="0"/>
              </a:defRPr>
            </a:lvl2pPr>
            <a:lvl3pPr marL="1140257" indent="-228051" eaLnBrk="0" hangingPunct="0">
              <a:spcBef>
                <a:spcPct val="30000"/>
              </a:spcBef>
              <a:defRPr sz="1200">
                <a:solidFill>
                  <a:schemeClr val="tx1"/>
                </a:solidFill>
                <a:latin typeface="Arial" charset="0"/>
              </a:defRPr>
            </a:lvl3pPr>
            <a:lvl4pPr marL="1596360" indent="-228051" eaLnBrk="0" hangingPunct="0">
              <a:spcBef>
                <a:spcPct val="30000"/>
              </a:spcBef>
              <a:defRPr sz="1200">
                <a:solidFill>
                  <a:schemeClr val="tx1"/>
                </a:solidFill>
                <a:latin typeface="Arial" charset="0"/>
              </a:defRPr>
            </a:lvl4pPr>
            <a:lvl5pPr marL="2052462" indent="-228051" eaLnBrk="0" hangingPunct="0">
              <a:spcBef>
                <a:spcPct val="30000"/>
              </a:spcBef>
              <a:defRPr sz="1200">
                <a:solidFill>
                  <a:schemeClr val="tx1"/>
                </a:solidFill>
                <a:latin typeface="Arial" charset="0"/>
              </a:defRPr>
            </a:lvl5pPr>
            <a:lvl6pPr marL="2508565" indent="-228051" eaLnBrk="0" fontAlgn="base" hangingPunct="0">
              <a:spcBef>
                <a:spcPct val="30000"/>
              </a:spcBef>
              <a:spcAft>
                <a:spcPct val="0"/>
              </a:spcAft>
              <a:defRPr sz="1200">
                <a:solidFill>
                  <a:schemeClr val="tx1"/>
                </a:solidFill>
                <a:latin typeface="Arial" charset="0"/>
              </a:defRPr>
            </a:lvl6pPr>
            <a:lvl7pPr marL="2964668" indent="-228051" eaLnBrk="0" fontAlgn="base" hangingPunct="0">
              <a:spcBef>
                <a:spcPct val="30000"/>
              </a:spcBef>
              <a:spcAft>
                <a:spcPct val="0"/>
              </a:spcAft>
              <a:defRPr sz="1200">
                <a:solidFill>
                  <a:schemeClr val="tx1"/>
                </a:solidFill>
                <a:latin typeface="Arial" charset="0"/>
              </a:defRPr>
            </a:lvl7pPr>
            <a:lvl8pPr marL="3420770" indent="-228051" eaLnBrk="0" fontAlgn="base" hangingPunct="0">
              <a:spcBef>
                <a:spcPct val="30000"/>
              </a:spcBef>
              <a:spcAft>
                <a:spcPct val="0"/>
              </a:spcAft>
              <a:defRPr sz="1200">
                <a:solidFill>
                  <a:schemeClr val="tx1"/>
                </a:solidFill>
                <a:latin typeface="Arial" charset="0"/>
              </a:defRPr>
            </a:lvl8pPr>
            <a:lvl9pPr marL="3876873" indent="-22805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B16190-921A-4513-B08D-091C66D0C7E9}"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11</a:t>
            </a:fld>
            <a:endParaRPr lang="en-US" dirty="0"/>
          </a:p>
        </p:txBody>
      </p:sp>
    </p:spTree>
    <p:extLst>
      <p:ext uri="{BB962C8B-B14F-4D97-AF65-F5344CB8AC3E}">
        <p14:creationId xmlns:p14="http://schemas.microsoft.com/office/powerpoint/2010/main" val="2777373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1.xml"/><Relationship Id="rId6" Type="http://schemas.openxmlformats.org/officeDocument/2006/relationships/image" Target="../media/image1.wmf"/><Relationship Id="rId5" Type="http://schemas.openxmlformats.org/officeDocument/2006/relationships/image" Target="../media/image11.jp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80"/>
          <p:cNvGrpSpPr>
            <a:grpSpLocks/>
          </p:cNvGrpSpPr>
          <p:nvPr userDrawn="1"/>
        </p:nvGrpSpPr>
        <p:grpSpPr bwMode="auto">
          <a:xfrm>
            <a:off x="5873750" y="271463"/>
            <a:ext cx="2895600" cy="909637"/>
            <a:chOff x="3700" y="171"/>
            <a:chExt cx="1824" cy="573"/>
          </a:xfrm>
        </p:grpSpPr>
        <p:pic>
          <p:nvPicPr>
            <p:cNvPr id="5"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85000"/>
                </a:lnSpc>
                <a:defRPr/>
              </a:pPr>
              <a:r>
                <a:rPr lang="en-US" b="1" dirty="0" smtClean="0">
                  <a:solidFill>
                    <a:srgbClr val="333399"/>
                  </a:solidFill>
                  <a:latin typeface="Arial" pitchFamily="34" charset="0"/>
                  <a:ea typeface="+mn-ea"/>
                </a:rPr>
                <a:t>Federal Aviation</a:t>
              </a:r>
            </a:p>
            <a:p>
              <a:pPr eaLnBrk="1" hangingPunct="1">
                <a:lnSpc>
                  <a:spcPct val="85000"/>
                </a:lnSpc>
                <a:defRPr/>
              </a:pPr>
              <a:r>
                <a:rPr lang="en-US" b="1" dirty="0" smtClean="0">
                  <a:solidFill>
                    <a:srgbClr val="333399"/>
                  </a:solidFill>
                  <a:latin typeface="Arial" pitchFamily="34" charset="0"/>
                  <a:ea typeface="+mn-ea"/>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1178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4"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11"/>
          <p:cNvSpPr>
            <a:spLocks noGrp="1" noChangeArrowheads="1"/>
          </p:cNvSpPr>
          <p:nvPr>
            <p:ph type="sldNum" sz="quarter" idx="12"/>
          </p:nvPr>
        </p:nvSpPr>
        <p:spPr/>
        <p:txBody>
          <a:bodyPr/>
          <a:lstStyle>
            <a:lvl1pPr>
              <a:defRPr/>
            </a:lvl1pPr>
          </a:lstStyle>
          <a:p>
            <a:pPr>
              <a:defRPr/>
            </a:pPr>
            <a:fld id="{D5DB4434-4408-4DAA-A016-A5DDA1081B83}" type="slidenum">
              <a:rPr lang="en-US"/>
              <a:pPr>
                <a:defRPr/>
              </a:pPr>
              <a:t>‹#›</a:t>
            </a:fld>
            <a:endParaRPr lang="en-US" dirty="0"/>
          </a:p>
        </p:txBody>
      </p:sp>
    </p:spTree>
    <p:extLst>
      <p:ext uri="{BB962C8B-B14F-4D97-AF65-F5344CB8AC3E}">
        <p14:creationId xmlns:p14="http://schemas.microsoft.com/office/powerpoint/2010/main" val="92307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302"/>
          <a:stretch/>
        </p:blipFill>
        <p:spPr bwMode="auto">
          <a:xfrm>
            <a:off x="17464" y="6035674"/>
            <a:ext cx="9126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normAutofit/>
          </a:bodyPr>
          <a:lstStyle>
            <a:lvl1pPr algn="l">
              <a:defRPr sz="3600" b="1">
                <a:solidFill>
                  <a:schemeClr val="tx2"/>
                </a:solidFill>
                <a:latin typeface="Gill Sans MT" panose="020B05020201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hape 32"/>
          <p:cNvSpPr/>
          <p:nvPr/>
        </p:nvSpPr>
        <p:spPr>
          <a:xfrm>
            <a:off x="0" y="6035674"/>
            <a:ext cx="9115426" cy="815975"/>
          </a:xfrm>
          <a:prstGeom prst="rect">
            <a:avLst/>
          </a:prstGeom>
          <a:gradFill>
            <a:gsLst>
              <a:gs pos="0">
                <a:schemeClr val="bg1">
                  <a:alpha val="38000"/>
                </a:schemeClr>
              </a:gs>
              <a:gs pos="50000">
                <a:schemeClr val="bg1">
                  <a:alpha val="76000"/>
                </a:schemeClr>
              </a:gs>
              <a:gs pos="100000">
                <a:schemeClr val="bg1"/>
              </a:gs>
            </a:gsLst>
            <a:lin ang="0" scaled="0"/>
          </a:grad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anchor="ctr"/>
          <a:lstStyle/>
          <a:p>
            <a:pPr eaLnBrk="1" hangingPunct="1">
              <a:spcBef>
                <a:spcPts val="1000"/>
              </a:spcBef>
              <a:buFontTx/>
              <a:buChar char="•"/>
              <a:defRPr sz="1800"/>
            </a:pPr>
            <a:endParaRPr dirty="0">
              <a:solidFill>
                <a:prstClr val="black"/>
              </a:solidFill>
            </a:endParaRPr>
          </a:p>
        </p:txBody>
      </p:sp>
      <p:sp>
        <p:nvSpPr>
          <p:cNvPr id="6" name="Slide Number Placeholder 5"/>
          <p:cNvSpPr>
            <a:spLocks noGrp="1"/>
          </p:cNvSpPr>
          <p:nvPr>
            <p:ph type="sldNum" sz="quarter" idx="12"/>
          </p:nvPr>
        </p:nvSpPr>
        <p:spPr/>
        <p:txBody>
          <a:bodyPr/>
          <a:lstStyle>
            <a:lvl1pPr>
              <a:defRPr b="1">
                <a:solidFill>
                  <a:schemeClr val="tx2"/>
                </a:solidFill>
              </a:defRPr>
            </a:lvl1pPr>
          </a:lstStyle>
          <a:p>
            <a:pPr>
              <a:buFontTx/>
              <a:buNone/>
            </a:pPr>
            <a:fld id="{74438B1A-AF1B-4C8B-993E-1BADE62A2451}" type="slidenum">
              <a:rPr lang="en-US" smtClean="0">
                <a:solidFill>
                  <a:srgbClr val="1F497D"/>
                </a:solidFill>
              </a:rPr>
              <a:pPr>
                <a:buFontTx/>
                <a:buNone/>
              </a:pPr>
              <a:t>‹#›</a:t>
            </a:fld>
            <a:endParaRPr lang="en-US" dirty="0">
              <a:solidFill>
                <a:srgbClr val="1F497D"/>
              </a:solidFill>
            </a:endParaRPr>
          </a:p>
        </p:txBody>
      </p:sp>
      <p:grpSp>
        <p:nvGrpSpPr>
          <p:cNvPr id="8" name="Group 35"/>
          <p:cNvGrpSpPr/>
          <p:nvPr/>
        </p:nvGrpSpPr>
        <p:grpSpPr>
          <a:xfrm>
            <a:off x="6403401" y="6115050"/>
            <a:ext cx="1956223" cy="660401"/>
            <a:chOff x="0" y="0"/>
            <a:chExt cx="1956222" cy="660400"/>
          </a:xfrm>
        </p:grpSpPr>
        <p:pic>
          <p:nvPicPr>
            <p:cNvPr id="9" name="image.pdf"/>
            <p:cNvPicPr/>
            <p:nvPr/>
          </p:nvPicPr>
          <p:blipFill>
            <a:blip r:embed="rId3">
              <a:extLst/>
            </a:blip>
            <a:stretch>
              <a:fillRect/>
            </a:stretch>
          </p:blipFill>
          <p:spPr>
            <a:xfrm>
              <a:off x="0" y="0"/>
              <a:ext cx="660400" cy="660400"/>
            </a:xfrm>
            <a:prstGeom prst="rect">
              <a:avLst/>
            </a:prstGeom>
            <a:ln w="12700" cap="flat">
              <a:noFill/>
              <a:miter lim="400000"/>
            </a:ln>
            <a:effectLst/>
          </p:spPr>
        </p:pic>
        <p:sp>
          <p:nvSpPr>
            <p:cNvPr id="10" name="Shape 34"/>
            <p:cNvSpPr/>
            <p:nvPr/>
          </p:nvSpPr>
          <p:spPr>
            <a:xfrm>
              <a:off x="677862" y="139700"/>
              <a:ext cx="1278360" cy="4985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eaLnBrk="1" hangingPunct="1">
                <a:lnSpc>
                  <a:spcPct val="85000"/>
                </a:lnSpc>
                <a:spcBef>
                  <a:spcPct val="50000"/>
                </a:spcBef>
                <a:defRPr sz="1800"/>
              </a:pPr>
              <a:r>
                <a:rPr sz="1200" b="1" dirty="0">
                  <a:solidFill>
                    <a:srgbClr val="1F497D"/>
                  </a:solidFill>
                  <a:latin typeface="Arial" charset="0"/>
                  <a:ea typeface="+mn-ea"/>
                </a:rPr>
                <a:t>Federal Aviation</a:t>
              </a:r>
            </a:p>
            <a:p>
              <a:pPr eaLnBrk="1" hangingPunct="1">
                <a:lnSpc>
                  <a:spcPct val="85000"/>
                </a:lnSpc>
                <a:spcBef>
                  <a:spcPct val="50000"/>
                </a:spcBef>
                <a:defRPr sz="1800"/>
              </a:pPr>
              <a:r>
                <a:rPr sz="1200" b="1" dirty="0">
                  <a:solidFill>
                    <a:srgbClr val="1F497D"/>
                  </a:solidFill>
                  <a:latin typeface="Arial" charset="0"/>
                  <a:ea typeface="+mn-ea"/>
                </a:rPr>
                <a:t>Administration</a:t>
              </a:r>
            </a:p>
          </p:txBody>
        </p:sp>
      </p:grpSp>
    </p:spTree>
    <p:extLst>
      <p:ext uri="{BB962C8B-B14F-4D97-AF65-F5344CB8AC3E}">
        <p14:creationId xmlns:p14="http://schemas.microsoft.com/office/powerpoint/2010/main" val="70638059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438B1A-AF1B-4C8B-993E-1BADE62A245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8218013"/>
      </p:ext>
    </p:extLst>
  </p:cSld>
  <p:clrMapOvr>
    <a:masterClrMapping/>
  </p:clrMapOvr>
  <p:timing>
    <p:tnLst>
      <p:par>
        <p:cTn id="1" dur="indefinite" restart="never" nodeType="tmRoot"/>
      </p:par>
    </p:tnLst>
  </p:timing>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chemeClr val="tx2"/>
                </a:solidFill>
                <a:latin typeface="Gill Sans MT" panose="020B05020201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6266C2-23C9-4679-9EA6-D74DA6C8C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70330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438B1A-AF1B-4C8B-993E-1BADE62A245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0263735"/>
      </p:ext>
    </p:extLst>
  </p:cSld>
  <p:clrMapOvr>
    <a:masterClrMapping/>
  </p:clrMapOvr>
  <p:timing>
    <p:tnLst>
      <p:par>
        <p:cTn id="1" dur="indefinite" restart="never" nodeType="tmRoot"/>
      </p:par>
    </p:tnLst>
  </p:timing>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chemeClr val="tx2"/>
                </a:solidFill>
                <a:latin typeface="Gill Sans MT" panose="020B0502020104020203"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F6FF14-FC6A-41B6-B2DC-884C6B7C3F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7793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79F915-29B1-4ADF-B1F4-B910889950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84756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438B1A-AF1B-4C8B-993E-1BADE62A245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5426015"/>
      </p:ext>
    </p:extLst>
  </p:cSld>
  <p:clrMapOvr>
    <a:masterClrMapping/>
  </p:clrMapOvr>
  <p:timing>
    <p:tnLst>
      <p:par>
        <p:cTn id="1" dur="indefinite" restart="never" nodeType="tmRoot"/>
      </p:par>
    </p:tnLst>
  </p:timing>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87D554-CBC1-41AB-90CF-337CEC897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87562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438B1A-AF1B-4C8B-993E-1BADE62A245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2101057"/>
      </p:ext>
    </p:extLst>
  </p:cSld>
  <p:clrMapOvr>
    <a:masterClrMapping/>
  </p:clrMapOvr>
  <p:timing>
    <p:tnLst>
      <p:par>
        <p:cTn id="1" dur="indefinite" restart="never" nodeType="tmRoot"/>
      </p:par>
    </p:tnLst>
  </p:timing>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438B1A-AF1B-4C8B-993E-1BADE62A245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4906484"/>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3"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4" name="Rectangle 11"/>
          <p:cNvSpPr>
            <a:spLocks noGrp="1" noChangeArrowheads="1"/>
          </p:cNvSpPr>
          <p:nvPr>
            <p:ph type="sldNum" sz="quarter" idx="12"/>
          </p:nvPr>
        </p:nvSpPr>
        <p:spPr/>
        <p:txBody>
          <a:bodyPr/>
          <a:lstStyle>
            <a:lvl1pPr>
              <a:defRPr/>
            </a:lvl1pPr>
          </a:lstStyle>
          <a:p>
            <a:pPr>
              <a:defRPr/>
            </a:pPr>
            <a:fld id="{D673711D-2A5B-4485-8142-5A3C9798444B}" type="slidenum">
              <a:rPr lang="en-US"/>
              <a:pPr>
                <a:defRPr/>
              </a:pPr>
              <a:t>‹#›</a:t>
            </a:fld>
            <a:endParaRPr lang="en-US" dirty="0"/>
          </a:p>
        </p:txBody>
      </p:sp>
    </p:spTree>
    <p:extLst>
      <p:ext uri="{BB962C8B-B14F-4D97-AF65-F5344CB8AC3E}">
        <p14:creationId xmlns:p14="http://schemas.microsoft.com/office/powerpoint/2010/main" val="429415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85000"/>
                </a:lnSpc>
              </a:pPr>
              <a:r>
                <a:rPr lang="en-US" b="1" dirty="0">
                  <a:solidFill>
                    <a:srgbClr val="FFFFFF"/>
                  </a:solidFill>
                  <a:latin typeface="Arial" charset="0"/>
                  <a:cs typeface="Arial" charset="0"/>
                </a:rPr>
                <a:t>Federal Aviation</a:t>
              </a:r>
            </a:p>
            <a:p>
              <a:pPr eaLnBrk="1" hangingPunct="1">
                <a:lnSpc>
                  <a:spcPct val="85000"/>
                </a:lnSpc>
              </a:pPr>
              <a:r>
                <a:rPr lang="en-US" b="1" dirty="0">
                  <a:solidFill>
                    <a:srgbClr val="FFFFFF"/>
                  </a:solidFill>
                  <a:latin typeface="Arial" charset="0"/>
                  <a:cs typeface="Arial" charset="0"/>
                </a:rPr>
                <a:t>Administration</a:t>
              </a:r>
            </a:p>
          </p:txBody>
        </p:sp>
      </p:grpSp>
    </p:spTree>
    <p:extLst>
      <p:ext uri="{BB962C8B-B14F-4D97-AF65-F5344CB8AC3E}">
        <p14:creationId xmlns:p14="http://schemas.microsoft.com/office/powerpoint/2010/main" val="259108508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491291" y="1143000"/>
            <a:ext cx="8050213" cy="4391025"/>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32512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32512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12274285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9463" y="6248400"/>
            <a:ext cx="1737360" cy="335280"/>
          </a:xfrm>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a:xfrm>
            <a:off x="2314356" y="6248400"/>
            <a:ext cx="2895600" cy="335280"/>
          </a:xfrm>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07844336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509463" y="6248400"/>
            <a:ext cx="1737360" cy="254000"/>
          </a:xfrm>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a:xfrm>
            <a:off x="2314356" y="6248400"/>
            <a:ext cx="2895600" cy="254000"/>
          </a:xfrm>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27787384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1900907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04185488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8" name="Shape 98"/>
          <p:cNvSpPr>
            <a:spLocks noGrp="1"/>
          </p:cNvSpPr>
          <p:nvPr>
            <p:ph type="title"/>
          </p:nvPr>
        </p:nvSpPr>
        <p:spPr>
          <a:xfrm>
            <a:off x="428625" y="0"/>
            <a:ext cx="8472488" cy="1298576"/>
          </a:xfrm>
          <a:prstGeom prst="rect">
            <a:avLst/>
          </a:prstGeom>
        </p:spPr>
        <p:txBody>
          <a:bodyPr/>
          <a:lstStyle>
            <a:lvl1pPr algn="l">
              <a:defRPr sz="4000">
                <a:solidFill>
                  <a:srgbClr val="1D2F68"/>
                </a:solidFill>
                <a:latin typeface="Arial Bold"/>
                <a:ea typeface="Arial Bold"/>
                <a:cs typeface="Arial Bold"/>
                <a:sym typeface="Arial Bold"/>
              </a:defRPr>
            </a:lvl1pPr>
          </a:lstStyle>
          <a:p>
            <a:pPr lvl="0">
              <a:defRPr sz="1800">
                <a:solidFill>
                  <a:srgbClr val="000000"/>
                </a:solidFill>
              </a:defRPr>
            </a:pPr>
            <a:r>
              <a:rPr sz="4000">
                <a:solidFill>
                  <a:srgbClr val="1D2F68"/>
                </a:solidFill>
              </a:rPr>
              <a:t>Title Text</a:t>
            </a:r>
          </a:p>
        </p:txBody>
      </p:sp>
      <p:sp>
        <p:nvSpPr>
          <p:cNvPr id="99" name="Shape 99"/>
          <p:cNvSpPr>
            <a:spLocks noGrp="1"/>
          </p:cNvSpPr>
          <p:nvPr>
            <p:ph type="body" idx="1"/>
          </p:nvPr>
        </p:nvSpPr>
        <p:spPr>
          <a:xfrm>
            <a:off x="495300" y="1508125"/>
            <a:ext cx="8050214" cy="5349875"/>
          </a:xfrm>
          <a:prstGeom prst="rect">
            <a:avLst/>
          </a:prstGeom>
        </p:spPr>
        <p:txBody>
          <a:bodyPr/>
          <a:lstStyle>
            <a:lvl1pPr>
              <a:spcBef>
                <a:spcPts val="600"/>
              </a:spcBef>
              <a:buFontTx/>
              <a:defRPr sz="2800">
                <a:latin typeface="Arial Bold"/>
                <a:ea typeface="Arial Bold"/>
                <a:cs typeface="Arial Bold"/>
                <a:sym typeface="Arial Bold"/>
              </a:defRPr>
            </a:lvl1pPr>
            <a:lvl2pPr marL="790575" indent="-333375">
              <a:spcBef>
                <a:spcPts val="600"/>
              </a:spcBef>
              <a:buFontTx/>
              <a:defRPr sz="2800">
                <a:latin typeface="Arial Bold"/>
                <a:ea typeface="Arial Bold"/>
                <a:cs typeface="Arial Bold"/>
                <a:sym typeface="Arial Bold"/>
              </a:defRPr>
            </a:lvl2pPr>
            <a:lvl3pPr marL="1234439" indent="-320039">
              <a:spcBef>
                <a:spcPts val="600"/>
              </a:spcBef>
              <a:buFontTx/>
              <a:defRPr sz="2800">
                <a:latin typeface="Arial Bold"/>
                <a:ea typeface="Arial Bold"/>
                <a:cs typeface="Arial Bold"/>
                <a:sym typeface="Arial Bold"/>
              </a:defRPr>
            </a:lvl3pPr>
            <a:lvl4pPr marL="1727200" indent="-355600">
              <a:spcBef>
                <a:spcPts val="600"/>
              </a:spcBef>
              <a:buFontTx/>
              <a:defRPr sz="2800">
                <a:latin typeface="Arial Bold"/>
                <a:ea typeface="Arial Bold"/>
                <a:cs typeface="Arial Bold"/>
                <a:sym typeface="Arial Bold"/>
              </a:defRPr>
            </a:lvl4pPr>
            <a:lvl5pPr marL="2184400" indent="-355600">
              <a:spcBef>
                <a:spcPts val="600"/>
              </a:spcBef>
              <a:buFontTx/>
              <a:defRPr sz="2800">
                <a:latin typeface="Arial Bold"/>
                <a:ea typeface="Arial Bold"/>
                <a:cs typeface="Arial Bold"/>
                <a:sym typeface="Arial Bold"/>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0" name="TextBox 9"/>
          <p:cNvSpPr txBox="1"/>
          <p:nvPr userDrawn="1"/>
        </p:nvSpPr>
        <p:spPr>
          <a:xfrm>
            <a:off x="8610600" y="6270904"/>
            <a:ext cx="37445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eaLnBrk="1" fontAlgn="auto" latinLnBrk="1">
              <a:spcBef>
                <a:spcPts val="0"/>
              </a:spcBef>
              <a:spcAft>
                <a:spcPts val="0"/>
              </a:spcAft>
            </a:pPr>
            <a:fld id="{B026B43A-0768-48A0-B64C-29922928B1A4}" type="slidenum">
              <a:rPr lang="en-US" smtClean="0">
                <a:solidFill>
                  <a:srgbClr val="FFFFFF"/>
                </a:solidFill>
                <a:latin typeface="Arial"/>
                <a:ea typeface="Arial"/>
                <a:cs typeface="Arial"/>
                <a:sym typeface="Arial"/>
              </a:rPr>
              <a:pPr eaLnBrk="1" fontAlgn="auto" latinLnBrk="1">
                <a:spcBef>
                  <a:spcPts val="0"/>
                </a:spcBef>
                <a:spcAft>
                  <a:spcPts val="0"/>
                </a:spcAft>
              </a:pPr>
              <a:t>‹#›</a:t>
            </a:fld>
            <a:endParaRPr lang="en-US"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3456483940"/>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
        <p:nvSpPr>
          <p:cNvPr id="4" name="TextBox 3"/>
          <p:cNvSpPr txBox="1"/>
          <p:nvPr userDrawn="1"/>
        </p:nvSpPr>
        <p:spPr>
          <a:xfrm>
            <a:off x="6400800" y="6553200"/>
            <a:ext cx="2308225" cy="538609"/>
          </a:xfrm>
          <a:prstGeom prst="rect">
            <a:avLst/>
          </a:prstGeom>
          <a:noFill/>
        </p:spPr>
        <p:txBody>
          <a:bodyPr wrap="square" rtlCol="0">
            <a:spAutoFit/>
          </a:bodyPr>
          <a:lstStyle/>
          <a:p>
            <a:pPr eaLnBrk="1" fontAlgn="auto" hangingPunct="1">
              <a:spcBef>
                <a:spcPts val="0"/>
              </a:spcBef>
              <a:spcAft>
                <a:spcPts val="0"/>
              </a:spcAft>
              <a:defRPr/>
            </a:pPr>
            <a:r>
              <a:rPr lang="en-US" sz="1050" dirty="0" smtClean="0">
                <a:solidFill>
                  <a:srgbClr val="C0C0C0"/>
                </a:solidFill>
                <a:latin typeface="Arial" charset="0"/>
                <a:cs typeface="Arial" charset="0"/>
              </a:rPr>
              <a:t>www.faa.gov/uas</a:t>
            </a:r>
          </a:p>
          <a:p>
            <a:pPr eaLnBrk="1" hangingPunct="1">
              <a:spcBef>
                <a:spcPct val="50000"/>
              </a:spcBef>
              <a:buFontTx/>
              <a:buChar char="•"/>
            </a:pPr>
            <a:endParaRPr lang="en-US" sz="2400" dirty="0">
              <a:solidFill>
                <a:srgbClr val="000000"/>
              </a:solidFill>
              <a:latin typeface="Arial" charset="0"/>
              <a:cs typeface="Arial" charset="0"/>
            </a:endParaRPr>
          </a:p>
        </p:txBody>
      </p:sp>
      <p:sp>
        <p:nvSpPr>
          <p:cNvPr id="6" name="Text Box 29"/>
          <p:cNvSpPr txBox="1">
            <a:spLocks noChangeArrowheads="1"/>
          </p:cNvSpPr>
          <p:nvPr userDrawn="1"/>
        </p:nvSpPr>
        <p:spPr bwMode="auto">
          <a:xfrm>
            <a:off x="449263" y="6246039"/>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buFontTx/>
              <a:buChar char="•"/>
            </a:pPr>
            <a:r>
              <a:rPr lang="en-US" sz="1200" b="1" dirty="0" smtClean="0">
                <a:solidFill>
                  <a:srgbClr val="C0C0C0"/>
                </a:solidFill>
                <a:cs typeface="Arial" charset="0"/>
              </a:rPr>
              <a:t>UAS Working Group</a:t>
            </a:r>
            <a:endParaRPr lang="en-US" sz="1200" dirty="0">
              <a:solidFill>
                <a:srgbClr val="C0C0C0"/>
              </a:solidFill>
              <a:cs typeface="Arial" charset="0"/>
            </a:endParaRPr>
          </a:p>
        </p:txBody>
      </p:sp>
      <p:sp>
        <p:nvSpPr>
          <p:cNvPr id="7" name="Text Box 30"/>
          <p:cNvSpPr txBox="1">
            <a:spLocks noChangeArrowheads="1"/>
          </p:cNvSpPr>
          <p:nvPr userDrawn="1"/>
        </p:nvSpPr>
        <p:spPr bwMode="auto">
          <a:xfrm>
            <a:off x="450850" y="6428601"/>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buFontTx/>
              <a:buChar char="•"/>
            </a:pPr>
            <a:r>
              <a:rPr lang="en-US" sz="1200" dirty="0" smtClean="0">
                <a:solidFill>
                  <a:srgbClr val="C0C0C0"/>
                </a:solidFill>
                <a:cs typeface="Arial" charset="0"/>
              </a:rPr>
              <a:t>November 18, 2014</a:t>
            </a:r>
          </a:p>
        </p:txBody>
      </p:sp>
    </p:spTree>
    <p:extLst>
      <p:ext uri="{BB962C8B-B14F-4D97-AF65-F5344CB8AC3E}">
        <p14:creationId xmlns:p14="http://schemas.microsoft.com/office/powerpoint/2010/main" val="52010205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Rectangle 1"/>
          <p:cNvSpPr/>
          <p:nvPr userDrawn="1"/>
        </p:nvSpPr>
        <p:spPr>
          <a:xfrm>
            <a:off x="600075" y="1162050"/>
            <a:ext cx="828675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kern="0" dirty="0" smtClean="0">
              <a:solidFill>
                <a:srgbClr val="000000"/>
              </a:solidFill>
              <a:sym typeface="Arial"/>
            </a:endParaRPr>
          </a:p>
        </p:txBody>
      </p:sp>
      <p:sp>
        <p:nvSpPr>
          <p:cNvPr id="4" name="Rectangle 3"/>
          <p:cNvSpPr/>
          <p:nvPr userDrawn="1"/>
        </p:nvSpPr>
        <p:spPr>
          <a:xfrm>
            <a:off x="0" y="0"/>
            <a:ext cx="600075"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kern="0" dirty="0" smtClean="0">
              <a:solidFill>
                <a:srgbClr val="000000"/>
              </a:solidFill>
              <a:sym typeface="Arial"/>
            </a:endParaRPr>
          </a:p>
        </p:txBody>
      </p:sp>
      <p:sp>
        <p:nvSpPr>
          <p:cNvPr id="6" name="Text Placeholder 5"/>
          <p:cNvSpPr>
            <a:spLocks noGrp="1"/>
          </p:cNvSpPr>
          <p:nvPr>
            <p:ph type="body" sz="quarter" idx="10" hasCustomPrompt="1"/>
          </p:nvPr>
        </p:nvSpPr>
        <p:spPr>
          <a:xfrm>
            <a:off x="1484313" y="2486024"/>
            <a:ext cx="6210300" cy="1666876"/>
          </a:xfrm>
        </p:spPr>
        <p:txBody>
          <a:bodyPr/>
          <a:lstStyle>
            <a:lvl1pPr marL="0" indent="0" algn="ctr">
              <a:buNone/>
              <a:defRPr sz="3600">
                <a:solidFill>
                  <a:schemeClr val="tx2"/>
                </a:solidFill>
              </a:defRPr>
            </a:lvl1pPr>
          </a:lstStyle>
          <a:p>
            <a:pPr lvl="0"/>
            <a:r>
              <a:rPr lang="en-US" dirty="0" smtClean="0"/>
              <a:t>Section Header</a:t>
            </a:r>
            <a:br>
              <a:rPr lang="en-US" dirty="0" smtClean="0"/>
            </a:br>
            <a:r>
              <a:rPr lang="en-US" dirty="0" smtClean="0"/>
              <a:t>here</a:t>
            </a:r>
          </a:p>
        </p:txBody>
      </p:sp>
      <p:cxnSp>
        <p:nvCxnSpPr>
          <p:cNvPr id="8" name="Straight Connector 7"/>
          <p:cNvCxnSpPr/>
          <p:nvPr userDrawn="1"/>
        </p:nvCxnSpPr>
        <p:spPr>
          <a:xfrm>
            <a:off x="409575" y="2200275"/>
            <a:ext cx="83058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575" y="4343400"/>
            <a:ext cx="83058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8360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62420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p:txBody>
          <a:bodyPr/>
          <a:lstStyle>
            <a:lvl1pPr>
              <a:defRPr/>
            </a:lvl1pPr>
          </a:lstStyle>
          <a:p>
            <a:pPr>
              <a:defRPr/>
            </a:pPr>
            <a:fld id="{FE0FC70D-D668-4B73-AC8B-EA0C7DFE9C71}" type="slidenum">
              <a:rPr lang="en-US"/>
              <a:pPr>
                <a:defRPr/>
              </a:pPr>
              <a:t>‹#›</a:t>
            </a:fld>
            <a:endParaRPr lang="en-US" dirty="0"/>
          </a:p>
        </p:txBody>
      </p:sp>
    </p:spTree>
    <p:extLst>
      <p:ext uri="{BB962C8B-B14F-4D97-AF65-F5344CB8AC3E}">
        <p14:creationId xmlns:p14="http://schemas.microsoft.com/office/powerpoint/2010/main" val="71020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2642974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6275604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333690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1081"/>
          <p:cNvPicPr>
            <a:picLocks noChangeAspect="1" noChangeArrowheads="1"/>
          </p:cNvPicPr>
          <p:nvPr/>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205642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Agenda">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9100" y="296863"/>
            <a:ext cx="8470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4000" b="1" dirty="0" smtClean="0">
                <a:solidFill>
                  <a:srgbClr val="1D2F68"/>
                </a:solidFill>
                <a:cs typeface="Arial" charset="0"/>
              </a:rPr>
              <a:t>Sample Agenda</a:t>
            </a:r>
          </a:p>
        </p:txBody>
      </p:sp>
      <p:sp>
        <p:nvSpPr>
          <p:cNvPr id="3" name="TextBox 2"/>
          <p:cNvSpPr txBox="1">
            <a:spLocks noChangeArrowheads="1"/>
          </p:cNvSpPr>
          <p:nvPr/>
        </p:nvSpPr>
        <p:spPr bwMode="auto">
          <a:xfrm>
            <a:off x="528638" y="1222375"/>
            <a:ext cx="8086725"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pitchFamily="34" charset="0"/>
                <a:cs typeface="Arial" pitchFamily="34" charset="0"/>
              </a:defRPr>
            </a:lvl1pPr>
            <a:lvl2pPr marL="739775" indent="-282575">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Arial" pitchFamily="34" charset="0"/>
              <a:buChar char="•"/>
              <a:defRPr/>
            </a:pPr>
            <a:r>
              <a:rPr lang="en-US" altLang="en-US" sz="2800" b="1" dirty="0" smtClean="0"/>
              <a:t>Objective</a:t>
            </a:r>
          </a:p>
          <a:p>
            <a:pPr>
              <a:spcBef>
                <a:spcPct val="20000"/>
              </a:spcBef>
              <a:buFont typeface="Arial" pitchFamily="34" charset="0"/>
              <a:buChar char="•"/>
              <a:defRPr/>
            </a:pPr>
            <a:r>
              <a:rPr lang="en-US" altLang="en-US" sz="2800" b="1" dirty="0" smtClean="0"/>
              <a:t>Background</a:t>
            </a:r>
          </a:p>
          <a:p>
            <a:pPr>
              <a:spcBef>
                <a:spcPct val="20000"/>
              </a:spcBef>
              <a:buFont typeface="Arial" pitchFamily="34" charset="0"/>
              <a:buChar char="•"/>
              <a:defRPr/>
            </a:pPr>
            <a:r>
              <a:rPr lang="en-US" altLang="en-US" sz="2800" b="1" dirty="0" smtClean="0"/>
              <a:t>Project/Meeting Specific Items</a:t>
            </a:r>
          </a:p>
          <a:p>
            <a:pPr lvl="1">
              <a:spcBef>
                <a:spcPct val="20000"/>
              </a:spcBef>
              <a:buFont typeface="Arial" pitchFamily="34" charset="0"/>
              <a:buChar char="−"/>
              <a:defRPr/>
            </a:pPr>
            <a:r>
              <a:rPr lang="en-US" altLang="en-US" sz="2400" dirty="0" smtClean="0"/>
              <a:t>Second level</a:t>
            </a:r>
          </a:p>
          <a:p>
            <a:pPr lvl="2">
              <a:spcBef>
                <a:spcPct val="20000"/>
              </a:spcBef>
              <a:buFont typeface="Arial" pitchFamily="34" charset="0"/>
              <a:buChar char="•"/>
              <a:defRPr/>
            </a:pPr>
            <a:r>
              <a:rPr lang="en-US" altLang="en-US" sz="2000" dirty="0" smtClean="0"/>
              <a:t>Third level</a:t>
            </a:r>
          </a:p>
          <a:p>
            <a:pPr lvl="3">
              <a:spcBef>
                <a:spcPct val="20000"/>
              </a:spcBef>
              <a:buFont typeface="Arial" pitchFamily="34" charset="0"/>
              <a:buChar char="−"/>
              <a:defRPr/>
            </a:pPr>
            <a:r>
              <a:rPr lang="en-US" altLang="en-US" dirty="0" smtClean="0"/>
              <a:t>Fourth level</a:t>
            </a:r>
          </a:p>
          <a:p>
            <a:pPr lvl="4">
              <a:spcBef>
                <a:spcPct val="20000"/>
              </a:spcBef>
              <a:buFont typeface="Arial" pitchFamily="34" charset="0"/>
              <a:buChar char="»"/>
              <a:defRPr/>
            </a:pPr>
            <a:r>
              <a:rPr lang="en-US" altLang="en-US" dirty="0" smtClean="0"/>
              <a:t>Fifth level</a:t>
            </a:r>
          </a:p>
          <a:p>
            <a:pPr>
              <a:spcBef>
                <a:spcPct val="20000"/>
              </a:spcBef>
              <a:buFont typeface="Arial" pitchFamily="34" charset="0"/>
              <a:buChar char="•"/>
              <a:defRPr/>
            </a:pPr>
            <a:r>
              <a:rPr lang="en-US" altLang="en-US" sz="2800" b="1" dirty="0" smtClean="0"/>
              <a:t>Summary</a:t>
            </a:r>
          </a:p>
          <a:p>
            <a:pPr>
              <a:spcBef>
                <a:spcPct val="20000"/>
              </a:spcBef>
              <a:buFont typeface="Arial" pitchFamily="34" charset="0"/>
              <a:buChar char="•"/>
              <a:defRPr/>
            </a:pPr>
            <a:r>
              <a:rPr lang="en-US" altLang="en-US" sz="2800" b="1" dirty="0" smtClean="0"/>
              <a:t>Next Steps</a:t>
            </a:r>
            <a:endParaRPr lang="en-US" altLang="en-US" sz="1200" b="1" dirty="0" smtClean="0">
              <a:solidFill>
                <a:srgbClr val="C0C0C0"/>
              </a:solidFill>
            </a:endParaRPr>
          </a:p>
        </p:txBody>
      </p:sp>
      <p:sp>
        <p:nvSpPr>
          <p:cNvPr id="4" name="Slide Number Placeholder 11"/>
          <p:cNvSpPr>
            <a:spLocks noGrp="1"/>
          </p:cNvSpPr>
          <p:nvPr>
            <p:ph type="sldNum" sz="quarter" idx="10"/>
          </p:nvPr>
        </p:nvSpPr>
        <p:spPr/>
        <p:txBody>
          <a:bodyPr/>
          <a:lstStyle>
            <a:lvl1pPr>
              <a:defRPr/>
            </a:lvl1pPr>
          </a:lstStyle>
          <a:p>
            <a:pPr>
              <a:defRPr/>
            </a:pPr>
            <a:fld id="{E81E2D9E-55BC-4CA1-86A7-94FE8BC4E8FC}" type="slidenum">
              <a:rPr lang="en-US"/>
              <a:pPr>
                <a:defRPr/>
              </a:pPr>
              <a:t>‹#›</a:t>
            </a:fld>
            <a:endParaRPr lang="en-US" dirty="0"/>
          </a:p>
        </p:txBody>
      </p:sp>
    </p:spTree>
    <p:extLst>
      <p:ext uri="{BB962C8B-B14F-4D97-AF65-F5344CB8AC3E}">
        <p14:creationId xmlns:p14="http://schemas.microsoft.com/office/powerpoint/2010/main" val="15255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itle 1"/>
          <p:cNvSpPr txBox="1">
            <a:spLocks/>
          </p:cNvSpPr>
          <p:nvPr/>
        </p:nvSpPr>
        <p:spPr bwMode="auto">
          <a:xfrm>
            <a:off x="415925" y="37623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Agenda</a:t>
            </a:r>
            <a:endParaRPr lang="en-US" dirty="0"/>
          </a:p>
        </p:txBody>
      </p:sp>
      <p:sp>
        <p:nvSpPr>
          <p:cNvPr id="7" name="Content Placeholder 6"/>
          <p:cNvSpPr>
            <a:spLocks noGrp="1"/>
          </p:cNvSpPr>
          <p:nvPr>
            <p:ph sz="quarter" idx="13"/>
          </p:nvPr>
        </p:nvSpPr>
        <p:spPr>
          <a:xfrm>
            <a:off x="419100" y="1431925"/>
            <a:ext cx="8328025" cy="4319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F34B390A-D4F9-4C0D-98BB-00AAF3B6C7FA}" type="slidenum">
              <a:rPr lang="en-US"/>
              <a:pPr>
                <a:defRPr/>
              </a:pPr>
              <a:t>‹#›</a:t>
            </a:fld>
            <a:endParaRPr lang="en-US" dirty="0"/>
          </a:p>
        </p:txBody>
      </p:sp>
    </p:spTree>
    <p:extLst>
      <p:ext uri="{BB962C8B-B14F-4D97-AF65-F5344CB8AC3E}">
        <p14:creationId xmlns:p14="http://schemas.microsoft.com/office/powerpoint/2010/main" val="762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bjective">
    <p:spTree>
      <p:nvGrpSpPr>
        <p:cNvPr id="1" name=""/>
        <p:cNvGrpSpPr/>
        <p:nvPr/>
      </p:nvGrpSpPr>
      <p:grpSpPr>
        <a:xfrm>
          <a:off x="0" y="0"/>
          <a:ext cx="0" cy="0"/>
          <a:chOff x="0" y="0"/>
          <a:chExt cx="0" cy="0"/>
        </a:xfrm>
      </p:grpSpPr>
      <p:sp>
        <p:nvSpPr>
          <p:cNvPr id="3" name="Title 1"/>
          <p:cNvSpPr txBox="1">
            <a:spLocks/>
          </p:cNvSpPr>
          <p:nvPr/>
        </p:nvSpPr>
        <p:spPr bwMode="auto">
          <a:xfrm>
            <a:off x="449263" y="331788"/>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Objective</a:t>
            </a:r>
            <a:endParaRPr lang="en-US" dirty="0"/>
          </a:p>
        </p:txBody>
      </p:sp>
      <p:sp>
        <p:nvSpPr>
          <p:cNvPr id="8" name="Content Placeholder 7"/>
          <p:cNvSpPr>
            <a:spLocks noGrp="1"/>
          </p:cNvSpPr>
          <p:nvPr>
            <p:ph sz="quarter" idx="13"/>
          </p:nvPr>
        </p:nvSpPr>
        <p:spPr>
          <a:xfrm>
            <a:off x="518289" y="1146175"/>
            <a:ext cx="8315325" cy="462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54C9D0B4-DCCC-480B-9C36-0C883D79B34A}" type="slidenum">
              <a:rPr lang="en-US"/>
              <a:pPr>
                <a:defRPr/>
              </a:pPr>
              <a:t>‹#›</a:t>
            </a:fld>
            <a:endParaRPr lang="en-US" dirty="0"/>
          </a:p>
        </p:txBody>
      </p:sp>
    </p:spTree>
    <p:extLst>
      <p:ext uri="{BB962C8B-B14F-4D97-AF65-F5344CB8AC3E}">
        <p14:creationId xmlns:p14="http://schemas.microsoft.com/office/powerpoint/2010/main" val="3641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ckground">
    <p:spTree>
      <p:nvGrpSpPr>
        <p:cNvPr id="1" name=""/>
        <p:cNvGrpSpPr/>
        <p:nvPr/>
      </p:nvGrpSpPr>
      <p:grpSpPr>
        <a:xfrm>
          <a:off x="0" y="0"/>
          <a:ext cx="0" cy="0"/>
          <a:chOff x="0" y="0"/>
          <a:chExt cx="0" cy="0"/>
        </a:xfrm>
      </p:grpSpPr>
      <p:sp>
        <p:nvSpPr>
          <p:cNvPr id="3" name="Title 1"/>
          <p:cNvSpPr txBox="1">
            <a:spLocks/>
          </p:cNvSpPr>
          <p:nvPr/>
        </p:nvSpPr>
        <p:spPr bwMode="auto">
          <a:xfrm>
            <a:off x="427038" y="365125"/>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Background</a:t>
            </a:r>
            <a:endParaRPr lang="en-US" dirty="0"/>
          </a:p>
        </p:txBody>
      </p:sp>
      <p:sp>
        <p:nvSpPr>
          <p:cNvPr id="7" name="Content Placeholder 6"/>
          <p:cNvSpPr>
            <a:spLocks noGrp="1"/>
          </p:cNvSpPr>
          <p:nvPr>
            <p:ph sz="quarter" idx="13"/>
          </p:nvPr>
        </p:nvSpPr>
        <p:spPr>
          <a:xfrm>
            <a:off x="418277" y="1277747"/>
            <a:ext cx="8362950" cy="4329112"/>
          </a:xfrm>
        </p:spPr>
        <p:txBody>
          <a:bodyPr/>
          <a:lstStyle>
            <a:lvl1pPr>
              <a:defRPr baseline="0"/>
            </a:lvl1pPr>
            <a:lvl2pPr marL="800100" indent="-3429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4"/>
          </p:nvPr>
        </p:nvSpPr>
        <p:spPr/>
        <p:txBody>
          <a:bodyPr/>
          <a:lstStyle>
            <a:lvl1pPr>
              <a:defRPr/>
            </a:lvl1pPr>
          </a:lstStyle>
          <a:p>
            <a:pPr>
              <a:defRPr/>
            </a:pPr>
            <a:fld id="{23C8F2A6-A6AF-40A1-90DD-405DC2623E5E}" type="slidenum">
              <a:rPr lang="en-US"/>
              <a:pPr>
                <a:defRPr/>
              </a:pPr>
              <a:t>‹#›</a:t>
            </a:fld>
            <a:endParaRPr lang="en-US" dirty="0"/>
          </a:p>
        </p:txBody>
      </p:sp>
    </p:spTree>
    <p:extLst>
      <p:ext uri="{BB962C8B-B14F-4D97-AF65-F5344CB8AC3E}">
        <p14:creationId xmlns:p14="http://schemas.microsoft.com/office/powerpoint/2010/main" val="294496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Title 1"/>
          <p:cNvSpPr txBox="1">
            <a:spLocks/>
          </p:cNvSpPr>
          <p:nvPr/>
        </p:nvSpPr>
        <p:spPr bwMode="auto">
          <a:xfrm>
            <a:off x="427038" y="342900"/>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Summary</a:t>
            </a:r>
            <a:endParaRPr lang="en-US" dirty="0"/>
          </a:p>
        </p:txBody>
      </p:sp>
      <p:sp>
        <p:nvSpPr>
          <p:cNvPr id="8" name="Content Placeholder 7"/>
          <p:cNvSpPr>
            <a:spLocks noGrp="1"/>
          </p:cNvSpPr>
          <p:nvPr>
            <p:ph sz="quarter" idx="13"/>
          </p:nvPr>
        </p:nvSpPr>
        <p:spPr>
          <a:xfrm>
            <a:off x="360685" y="1189821"/>
            <a:ext cx="8472737" cy="4561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4"/>
          </p:nvPr>
        </p:nvSpPr>
        <p:spPr/>
        <p:txBody>
          <a:bodyPr/>
          <a:lstStyle>
            <a:lvl1pPr>
              <a:defRPr/>
            </a:lvl1pPr>
          </a:lstStyle>
          <a:p>
            <a:pPr>
              <a:defRPr/>
            </a:pPr>
            <a:fld id="{AC021546-31C2-4705-9482-1C8737D24C5A}" type="slidenum">
              <a:rPr lang="en-US"/>
              <a:pPr>
                <a:defRPr/>
              </a:pPr>
              <a:t>‹#›</a:t>
            </a:fld>
            <a:endParaRPr lang="en-US" dirty="0"/>
          </a:p>
        </p:txBody>
      </p:sp>
    </p:spTree>
    <p:extLst>
      <p:ext uri="{BB962C8B-B14F-4D97-AF65-F5344CB8AC3E}">
        <p14:creationId xmlns:p14="http://schemas.microsoft.com/office/powerpoint/2010/main" val="6342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ext Steps">
    <p:spTree>
      <p:nvGrpSpPr>
        <p:cNvPr id="1" name=""/>
        <p:cNvGrpSpPr/>
        <p:nvPr/>
      </p:nvGrpSpPr>
      <p:grpSpPr>
        <a:xfrm>
          <a:off x="0" y="0"/>
          <a:ext cx="0" cy="0"/>
          <a:chOff x="0" y="0"/>
          <a:chExt cx="0" cy="0"/>
        </a:xfrm>
      </p:grpSpPr>
      <p:sp>
        <p:nvSpPr>
          <p:cNvPr id="3" name="Title 1"/>
          <p:cNvSpPr txBox="1">
            <a:spLocks/>
          </p:cNvSpPr>
          <p:nvPr/>
        </p:nvSpPr>
        <p:spPr bwMode="auto">
          <a:xfrm>
            <a:off x="415925" y="320675"/>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baseline="0">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Next Step</a:t>
            </a:r>
            <a:endParaRPr lang="en-US" dirty="0"/>
          </a:p>
        </p:txBody>
      </p:sp>
      <p:sp>
        <p:nvSpPr>
          <p:cNvPr id="8" name="Content Placeholder 7"/>
          <p:cNvSpPr>
            <a:spLocks noGrp="1"/>
          </p:cNvSpPr>
          <p:nvPr>
            <p:ph sz="quarter" idx="13"/>
          </p:nvPr>
        </p:nvSpPr>
        <p:spPr>
          <a:xfrm>
            <a:off x="415772" y="1211856"/>
            <a:ext cx="8218220" cy="45161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C351BBAA-441F-4CE2-8FA9-CF189FF36259}" type="slidenum">
              <a:rPr lang="en-US"/>
              <a:pPr>
                <a:defRPr/>
              </a:pPr>
              <a:t>‹#›</a:t>
            </a:fld>
            <a:endParaRPr lang="en-US" dirty="0"/>
          </a:p>
        </p:txBody>
      </p:sp>
    </p:spTree>
    <p:extLst>
      <p:ext uri="{BB962C8B-B14F-4D97-AF65-F5344CB8AC3E}">
        <p14:creationId xmlns:p14="http://schemas.microsoft.com/office/powerpoint/2010/main" val="249316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35750" y="6248400"/>
            <a:ext cx="1905000" cy="457200"/>
          </a:xfrm>
        </p:spPr>
        <p:txBody>
          <a:bodyPr/>
          <a:lstStyle>
            <a:lvl1pPr>
              <a:defRPr/>
            </a:lvl1pPr>
          </a:lstStyle>
          <a:p>
            <a:pPr>
              <a:defRPr/>
            </a:pPr>
            <a:fld id="{05E4C722-A2CC-46F0-9B7F-1D3CC5DC93FD}" type="slidenum">
              <a:rPr lang="en-US"/>
              <a:pPr>
                <a:defRPr/>
              </a:pPr>
              <a:t>‹#›</a:t>
            </a:fld>
            <a:endParaRPr lang="en-US" dirty="0"/>
          </a:p>
        </p:txBody>
      </p:sp>
      <p:sp>
        <p:nvSpPr>
          <p:cNvPr id="5" name="Date Placeholder 3"/>
          <p:cNvSpPr>
            <a:spLocks noGrp="1"/>
          </p:cNvSpPr>
          <p:nvPr>
            <p:ph type="dt" sz="half" idx="11"/>
          </p:nvPr>
        </p:nvSpPr>
        <p:spPr>
          <a:xfrm>
            <a:off x="482600" y="6248400"/>
            <a:ext cx="1673225" cy="457200"/>
          </a:xfrm>
        </p:spPr>
        <p:txBody>
          <a:bodyPr/>
          <a:lstStyle>
            <a:lvl1pPr fontAlgn="auto">
              <a:spcAft>
                <a:spcPts val="0"/>
              </a:spcAft>
              <a:defRPr>
                <a:solidFill>
                  <a:srgbClr val="FFFFFF">
                    <a:lumMod val="85000"/>
                  </a:srgbClr>
                </a:solidFill>
              </a:defRPr>
            </a:lvl1pPr>
          </a:lstStyle>
          <a:p>
            <a:pPr>
              <a:defRPr/>
            </a:pPr>
            <a:r>
              <a:rPr lang="en-US" dirty="0"/>
              <a:t>9/10/14</a:t>
            </a:r>
          </a:p>
        </p:txBody>
      </p:sp>
      <p:sp>
        <p:nvSpPr>
          <p:cNvPr id="6" name="Footer Placeholder 4"/>
          <p:cNvSpPr>
            <a:spLocks noGrp="1"/>
          </p:cNvSpPr>
          <p:nvPr>
            <p:ph type="ftr" sz="quarter" idx="12"/>
          </p:nvPr>
        </p:nvSpPr>
        <p:spPr>
          <a:xfrm>
            <a:off x="2197100" y="6248400"/>
            <a:ext cx="2895600" cy="457200"/>
          </a:xfrm>
        </p:spPr>
        <p:txBody>
          <a:bodyPr/>
          <a:lstStyle>
            <a:lvl1pPr>
              <a:defRPr>
                <a:solidFill>
                  <a:srgbClr val="BFBFBF"/>
                </a:solidFill>
              </a:defRPr>
            </a:lvl1pPr>
          </a:lstStyle>
          <a:p>
            <a:pPr>
              <a:defRPr/>
            </a:pPr>
            <a:endParaRPr lang="en-US" altLang="en-US" dirty="0"/>
          </a:p>
        </p:txBody>
      </p:sp>
    </p:spTree>
    <p:extLst>
      <p:ext uri="{BB962C8B-B14F-4D97-AF65-F5344CB8AC3E}">
        <p14:creationId xmlns:p14="http://schemas.microsoft.com/office/powerpoint/2010/main" val="379912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7239000" y="5559425"/>
            <a:ext cx="1905000" cy="457200"/>
          </a:xfrm>
        </p:spPr>
        <p:txBody>
          <a:bodyPr/>
          <a:lstStyle>
            <a:lvl1pPr>
              <a:defRPr>
                <a:cs typeface="Times New Roman" pitchFamily="18" charset="0"/>
              </a:defRPr>
            </a:lvl1pPr>
          </a:lstStyle>
          <a:p>
            <a:pPr>
              <a:defRPr/>
            </a:pPr>
            <a:fld id="{5FA3E195-43F2-4146-8669-50668A86DE46}" type="slidenum">
              <a:rPr lang="en-US"/>
              <a:pPr>
                <a:defRPr/>
              </a:pPr>
              <a:t>‹#›</a:t>
            </a:fld>
            <a:endParaRPr lang="en-US" dirty="0"/>
          </a:p>
        </p:txBody>
      </p:sp>
    </p:spTree>
    <p:extLst>
      <p:ext uri="{BB962C8B-B14F-4D97-AF65-F5344CB8AC3E}">
        <p14:creationId xmlns:p14="http://schemas.microsoft.com/office/powerpoint/2010/main" val="81892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D5975392-A07F-4D9D-9981-33DFEFEFCEAC}" type="slidenum">
              <a:rPr lang="en-US"/>
              <a:pPr>
                <a:defRPr/>
              </a:pPr>
              <a:t>‹#›</a:t>
            </a:fld>
            <a:endParaRPr lang="en-US" dirty="0"/>
          </a:p>
        </p:txBody>
      </p:sp>
    </p:spTree>
    <p:extLst>
      <p:ext uri="{BB962C8B-B14F-4D97-AF65-F5344CB8AC3E}">
        <p14:creationId xmlns:p14="http://schemas.microsoft.com/office/powerpoint/2010/main" val="183514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5ECE7A42-7788-49C4-A469-5B881EE9AC73}" type="slidenum">
              <a:rPr lang="en-US"/>
              <a:pPr>
                <a:defRPr/>
              </a:pPr>
              <a:t>‹#›</a:t>
            </a:fld>
            <a:endParaRPr lang="en-US" dirty="0"/>
          </a:p>
        </p:txBody>
      </p:sp>
    </p:spTree>
    <p:extLst>
      <p:ext uri="{BB962C8B-B14F-4D97-AF65-F5344CB8AC3E}">
        <p14:creationId xmlns:p14="http://schemas.microsoft.com/office/powerpoint/2010/main" val="180131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50808BC8-633D-4314-9E20-1DBC58895B6E}" type="slidenum">
              <a:rPr lang="en-US"/>
              <a:pPr>
                <a:defRPr/>
              </a:pPr>
              <a:t>‹#›</a:t>
            </a:fld>
            <a:endParaRPr lang="en-US" dirty="0"/>
          </a:p>
        </p:txBody>
      </p:sp>
    </p:spTree>
    <p:extLst>
      <p:ext uri="{BB962C8B-B14F-4D97-AF65-F5344CB8AC3E}">
        <p14:creationId xmlns:p14="http://schemas.microsoft.com/office/powerpoint/2010/main" val="139792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AF5A4A52-D9B2-4180-9FCD-E721A923DE65}" type="slidenum">
              <a:rPr lang="en-US"/>
              <a:pPr>
                <a:defRPr/>
              </a:pPr>
              <a:t>‹#›</a:t>
            </a:fld>
            <a:endParaRPr lang="en-US" dirty="0"/>
          </a:p>
        </p:txBody>
      </p:sp>
    </p:spTree>
    <p:extLst>
      <p:ext uri="{BB962C8B-B14F-4D97-AF65-F5344CB8AC3E}">
        <p14:creationId xmlns:p14="http://schemas.microsoft.com/office/powerpoint/2010/main" val="157683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ea typeface="+mn-ea"/>
                <a:cs typeface="Arial" panose="020B0604020202020204" pitchFamily="34" charset="0"/>
              </a:defRPr>
            </a:lvl1pPr>
          </a:lstStyle>
          <a:p>
            <a:pPr>
              <a:defRPr/>
            </a:pPr>
            <a:r>
              <a:rPr lang="en-US" dirty="0"/>
              <a:t>9/10/14</a:t>
            </a: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mn-ea"/>
                <a:cs typeface="Arial" pitchFamily="34"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F68BFCC3-3649-40DB-B0B7-8B2E3B34EE68}" type="slidenum">
              <a:rPr lang="en-US"/>
              <a:pPr>
                <a:defRPr/>
              </a:pPr>
              <a:t>‹#›</a:t>
            </a:fld>
            <a:endParaRPr lang="en-US" dirty="0"/>
          </a:p>
        </p:txBody>
      </p:sp>
    </p:spTree>
    <p:extLst>
      <p:ext uri="{BB962C8B-B14F-4D97-AF65-F5344CB8AC3E}">
        <p14:creationId xmlns:p14="http://schemas.microsoft.com/office/powerpoint/2010/main" val="113803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2 SwimLan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3EEF0271-61F7-43C1-BA89-71A79F19E1A8}" type="slidenum">
              <a:rPr lang="en-US"/>
              <a:pPr>
                <a:defRPr/>
              </a:pPr>
              <a:t>‹#›</a:t>
            </a:fld>
            <a:endParaRPr lang="en-US" dirty="0"/>
          </a:p>
        </p:txBody>
      </p:sp>
    </p:spTree>
    <p:extLst>
      <p:ext uri="{BB962C8B-B14F-4D97-AF65-F5344CB8AC3E}">
        <p14:creationId xmlns:p14="http://schemas.microsoft.com/office/powerpoint/2010/main" val="1148436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293845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46893" y="1524000"/>
            <a:ext cx="80502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191000" y="6172200"/>
            <a:ext cx="762000" cy="457200"/>
          </a:xfrm>
        </p:spPr>
        <p:txBody>
          <a:bodyPr/>
          <a:lstStyle>
            <a:lvl1pPr>
              <a:defRPr sz="1600">
                <a:solidFill>
                  <a:schemeClr val="tx1"/>
                </a:solidFill>
                <a:latin typeface="+mj-lt"/>
                <a:cs typeface="Times New Roman" pitchFamily="18" charset="0"/>
              </a:defRPr>
            </a:lvl1pPr>
          </a:lstStyle>
          <a:p>
            <a:pPr>
              <a:defRPr/>
            </a:pPr>
            <a:fld id="{3E43EA4E-5AC1-457E-826A-96FCC296CA9C}" type="slidenum">
              <a:rPr lang="en-US" smtClean="0"/>
              <a:pPr>
                <a:defRPr/>
              </a:pPr>
              <a:t>‹#›</a:t>
            </a:fld>
            <a:endParaRPr lang="en-US" dirty="0"/>
          </a:p>
        </p:txBody>
      </p:sp>
    </p:spTree>
    <p:extLst>
      <p:ext uri="{BB962C8B-B14F-4D97-AF65-F5344CB8AC3E}">
        <p14:creationId xmlns:p14="http://schemas.microsoft.com/office/powerpoint/2010/main" val="391654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2D013124-95FF-443B-BF46-32F01921681D}" type="slidenum">
              <a:rPr lang="en-US"/>
              <a:pPr>
                <a:defRPr/>
              </a:pPr>
              <a:t>‹#›</a:t>
            </a:fld>
            <a:endParaRPr lang="en-US" dirty="0"/>
          </a:p>
        </p:txBody>
      </p:sp>
    </p:spTree>
    <p:extLst>
      <p:ext uri="{BB962C8B-B14F-4D97-AF65-F5344CB8AC3E}">
        <p14:creationId xmlns:p14="http://schemas.microsoft.com/office/powerpoint/2010/main" val="221736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p:txBody>
          <a:bodyPr/>
          <a:lstStyle>
            <a:lvl1pPr>
              <a:defRPr/>
            </a:lvl1pPr>
          </a:lstStyle>
          <a:p>
            <a:pPr>
              <a:defRPr/>
            </a:pPr>
            <a:fld id="{2453C9B9-8CFF-4146-A5A8-4CA1D1815F56}" type="slidenum">
              <a:rPr lang="en-US"/>
              <a:pPr>
                <a:defRPr/>
              </a:pPr>
              <a:t>‹#›</a:t>
            </a:fld>
            <a:endParaRPr lang="en-US" dirty="0"/>
          </a:p>
        </p:txBody>
      </p:sp>
    </p:spTree>
    <p:extLst>
      <p:ext uri="{BB962C8B-B14F-4D97-AF65-F5344CB8AC3E}">
        <p14:creationId xmlns:p14="http://schemas.microsoft.com/office/powerpoint/2010/main" val="114824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ea typeface="+mn-ea"/>
                <a:cs typeface="Arial" panose="020B0604020202020204" pitchFamily="34" charset="0"/>
              </a:defRPr>
            </a:lvl1pPr>
          </a:lstStyle>
          <a:p>
            <a:pPr>
              <a:defRPr/>
            </a:pPr>
            <a:r>
              <a:rPr lang="en-US" dirty="0"/>
              <a:t>9/10/14</a:t>
            </a: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mn-ea"/>
                <a:cs typeface="Arial" pitchFamily="34"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F3AB826A-CE2B-4AFD-964D-A7B386138F79}" type="slidenum">
              <a:rPr lang="en-US"/>
              <a:pPr>
                <a:defRPr/>
              </a:pPr>
              <a:t>‹#›</a:t>
            </a:fld>
            <a:endParaRPr lang="en-US" dirty="0"/>
          </a:p>
        </p:txBody>
      </p:sp>
    </p:spTree>
    <p:extLst>
      <p:ext uri="{BB962C8B-B14F-4D97-AF65-F5344CB8AC3E}">
        <p14:creationId xmlns:p14="http://schemas.microsoft.com/office/powerpoint/2010/main" val="362047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D614646F-73A2-492A-B0A2-4463BFB7D870}" type="slidenum">
              <a:rPr lang="en-US"/>
              <a:pPr>
                <a:defRPr/>
              </a:pPr>
              <a:t>‹#›</a:t>
            </a:fld>
            <a:endParaRPr lang="en-US" dirty="0"/>
          </a:p>
        </p:txBody>
      </p:sp>
    </p:spTree>
    <p:extLst>
      <p:ext uri="{BB962C8B-B14F-4D97-AF65-F5344CB8AC3E}">
        <p14:creationId xmlns:p14="http://schemas.microsoft.com/office/powerpoint/2010/main" val="328907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50728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509588" y="6248400"/>
            <a:ext cx="1736725" cy="457200"/>
          </a:xfrm>
          <a:prstGeom prst="rect">
            <a:avLst/>
          </a:prstGeom>
        </p:spPr>
        <p:txBody>
          <a:bodyPr/>
          <a:lstStyle>
            <a:lvl1pPr eaLnBrk="1" fontAlgn="auto" hangingPunct="1">
              <a:spcAft>
                <a:spcPts val="0"/>
              </a:spcAft>
              <a:defRPr>
                <a:latin typeface="Arial" panose="020B0604020202020204" pitchFamily="34" charset="0"/>
                <a:ea typeface="+mn-ea"/>
                <a:cs typeface="Arial" panose="020B0604020202020204" pitchFamily="34" charset="0"/>
              </a:defRPr>
            </a:lvl1pPr>
          </a:lstStyle>
          <a:p>
            <a:pPr>
              <a:defRPr/>
            </a:pPr>
            <a:r>
              <a:rPr lang="en-US" dirty="0"/>
              <a:t>9/10/14</a:t>
            </a:r>
          </a:p>
        </p:txBody>
      </p:sp>
      <p:sp>
        <p:nvSpPr>
          <p:cNvPr id="3" name="Rectangle 10"/>
          <p:cNvSpPr>
            <a:spLocks noGrp="1" noChangeArrowheads="1"/>
          </p:cNvSpPr>
          <p:nvPr>
            <p:ph type="ftr" sz="quarter" idx="11"/>
          </p:nvPr>
        </p:nvSpPr>
        <p:spPr>
          <a:xfrm>
            <a:off x="2314575"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mn-ea"/>
                <a:cs typeface="Arial" pitchFamily="34" charset="0"/>
              </a:defRPr>
            </a:lvl1pPr>
          </a:lstStyle>
          <a:p>
            <a:pPr>
              <a:defRPr/>
            </a:pPr>
            <a:endParaRPr lang="en-US" altLang="en-US" dirty="0"/>
          </a:p>
        </p:txBody>
      </p:sp>
      <p:sp>
        <p:nvSpPr>
          <p:cNvPr id="4" name="Rectangle 11"/>
          <p:cNvSpPr>
            <a:spLocks noGrp="1" noChangeArrowheads="1"/>
          </p:cNvSpPr>
          <p:nvPr>
            <p:ph type="sldNum" sz="quarter" idx="12"/>
          </p:nvPr>
        </p:nvSpPr>
        <p:spPr/>
        <p:txBody>
          <a:bodyPr/>
          <a:lstStyle>
            <a:lvl1pPr>
              <a:defRPr/>
            </a:lvl1pPr>
          </a:lstStyle>
          <a:p>
            <a:pPr>
              <a:defRPr/>
            </a:pPr>
            <a:fld id="{6235B27B-54F8-4D9F-ACD5-DB70B482BB3E}" type="slidenum">
              <a:rPr lang="en-US"/>
              <a:pPr>
                <a:defRPr/>
              </a:pPr>
              <a:t>‹#›</a:t>
            </a:fld>
            <a:endParaRPr lang="en-US" dirty="0"/>
          </a:p>
        </p:txBody>
      </p:sp>
    </p:spTree>
    <p:extLst>
      <p:ext uri="{BB962C8B-B14F-4D97-AF65-F5344CB8AC3E}">
        <p14:creationId xmlns:p14="http://schemas.microsoft.com/office/powerpoint/2010/main" val="258751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80"/>
          <p:cNvGrpSpPr>
            <a:grpSpLocks/>
          </p:cNvGrpSpPr>
          <p:nvPr userDrawn="1"/>
        </p:nvGrpSpPr>
        <p:grpSpPr bwMode="auto">
          <a:xfrm>
            <a:off x="5873750" y="271463"/>
            <a:ext cx="2895600" cy="909637"/>
            <a:chOff x="3700" y="171"/>
            <a:chExt cx="1824" cy="573"/>
          </a:xfrm>
        </p:grpSpPr>
        <p:pic>
          <p:nvPicPr>
            <p:cNvPr id="5"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dirty="0" smtClean="0">
                  <a:solidFill>
                    <a:srgbClr val="333399"/>
                  </a:solidFill>
                  <a:ea typeface="+mn-ea"/>
                  <a:cs typeface="Arial" pitchFamily="34" charset="0"/>
                </a:rPr>
                <a:t>Federal Aviation</a:t>
              </a:r>
            </a:p>
            <a:p>
              <a:pPr eaLnBrk="1" hangingPunct="1">
                <a:lnSpc>
                  <a:spcPct val="85000"/>
                </a:lnSpc>
                <a:defRPr/>
              </a:pPr>
              <a:r>
                <a:rPr lang="en-US" sz="1800" b="1" dirty="0" smtClean="0">
                  <a:solidFill>
                    <a:srgbClr val="333399"/>
                  </a:solidFill>
                  <a:ea typeface="+mn-ea"/>
                  <a:cs typeface="Arial" pitchFamily="34"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241596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635750" y="6248400"/>
            <a:ext cx="1905000" cy="457200"/>
          </a:xfrm>
        </p:spPr>
        <p:txBody>
          <a:bodyPr/>
          <a:lstStyle>
            <a:lvl1pPr>
              <a:defRPr/>
            </a:lvl1pPr>
          </a:lstStyle>
          <a:p>
            <a:pPr>
              <a:defRPr/>
            </a:pPr>
            <a:fld id="{57A61255-198E-4C6B-9F9F-F48674D4F9FD}" type="slidenum">
              <a:rPr lang="en-US"/>
              <a:pPr>
                <a:defRPr/>
              </a:pPr>
              <a:t>‹#›</a:t>
            </a:fld>
            <a:endParaRPr lang="en-US" dirty="0"/>
          </a:p>
        </p:txBody>
      </p:sp>
      <p:sp>
        <p:nvSpPr>
          <p:cNvPr id="5" name="Date Placeholder 3"/>
          <p:cNvSpPr>
            <a:spLocks noGrp="1"/>
          </p:cNvSpPr>
          <p:nvPr>
            <p:ph type="dt" sz="half" idx="11"/>
          </p:nvPr>
        </p:nvSpPr>
        <p:spPr>
          <a:xfrm>
            <a:off x="482600" y="6248400"/>
            <a:ext cx="1673225" cy="457200"/>
          </a:xfrm>
        </p:spPr>
        <p:txBody>
          <a:bodyPr/>
          <a:lstStyle>
            <a:lvl1pPr fontAlgn="auto">
              <a:spcAft>
                <a:spcPts val="0"/>
              </a:spcAft>
              <a:defRPr>
                <a:solidFill>
                  <a:srgbClr val="FFFFFF">
                    <a:lumMod val="85000"/>
                  </a:srgbClr>
                </a:solidFill>
              </a:defRPr>
            </a:lvl1pPr>
          </a:lstStyle>
          <a:p>
            <a:pPr>
              <a:defRPr/>
            </a:pPr>
            <a:r>
              <a:rPr lang="en-US" dirty="0"/>
              <a:t>9/10/14</a:t>
            </a:r>
          </a:p>
        </p:txBody>
      </p:sp>
      <p:sp>
        <p:nvSpPr>
          <p:cNvPr id="6" name="Footer Placeholder 4"/>
          <p:cNvSpPr>
            <a:spLocks noGrp="1"/>
          </p:cNvSpPr>
          <p:nvPr>
            <p:ph type="ftr" sz="quarter" idx="12"/>
          </p:nvPr>
        </p:nvSpPr>
        <p:spPr>
          <a:xfrm>
            <a:off x="2197100" y="6248400"/>
            <a:ext cx="2895600" cy="457200"/>
          </a:xfrm>
        </p:spPr>
        <p:txBody>
          <a:bodyPr/>
          <a:lstStyle>
            <a:lvl1pPr>
              <a:defRPr>
                <a:solidFill>
                  <a:srgbClr val="BFBFBF"/>
                </a:solidFill>
              </a:defRPr>
            </a:lvl1pPr>
          </a:lstStyle>
          <a:p>
            <a:pPr>
              <a:defRPr/>
            </a:pPr>
            <a:endParaRPr lang="en-US" altLang="en-US" dirty="0"/>
          </a:p>
        </p:txBody>
      </p:sp>
    </p:spTree>
    <p:extLst>
      <p:ext uri="{BB962C8B-B14F-4D97-AF65-F5344CB8AC3E}">
        <p14:creationId xmlns:p14="http://schemas.microsoft.com/office/powerpoint/2010/main" val="293708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53433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4"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11"/>
          <p:cNvSpPr>
            <a:spLocks noGrp="1" noChangeArrowheads="1"/>
          </p:cNvSpPr>
          <p:nvPr>
            <p:ph type="sldNum" sz="quarter" idx="12"/>
          </p:nvPr>
        </p:nvSpPr>
        <p:spPr/>
        <p:txBody>
          <a:bodyPr/>
          <a:lstStyle>
            <a:lvl1pPr>
              <a:defRPr/>
            </a:lvl1pPr>
          </a:lstStyle>
          <a:p>
            <a:pPr>
              <a:defRPr/>
            </a:pPr>
            <a:fld id="{3E4B3E6F-9A9F-4DF8-ACC7-F38F32680E50}" type="slidenum">
              <a:rPr lang="en-US"/>
              <a:pPr>
                <a:defRPr/>
              </a:pPr>
              <a:t>‹#›</a:t>
            </a:fld>
            <a:endParaRPr lang="en-US" dirty="0"/>
          </a:p>
        </p:txBody>
      </p:sp>
    </p:spTree>
    <p:extLst>
      <p:ext uri="{BB962C8B-B14F-4D97-AF65-F5344CB8AC3E}">
        <p14:creationId xmlns:p14="http://schemas.microsoft.com/office/powerpoint/2010/main" val="236650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3"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4" name="Rectangle 11"/>
          <p:cNvSpPr>
            <a:spLocks noGrp="1" noChangeArrowheads="1"/>
          </p:cNvSpPr>
          <p:nvPr>
            <p:ph type="sldNum" sz="quarter" idx="12"/>
          </p:nvPr>
        </p:nvSpPr>
        <p:spPr/>
        <p:txBody>
          <a:bodyPr/>
          <a:lstStyle>
            <a:lvl1pPr>
              <a:defRPr/>
            </a:lvl1pPr>
          </a:lstStyle>
          <a:p>
            <a:pPr>
              <a:defRPr/>
            </a:pPr>
            <a:fld id="{50C3D752-1DCC-4226-AFF8-15119CF3DF38}" type="slidenum">
              <a:rPr lang="en-US"/>
              <a:pPr>
                <a:defRPr/>
              </a:pPr>
              <a:t>‹#›</a:t>
            </a:fld>
            <a:endParaRPr lang="en-US" dirty="0"/>
          </a:p>
        </p:txBody>
      </p:sp>
    </p:spTree>
    <p:extLst>
      <p:ext uri="{BB962C8B-B14F-4D97-AF65-F5344CB8AC3E}">
        <p14:creationId xmlns:p14="http://schemas.microsoft.com/office/powerpoint/2010/main" val="295758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p:txBody>
          <a:bodyPr/>
          <a:lstStyle>
            <a:lvl1pPr>
              <a:defRPr/>
            </a:lvl1pPr>
          </a:lstStyle>
          <a:p>
            <a:pPr>
              <a:defRPr/>
            </a:pPr>
            <a:fld id="{C467EE52-560B-4BD0-B47D-0546E349B87C}" type="slidenum">
              <a:rPr lang="en-US"/>
              <a:pPr>
                <a:defRPr/>
              </a:pPr>
              <a:t>‹#›</a:t>
            </a:fld>
            <a:endParaRPr lang="en-US" dirty="0"/>
          </a:p>
        </p:txBody>
      </p:sp>
    </p:spTree>
    <p:extLst>
      <p:ext uri="{BB962C8B-B14F-4D97-AF65-F5344CB8AC3E}">
        <p14:creationId xmlns:p14="http://schemas.microsoft.com/office/powerpoint/2010/main" val="253929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4"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11"/>
          <p:cNvSpPr>
            <a:spLocks noGrp="1" noChangeArrowheads="1"/>
          </p:cNvSpPr>
          <p:nvPr>
            <p:ph type="sldNum" sz="quarter" idx="12"/>
          </p:nvPr>
        </p:nvSpPr>
        <p:spPr/>
        <p:txBody>
          <a:bodyPr/>
          <a:lstStyle>
            <a:lvl1pPr>
              <a:defRPr/>
            </a:lvl1pPr>
          </a:lstStyle>
          <a:p>
            <a:pPr>
              <a:defRPr/>
            </a:pPr>
            <a:fld id="{C3DAE694-2F91-4172-8462-E70EEAFE2D8B}" type="slidenum">
              <a:rPr lang="en-US"/>
              <a:pPr>
                <a:defRPr/>
              </a:pPr>
              <a:t>‹#›</a:t>
            </a:fld>
            <a:endParaRPr lang="en-US" dirty="0"/>
          </a:p>
        </p:txBody>
      </p:sp>
    </p:spTree>
    <p:extLst>
      <p:ext uri="{BB962C8B-B14F-4D97-AF65-F5344CB8AC3E}">
        <p14:creationId xmlns:p14="http://schemas.microsoft.com/office/powerpoint/2010/main" val="200308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7871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2 SwimLan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7A522D48-50C1-4CBA-92F7-8EDCFB890974}" type="slidenum">
              <a:rPr lang="en-US"/>
              <a:pPr>
                <a:defRPr/>
              </a:pPr>
              <a:t>‹#›</a:t>
            </a:fld>
            <a:endParaRPr lang="en-US" dirty="0"/>
          </a:p>
        </p:txBody>
      </p:sp>
    </p:spTree>
    <p:extLst>
      <p:ext uri="{BB962C8B-B14F-4D97-AF65-F5344CB8AC3E}">
        <p14:creationId xmlns:p14="http://schemas.microsoft.com/office/powerpoint/2010/main" val="892378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1081"/>
          <p:cNvPicPr>
            <a:picLocks noChangeAspect="1" noChangeArrowheads="1"/>
          </p:cNvPicPr>
          <p:nvPr/>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142502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ample Agenda">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9100" y="296863"/>
            <a:ext cx="8470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4000" b="1" dirty="0" smtClean="0">
                <a:solidFill>
                  <a:srgbClr val="1D2F68"/>
                </a:solidFill>
                <a:cs typeface="Arial" charset="0"/>
              </a:rPr>
              <a:t>Sample Agenda</a:t>
            </a:r>
          </a:p>
        </p:txBody>
      </p:sp>
      <p:sp>
        <p:nvSpPr>
          <p:cNvPr id="3" name="TextBox 2"/>
          <p:cNvSpPr txBox="1">
            <a:spLocks noChangeArrowheads="1"/>
          </p:cNvSpPr>
          <p:nvPr/>
        </p:nvSpPr>
        <p:spPr bwMode="auto">
          <a:xfrm>
            <a:off x="528638" y="1222375"/>
            <a:ext cx="8086725"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pitchFamily="34" charset="0"/>
                <a:cs typeface="Arial" pitchFamily="34" charset="0"/>
              </a:defRPr>
            </a:lvl1pPr>
            <a:lvl2pPr marL="739775" indent="-282575">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Arial" pitchFamily="34" charset="0"/>
              <a:buChar char="•"/>
              <a:defRPr/>
            </a:pPr>
            <a:r>
              <a:rPr lang="en-US" altLang="en-US" sz="2800" b="1" dirty="0" smtClean="0"/>
              <a:t>Objective</a:t>
            </a:r>
          </a:p>
          <a:p>
            <a:pPr>
              <a:spcBef>
                <a:spcPct val="20000"/>
              </a:spcBef>
              <a:buFont typeface="Arial" pitchFamily="34" charset="0"/>
              <a:buChar char="•"/>
              <a:defRPr/>
            </a:pPr>
            <a:r>
              <a:rPr lang="en-US" altLang="en-US" sz="2800" b="1" dirty="0" smtClean="0"/>
              <a:t>Background</a:t>
            </a:r>
          </a:p>
          <a:p>
            <a:pPr>
              <a:spcBef>
                <a:spcPct val="20000"/>
              </a:spcBef>
              <a:buFont typeface="Arial" pitchFamily="34" charset="0"/>
              <a:buChar char="•"/>
              <a:defRPr/>
            </a:pPr>
            <a:r>
              <a:rPr lang="en-US" altLang="en-US" sz="2800" b="1" dirty="0" smtClean="0"/>
              <a:t>Project/Meeting Specific Items</a:t>
            </a:r>
          </a:p>
          <a:p>
            <a:pPr lvl="1">
              <a:spcBef>
                <a:spcPct val="20000"/>
              </a:spcBef>
              <a:buFont typeface="Arial" pitchFamily="34" charset="0"/>
              <a:buChar char="−"/>
              <a:defRPr/>
            </a:pPr>
            <a:r>
              <a:rPr lang="en-US" altLang="en-US" sz="2400" dirty="0" smtClean="0"/>
              <a:t>Second level</a:t>
            </a:r>
          </a:p>
          <a:p>
            <a:pPr lvl="2">
              <a:spcBef>
                <a:spcPct val="20000"/>
              </a:spcBef>
              <a:buFont typeface="Arial" pitchFamily="34" charset="0"/>
              <a:buChar char="•"/>
              <a:defRPr/>
            </a:pPr>
            <a:r>
              <a:rPr lang="en-US" altLang="en-US" sz="2000" dirty="0" smtClean="0"/>
              <a:t>Third level</a:t>
            </a:r>
          </a:p>
          <a:p>
            <a:pPr lvl="3">
              <a:spcBef>
                <a:spcPct val="20000"/>
              </a:spcBef>
              <a:buFont typeface="Arial" pitchFamily="34" charset="0"/>
              <a:buChar char="−"/>
              <a:defRPr/>
            </a:pPr>
            <a:r>
              <a:rPr lang="en-US" altLang="en-US" dirty="0" smtClean="0"/>
              <a:t>Fourth level</a:t>
            </a:r>
          </a:p>
          <a:p>
            <a:pPr lvl="4">
              <a:spcBef>
                <a:spcPct val="20000"/>
              </a:spcBef>
              <a:buFont typeface="Arial" pitchFamily="34" charset="0"/>
              <a:buChar char="»"/>
              <a:defRPr/>
            </a:pPr>
            <a:r>
              <a:rPr lang="en-US" altLang="en-US" dirty="0" smtClean="0"/>
              <a:t>Fifth level</a:t>
            </a:r>
          </a:p>
          <a:p>
            <a:pPr>
              <a:spcBef>
                <a:spcPct val="20000"/>
              </a:spcBef>
              <a:buFont typeface="Arial" pitchFamily="34" charset="0"/>
              <a:buChar char="•"/>
              <a:defRPr/>
            </a:pPr>
            <a:r>
              <a:rPr lang="en-US" altLang="en-US" sz="2800" b="1" dirty="0" smtClean="0"/>
              <a:t>Summary</a:t>
            </a:r>
          </a:p>
          <a:p>
            <a:pPr>
              <a:spcBef>
                <a:spcPct val="20000"/>
              </a:spcBef>
              <a:buFont typeface="Arial" pitchFamily="34" charset="0"/>
              <a:buChar char="•"/>
              <a:defRPr/>
            </a:pPr>
            <a:r>
              <a:rPr lang="en-US" altLang="en-US" sz="2800" b="1" dirty="0" smtClean="0"/>
              <a:t>Next Steps</a:t>
            </a:r>
            <a:endParaRPr lang="en-US" altLang="en-US" sz="1200" b="1" dirty="0" smtClean="0">
              <a:solidFill>
                <a:srgbClr val="C0C0C0"/>
              </a:solidFill>
            </a:endParaRPr>
          </a:p>
        </p:txBody>
      </p:sp>
      <p:sp>
        <p:nvSpPr>
          <p:cNvPr id="4" name="Slide Number Placeholder 11"/>
          <p:cNvSpPr>
            <a:spLocks noGrp="1"/>
          </p:cNvSpPr>
          <p:nvPr>
            <p:ph type="sldNum" sz="quarter" idx="10"/>
          </p:nvPr>
        </p:nvSpPr>
        <p:spPr/>
        <p:txBody>
          <a:bodyPr/>
          <a:lstStyle>
            <a:lvl1pPr>
              <a:defRPr/>
            </a:lvl1pPr>
          </a:lstStyle>
          <a:p>
            <a:pPr>
              <a:defRPr/>
            </a:pPr>
            <a:fld id="{AE644879-7FA1-462A-A201-91A069392339}" type="slidenum">
              <a:rPr lang="en-US"/>
              <a:pPr>
                <a:defRPr/>
              </a:pPr>
              <a:t>‹#›</a:t>
            </a:fld>
            <a:endParaRPr lang="en-US" dirty="0"/>
          </a:p>
        </p:txBody>
      </p:sp>
    </p:spTree>
    <p:extLst>
      <p:ext uri="{BB962C8B-B14F-4D97-AF65-F5344CB8AC3E}">
        <p14:creationId xmlns:p14="http://schemas.microsoft.com/office/powerpoint/2010/main" val="330730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itle 1"/>
          <p:cNvSpPr txBox="1">
            <a:spLocks/>
          </p:cNvSpPr>
          <p:nvPr/>
        </p:nvSpPr>
        <p:spPr bwMode="auto">
          <a:xfrm>
            <a:off x="415925" y="37623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Agenda</a:t>
            </a:r>
            <a:endParaRPr lang="en-US" dirty="0"/>
          </a:p>
        </p:txBody>
      </p:sp>
      <p:sp>
        <p:nvSpPr>
          <p:cNvPr id="7" name="Content Placeholder 6"/>
          <p:cNvSpPr>
            <a:spLocks noGrp="1"/>
          </p:cNvSpPr>
          <p:nvPr>
            <p:ph sz="quarter" idx="13"/>
          </p:nvPr>
        </p:nvSpPr>
        <p:spPr>
          <a:xfrm>
            <a:off x="419100" y="1431925"/>
            <a:ext cx="8328025" cy="4319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5ED23F85-F061-478E-B8E7-3F407F245792}" type="slidenum">
              <a:rPr lang="en-US"/>
              <a:pPr>
                <a:defRPr/>
              </a:pPr>
              <a:t>‹#›</a:t>
            </a:fld>
            <a:endParaRPr lang="en-US" dirty="0"/>
          </a:p>
        </p:txBody>
      </p:sp>
    </p:spTree>
    <p:extLst>
      <p:ext uri="{BB962C8B-B14F-4D97-AF65-F5344CB8AC3E}">
        <p14:creationId xmlns:p14="http://schemas.microsoft.com/office/powerpoint/2010/main" val="155573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bjective">
    <p:spTree>
      <p:nvGrpSpPr>
        <p:cNvPr id="1" name=""/>
        <p:cNvGrpSpPr/>
        <p:nvPr/>
      </p:nvGrpSpPr>
      <p:grpSpPr>
        <a:xfrm>
          <a:off x="0" y="0"/>
          <a:ext cx="0" cy="0"/>
          <a:chOff x="0" y="0"/>
          <a:chExt cx="0" cy="0"/>
        </a:xfrm>
      </p:grpSpPr>
      <p:sp>
        <p:nvSpPr>
          <p:cNvPr id="3" name="Title 1"/>
          <p:cNvSpPr txBox="1">
            <a:spLocks/>
          </p:cNvSpPr>
          <p:nvPr/>
        </p:nvSpPr>
        <p:spPr bwMode="auto">
          <a:xfrm>
            <a:off x="449263" y="331788"/>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Objective</a:t>
            </a:r>
            <a:endParaRPr lang="en-US" dirty="0"/>
          </a:p>
        </p:txBody>
      </p:sp>
      <p:sp>
        <p:nvSpPr>
          <p:cNvPr id="8" name="Content Placeholder 7"/>
          <p:cNvSpPr>
            <a:spLocks noGrp="1"/>
          </p:cNvSpPr>
          <p:nvPr>
            <p:ph sz="quarter" idx="13"/>
          </p:nvPr>
        </p:nvSpPr>
        <p:spPr>
          <a:xfrm>
            <a:off x="518289" y="1146175"/>
            <a:ext cx="8315325" cy="462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515EEE65-3568-4464-B136-ACA23B9E2629}" type="slidenum">
              <a:rPr lang="en-US"/>
              <a:pPr>
                <a:defRPr/>
              </a:pPr>
              <a:t>‹#›</a:t>
            </a:fld>
            <a:endParaRPr lang="en-US" dirty="0"/>
          </a:p>
        </p:txBody>
      </p:sp>
    </p:spTree>
    <p:extLst>
      <p:ext uri="{BB962C8B-B14F-4D97-AF65-F5344CB8AC3E}">
        <p14:creationId xmlns:p14="http://schemas.microsoft.com/office/powerpoint/2010/main" val="122173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ackground">
    <p:spTree>
      <p:nvGrpSpPr>
        <p:cNvPr id="1" name=""/>
        <p:cNvGrpSpPr/>
        <p:nvPr/>
      </p:nvGrpSpPr>
      <p:grpSpPr>
        <a:xfrm>
          <a:off x="0" y="0"/>
          <a:ext cx="0" cy="0"/>
          <a:chOff x="0" y="0"/>
          <a:chExt cx="0" cy="0"/>
        </a:xfrm>
      </p:grpSpPr>
      <p:sp>
        <p:nvSpPr>
          <p:cNvPr id="3" name="Title 1"/>
          <p:cNvSpPr txBox="1">
            <a:spLocks/>
          </p:cNvSpPr>
          <p:nvPr/>
        </p:nvSpPr>
        <p:spPr bwMode="auto">
          <a:xfrm>
            <a:off x="427038" y="365125"/>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Background</a:t>
            </a:r>
            <a:endParaRPr lang="en-US" dirty="0"/>
          </a:p>
        </p:txBody>
      </p:sp>
      <p:sp>
        <p:nvSpPr>
          <p:cNvPr id="7" name="Content Placeholder 6"/>
          <p:cNvSpPr>
            <a:spLocks noGrp="1"/>
          </p:cNvSpPr>
          <p:nvPr>
            <p:ph sz="quarter" idx="13"/>
          </p:nvPr>
        </p:nvSpPr>
        <p:spPr>
          <a:xfrm>
            <a:off x="418277" y="1277747"/>
            <a:ext cx="8362950" cy="4329112"/>
          </a:xfrm>
        </p:spPr>
        <p:txBody>
          <a:bodyPr/>
          <a:lstStyle>
            <a:lvl1pPr>
              <a:defRPr baseline="0"/>
            </a:lvl1pPr>
            <a:lvl2pPr marL="800100" indent="-3429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4"/>
          </p:nvPr>
        </p:nvSpPr>
        <p:spPr/>
        <p:txBody>
          <a:bodyPr/>
          <a:lstStyle>
            <a:lvl1pPr>
              <a:defRPr/>
            </a:lvl1pPr>
          </a:lstStyle>
          <a:p>
            <a:pPr>
              <a:defRPr/>
            </a:pPr>
            <a:fld id="{FBDE6AC1-CB0D-4E1A-A0DD-FAF015809C4E}" type="slidenum">
              <a:rPr lang="en-US"/>
              <a:pPr>
                <a:defRPr/>
              </a:pPr>
              <a:t>‹#›</a:t>
            </a:fld>
            <a:endParaRPr lang="en-US" dirty="0"/>
          </a:p>
        </p:txBody>
      </p:sp>
    </p:spTree>
    <p:extLst>
      <p:ext uri="{BB962C8B-B14F-4D97-AF65-F5344CB8AC3E}">
        <p14:creationId xmlns:p14="http://schemas.microsoft.com/office/powerpoint/2010/main" val="392247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Title 1"/>
          <p:cNvSpPr txBox="1">
            <a:spLocks/>
          </p:cNvSpPr>
          <p:nvPr/>
        </p:nvSpPr>
        <p:spPr bwMode="auto">
          <a:xfrm>
            <a:off x="427038" y="342900"/>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Summary</a:t>
            </a:r>
            <a:endParaRPr lang="en-US" dirty="0"/>
          </a:p>
        </p:txBody>
      </p:sp>
      <p:sp>
        <p:nvSpPr>
          <p:cNvPr id="8" name="Content Placeholder 7"/>
          <p:cNvSpPr>
            <a:spLocks noGrp="1"/>
          </p:cNvSpPr>
          <p:nvPr>
            <p:ph sz="quarter" idx="13"/>
          </p:nvPr>
        </p:nvSpPr>
        <p:spPr>
          <a:xfrm>
            <a:off x="360685" y="1189821"/>
            <a:ext cx="8472737" cy="4561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4"/>
          </p:nvPr>
        </p:nvSpPr>
        <p:spPr/>
        <p:txBody>
          <a:bodyPr/>
          <a:lstStyle>
            <a:lvl1pPr>
              <a:defRPr/>
            </a:lvl1pPr>
          </a:lstStyle>
          <a:p>
            <a:pPr>
              <a:defRPr/>
            </a:pPr>
            <a:fld id="{3C50F170-D086-4117-97EC-B52BD651613A}" type="slidenum">
              <a:rPr lang="en-US"/>
              <a:pPr>
                <a:defRPr/>
              </a:pPr>
              <a:t>‹#›</a:t>
            </a:fld>
            <a:endParaRPr lang="en-US" dirty="0"/>
          </a:p>
        </p:txBody>
      </p:sp>
    </p:spTree>
    <p:extLst>
      <p:ext uri="{BB962C8B-B14F-4D97-AF65-F5344CB8AC3E}">
        <p14:creationId xmlns:p14="http://schemas.microsoft.com/office/powerpoint/2010/main" val="179677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ext Steps">
    <p:spTree>
      <p:nvGrpSpPr>
        <p:cNvPr id="1" name=""/>
        <p:cNvGrpSpPr/>
        <p:nvPr/>
      </p:nvGrpSpPr>
      <p:grpSpPr>
        <a:xfrm>
          <a:off x="0" y="0"/>
          <a:ext cx="0" cy="0"/>
          <a:chOff x="0" y="0"/>
          <a:chExt cx="0" cy="0"/>
        </a:xfrm>
      </p:grpSpPr>
      <p:sp>
        <p:nvSpPr>
          <p:cNvPr id="3" name="Title 1"/>
          <p:cNvSpPr txBox="1">
            <a:spLocks/>
          </p:cNvSpPr>
          <p:nvPr/>
        </p:nvSpPr>
        <p:spPr bwMode="auto">
          <a:xfrm>
            <a:off x="415925" y="320675"/>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baseline="0">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Next Step</a:t>
            </a:r>
            <a:endParaRPr lang="en-US" dirty="0"/>
          </a:p>
        </p:txBody>
      </p:sp>
      <p:sp>
        <p:nvSpPr>
          <p:cNvPr id="8" name="Content Placeholder 7"/>
          <p:cNvSpPr>
            <a:spLocks noGrp="1"/>
          </p:cNvSpPr>
          <p:nvPr>
            <p:ph sz="quarter" idx="13"/>
          </p:nvPr>
        </p:nvSpPr>
        <p:spPr>
          <a:xfrm>
            <a:off x="415772" y="1211856"/>
            <a:ext cx="8218220" cy="45161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053F15DA-F092-4C24-AF57-B51BE8D8D536}" type="slidenum">
              <a:rPr lang="en-US"/>
              <a:pPr>
                <a:defRPr/>
              </a:pPr>
              <a:t>‹#›</a:t>
            </a:fld>
            <a:endParaRPr lang="en-US" dirty="0"/>
          </a:p>
        </p:txBody>
      </p:sp>
    </p:spTree>
    <p:extLst>
      <p:ext uri="{BB962C8B-B14F-4D97-AF65-F5344CB8AC3E}">
        <p14:creationId xmlns:p14="http://schemas.microsoft.com/office/powerpoint/2010/main" val="281021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7239000" y="5559425"/>
            <a:ext cx="1905000" cy="457200"/>
          </a:xfrm>
        </p:spPr>
        <p:txBody>
          <a:bodyPr/>
          <a:lstStyle>
            <a:lvl1pPr>
              <a:defRPr>
                <a:cs typeface="Times New Roman" pitchFamily="18" charset="0"/>
              </a:defRPr>
            </a:lvl1pPr>
          </a:lstStyle>
          <a:p>
            <a:pPr>
              <a:defRPr/>
            </a:pPr>
            <a:fld id="{9EAE453F-DAF7-4100-95F6-78BF41CAD4A0}" type="slidenum">
              <a:rPr lang="en-US"/>
              <a:pPr>
                <a:defRPr/>
              </a:pPr>
              <a:t>‹#›</a:t>
            </a:fld>
            <a:endParaRPr lang="en-US" dirty="0"/>
          </a:p>
        </p:txBody>
      </p:sp>
    </p:spTree>
    <p:extLst>
      <p:ext uri="{BB962C8B-B14F-4D97-AF65-F5344CB8AC3E}">
        <p14:creationId xmlns:p14="http://schemas.microsoft.com/office/powerpoint/2010/main" val="7070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3"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4" name="Rectangle 11"/>
          <p:cNvSpPr>
            <a:spLocks noGrp="1" noChangeArrowheads="1"/>
          </p:cNvSpPr>
          <p:nvPr>
            <p:ph type="sldNum" sz="quarter" idx="12"/>
          </p:nvPr>
        </p:nvSpPr>
        <p:spPr/>
        <p:txBody>
          <a:bodyPr/>
          <a:lstStyle>
            <a:lvl1pPr>
              <a:defRPr/>
            </a:lvl1pPr>
          </a:lstStyle>
          <a:p>
            <a:pPr>
              <a:defRPr/>
            </a:pPr>
            <a:fld id="{FE8B5D62-BA68-4E2B-B779-27D7C10B4A3E}" type="slidenum">
              <a:rPr lang="en-US"/>
              <a:pPr>
                <a:defRPr/>
              </a:pPr>
              <a:t>‹#›</a:t>
            </a:fld>
            <a:endParaRPr lang="en-US" dirty="0"/>
          </a:p>
        </p:txBody>
      </p:sp>
    </p:spTree>
    <p:extLst>
      <p:ext uri="{BB962C8B-B14F-4D97-AF65-F5344CB8AC3E}">
        <p14:creationId xmlns:p14="http://schemas.microsoft.com/office/powerpoint/2010/main" val="324118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A228FE2B-D5F8-4247-B54B-15F8A3FD004A}" type="slidenum">
              <a:rPr lang="en-US"/>
              <a:pPr>
                <a:defRPr/>
              </a:pPr>
              <a:t>‹#›</a:t>
            </a:fld>
            <a:endParaRPr lang="en-US" dirty="0"/>
          </a:p>
        </p:txBody>
      </p:sp>
    </p:spTree>
    <p:extLst>
      <p:ext uri="{BB962C8B-B14F-4D97-AF65-F5344CB8AC3E}">
        <p14:creationId xmlns:p14="http://schemas.microsoft.com/office/powerpoint/2010/main" val="274117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F1631B26-2223-4ABB-9925-1FB29498F31E}" type="slidenum">
              <a:rPr lang="en-US"/>
              <a:pPr>
                <a:defRPr/>
              </a:pPr>
              <a:t>‹#›</a:t>
            </a:fld>
            <a:endParaRPr lang="en-US" dirty="0"/>
          </a:p>
        </p:txBody>
      </p:sp>
    </p:spTree>
    <p:extLst>
      <p:ext uri="{BB962C8B-B14F-4D97-AF65-F5344CB8AC3E}">
        <p14:creationId xmlns:p14="http://schemas.microsoft.com/office/powerpoint/2010/main" val="309134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33F397D9-720A-45AB-9409-3AE08BDBFC6B}" type="slidenum">
              <a:rPr lang="en-US"/>
              <a:pPr>
                <a:defRPr/>
              </a:pPr>
              <a:t>‹#›</a:t>
            </a:fld>
            <a:endParaRPr lang="en-US" dirty="0"/>
          </a:p>
        </p:txBody>
      </p:sp>
    </p:spTree>
    <p:extLst>
      <p:ext uri="{BB962C8B-B14F-4D97-AF65-F5344CB8AC3E}">
        <p14:creationId xmlns:p14="http://schemas.microsoft.com/office/powerpoint/2010/main" val="349151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D256A302-EB4C-4912-8757-2E55FBD69142}" type="slidenum">
              <a:rPr lang="en-US"/>
              <a:pPr>
                <a:defRPr/>
              </a:pPr>
              <a:t>‹#›</a:t>
            </a:fld>
            <a:endParaRPr lang="en-US" dirty="0"/>
          </a:p>
        </p:txBody>
      </p:sp>
    </p:spTree>
    <p:extLst>
      <p:ext uri="{BB962C8B-B14F-4D97-AF65-F5344CB8AC3E}">
        <p14:creationId xmlns:p14="http://schemas.microsoft.com/office/powerpoint/2010/main" val="37387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ea typeface="+mn-ea"/>
                <a:cs typeface="Arial" panose="020B0604020202020204" pitchFamily="34" charset="0"/>
              </a:defRPr>
            </a:lvl1pPr>
          </a:lstStyle>
          <a:p>
            <a:pPr>
              <a:defRPr/>
            </a:pPr>
            <a:r>
              <a:rPr lang="en-US" dirty="0"/>
              <a:t>9/10/14</a:t>
            </a: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mn-ea"/>
                <a:cs typeface="Arial" pitchFamily="34"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EA9A4B38-9867-403D-B0E4-729825E7EA2A}" type="slidenum">
              <a:rPr lang="en-US"/>
              <a:pPr>
                <a:defRPr/>
              </a:pPr>
              <a:t>‹#›</a:t>
            </a:fld>
            <a:endParaRPr lang="en-US" dirty="0"/>
          </a:p>
        </p:txBody>
      </p:sp>
    </p:spTree>
    <p:extLst>
      <p:ext uri="{BB962C8B-B14F-4D97-AF65-F5344CB8AC3E}">
        <p14:creationId xmlns:p14="http://schemas.microsoft.com/office/powerpoint/2010/main" val="110994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2 SwimLan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4C217982-A286-4FEB-9A64-49FA36E05EB7}" type="slidenum">
              <a:rPr lang="en-US"/>
              <a:pPr>
                <a:defRPr/>
              </a:pPr>
              <a:t>‹#›</a:t>
            </a:fld>
            <a:endParaRPr lang="en-US" dirty="0"/>
          </a:p>
        </p:txBody>
      </p:sp>
    </p:spTree>
    <p:extLst>
      <p:ext uri="{BB962C8B-B14F-4D97-AF65-F5344CB8AC3E}">
        <p14:creationId xmlns:p14="http://schemas.microsoft.com/office/powerpoint/2010/main" val="3789309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208401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228600" y="6248400"/>
            <a:ext cx="685800" cy="457200"/>
          </a:xfrm>
        </p:spPr>
        <p:txBody>
          <a:bodyPr/>
          <a:lstStyle>
            <a:lvl1pPr>
              <a:defRPr>
                <a:cs typeface="Times New Roman" pitchFamily="18" charset="0"/>
              </a:defRPr>
            </a:lvl1pPr>
          </a:lstStyle>
          <a:p>
            <a:pPr>
              <a:defRPr/>
            </a:pPr>
            <a:fld id="{64E2B612-456A-458C-9928-56BDFF335449}" type="slidenum">
              <a:rPr lang="en-US"/>
              <a:pPr>
                <a:defRPr/>
              </a:pPr>
              <a:t>‹#›</a:t>
            </a:fld>
            <a:endParaRPr lang="en-US" dirty="0"/>
          </a:p>
        </p:txBody>
      </p:sp>
    </p:spTree>
    <p:extLst>
      <p:ext uri="{BB962C8B-B14F-4D97-AF65-F5344CB8AC3E}">
        <p14:creationId xmlns:p14="http://schemas.microsoft.com/office/powerpoint/2010/main" val="373130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B694606C-D9F9-41A1-ACE2-117742200441}" type="slidenum">
              <a:rPr lang="en-US"/>
              <a:pPr>
                <a:defRPr/>
              </a:pPr>
              <a:t>‹#›</a:t>
            </a:fld>
            <a:endParaRPr lang="en-US" dirty="0"/>
          </a:p>
        </p:txBody>
      </p:sp>
    </p:spTree>
    <p:extLst>
      <p:ext uri="{BB962C8B-B14F-4D97-AF65-F5344CB8AC3E}">
        <p14:creationId xmlns:p14="http://schemas.microsoft.com/office/powerpoint/2010/main" val="341454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ea typeface="+mn-ea"/>
                <a:cs typeface="Arial" panose="020B0604020202020204" pitchFamily="34" charset="0"/>
              </a:defRPr>
            </a:lvl1pPr>
          </a:lstStyle>
          <a:p>
            <a:pPr>
              <a:defRPr/>
            </a:pPr>
            <a:r>
              <a:rPr lang="en-US" dirty="0"/>
              <a:t>9/10/14</a:t>
            </a: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mn-ea"/>
                <a:cs typeface="Arial" pitchFamily="34"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9319B486-B73B-489F-BC63-ED0F814416AD}" type="slidenum">
              <a:rPr lang="en-US"/>
              <a:pPr>
                <a:defRPr/>
              </a:pPr>
              <a:t>‹#›</a:t>
            </a:fld>
            <a:endParaRPr lang="en-US" dirty="0"/>
          </a:p>
        </p:txBody>
      </p:sp>
    </p:spTree>
    <p:extLst>
      <p:ext uri="{BB962C8B-B14F-4D97-AF65-F5344CB8AC3E}">
        <p14:creationId xmlns:p14="http://schemas.microsoft.com/office/powerpoint/2010/main" val="311566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p:txBody>
          <a:bodyPr/>
          <a:lstStyle>
            <a:lvl1pPr>
              <a:defRPr/>
            </a:lvl1pPr>
          </a:lstStyle>
          <a:p>
            <a:pPr>
              <a:defRPr/>
            </a:pPr>
            <a:fld id="{14EE41EC-1FB4-4E48-A48E-DEEF33F26614}" type="slidenum">
              <a:rPr lang="en-US"/>
              <a:pPr>
                <a:defRPr/>
              </a:pPr>
              <a:t>‹#›</a:t>
            </a:fld>
            <a:endParaRPr lang="en-US" dirty="0"/>
          </a:p>
        </p:txBody>
      </p:sp>
    </p:spTree>
    <p:extLst>
      <p:ext uri="{BB962C8B-B14F-4D97-AF65-F5344CB8AC3E}">
        <p14:creationId xmlns:p14="http://schemas.microsoft.com/office/powerpoint/2010/main" val="343368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C8F6E29B-AC1B-49AC-BA59-EBCE5DAA2C99}" type="slidenum">
              <a:rPr lang="en-US"/>
              <a:pPr>
                <a:defRPr/>
              </a:pPr>
              <a:t>‹#›</a:t>
            </a:fld>
            <a:endParaRPr lang="en-US" dirty="0"/>
          </a:p>
        </p:txBody>
      </p:sp>
    </p:spTree>
    <p:extLst>
      <p:ext uri="{BB962C8B-B14F-4D97-AF65-F5344CB8AC3E}">
        <p14:creationId xmlns:p14="http://schemas.microsoft.com/office/powerpoint/2010/main" val="20008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223755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3505200" y="6553200"/>
            <a:ext cx="1736725" cy="457200"/>
          </a:xfrm>
          <a:prstGeom prst="rect">
            <a:avLst/>
          </a:prstGeom>
        </p:spPr>
        <p:txBody>
          <a:bodyPr/>
          <a:lstStyle>
            <a:lvl1pPr algn="ctr" eaLnBrk="1" fontAlgn="auto" hangingPunct="1">
              <a:spcAft>
                <a:spcPts val="0"/>
              </a:spcAft>
              <a:defRPr sz="1200">
                <a:latin typeface="Arial" panose="020B0604020202020204" pitchFamily="34" charset="0"/>
                <a:ea typeface="+mn-ea"/>
                <a:cs typeface="Arial" panose="020B0604020202020204" pitchFamily="34" charset="0"/>
              </a:defRPr>
            </a:lvl1pPr>
          </a:lstStyle>
          <a:p>
            <a:pPr>
              <a:defRPr/>
            </a:pPr>
            <a:r>
              <a:rPr lang="en-US" dirty="0"/>
              <a:t>9/10/14</a:t>
            </a:r>
          </a:p>
        </p:txBody>
      </p:sp>
      <p:sp>
        <p:nvSpPr>
          <p:cNvPr id="3" name="Rectangle 2"/>
          <p:cNvSpPr>
            <a:spLocks noGrp="1" noChangeArrowheads="1"/>
          </p:cNvSpPr>
          <p:nvPr>
            <p:ph type="sldNum" sz="quarter" idx="11"/>
          </p:nvPr>
        </p:nvSpPr>
        <p:spPr>
          <a:xfrm>
            <a:off x="-1143000" y="6400800"/>
            <a:ext cx="1905000" cy="457200"/>
          </a:xfrm>
        </p:spPr>
        <p:txBody>
          <a:bodyPr/>
          <a:lstStyle>
            <a:lvl1pPr>
              <a:defRPr/>
            </a:lvl1pPr>
          </a:lstStyle>
          <a:p>
            <a:pPr>
              <a:defRPr/>
            </a:pPr>
            <a:fld id="{6B51DD73-80F2-44C8-A407-9702251AD076}" type="slidenum">
              <a:rPr lang="en-US"/>
              <a:pPr>
                <a:defRPr/>
              </a:pPr>
              <a:t>‹#›</a:t>
            </a:fld>
            <a:endParaRPr lang="en-US" dirty="0"/>
          </a:p>
        </p:txBody>
      </p:sp>
    </p:spTree>
    <p:extLst>
      <p:ext uri="{BB962C8B-B14F-4D97-AF65-F5344CB8AC3E}">
        <p14:creationId xmlns:p14="http://schemas.microsoft.com/office/powerpoint/2010/main" val="139160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80"/>
          <p:cNvGrpSpPr>
            <a:grpSpLocks/>
          </p:cNvGrpSpPr>
          <p:nvPr userDrawn="1"/>
        </p:nvGrpSpPr>
        <p:grpSpPr bwMode="auto">
          <a:xfrm>
            <a:off x="5873750" y="271463"/>
            <a:ext cx="2895600" cy="909637"/>
            <a:chOff x="3700" y="171"/>
            <a:chExt cx="1824" cy="573"/>
          </a:xfrm>
        </p:grpSpPr>
        <p:pic>
          <p:nvPicPr>
            <p:cNvPr id="5"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dirty="0" smtClean="0">
                  <a:solidFill>
                    <a:srgbClr val="333399"/>
                  </a:solidFill>
                  <a:ea typeface="+mn-ea"/>
                  <a:cs typeface="Arial" pitchFamily="34" charset="0"/>
                </a:rPr>
                <a:t>Federal Aviation</a:t>
              </a:r>
            </a:p>
            <a:p>
              <a:pPr eaLnBrk="1" hangingPunct="1">
                <a:lnSpc>
                  <a:spcPct val="85000"/>
                </a:lnSpc>
                <a:defRPr/>
              </a:pPr>
              <a:r>
                <a:rPr lang="en-US" sz="1800" b="1" dirty="0" smtClean="0">
                  <a:solidFill>
                    <a:srgbClr val="333399"/>
                  </a:solidFill>
                  <a:ea typeface="+mn-ea"/>
                  <a:cs typeface="Arial" pitchFamily="34"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56780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635750" y="6248400"/>
            <a:ext cx="1905000" cy="457200"/>
          </a:xfrm>
        </p:spPr>
        <p:txBody>
          <a:bodyPr/>
          <a:lstStyle>
            <a:lvl1pPr>
              <a:defRPr/>
            </a:lvl1pPr>
          </a:lstStyle>
          <a:p>
            <a:pPr>
              <a:defRPr/>
            </a:pPr>
            <a:fld id="{B8BBE1CB-E55F-414F-8E00-4876CF4ECA2B}" type="slidenum">
              <a:rPr lang="en-US"/>
              <a:pPr>
                <a:defRPr/>
              </a:pPr>
              <a:t>‹#›</a:t>
            </a:fld>
            <a:endParaRPr lang="en-US" dirty="0"/>
          </a:p>
        </p:txBody>
      </p:sp>
      <p:sp>
        <p:nvSpPr>
          <p:cNvPr id="5" name="Date Placeholder 3"/>
          <p:cNvSpPr>
            <a:spLocks noGrp="1"/>
          </p:cNvSpPr>
          <p:nvPr>
            <p:ph type="dt" sz="half" idx="11"/>
          </p:nvPr>
        </p:nvSpPr>
        <p:spPr>
          <a:xfrm>
            <a:off x="482600" y="6248400"/>
            <a:ext cx="1673225" cy="457200"/>
          </a:xfrm>
        </p:spPr>
        <p:txBody>
          <a:bodyPr/>
          <a:lstStyle>
            <a:lvl1pPr fontAlgn="auto">
              <a:spcAft>
                <a:spcPts val="0"/>
              </a:spcAft>
              <a:defRPr>
                <a:solidFill>
                  <a:srgbClr val="FFFFFF">
                    <a:lumMod val="85000"/>
                  </a:srgbClr>
                </a:solidFill>
              </a:defRPr>
            </a:lvl1pPr>
          </a:lstStyle>
          <a:p>
            <a:pPr>
              <a:defRPr/>
            </a:pPr>
            <a:r>
              <a:rPr lang="en-US" dirty="0"/>
              <a:t>9/10/14</a:t>
            </a:r>
          </a:p>
        </p:txBody>
      </p:sp>
      <p:sp>
        <p:nvSpPr>
          <p:cNvPr id="6" name="Footer Placeholder 4"/>
          <p:cNvSpPr>
            <a:spLocks noGrp="1"/>
          </p:cNvSpPr>
          <p:nvPr>
            <p:ph type="ftr" sz="quarter" idx="12"/>
          </p:nvPr>
        </p:nvSpPr>
        <p:spPr>
          <a:xfrm>
            <a:off x="2197100" y="6248400"/>
            <a:ext cx="2895600" cy="457200"/>
          </a:xfrm>
        </p:spPr>
        <p:txBody>
          <a:bodyPr/>
          <a:lstStyle>
            <a:lvl1pPr>
              <a:defRPr>
                <a:solidFill>
                  <a:srgbClr val="BFBFBF"/>
                </a:solidFill>
              </a:defRPr>
            </a:lvl1pPr>
          </a:lstStyle>
          <a:p>
            <a:pPr>
              <a:defRPr/>
            </a:pPr>
            <a:endParaRPr lang="en-US" altLang="en-US" dirty="0"/>
          </a:p>
        </p:txBody>
      </p:sp>
    </p:spTree>
    <p:extLst>
      <p:ext uri="{BB962C8B-B14F-4D97-AF65-F5344CB8AC3E}">
        <p14:creationId xmlns:p14="http://schemas.microsoft.com/office/powerpoint/2010/main" val="116621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384341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4"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11"/>
          <p:cNvSpPr>
            <a:spLocks noGrp="1" noChangeArrowheads="1"/>
          </p:cNvSpPr>
          <p:nvPr>
            <p:ph type="sldNum" sz="quarter" idx="12"/>
          </p:nvPr>
        </p:nvSpPr>
        <p:spPr/>
        <p:txBody>
          <a:bodyPr/>
          <a:lstStyle>
            <a:lvl1pPr>
              <a:defRPr/>
            </a:lvl1pPr>
          </a:lstStyle>
          <a:p>
            <a:pPr>
              <a:defRPr/>
            </a:pPr>
            <a:fld id="{31A2AB7E-B02E-4189-AFFF-D9002F51FFAB}" type="slidenum">
              <a:rPr lang="en-US"/>
              <a:pPr>
                <a:defRPr/>
              </a:pPr>
              <a:t>‹#›</a:t>
            </a:fld>
            <a:endParaRPr lang="en-US" dirty="0"/>
          </a:p>
        </p:txBody>
      </p:sp>
    </p:spTree>
    <p:extLst>
      <p:ext uri="{BB962C8B-B14F-4D97-AF65-F5344CB8AC3E}">
        <p14:creationId xmlns:p14="http://schemas.microsoft.com/office/powerpoint/2010/main" val="82363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3"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4" name="Rectangle 11"/>
          <p:cNvSpPr>
            <a:spLocks noGrp="1" noChangeArrowheads="1"/>
          </p:cNvSpPr>
          <p:nvPr>
            <p:ph type="sldNum" sz="quarter" idx="12"/>
          </p:nvPr>
        </p:nvSpPr>
        <p:spPr/>
        <p:txBody>
          <a:bodyPr/>
          <a:lstStyle>
            <a:lvl1pPr>
              <a:defRPr/>
            </a:lvl1pPr>
          </a:lstStyle>
          <a:p>
            <a:pPr>
              <a:defRPr/>
            </a:pPr>
            <a:fld id="{DE78BD92-CF50-4ACC-9683-18ECD9BC6CF5}" type="slidenum">
              <a:rPr lang="en-US"/>
              <a:pPr>
                <a:defRPr/>
              </a:pPr>
              <a:t>‹#›</a:t>
            </a:fld>
            <a:endParaRPr lang="en-US" dirty="0"/>
          </a:p>
        </p:txBody>
      </p:sp>
    </p:spTree>
    <p:extLst>
      <p:ext uri="{BB962C8B-B14F-4D97-AF65-F5344CB8AC3E}">
        <p14:creationId xmlns:p14="http://schemas.microsoft.com/office/powerpoint/2010/main" val="327893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p:txBody>
          <a:bodyPr/>
          <a:lstStyle>
            <a:lvl1pPr>
              <a:defRPr/>
            </a:lvl1pPr>
          </a:lstStyle>
          <a:p>
            <a:pPr>
              <a:defRPr/>
            </a:pPr>
            <a:fld id="{1DCA3248-B37D-4195-A938-D3BFDE6B0F89}" type="slidenum">
              <a:rPr lang="en-US"/>
              <a:pPr>
                <a:defRPr/>
              </a:pPr>
              <a:t>‹#›</a:t>
            </a:fld>
            <a:endParaRPr lang="en-US" dirty="0"/>
          </a:p>
        </p:txBody>
      </p:sp>
    </p:spTree>
    <p:extLst>
      <p:ext uri="{BB962C8B-B14F-4D97-AF65-F5344CB8AC3E}">
        <p14:creationId xmlns:p14="http://schemas.microsoft.com/office/powerpoint/2010/main" val="386783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298844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0063" y="0"/>
            <a:ext cx="356393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80"/>
          <p:cNvGrpSpPr>
            <a:grpSpLocks/>
          </p:cNvGrpSpPr>
          <p:nvPr userDrawn="1"/>
        </p:nvGrpSpPr>
        <p:grpSpPr bwMode="auto">
          <a:xfrm>
            <a:off x="5873750" y="271463"/>
            <a:ext cx="2895600" cy="909637"/>
            <a:chOff x="3700" y="171"/>
            <a:chExt cx="1824" cy="573"/>
          </a:xfrm>
        </p:grpSpPr>
        <p:pic>
          <p:nvPicPr>
            <p:cNvPr id="5"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dirty="0" smtClean="0">
                  <a:solidFill>
                    <a:srgbClr val="333399"/>
                  </a:solidFill>
                  <a:ea typeface="+mn-ea"/>
                </a:rPr>
                <a:t>Federal Aviation</a:t>
              </a:r>
            </a:p>
            <a:p>
              <a:pPr eaLnBrk="1" hangingPunct="1">
                <a:lnSpc>
                  <a:spcPct val="85000"/>
                </a:lnSpc>
                <a:defRPr/>
              </a:pPr>
              <a:r>
                <a:rPr lang="en-US" sz="1800" b="1" dirty="0" smtClean="0">
                  <a:solidFill>
                    <a:srgbClr val="333399"/>
                  </a:solidFill>
                  <a:ea typeface="+mn-ea"/>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965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L2 SwimLan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73C85E1B-47A7-4949-9B3A-24F62BA45435}" type="slidenum">
              <a:rPr lang="en-US"/>
              <a:pPr>
                <a:defRPr/>
              </a:pPr>
              <a:t>‹#›</a:t>
            </a:fld>
            <a:endParaRPr lang="en-US" dirty="0"/>
          </a:p>
        </p:txBody>
      </p:sp>
    </p:spTree>
    <p:extLst>
      <p:ext uri="{BB962C8B-B14F-4D97-AF65-F5344CB8AC3E}">
        <p14:creationId xmlns:p14="http://schemas.microsoft.com/office/powerpoint/2010/main" val="246482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85000"/>
                </a:lnSpc>
              </a:pPr>
              <a:r>
                <a:rPr lang="en-US" b="1" dirty="0">
                  <a:solidFill>
                    <a:srgbClr val="FFFFFF"/>
                  </a:solidFill>
                  <a:latin typeface="Arial" charset="0"/>
                  <a:ea typeface="+mn-ea"/>
                  <a:cs typeface="Arial" charset="0"/>
                </a:rPr>
                <a:t>Federal Aviation</a:t>
              </a:r>
            </a:p>
            <a:p>
              <a:pPr eaLnBrk="1" hangingPunct="1">
                <a:lnSpc>
                  <a:spcPct val="85000"/>
                </a:lnSpc>
              </a:pPr>
              <a:r>
                <a:rPr lang="en-US" b="1" dirty="0">
                  <a:solidFill>
                    <a:srgbClr val="FFFFFF"/>
                  </a:solidFill>
                  <a:latin typeface="Arial" charset="0"/>
                  <a:ea typeface="+mn-ea"/>
                  <a:cs typeface="Arial" charset="0"/>
                </a:rPr>
                <a:t>Administration</a:t>
              </a:r>
            </a:p>
          </p:txBody>
        </p:sp>
      </p:grpSp>
    </p:spTree>
    <p:extLst>
      <p:ext uri="{BB962C8B-B14F-4D97-AF65-F5344CB8AC3E}">
        <p14:creationId xmlns:p14="http://schemas.microsoft.com/office/powerpoint/2010/main" val="32865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1291" y="1143000"/>
            <a:ext cx="8050213" cy="43910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32512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32512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7737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9463" y="6248400"/>
            <a:ext cx="1737360" cy="335280"/>
          </a:xfrm>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a:xfrm>
            <a:off x="2314356" y="6248400"/>
            <a:ext cx="2895600" cy="335280"/>
          </a:xfrm>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279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09463" y="6248400"/>
            <a:ext cx="1737360" cy="254000"/>
          </a:xfrm>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a:xfrm>
            <a:off x="2314356" y="6248400"/>
            <a:ext cx="2895600" cy="254000"/>
          </a:xfrm>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82369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22232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20400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8" name="Shape 98"/>
          <p:cNvSpPr>
            <a:spLocks noGrp="1"/>
          </p:cNvSpPr>
          <p:nvPr>
            <p:ph type="title"/>
          </p:nvPr>
        </p:nvSpPr>
        <p:spPr>
          <a:xfrm>
            <a:off x="428625" y="0"/>
            <a:ext cx="8472488" cy="1298576"/>
          </a:xfrm>
          <a:prstGeom prst="rect">
            <a:avLst/>
          </a:prstGeom>
        </p:spPr>
        <p:txBody>
          <a:bodyPr/>
          <a:lstStyle>
            <a:lvl1pPr algn="l">
              <a:defRPr sz="4000">
                <a:solidFill>
                  <a:srgbClr val="1D2F68"/>
                </a:solidFill>
                <a:latin typeface="Arial Bold"/>
                <a:ea typeface="Arial Bold"/>
                <a:cs typeface="Arial Bold"/>
                <a:sym typeface="Arial Bold"/>
              </a:defRPr>
            </a:lvl1pPr>
          </a:lstStyle>
          <a:p>
            <a:pPr lvl="0">
              <a:defRPr sz="1800">
                <a:solidFill>
                  <a:srgbClr val="000000"/>
                </a:solidFill>
              </a:defRPr>
            </a:pPr>
            <a:r>
              <a:rPr sz="4000">
                <a:solidFill>
                  <a:srgbClr val="1D2F68"/>
                </a:solidFill>
              </a:rPr>
              <a:t>Title Text</a:t>
            </a:r>
          </a:p>
        </p:txBody>
      </p:sp>
      <p:sp>
        <p:nvSpPr>
          <p:cNvPr id="99" name="Shape 99"/>
          <p:cNvSpPr>
            <a:spLocks noGrp="1"/>
          </p:cNvSpPr>
          <p:nvPr>
            <p:ph type="body" idx="1"/>
          </p:nvPr>
        </p:nvSpPr>
        <p:spPr>
          <a:xfrm>
            <a:off x="495300" y="1508125"/>
            <a:ext cx="8050214" cy="5349875"/>
          </a:xfrm>
          <a:prstGeom prst="rect">
            <a:avLst/>
          </a:prstGeom>
        </p:spPr>
        <p:txBody>
          <a:bodyPr/>
          <a:lstStyle>
            <a:lvl1pPr>
              <a:spcBef>
                <a:spcPts val="600"/>
              </a:spcBef>
              <a:buFontTx/>
              <a:defRPr sz="2800">
                <a:latin typeface="Arial Bold"/>
                <a:ea typeface="Arial Bold"/>
                <a:cs typeface="Arial Bold"/>
                <a:sym typeface="Arial Bold"/>
              </a:defRPr>
            </a:lvl1pPr>
            <a:lvl2pPr marL="790575" indent="-333375">
              <a:spcBef>
                <a:spcPts val="600"/>
              </a:spcBef>
              <a:buFontTx/>
              <a:defRPr sz="2800">
                <a:latin typeface="Arial Bold"/>
                <a:ea typeface="Arial Bold"/>
                <a:cs typeface="Arial Bold"/>
                <a:sym typeface="Arial Bold"/>
              </a:defRPr>
            </a:lvl2pPr>
            <a:lvl3pPr marL="1234439" indent="-320039">
              <a:spcBef>
                <a:spcPts val="600"/>
              </a:spcBef>
              <a:buFontTx/>
              <a:defRPr sz="2800">
                <a:latin typeface="Arial Bold"/>
                <a:ea typeface="Arial Bold"/>
                <a:cs typeface="Arial Bold"/>
                <a:sym typeface="Arial Bold"/>
              </a:defRPr>
            </a:lvl3pPr>
            <a:lvl4pPr marL="1727200" indent="-355600">
              <a:spcBef>
                <a:spcPts val="600"/>
              </a:spcBef>
              <a:buFontTx/>
              <a:defRPr sz="2800">
                <a:latin typeface="Arial Bold"/>
                <a:ea typeface="Arial Bold"/>
                <a:cs typeface="Arial Bold"/>
                <a:sym typeface="Arial Bold"/>
              </a:defRPr>
            </a:lvl4pPr>
            <a:lvl5pPr marL="2184400" indent="-355600">
              <a:spcBef>
                <a:spcPts val="600"/>
              </a:spcBef>
              <a:buFontTx/>
              <a:defRPr sz="2800">
                <a:latin typeface="Arial Bold"/>
                <a:ea typeface="Arial Bold"/>
                <a:cs typeface="Arial Bold"/>
                <a:sym typeface="Arial Bold"/>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0" name="TextBox 9"/>
          <p:cNvSpPr txBox="1"/>
          <p:nvPr userDrawn="1"/>
        </p:nvSpPr>
        <p:spPr>
          <a:xfrm>
            <a:off x="8610600" y="6270904"/>
            <a:ext cx="37445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eaLnBrk="1" fontAlgn="auto" latinLnBrk="1">
              <a:spcBef>
                <a:spcPts val="0"/>
              </a:spcBef>
              <a:spcAft>
                <a:spcPts val="0"/>
              </a:spcAft>
            </a:pPr>
            <a:fld id="{B026B43A-0768-48A0-B64C-29922928B1A4}" type="slidenum">
              <a:rPr lang="en-US" smtClean="0">
                <a:solidFill>
                  <a:srgbClr val="FFFFFF"/>
                </a:solidFill>
                <a:latin typeface="Arial"/>
                <a:ea typeface="Arial"/>
                <a:cs typeface="Arial"/>
                <a:sym typeface="Arial"/>
              </a:rPr>
              <a:pPr eaLnBrk="1" fontAlgn="auto" latinLnBrk="1">
                <a:spcBef>
                  <a:spcPts val="0"/>
                </a:spcBef>
                <a:spcAft>
                  <a:spcPts val="0"/>
                </a:spcAft>
              </a:pPr>
              <a:t>‹#›</a:t>
            </a:fld>
            <a:endParaRPr lang="en-US"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274203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
        <p:nvSpPr>
          <p:cNvPr id="4" name="TextBox 3"/>
          <p:cNvSpPr txBox="1"/>
          <p:nvPr userDrawn="1"/>
        </p:nvSpPr>
        <p:spPr>
          <a:xfrm>
            <a:off x="6400800" y="6553200"/>
            <a:ext cx="2308225" cy="538609"/>
          </a:xfrm>
          <a:prstGeom prst="rect">
            <a:avLst/>
          </a:prstGeom>
          <a:noFill/>
        </p:spPr>
        <p:txBody>
          <a:bodyPr wrap="square" rtlCol="0">
            <a:spAutoFit/>
          </a:bodyPr>
          <a:lstStyle/>
          <a:p>
            <a:pPr eaLnBrk="1" fontAlgn="auto" hangingPunct="1">
              <a:spcBef>
                <a:spcPts val="0"/>
              </a:spcBef>
              <a:spcAft>
                <a:spcPts val="0"/>
              </a:spcAft>
              <a:defRPr/>
            </a:pPr>
            <a:r>
              <a:rPr lang="en-US" sz="1050" dirty="0" smtClean="0">
                <a:solidFill>
                  <a:srgbClr val="C0C0C0"/>
                </a:solidFill>
                <a:latin typeface="Arial" charset="0"/>
                <a:ea typeface="+mn-ea"/>
                <a:cs typeface="Arial" charset="0"/>
              </a:rPr>
              <a:t>www.faa.gov/uas</a:t>
            </a:r>
          </a:p>
          <a:p>
            <a:pPr eaLnBrk="1" hangingPunct="1">
              <a:spcBef>
                <a:spcPct val="50000"/>
              </a:spcBef>
              <a:buFontTx/>
              <a:buChar char="•"/>
            </a:pPr>
            <a:endParaRPr lang="en-US" sz="2400" dirty="0">
              <a:solidFill>
                <a:srgbClr val="000000"/>
              </a:solidFill>
              <a:latin typeface="Arial" charset="0"/>
              <a:ea typeface="+mn-ea"/>
              <a:cs typeface="Arial" charset="0"/>
            </a:endParaRPr>
          </a:p>
        </p:txBody>
      </p:sp>
      <p:sp>
        <p:nvSpPr>
          <p:cNvPr id="6" name="Text Box 29"/>
          <p:cNvSpPr txBox="1">
            <a:spLocks noChangeArrowheads="1"/>
          </p:cNvSpPr>
          <p:nvPr userDrawn="1"/>
        </p:nvSpPr>
        <p:spPr bwMode="auto">
          <a:xfrm>
            <a:off x="449263" y="6246039"/>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buFontTx/>
              <a:buChar char="•"/>
            </a:pPr>
            <a:r>
              <a:rPr lang="en-US" sz="1200" b="1" dirty="0" smtClean="0">
                <a:solidFill>
                  <a:srgbClr val="C0C0C0"/>
                </a:solidFill>
                <a:ea typeface="+mn-ea"/>
                <a:cs typeface="Arial" charset="0"/>
              </a:rPr>
              <a:t>UAS Working Group</a:t>
            </a:r>
            <a:endParaRPr lang="en-US" sz="1200" dirty="0">
              <a:solidFill>
                <a:srgbClr val="C0C0C0"/>
              </a:solidFill>
              <a:ea typeface="+mn-ea"/>
              <a:cs typeface="Arial" charset="0"/>
            </a:endParaRPr>
          </a:p>
        </p:txBody>
      </p:sp>
      <p:sp>
        <p:nvSpPr>
          <p:cNvPr id="7" name="Text Box 30"/>
          <p:cNvSpPr txBox="1">
            <a:spLocks noChangeArrowheads="1"/>
          </p:cNvSpPr>
          <p:nvPr userDrawn="1"/>
        </p:nvSpPr>
        <p:spPr bwMode="auto">
          <a:xfrm>
            <a:off x="450850" y="6428601"/>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buFontTx/>
              <a:buChar char="•"/>
            </a:pPr>
            <a:r>
              <a:rPr lang="en-US" sz="1200" dirty="0" smtClean="0">
                <a:solidFill>
                  <a:srgbClr val="C0C0C0"/>
                </a:solidFill>
                <a:ea typeface="+mn-ea"/>
                <a:cs typeface="Arial" charset="0"/>
              </a:rPr>
              <a:t>November 18, 2014</a:t>
            </a:r>
          </a:p>
        </p:txBody>
      </p:sp>
    </p:spTree>
    <p:extLst>
      <p:ext uri="{BB962C8B-B14F-4D97-AF65-F5344CB8AC3E}">
        <p14:creationId xmlns:p14="http://schemas.microsoft.com/office/powerpoint/2010/main" val="38137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Rectangle 1"/>
          <p:cNvSpPr/>
          <p:nvPr userDrawn="1"/>
        </p:nvSpPr>
        <p:spPr>
          <a:xfrm>
            <a:off x="600075" y="1162050"/>
            <a:ext cx="828675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kern="0" dirty="0" smtClean="0">
              <a:solidFill>
                <a:srgbClr val="000000"/>
              </a:solidFill>
              <a:sym typeface="Arial"/>
            </a:endParaRPr>
          </a:p>
        </p:txBody>
      </p:sp>
      <p:sp>
        <p:nvSpPr>
          <p:cNvPr id="4" name="Rectangle 3"/>
          <p:cNvSpPr/>
          <p:nvPr userDrawn="1"/>
        </p:nvSpPr>
        <p:spPr>
          <a:xfrm>
            <a:off x="0" y="0"/>
            <a:ext cx="600075"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kern="0" dirty="0" smtClean="0">
              <a:solidFill>
                <a:srgbClr val="000000"/>
              </a:solidFill>
              <a:sym typeface="Arial"/>
            </a:endParaRPr>
          </a:p>
        </p:txBody>
      </p:sp>
      <p:sp>
        <p:nvSpPr>
          <p:cNvPr id="6" name="Text Placeholder 5"/>
          <p:cNvSpPr>
            <a:spLocks noGrp="1"/>
          </p:cNvSpPr>
          <p:nvPr>
            <p:ph type="body" sz="quarter" idx="10" hasCustomPrompt="1"/>
          </p:nvPr>
        </p:nvSpPr>
        <p:spPr>
          <a:xfrm>
            <a:off x="1484313" y="2486024"/>
            <a:ext cx="6210300" cy="1666876"/>
          </a:xfrm>
        </p:spPr>
        <p:txBody>
          <a:bodyPr/>
          <a:lstStyle>
            <a:lvl1pPr marL="0" indent="0" algn="ctr">
              <a:buNone/>
              <a:defRPr sz="3600">
                <a:solidFill>
                  <a:schemeClr val="tx2"/>
                </a:solidFill>
              </a:defRPr>
            </a:lvl1pPr>
          </a:lstStyle>
          <a:p>
            <a:pPr lvl="0"/>
            <a:r>
              <a:rPr lang="en-US" dirty="0" smtClean="0"/>
              <a:t>Section Header</a:t>
            </a:r>
            <a:br>
              <a:rPr lang="en-US" dirty="0" smtClean="0"/>
            </a:br>
            <a:r>
              <a:rPr lang="en-US" dirty="0" smtClean="0"/>
              <a:t>here</a:t>
            </a:r>
          </a:p>
        </p:txBody>
      </p:sp>
      <p:cxnSp>
        <p:nvCxnSpPr>
          <p:cNvPr id="8" name="Straight Connector 7"/>
          <p:cNvCxnSpPr/>
          <p:nvPr userDrawn="1"/>
        </p:nvCxnSpPr>
        <p:spPr>
          <a:xfrm>
            <a:off x="409575" y="2200275"/>
            <a:ext cx="83058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575" y="4343400"/>
            <a:ext cx="83058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03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35750" y="6248400"/>
            <a:ext cx="1905000" cy="457200"/>
          </a:xfrm>
        </p:spPr>
        <p:txBody>
          <a:bodyPr/>
          <a:lstStyle>
            <a:lvl1pPr>
              <a:defRPr/>
            </a:lvl1pPr>
          </a:lstStyle>
          <a:p>
            <a:pPr>
              <a:defRPr/>
            </a:pPr>
            <a:fld id="{C8750FC3-6A26-47C2-9648-2058D22BA64F}" type="slidenum">
              <a:rPr lang="en-US"/>
              <a:pPr>
                <a:defRPr/>
              </a:pPr>
              <a:t>‹#›</a:t>
            </a:fld>
            <a:endParaRPr lang="en-US" dirty="0"/>
          </a:p>
        </p:txBody>
      </p:sp>
      <p:sp>
        <p:nvSpPr>
          <p:cNvPr id="5" name="Date Placeholder 3"/>
          <p:cNvSpPr>
            <a:spLocks noGrp="1"/>
          </p:cNvSpPr>
          <p:nvPr>
            <p:ph type="dt" sz="half" idx="11"/>
          </p:nvPr>
        </p:nvSpPr>
        <p:spPr>
          <a:xfrm>
            <a:off x="482600" y="6248400"/>
            <a:ext cx="1673225" cy="457200"/>
          </a:xfrm>
        </p:spPr>
        <p:txBody>
          <a:bodyPr/>
          <a:lstStyle>
            <a:lvl1pPr fontAlgn="auto">
              <a:spcAft>
                <a:spcPts val="0"/>
              </a:spcAft>
              <a:defRPr>
                <a:solidFill>
                  <a:srgbClr val="FFFFFF">
                    <a:lumMod val="85000"/>
                  </a:srgbClr>
                </a:solidFill>
              </a:defRPr>
            </a:lvl1pPr>
          </a:lstStyle>
          <a:p>
            <a:pPr>
              <a:defRPr/>
            </a:pPr>
            <a:r>
              <a:rPr lang="en-US" dirty="0"/>
              <a:t>9/10/14</a:t>
            </a:r>
          </a:p>
        </p:txBody>
      </p:sp>
      <p:sp>
        <p:nvSpPr>
          <p:cNvPr id="6" name="Footer Placeholder 4"/>
          <p:cNvSpPr>
            <a:spLocks noGrp="1"/>
          </p:cNvSpPr>
          <p:nvPr>
            <p:ph type="ftr" sz="quarter" idx="12"/>
          </p:nvPr>
        </p:nvSpPr>
        <p:spPr>
          <a:xfrm>
            <a:off x="2197100" y="6248400"/>
            <a:ext cx="2895600" cy="457200"/>
          </a:xfrm>
        </p:spPr>
        <p:txBody>
          <a:bodyPr/>
          <a:lstStyle>
            <a:lvl1pPr>
              <a:defRPr>
                <a:solidFill>
                  <a:srgbClr val="BFBFBF"/>
                </a:solidFill>
              </a:defRPr>
            </a:lvl1pPr>
          </a:lstStyle>
          <a:p>
            <a:pPr>
              <a:defRPr/>
            </a:pPr>
            <a:endParaRPr lang="en-US" altLang="en-US" dirty="0"/>
          </a:p>
        </p:txBody>
      </p:sp>
    </p:spTree>
    <p:extLst>
      <p:ext uri="{BB962C8B-B14F-4D97-AF65-F5344CB8AC3E}">
        <p14:creationId xmlns:p14="http://schemas.microsoft.com/office/powerpoint/2010/main" val="81549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2091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149125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268416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263757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reserve="1">
  <p:cSld name="1_Default">
    <p:spTree>
      <p:nvGrpSpPr>
        <p:cNvPr id="1" name=""/>
        <p:cNvGrpSpPr/>
        <p:nvPr/>
      </p:nvGrpSpPr>
      <p:grpSpPr>
        <a:xfrm>
          <a:off x="0" y="0"/>
          <a:ext cx="0" cy="0"/>
          <a:chOff x="0" y="0"/>
          <a:chExt cx="0" cy="0"/>
        </a:xfrm>
      </p:grpSpPr>
      <p:pic>
        <p:nvPicPr>
          <p:cNvPr id="1028" name="Picture 4" descr="http://telefocus-tv.com/wp-content/uploads/2014/07/quadrocop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25871" r="29667"/>
          <a:stretch/>
        </p:blipFill>
        <p:spPr bwMode="auto">
          <a:xfrm>
            <a:off x="4724399" y="0"/>
            <a:ext cx="4479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43400" y="0"/>
            <a:ext cx="1116474" cy="6858000"/>
          </a:xfrm>
          <a:prstGeom prst="rect">
            <a:avLst/>
          </a:prstGeom>
          <a:gradFill>
            <a:gsLst>
              <a:gs pos="0">
                <a:schemeClr val="bg1"/>
              </a:gs>
              <a:gs pos="35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30" name="Group 30"/>
          <p:cNvGrpSpPr/>
          <p:nvPr/>
        </p:nvGrpSpPr>
        <p:grpSpPr>
          <a:xfrm>
            <a:off x="5562600" y="457200"/>
            <a:ext cx="2919745" cy="909639"/>
            <a:chOff x="838200" y="106049"/>
            <a:chExt cx="2919745" cy="909638"/>
          </a:xfrm>
        </p:grpSpPr>
        <p:pic>
          <p:nvPicPr>
            <p:cNvPr id="28" name="image.pdf"/>
            <p:cNvPicPr/>
            <p:nvPr/>
          </p:nvPicPr>
          <p:blipFill>
            <a:blip r:embed="rId3">
              <a:extLst/>
            </a:blip>
            <a:stretch>
              <a:fillRect/>
            </a:stretch>
          </p:blipFill>
          <p:spPr>
            <a:xfrm>
              <a:off x="838200" y="106049"/>
              <a:ext cx="909638" cy="909638"/>
            </a:xfrm>
            <a:prstGeom prst="rect">
              <a:avLst/>
            </a:prstGeom>
            <a:ln w="12700" cap="flat">
              <a:noFill/>
              <a:miter lim="400000"/>
            </a:ln>
            <a:effectLst/>
          </p:spPr>
        </p:pic>
        <p:sp>
          <p:nvSpPr>
            <p:cNvPr id="29" name="Shape 29"/>
            <p:cNvSpPr/>
            <p:nvPr/>
          </p:nvSpPr>
          <p:spPr>
            <a:xfrm>
              <a:off x="1828800" y="291786"/>
              <a:ext cx="1929145" cy="5784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eaLnBrk="1" fontAlgn="auto" hangingPunct="1">
                <a:lnSpc>
                  <a:spcPct val="85000"/>
                </a:lnSpc>
                <a:spcBef>
                  <a:spcPts val="0"/>
                </a:spcBef>
                <a:spcAft>
                  <a:spcPts val="0"/>
                </a:spcAft>
                <a:defRPr sz="1800"/>
              </a:pPr>
              <a:r>
                <a:rPr b="1" dirty="0">
                  <a:solidFill>
                    <a:srgbClr val="FFFFFF"/>
                  </a:solidFill>
                  <a:latin typeface="Calibri"/>
                  <a:ea typeface="+mn-ea"/>
                </a:rPr>
                <a:t>Federal Aviation</a:t>
              </a:r>
            </a:p>
            <a:p>
              <a:pPr eaLnBrk="1" fontAlgn="auto" hangingPunct="1">
                <a:lnSpc>
                  <a:spcPct val="85000"/>
                </a:lnSpc>
                <a:spcBef>
                  <a:spcPts val="0"/>
                </a:spcBef>
                <a:spcAft>
                  <a:spcPts val="0"/>
                </a:spcAft>
                <a:defRPr sz="1800"/>
              </a:pPr>
              <a:r>
                <a:rPr b="1" dirty="0">
                  <a:solidFill>
                    <a:srgbClr val="FFFFFF"/>
                  </a:solidFill>
                  <a:latin typeface="Calibri"/>
                  <a:ea typeface="+mn-ea"/>
                </a:rPr>
                <a:t>Administration</a:t>
              </a:r>
            </a:p>
          </p:txBody>
        </p:sp>
      </p:grpSp>
    </p:spTree>
    <p:extLst>
      <p:ext uri="{BB962C8B-B14F-4D97-AF65-F5344CB8AC3E}">
        <p14:creationId xmlns:p14="http://schemas.microsoft.com/office/powerpoint/2010/main" val="271749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302"/>
          <a:stretch/>
        </p:blipFill>
        <p:spPr bwMode="auto">
          <a:xfrm>
            <a:off x="17464" y="6035674"/>
            <a:ext cx="9126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fontAlgn="base">
              <a:spcAft>
                <a:spcPct val="0"/>
              </a:spcAft>
              <a:defRPr/>
            </a:pPr>
            <a:endParaRPr lang="en-US">
              <a:solidFill>
                <a:srgbClr val="000000"/>
              </a:solidFill>
            </a:endParaRPr>
          </a:p>
        </p:txBody>
      </p:sp>
      <p:sp>
        <p:nvSpPr>
          <p:cNvPr id="11" name="Shape 32"/>
          <p:cNvSpPr/>
          <p:nvPr/>
        </p:nvSpPr>
        <p:spPr>
          <a:xfrm>
            <a:off x="9524" y="6026150"/>
            <a:ext cx="9115426" cy="815975"/>
          </a:xfrm>
          <a:prstGeom prst="rect">
            <a:avLst/>
          </a:prstGeom>
          <a:gradFill>
            <a:gsLst>
              <a:gs pos="0">
                <a:schemeClr val="bg1">
                  <a:alpha val="38000"/>
                </a:schemeClr>
              </a:gs>
              <a:gs pos="50000">
                <a:schemeClr val="bg1">
                  <a:alpha val="76000"/>
                </a:schemeClr>
              </a:gs>
              <a:gs pos="100000">
                <a:schemeClr val="bg1"/>
              </a:gs>
            </a:gsLst>
            <a:lin ang="0" scaled="0"/>
          </a:grad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anchor="ctr"/>
          <a:lstStyle/>
          <a:p>
            <a:pPr eaLnBrk="1" fontAlgn="auto" hangingPunct="1">
              <a:spcBef>
                <a:spcPts val="1000"/>
              </a:spcBef>
              <a:spcAft>
                <a:spcPts val="0"/>
              </a:spcAft>
              <a:defRPr sz="1800"/>
            </a:pPr>
            <a:endParaRPr dirty="0">
              <a:solidFill>
                <a:prstClr val="black"/>
              </a:solidFill>
            </a:endParaRPr>
          </a:p>
        </p:txBody>
      </p:sp>
      <p:sp>
        <p:nvSpPr>
          <p:cNvPr id="5" name="Slide Number Placeholder 4"/>
          <p:cNvSpPr>
            <a:spLocks noGrp="1"/>
          </p:cNvSpPr>
          <p:nvPr>
            <p:ph type="sldNum" sz="quarter" idx="12"/>
          </p:nvPr>
        </p:nvSpPr>
        <p:spPr/>
        <p:txBody>
          <a:bodyPr/>
          <a:lstStyle>
            <a:lvl1pPr>
              <a:defRPr b="1"/>
            </a:lvl1pPr>
          </a:lstStyle>
          <a:p>
            <a:pPr fontAlgn="base">
              <a:spcAft>
                <a:spcPct val="0"/>
              </a:spcAft>
              <a:defRPr/>
            </a:pPr>
            <a:fld id="{D388D3D9-8CCE-5747-AD04-36EFF373B781}" type="slidenum">
              <a:rPr lang="en-US" smtClean="0">
                <a:solidFill>
                  <a:srgbClr val="FFFFFF"/>
                </a:solidFill>
              </a:rPr>
              <a:pPr fontAlgn="base">
                <a:spcAft>
                  <a:spcPct val="0"/>
                </a:spcAft>
                <a:defRPr/>
              </a:pPr>
              <a:t>‹#›</a:t>
            </a:fld>
            <a:endParaRPr lang="en-US">
              <a:solidFill>
                <a:srgbClr val="FFFFFF"/>
              </a:solidFill>
            </a:endParaRPr>
          </a:p>
        </p:txBody>
      </p:sp>
      <p:grpSp>
        <p:nvGrpSpPr>
          <p:cNvPr id="8" name="Group 35"/>
          <p:cNvGrpSpPr/>
          <p:nvPr/>
        </p:nvGrpSpPr>
        <p:grpSpPr>
          <a:xfrm>
            <a:off x="6403401" y="6115050"/>
            <a:ext cx="1807721" cy="660401"/>
            <a:chOff x="0" y="0"/>
            <a:chExt cx="1807720" cy="660400"/>
          </a:xfrm>
        </p:grpSpPr>
        <p:pic>
          <p:nvPicPr>
            <p:cNvPr id="9" name="image.pdf"/>
            <p:cNvPicPr/>
            <p:nvPr/>
          </p:nvPicPr>
          <p:blipFill>
            <a:blip r:embed="rId3">
              <a:extLst/>
            </a:blip>
            <a:stretch>
              <a:fillRect/>
            </a:stretch>
          </p:blipFill>
          <p:spPr>
            <a:xfrm>
              <a:off x="0" y="0"/>
              <a:ext cx="660400" cy="660400"/>
            </a:xfrm>
            <a:prstGeom prst="rect">
              <a:avLst/>
            </a:prstGeom>
            <a:ln w="12700" cap="flat">
              <a:noFill/>
              <a:miter lim="400000"/>
            </a:ln>
            <a:effectLst/>
          </p:spPr>
        </p:pic>
        <p:sp>
          <p:nvSpPr>
            <p:cNvPr id="10" name="Shape 34"/>
            <p:cNvSpPr/>
            <p:nvPr/>
          </p:nvSpPr>
          <p:spPr>
            <a:xfrm>
              <a:off x="677862" y="139700"/>
              <a:ext cx="1129858" cy="4062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eaLnBrk="1" fontAlgn="auto" hangingPunct="1">
                <a:lnSpc>
                  <a:spcPct val="85000"/>
                </a:lnSpc>
                <a:spcBef>
                  <a:spcPts val="0"/>
                </a:spcBef>
                <a:spcAft>
                  <a:spcPts val="0"/>
                </a:spcAft>
                <a:defRPr sz="1800"/>
              </a:pPr>
              <a:r>
                <a:rPr sz="1200" b="1" dirty="0">
                  <a:solidFill>
                    <a:srgbClr val="1F497D"/>
                  </a:solidFill>
                  <a:latin typeface="Calibri"/>
                  <a:ea typeface="+mn-ea"/>
                </a:rPr>
                <a:t>Federal Aviation</a:t>
              </a:r>
            </a:p>
            <a:p>
              <a:pPr eaLnBrk="1" fontAlgn="auto" hangingPunct="1">
                <a:lnSpc>
                  <a:spcPct val="85000"/>
                </a:lnSpc>
                <a:spcBef>
                  <a:spcPts val="0"/>
                </a:spcBef>
                <a:spcAft>
                  <a:spcPts val="0"/>
                </a:spcAft>
                <a:defRPr sz="1800"/>
              </a:pPr>
              <a:r>
                <a:rPr sz="1200" b="1" dirty="0">
                  <a:solidFill>
                    <a:srgbClr val="1F497D"/>
                  </a:solidFill>
                  <a:latin typeface="Calibri"/>
                  <a:ea typeface="+mn-ea"/>
                </a:rPr>
                <a:t>Administration</a:t>
              </a:r>
            </a:p>
          </p:txBody>
        </p:sp>
      </p:grpSp>
    </p:spTree>
    <p:extLst>
      <p:ext uri="{BB962C8B-B14F-4D97-AF65-F5344CB8AC3E}">
        <p14:creationId xmlns:p14="http://schemas.microsoft.com/office/powerpoint/2010/main" val="62063658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8B8627-BDCF-45A3-9D73-5EF1EE4AC7E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5622271" y="4582182"/>
            <a:ext cx="3537605" cy="2294496"/>
          </a:xfrm>
          <a:prstGeom prst="rect">
            <a:avLst/>
          </a:prstGeom>
        </p:spPr>
      </p:pic>
      <p:pic>
        <p:nvPicPr>
          <p:cNvPr id="8" name="Picture 7" descr="DJI drone with camera_we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22271" y="2269262"/>
            <a:ext cx="3537605" cy="2366612"/>
          </a:xfrm>
          <a:prstGeom prst="rect">
            <a:avLst/>
          </a:prstGeom>
        </p:spPr>
      </p:pic>
      <p:pic>
        <p:nvPicPr>
          <p:cNvPr id="9" name="Picture 8"/>
          <p:cNvPicPr>
            <a:picLocks noChangeAspect="1"/>
          </p:cNvPicPr>
          <p:nvPr userDrawn="1"/>
        </p:nvPicPr>
        <p:blipFill>
          <a:blip r:embed="rId4"/>
          <a:stretch>
            <a:fillRect/>
          </a:stretch>
        </p:blipFill>
        <p:spPr>
          <a:xfrm>
            <a:off x="5622271" y="0"/>
            <a:ext cx="3537605" cy="2382340"/>
          </a:xfrm>
          <a:prstGeom prst="rect">
            <a:avLst/>
          </a:prstGeom>
        </p:spPr>
      </p:pic>
    </p:spTree>
    <p:extLst>
      <p:ext uri="{BB962C8B-B14F-4D97-AF65-F5344CB8AC3E}">
        <p14:creationId xmlns:p14="http://schemas.microsoft.com/office/powerpoint/2010/main" val="8816537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302"/>
          <a:stretch/>
        </p:blipFill>
        <p:spPr bwMode="auto">
          <a:xfrm>
            <a:off x="17464" y="6035674"/>
            <a:ext cx="9126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normAutofit/>
          </a:bodyPr>
          <a:lstStyle>
            <a:lvl1pPr algn="l">
              <a:defRPr sz="3600" b="1">
                <a:solidFill>
                  <a:schemeClr val="tx2"/>
                </a:solidFill>
                <a:latin typeface="Gill Sans MT" panose="020B05020201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3" name="Shape 32"/>
          <p:cNvSpPr/>
          <p:nvPr/>
        </p:nvSpPr>
        <p:spPr>
          <a:xfrm>
            <a:off x="9524" y="6026150"/>
            <a:ext cx="9115426" cy="815975"/>
          </a:xfrm>
          <a:prstGeom prst="rect">
            <a:avLst/>
          </a:prstGeom>
          <a:gradFill>
            <a:gsLst>
              <a:gs pos="0">
                <a:schemeClr val="bg1">
                  <a:alpha val="38000"/>
                </a:schemeClr>
              </a:gs>
              <a:gs pos="50000">
                <a:schemeClr val="bg1">
                  <a:alpha val="76000"/>
                </a:schemeClr>
              </a:gs>
              <a:gs pos="100000">
                <a:schemeClr val="bg1"/>
              </a:gs>
            </a:gsLst>
            <a:lin ang="0" scaled="0"/>
          </a:grad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anchor="ctr"/>
          <a:lstStyle/>
          <a:p>
            <a:pPr eaLnBrk="1" fontAlgn="auto" hangingPunct="1">
              <a:spcBef>
                <a:spcPts val="1000"/>
              </a:spcBef>
              <a:spcAft>
                <a:spcPts val="0"/>
              </a:spcAft>
              <a:defRPr sz="1800"/>
            </a:pPr>
            <a:endParaRPr dirty="0">
              <a:solidFill>
                <a:prstClr val="black"/>
              </a:solidFill>
            </a:endParaRPr>
          </a:p>
        </p:txBody>
      </p:sp>
      <p:sp>
        <p:nvSpPr>
          <p:cNvPr id="6" name="Slide Number Placeholder 5"/>
          <p:cNvSpPr>
            <a:spLocks noGrp="1"/>
          </p:cNvSpPr>
          <p:nvPr>
            <p:ph type="sldNum" sz="quarter" idx="12"/>
          </p:nvPr>
        </p:nvSpPr>
        <p:spPr/>
        <p:txBody>
          <a:bodyPr/>
          <a:lstStyle>
            <a:lvl1pPr>
              <a:defRPr b="1">
                <a:solidFill>
                  <a:schemeClr val="tx2"/>
                </a:solidFill>
              </a:defRPr>
            </a:lvl1pPr>
          </a:lstStyle>
          <a:p>
            <a:fld id="{D68B8627-BDCF-45A3-9D73-5EF1EE4AC7EC}" type="slidenum">
              <a:rPr lang="en-US" smtClean="0">
                <a:solidFill>
                  <a:srgbClr val="1F497D"/>
                </a:solidFill>
              </a:rPr>
              <a:pPr/>
              <a:t>‹#›</a:t>
            </a:fld>
            <a:endParaRPr lang="en-US" dirty="0">
              <a:solidFill>
                <a:srgbClr val="1F497D"/>
              </a:solidFill>
            </a:endParaRPr>
          </a:p>
        </p:txBody>
      </p:sp>
      <p:grpSp>
        <p:nvGrpSpPr>
          <p:cNvPr id="8" name="Group 35"/>
          <p:cNvGrpSpPr/>
          <p:nvPr/>
        </p:nvGrpSpPr>
        <p:grpSpPr>
          <a:xfrm>
            <a:off x="6403401" y="6115050"/>
            <a:ext cx="1807721" cy="660401"/>
            <a:chOff x="0" y="0"/>
            <a:chExt cx="1807720" cy="660400"/>
          </a:xfrm>
        </p:grpSpPr>
        <p:pic>
          <p:nvPicPr>
            <p:cNvPr id="9" name="image.pdf"/>
            <p:cNvPicPr/>
            <p:nvPr/>
          </p:nvPicPr>
          <p:blipFill>
            <a:blip r:embed="rId3">
              <a:extLst/>
            </a:blip>
            <a:stretch>
              <a:fillRect/>
            </a:stretch>
          </p:blipFill>
          <p:spPr>
            <a:xfrm>
              <a:off x="0" y="0"/>
              <a:ext cx="660400" cy="660400"/>
            </a:xfrm>
            <a:prstGeom prst="rect">
              <a:avLst/>
            </a:prstGeom>
            <a:ln w="12700" cap="flat">
              <a:noFill/>
              <a:miter lim="400000"/>
            </a:ln>
            <a:effectLst/>
          </p:spPr>
        </p:pic>
        <p:sp>
          <p:nvSpPr>
            <p:cNvPr id="10" name="Shape 34"/>
            <p:cNvSpPr/>
            <p:nvPr/>
          </p:nvSpPr>
          <p:spPr>
            <a:xfrm>
              <a:off x="677862" y="139700"/>
              <a:ext cx="1129858" cy="4062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eaLnBrk="1" fontAlgn="auto" hangingPunct="1">
                <a:lnSpc>
                  <a:spcPct val="85000"/>
                </a:lnSpc>
                <a:spcBef>
                  <a:spcPts val="0"/>
                </a:spcBef>
                <a:spcAft>
                  <a:spcPts val="0"/>
                </a:spcAft>
                <a:defRPr sz="1800"/>
              </a:pPr>
              <a:r>
                <a:rPr sz="1200" b="1" dirty="0">
                  <a:solidFill>
                    <a:srgbClr val="1F497D"/>
                  </a:solidFill>
                  <a:latin typeface="Calibri"/>
                  <a:ea typeface="+mn-ea"/>
                </a:rPr>
                <a:t>Federal Aviation</a:t>
              </a:r>
            </a:p>
            <a:p>
              <a:pPr eaLnBrk="1" fontAlgn="auto" hangingPunct="1">
                <a:lnSpc>
                  <a:spcPct val="85000"/>
                </a:lnSpc>
                <a:spcBef>
                  <a:spcPts val="0"/>
                </a:spcBef>
                <a:spcAft>
                  <a:spcPts val="0"/>
                </a:spcAft>
                <a:defRPr sz="1800"/>
              </a:pPr>
              <a:r>
                <a:rPr sz="1200" b="1" dirty="0">
                  <a:solidFill>
                    <a:srgbClr val="1F497D"/>
                  </a:solidFill>
                  <a:latin typeface="Calibri"/>
                  <a:ea typeface="+mn-ea"/>
                </a:rPr>
                <a:t>Administration</a:t>
              </a:r>
            </a:p>
          </p:txBody>
        </p:sp>
      </p:grpSp>
    </p:spTree>
    <p:extLst>
      <p:ext uri="{BB962C8B-B14F-4D97-AF65-F5344CB8AC3E}">
        <p14:creationId xmlns:p14="http://schemas.microsoft.com/office/powerpoint/2010/main" val="113260246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8B8627-BDCF-45A3-9D73-5EF1EE4AC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25933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8B8627-BDCF-45A3-9D73-5EF1EE4AC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24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132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8B8627-BDCF-45A3-9D73-5EF1EE4AC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711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8B8627-BDCF-45A3-9D73-5EF1EE4AC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0321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8B8627-BDCF-45A3-9D73-5EF1EE4AC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7870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8B8627-BDCF-45A3-9D73-5EF1EE4AC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2477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8B8627-BDCF-45A3-9D73-5EF1EE4AC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7182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8B8627-BDCF-45A3-9D73-5EF1EE4AC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892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8B8627-BDCF-45A3-9D73-5EF1EE4AC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3776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reserve="1">
  <p:cSld name="1_Default">
    <p:spTree>
      <p:nvGrpSpPr>
        <p:cNvPr id="1" name=""/>
        <p:cNvGrpSpPr/>
        <p:nvPr/>
      </p:nvGrpSpPr>
      <p:grpSpPr>
        <a:xfrm>
          <a:off x="0" y="0"/>
          <a:ext cx="0" cy="0"/>
          <a:chOff x="0" y="0"/>
          <a:chExt cx="0" cy="0"/>
        </a:xfrm>
      </p:grpSpPr>
      <p:pic>
        <p:nvPicPr>
          <p:cNvPr id="1028" name="Picture 4" descr="http://telefocus-tv.com/wp-content/uploads/2014/07/quadrocop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25871" r="29667"/>
          <a:stretch/>
        </p:blipFill>
        <p:spPr bwMode="auto">
          <a:xfrm>
            <a:off x="4724399" y="0"/>
            <a:ext cx="4479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43400" y="0"/>
            <a:ext cx="1116474" cy="6858000"/>
          </a:xfrm>
          <a:prstGeom prst="rect">
            <a:avLst/>
          </a:prstGeom>
          <a:gradFill>
            <a:gsLst>
              <a:gs pos="0">
                <a:schemeClr val="bg1"/>
              </a:gs>
              <a:gs pos="35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buFontTx/>
              <a:buChar char="•"/>
            </a:pPr>
            <a:endParaRPr lang="en-US" sz="2400">
              <a:solidFill>
                <a:prstClr val="white"/>
              </a:solidFill>
            </a:endParaRPr>
          </a:p>
        </p:txBody>
      </p:sp>
      <p:grpSp>
        <p:nvGrpSpPr>
          <p:cNvPr id="30" name="Group 30"/>
          <p:cNvGrpSpPr/>
          <p:nvPr/>
        </p:nvGrpSpPr>
        <p:grpSpPr>
          <a:xfrm>
            <a:off x="5562600" y="457200"/>
            <a:ext cx="2861110" cy="909639"/>
            <a:chOff x="838200" y="106049"/>
            <a:chExt cx="2861110" cy="909638"/>
          </a:xfrm>
        </p:grpSpPr>
        <p:pic>
          <p:nvPicPr>
            <p:cNvPr id="28" name="image.pdf"/>
            <p:cNvPicPr/>
            <p:nvPr/>
          </p:nvPicPr>
          <p:blipFill>
            <a:blip r:embed="rId3">
              <a:extLst/>
            </a:blip>
            <a:stretch>
              <a:fillRect/>
            </a:stretch>
          </p:blipFill>
          <p:spPr>
            <a:xfrm>
              <a:off x="838200" y="106049"/>
              <a:ext cx="909638" cy="909638"/>
            </a:xfrm>
            <a:prstGeom prst="rect">
              <a:avLst/>
            </a:prstGeom>
            <a:ln w="12700" cap="flat">
              <a:noFill/>
              <a:miter lim="400000"/>
            </a:ln>
            <a:effectLst/>
          </p:spPr>
        </p:pic>
        <p:sp>
          <p:nvSpPr>
            <p:cNvPr id="29" name="Shape 29"/>
            <p:cNvSpPr/>
            <p:nvPr/>
          </p:nvSpPr>
          <p:spPr>
            <a:xfrm>
              <a:off x="1828800" y="291786"/>
              <a:ext cx="1870510" cy="7017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eaLnBrk="1" hangingPunct="1">
                <a:lnSpc>
                  <a:spcPct val="85000"/>
                </a:lnSpc>
                <a:spcBef>
                  <a:spcPct val="50000"/>
                </a:spcBef>
                <a:defRPr sz="1800"/>
              </a:pPr>
              <a:r>
                <a:rPr b="1" dirty="0">
                  <a:solidFill>
                    <a:srgbClr val="FFFFFF"/>
                  </a:solidFill>
                  <a:latin typeface="Arial" charset="0"/>
                  <a:ea typeface="+mn-ea"/>
                </a:rPr>
                <a:t>Federal Aviation</a:t>
              </a:r>
            </a:p>
            <a:p>
              <a:pPr eaLnBrk="1" hangingPunct="1">
                <a:lnSpc>
                  <a:spcPct val="85000"/>
                </a:lnSpc>
                <a:spcBef>
                  <a:spcPct val="50000"/>
                </a:spcBef>
                <a:defRPr sz="1800"/>
              </a:pPr>
              <a:r>
                <a:rPr b="1" dirty="0">
                  <a:solidFill>
                    <a:srgbClr val="FFFFFF"/>
                  </a:solidFill>
                  <a:latin typeface="Arial" charset="0"/>
                  <a:ea typeface="+mn-ea"/>
                </a:rPr>
                <a:t>Administration</a:t>
              </a:r>
            </a:p>
          </p:txBody>
        </p:sp>
      </p:grpSp>
    </p:spTree>
    <p:extLst>
      <p:ext uri="{BB962C8B-B14F-4D97-AF65-F5344CB8AC3E}">
        <p14:creationId xmlns:p14="http://schemas.microsoft.com/office/powerpoint/2010/main" val="209540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302"/>
          <a:stretch/>
        </p:blipFill>
        <p:spPr bwMode="auto">
          <a:xfrm>
            <a:off x="17464" y="6035674"/>
            <a:ext cx="9126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4500" y="304800"/>
            <a:ext cx="82296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11" name="Shape 32"/>
          <p:cNvSpPr/>
          <p:nvPr/>
        </p:nvSpPr>
        <p:spPr>
          <a:xfrm>
            <a:off x="9524" y="6026150"/>
            <a:ext cx="9115426" cy="815975"/>
          </a:xfrm>
          <a:prstGeom prst="rect">
            <a:avLst/>
          </a:prstGeom>
          <a:gradFill>
            <a:gsLst>
              <a:gs pos="0">
                <a:schemeClr val="bg1">
                  <a:alpha val="38000"/>
                </a:schemeClr>
              </a:gs>
              <a:gs pos="50000">
                <a:schemeClr val="bg1">
                  <a:alpha val="76000"/>
                </a:schemeClr>
              </a:gs>
              <a:gs pos="100000">
                <a:schemeClr val="bg1"/>
              </a:gs>
            </a:gsLst>
            <a:lin ang="0" scaled="0"/>
          </a:grad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anchor="ctr"/>
          <a:lstStyle/>
          <a:p>
            <a:pPr eaLnBrk="1" hangingPunct="1">
              <a:spcBef>
                <a:spcPts val="1000"/>
              </a:spcBef>
              <a:buFontTx/>
              <a:buChar char="•"/>
              <a:defRPr sz="1800"/>
            </a:pPr>
            <a:endParaRPr dirty="0">
              <a:solidFill>
                <a:prstClr val="black"/>
              </a:solidFill>
            </a:endParaRPr>
          </a:p>
        </p:txBody>
      </p:sp>
      <p:sp>
        <p:nvSpPr>
          <p:cNvPr id="5" name="Slide Number Placeholder 4"/>
          <p:cNvSpPr>
            <a:spLocks noGrp="1"/>
          </p:cNvSpPr>
          <p:nvPr>
            <p:ph type="sldNum" sz="quarter" idx="12"/>
          </p:nvPr>
        </p:nvSpPr>
        <p:spPr/>
        <p:txBody>
          <a:bodyPr/>
          <a:lstStyle>
            <a:lvl1pPr>
              <a:defRPr b="1"/>
            </a:lvl1pPr>
          </a:lstStyle>
          <a:p>
            <a:pPr>
              <a:buFontTx/>
              <a:buNone/>
            </a:pPr>
            <a:fld id="{74438B1A-AF1B-4C8B-993E-1BADE62A2451}" type="slidenum">
              <a:rPr lang="en-US" smtClean="0">
                <a:solidFill>
                  <a:prstClr val="black">
                    <a:tint val="75000"/>
                  </a:prstClr>
                </a:solidFill>
              </a:rPr>
              <a:pPr>
                <a:buFontTx/>
                <a:buNone/>
              </a:pPr>
              <a:t>‹#›</a:t>
            </a:fld>
            <a:endParaRPr lang="en-US" dirty="0">
              <a:solidFill>
                <a:prstClr val="black">
                  <a:tint val="75000"/>
                </a:prstClr>
              </a:solidFill>
            </a:endParaRPr>
          </a:p>
        </p:txBody>
      </p:sp>
      <p:grpSp>
        <p:nvGrpSpPr>
          <p:cNvPr id="8" name="Group 35"/>
          <p:cNvGrpSpPr/>
          <p:nvPr/>
        </p:nvGrpSpPr>
        <p:grpSpPr>
          <a:xfrm>
            <a:off x="6403401" y="6115050"/>
            <a:ext cx="1956223" cy="660401"/>
            <a:chOff x="0" y="0"/>
            <a:chExt cx="1956222" cy="660400"/>
          </a:xfrm>
        </p:grpSpPr>
        <p:pic>
          <p:nvPicPr>
            <p:cNvPr id="9" name="image.pdf"/>
            <p:cNvPicPr/>
            <p:nvPr/>
          </p:nvPicPr>
          <p:blipFill>
            <a:blip r:embed="rId3">
              <a:extLst/>
            </a:blip>
            <a:stretch>
              <a:fillRect/>
            </a:stretch>
          </p:blipFill>
          <p:spPr>
            <a:xfrm>
              <a:off x="0" y="0"/>
              <a:ext cx="660400" cy="660400"/>
            </a:xfrm>
            <a:prstGeom prst="rect">
              <a:avLst/>
            </a:prstGeom>
            <a:ln w="12700" cap="flat">
              <a:noFill/>
              <a:miter lim="400000"/>
            </a:ln>
            <a:effectLst/>
          </p:spPr>
        </p:pic>
        <p:sp>
          <p:nvSpPr>
            <p:cNvPr id="10" name="Shape 34"/>
            <p:cNvSpPr/>
            <p:nvPr/>
          </p:nvSpPr>
          <p:spPr>
            <a:xfrm>
              <a:off x="677862" y="139700"/>
              <a:ext cx="1278360" cy="4985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eaLnBrk="1" hangingPunct="1">
                <a:lnSpc>
                  <a:spcPct val="85000"/>
                </a:lnSpc>
                <a:spcBef>
                  <a:spcPct val="50000"/>
                </a:spcBef>
                <a:defRPr sz="1800"/>
              </a:pPr>
              <a:r>
                <a:rPr sz="1200" b="1" dirty="0">
                  <a:solidFill>
                    <a:srgbClr val="1F497D"/>
                  </a:solidFill>
                  <a:latin typeface="Arial" charset="0"/>
                  <a:ea typeface="+mn-ea"/>
                </a:rPr>
                <a:t>Federal Aviation</a:t>
              </a:r>
            </a:p>
            <a:p>
              <a:pPr eaLnBrk="1" hangingPunct="1">
                <a:lnSpc>
                  <a:spcPct val="85000"/>
                </a:lnSpc>
                <a:spcBef>
                  <a:spcPct val="50000"/>
                </a:spcBef>
                <a:defRPr sz="1800"/>
              </a:pPr>
              <a:r>
                <a:rPr sz="1200" b="1" dirty="0">
                  <a:solidFill>
                    <a:srgbClr val="1F497D"/>
                  </a:solidFill>
                  <a:latin typeface="Arial" charset="0"/>
                  <a:ea typeface="+mn-ea"/>
                </a:rPr>
                <a:t>Administration</a:t>
              </a:r>
            </a:p>
          </p:txBody>
        </p:sp>
      </p:grpSp>
    </p:spTree>
    <p:extLst>
      <p:ext uri="{BB962C8B-B14F-4D97-AF65-F5344CB8AC3E}">
        <p14:creationId xmlns:p14="http://schemas.microsoft.com/office/powerpoint/2010/main" val="2141688906"/>
      </p:ext>
    </p:extLst>
  </p:cSld>
  <p:clrMapOvr>
    <a:masterClrMapping/>
  </p:clrMapOvr>
  <p:timing>
    <p:tnLst>
      <p:par>
        <p:cTn id="1" dur="indefinite" restart="never" nodeType="tmRoot"/>
      </p:par>
    </p:tnLst>
  </p:timing>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sUAS Part 107: Preparing for ATO Implementation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8B8627-BDCF-45A3-9D73-5EF1EE4AC7E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2"/>
          <a:stretch>
            <a:fillRect/>
          </a:stretch>
        </p:blipFill>
        <p:spPr>
          <a:xfrm>
            <a:off x="5622271" y="4582182"/>
            <a:ext cx="3537605" cy="2294496"/>
          </a:xfrm>
          <a:prstGeom prst="rect">
            <a:avLst/>
          </a:prstGeom>
        </p:spPr>
      </p:pic>
      <p:pic>
        <p:nvPicPr>
          <p:cNvPr id="8" name="Picture 7" descr="DJI drone with camera_we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271" y="2269262"/>
            <a:ext cx="3537605" cy="2366612"/>
          </a:xfrm>
          <a:prstGeom prst="rect">
            <a:avLst/>
          </a:prstGeom>
        </p:spPr>
      </p:pic>
      <p:pic>
        <p:nvPicPr>
          <p:cNvPr id="9" name="Picture 8"/>
          <p:cNvPicPr>
            <a:picLocks noChangeAspect="1"/>
          </p:cNvPicPr>
          <p:nvPr/>
        </p:nvPicPr>
        <p:blipFill>
          <a:blip r:embed="rId4"/>
          <a:stretch>
            <a:fillRect/>
          </a:stretch>
        </p:blipFill>
        <p:spPr>
          <a:xfrm>
            <a:off x="5622271" y="0"/>
            <a:ext cx="3537605" cy="2382340"/>
          </a:xfrm>
          <a:prstGeom prst="rect">
            <a:avLst/>
          </a:prstGeom>
        </p:spPr>
      </p:pic>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15019" t="24709" r="14082" b="22039"/>
          <a:stretch/>
        </p:blipFill>
        <p:spPr>
          <a:xfrm>
            <a:off x="3958815" y="2958353"/>
            <a:ext cx="5055862" cy="3797456"/>
          </a:xfrm>
          <a:prstGeom prst="rect">
            <a:avLst/>
          </a:prstGeom>
        </p:spPr>
      </p:pic>
      <p:sp>
        <p:nvSpPr>
          <p:cNvPr id="11" name="Text Box 1051"/>
          <p:cNvSpPr txBox="1">
            <a:spLocks noChangeArrowheads="1"/>
          </p:cNvSpPr>
          <p:nvPr userDrawn="1"/>
        </p:nvSpPr>
        <p:spPr bwMode="auto">
          <a:xfrm>
            <a:off x="270886" y="6107045"/>
            <a:ext cx="40597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000" dirty="0" smtClean="0">
                <a:solidFill>
                  <a:srgbClr val="1D2F68"/>
                </a:solidFill>
                <a:latin typeface="Arial" charset="0"/>
                <a:ea typeface="+mn-ea"/>
              </a:rPr>
              <a:t>Date</a:t>
            </a:r>
            <a:r>
              <a:rPr lang="en-US" sz="2000" dirty="0">
                <a:solidFill>
                  <a:srgbClr val="1D2F68"/>
                </a:solidFill>
                <a:latin typeface="Arial" charset="0"/>
                <a:ea typeface="+mn-ea"/>
              </a:rPr>
              <a:t>:</a:t>
            </a:r>
          </a:p>
        </p:txBody>
      </p:sp>
      <p:grpSp>
        <p:nvGrpSpPr>
          <p:cNvPr id="12" name="Group 1080"/>
          <p:cNvGrpSpPr>
            <a:grpSpLocks/>
          </p:cNvGrpSpPr>
          <p:nvPr userDrawn="1"/>
        </p:nvGrpSpPr>
        <p:grpSpPr bwMode="auto">
          <a:xfrm>
            <a:off x="5977852" y="177768"/>
            <a:ext cx="2895600" cy="909638"/>
            <a:chOff x="3700" y="171"/>
            <a:chExt cx="1824" cy="573"/>
          </a:xfrm>
        </p:grpSpPr>
        <p:pic>
          <p:nvPicPr>
            <p:cNvPr id="13" name="Picture 1079"/>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85000"/>
                </a:lnSpc>
              </a:pPr>
              <a:r>
                <a:rPr lang="en-US" b="1" dirty="0">
                  <a:solidFill>
                    <a:srgbClr val="002060"/>
                  </a:solidFill>
                  <a:latin typeface="Arial" charset="0"/>
                  <a:ea typeface="+mn-ea"/>
                </a:rPr>
                <a:t>Federal Aviation</a:t>
              </a:r>
            </a:p>
            <a:p>
              <a:pPr eaLnBrk="1" hangingPunct="1">
                <a:lnSpc>
                  <a:spcPct val="85000"/>
                </a:lnSpc>
              </a:pPr>
              <a:r>
                <a:rPr lang="en-US" b="1" dirty="0">
                  <a:solidFill>
                    <a:srgbClr val="002060"/>
                  </a:solidFill>
                  <a:latin typeface="Arial" charset="0"/>
                  <a:ea typeface="+mn-ea"/>
                </a:rPr>
                <a:t>Administration</a:t>
              </a:r>
            </a:p>
          </p:txBody>
        </p:sp>
      </p:grpSp>
    </p:spTree>
    <p:extLst>
      <p:ext uri="{BB962C8B-B14F-4D97-AF65-F5344CB8AC3E}">
        <p14:creationId xmlns:p14="http://schemas.microsoft.com/office/powerpoint/2010/main" val="31186366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1.wmf"/><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w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w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wmf"/><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wmf"/><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1.wmf"/><Relationship Id="rId4" Type="http://schemas.openxmlformats.org/officeDocument/2006/relationships/slideLayout" Target="../slideLayouts/slideLayout5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1.wmf"/><Relationship Id="rId4" Type="http://schemas.openxmlformats.org/officeDocument/2006/relationships/slideLayout" Target="../slideLayouts/slideLayout6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wmf"/><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sz="2400" dirty="0">
              <a:solidFill>
                <a:srgbClr val="000000"/>
              </a:solidFill>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FFFFFF">
                    <a:lumMod val="65000"/>
                  </a:srgbClr>
                </a:solidFill>
                <a:latin typeface="Times New Roman" pitchFamily="18" charset="0"/>
                <a:ea typeface="+mn-ea"/>
                <a:cs typeface="+mn-cs"/>
              </a:defRPr>
            </a:lvl1pPr>
          </a:lstStyle>
          <a:p>
            <a:pPr>
              <a:defRPr/>
            </a:pPr>
            <a:r>
              <a:rPr lang="en-US" dirty="0"/>
              <a:t>9/10/14</a:t>
            </a: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A6A6A6"/>
                </a:solidFill>
                <a:latin typeface="Times New Roman" pitchFamily="18" charset="0"/>
                <a:ea typeface="+mn-ea"/>
                <a:cs typeface="Arial" pitchFamily="34" charset="0"/>
              </a:defRPr>
            </a:lvl1pPr>
          </a:lstStyle>
          <a:p>
            <a:pPr>
              <a:defRPr/>
            </a:pPr>
            <a:endParaRPr lang="en-US" alt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A6A6A6"/>
                </a:solidFill>
                <a:latin typeface="Times New Roman" pitchFamily="18" charset="0"/>
              </a:defRPr>
            </a:lvl1pPr>
          </a:lstStyle>
          <a:p>
            <a:pPr>
              <a:defRPr/>
            </a:pPr>
            <a:fld id="{509D44BD-7427-4DF8-A6F7-C11BBC543CDE}" type="slidenum">
              <a:rPr lang="en-US"/>
              <a:pPr>
                <a:defRPr/>
              </a:pPr>
              <a:t>‹#›</a:t>
            </a:fld>
            <a:endParaRPr lang="en-US" dirty="0"/>
          </a:p>
        </p:txBody>
      </p:sp>
      <p:grpSp>
        <p:nvGrpSpPr>
          <p:cNvPr id="1032" name="Group 25"/>
          <p:cNvGrpSpPr>
            <a:grpSpLocks/>
          </p:cNvGrpSpPr>
          <p:nvPr userDrawn="1"/>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2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85000"/>
                </a:lnSpc>
                <a:defRPr/>
              </a:pPr>
              <a:r>
                <a:rPr lang="en-US" sz="1200" b="1" dirty="0" smtClean="0">
                  <a:solidFill>
                    <a:srgbClr val="FFFFFF"/>
                  </a:solidFill>
                  <a:latin typeface="Arial" pitchFamily="34" charset="0"/>
                  <a:ea typeface="+mn-ea"/>
                </a:rPr>
                <a:t>Federal Aviation</a:t>
              </a:r>
            </a:p>
            <a:p>
              <a:pPr eaLnBrk="1" hangingPunct="1">
                <a:lnSpc>
                  <a:spcPct val="85000"/>
                </a:lnSpc>
                <a:defRPr/>
              </a:pPr>
              <a:r>
                <a:rPr lang="en-US" sz="1200" b="1" dirty="0" smtClean="0">
                  <a:solidFill>
                    <a:srgbClr val="FFFFFF"/>
                  </a:solidFill>
                  <a:latin typeface="Arial" pitchFamily="34" charset="0"/>
                  <a:ea typeface="+mn-ea"/>
                </a:rPr>
                <a:t>Administration</a:t>
              </a:r>
            </a:p>
          </p:txBody>
        </p:sp>
      </p:grpSp>
      <p:sp>
        <p:nvSpPr>
          <p:cNvPr id="2057" name="Text Box 29" hidden="1"/>
          <p:cNvSpPr txBox="1">
            <a:spLocks noChangeArrowheads="1"/>
          </p:cNvSpPr>
          <p:nvPr userDrawn="1"/>
        </p:nvSpPr>
        <p:spPr bwMode="auto">
          <a:xfrm>
            <a:off x="449263" y="6205538"/>
            <a:ext cx="4784725" cy="274637"/>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2058" name="Text Box 30" hidden="1"/>
          <p:cNvSpPr txBox="1">
            <a:spLocks noChangeArrowheads="1"/>
          </p:cNvSpPr>
          <p:nvPr userDrawn="1"/>
        </p:nvSpPr>
        <p:spPr bwMode="auto">
          <a:xfrm>
            <a:off x="441325" y="6384925"/>
            <a:ext cx="3740150" cy="274638"/>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mj-cs"/>
        </a:defRPr>
      </a:lvl1pPr>
      <a:lvl2pPr algn="l" rtl="0" eaLnBrk="0" fontAlgn="base" hangingPunct="0">
        <a:spcBef>
          <a:spcPct val="0"/>
        </a:spcBef>
        <a:spcAft>
          <a:spcPct val="0"/>
        </a:spcAft>
        <a:defRPr sz="4000" b="1">
          <a:solidFill>
            <a:srgbClr val="1D2F68"/>
          </a:solidFill>
          <a:latin typeface="Arial" charset="0"/>
          <a:ea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7D1EC47-BC72-43B7-99E9-513AA8D0567A}"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707147180"/>
      </p:ext>
    </p:extLst>
  </p:cSld>
  <p:clrMap bg1="lt1" tx1="dk1" bg2="lt2" tx2="dk2" accent1="accent1" accent2="accent2" accent3="accent3" accent4="accent4" accent5="accent5" accent6="accent6" hlink="hlink" folHlink="folHlink"/>
  <p:sldLayoutIdLst>
    <p:sldLayoutId id="2147485129"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 id="2147485140" r:id="rId12"/>
    <p:sldLayoutId id="2147485141"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spcBef>
                <a:spcPct val="50000"/>
              </a:spcBef>
              <a:buFontTx/>
              <a:buChar char="•"/>
            </a:pPr>
            <a:endParaRPr lang="en-US" dirty="0">
              <a:solidFill>
                <a:prstClr val="black">
                  <a:tint val="75000"/>
                </a:prstClr>
              </a:solidFill>
              <a:latin typeface="Arial" charset="0"/>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spcBef>
                <a:spcPct val="50000"/>
              </a:spcBef>
              <a:buFontTx/>
              <a:buChar char="•"/>
            </a:pPr>
            <a:endParaRPr lang="en-US" dirty="0">
              <a:solidFill>
                <a:prstClr val="black">
                  <a:tint val="75000"/>
                </a:prstClr>
              </a:solidFill>
              <a:latin typeface="Arial" charset="0"/>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spcBef>
                <a:spcPct val="50000"/>
              </a:spcBef>
              <a:buFontTx/>
              <a:buChar char="•"/>
            </a:pPr>
            <a:fld id="{74438B1A-AF1B-4C8B-993E-1BADE62A2451}" type="slidenum">
              <a:rPr lang="en-US" smtClean="0">
                <a:solidFill>
                  <a:prstClr val="black">
                    <a:tint val="75000"/>
                  </a:prstClr>
                </a:solidFill>
                <a:latin typeface="Arial" charset="0"/>
                <a:ea typeface="+mn-ea"/>
              </a:rPr>
              <a:pPr eaLnBrk="1" hangingPunct="1">
                <a:spcBef>
                  <a:spcPct val="50000"/>
                </a:spcBef>
                <a:buFontTx/>
                <a:buChar char="•"/>
              </a:pPr>
              <a:t>‹#›</a:t>
            </a:fld>
            <a:endParaRPr lang="en-US" dirty="0">
              <a:solidFill>
                <a:prstClr val="black">
                  <a:tint val="75000"/>
                </a:prstClr>
              </a:solidFill>
              <a:latin typeface="Arial" charset="0"/>
              <a:ea typeface="+mn-ea"/>
            </a:endParaRPr>
          </a:p>
        </p:txBody>
      </p:sp>
      <p:sp>
        <p:nvSpPr>
          <p:cNvPr id="7"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200" b="1" dirty="0">
                <a:solidFill>
                  <a:srgbClr val="C0C0C0"/>
                </a:solidFill>
                <a:latin typeface="Arial" charset="0"/>
                <a:ea typeface="+mn-ea"/>
              </a:rPr>
              <a:t>&lt;Presentation Title – Change on Master Slide&gt;</a:t>
            </a:r>
            <a:endParaRPr lang="en-US" sz="1200" dirty="0">
              <a:solidFill>
                <a:srgbClr val="C0C0C0"/>
              </a:solidFill>
              <a:latin typeface="Arial" charset="0"/>
              <a:ea typeface="+mn-ea"/>
            </a:endParaRPr>
          </a:p>
        </p:txBody>
      </p:sp>
      <p:sp>
        <p:nvSpPr>
          <p:cNvPr id="8"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200" dirty="0">
                <a:solidFill>
                  <a:srgbClr val="C0C0C0"/>
                </a:solidFill>
                <a:latin typeface="Arial" charset="0"/>
                <a:ea typeface="+mn-ea"/>
              </a:rPr>
              <a:t>&lt;Date of Presentation – Change on Master Slide&gt;</a:t>
            </a:r>
          </a:p>
        </p:txBody>
      </p:sp>
    </p:spTree>
    <p:extLst>
      <p:ext uri="{BB962C8B-B14F-4D97-AF65-F5344CB8AC3E}">
        <p14:creationId xmlns:p14="http://schemas.microsoft.com/office/powerpoint/2010/main" val="3406698569"/>
      </p:ext>
    </p:extLst>
  </p:cSld>
  <p:clrMap bg1="lt1" tx1="dk1" bg2="lt2" tx2="dk2" accent1="accent1" accent2="accent2" accent3="accent3" accent4="accent4" accent5="accent5" accent6="accent6" hlink="hlink" folHlink="folHlink"/>
  <p:sldLayoutIdLst>
    <p:sldLayoutId id="2147485143" r:id="rId1"/>
    <p:sldLayoutId id="2147485144" r:id="rId2"/>
    <p:sldLayoutId id="2147485145" r:id="rId3"/>
    <p:sldLayoutId id="2147485146" r:id="rId4"/>
    <p:sldLayoutId id="2147485147" r:id="rId5"/>
    <p:sldLayoutId id="2147485148" r:id="rId6"/>
    <p:sldLayoutId id="2147485149" r:id="rId7"/>
    <p:sldLayoutId id="2147485150" r:id="rId8"/>
    <p:sldLayoutId id="2147485151" r:id="rId9"/>
    <p:sldLayoutId id="2147485152" r:id="rId10"/>
    <p:sldLayoutId id="2147485153" r:id="rId11"/>
    <p:sldLayoutId id="2147485154" r:id="rId12"/>
    <p:sldLayoutId id="2147485155"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50000"/>
              </a:spcBef>
              <a:buFontTx/>
              <a:buChar char="•"/>
            </a:pPr>
            <a:endParaRPr lang="en-US" sz="2400" dirty="0">
              <a:solidFill>
                <a:srgbClr val="000000"/>
              </a:solidFill>
              <a:latin typeface="Arial" charset="0"/>
              <a:cs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56328" name="Rectangle 8"/>
          <p:cNvSpPr>
            <a:spLocks noGrp="1" noChangeArrowheads="1"/>
          </p:cNvSpPr>
          <p:nvPr>
            <p:ph type="body" idx="1"/>
          </p:nvPr>
        </p:nvSpPr>
        <p:spPr bwMode="auto">
          <a:xfrm>
            <a:off x="495300" y="1219200"/>
            <a:ext cx="81915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eaLnBrk="1" hangingPunct="1"/>
            <a:endParaRPr lang="en-US" dirty="0">
              <a:solidFill>
                <a:srgbClr val="FFFFFF">
                  <a:lumMod val="65000"/>
                </a:srgbClr>
              </a:solidFill>
              <a:cs typeface="Arial" charset="0"/>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eaLnBrk="1" hangingPunct="1"/>
            <a:endParaRPr lang="en-US" dirty="0">
              <a:solidFill>
                <a:srgbClr val="FFFFFF">
                  <a:lumMod val="65000"/>
                </a:srgbClr>
              </a:solidFill>
              <a:cs typeface="Arial" charset="0"/>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eaLnBrk="1" hangingPunct="1"/>
            <a:fld id="{74438B1A-AF1B-4C8B-993E-1BADE62A2451}" type="slidenum">
              <a:rPr lang="en-US" smtClean="0">
                <a:solidFill>
                  <a:srgbClr val="FFFFFF">
                    <a:lumMod val="65000"/>
                  </a:srgbClr>
                </a:solidFill>
                <a:cs typeface="Arial" charset="0"/>
              </a:rPr>
              <a:pPr eaLnBrk="1" hangingPunct="1"/>
              <a:t>‹#›</a:t>
            </a:fld>
            <a:endParaRPr lang="en-US" dirty="0">
              <a:solidFill>
                <a:srgbClr val="FFFFFF">
                  <a:lumMod val="65000"/>
                </a:srgbClr>
              </a:solidFill>
              <a:cs typeface="Arial" charset="0"/>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15" cstate="email">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85000"/>
                </a:lnSpc>
              </a:pPr>
              <a:r>
                <a:rPr lang="en-US" sz="1200" b="1" dirty="0">
                  <a:solidFill>
                    <a:srgbClr val="FFFFFF"/>
                  </a:solidFill>
                  <a:latin typeface="Arial" charset="0"/>
                  <a:cs typeface="Arial" charset="0"/>
                </a:rPr>
                <a:t>Federal Aviation</a:t>
              </a:r>
            </a:p>
            <a:p>
              <a:pPr eaLnBrk="1" hangingPunct="1">
                <a:lnSpc>
                  <a:spcPct val="85000"/>
                </a:lnSpc>
              </a:pPr>
              <a:r>
                <a:rPr lang="en-US" sz="1200" b="1" dirty="0">
                  <a:solidFill>
                    <a:srgbClr val="FFFFFF"/>
                  </a:solidFill>
                  <a:latin typeface="Arial" charset="0"/>
                  <a:cs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200" b="1" dirty="0">
                <a:solidFill>
                  <a:srgbClr val="C0C0C0"/>
                </a:solidFill>
                <a:latin typeface="Arial" charset="0"/>
                <a:cs typeface="Arial" charset="0"/>
              </a:rPr>
              <a:t>&lt;Presentation Title – Change on Master Slide&gt;</a:t>
            </a:r>
            <a:endParaRPr lang="en-US" sz="1200" dirty="0">
              <a:solidFill>
                <a:srgbClr val="C0C0C0"/>
              </a:solidFill>
              <a:latin typeface="Arial" charset="0"/>
              <a:cs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200" dirty="0">
                <a:solidFill>
                  <a:srgbClr val="C0C0C0"/>
                </a:solidFill>
                <a:latin typeface="Arial" charset="0"/>
                <a:cs typeface="Arial" charset="0"/>
              </a:rPr>
              <a:t>&lt;Date of Presentation – Change on Master Slide&gt;</a:t>
            </a:r>
          </a:p>
        </p:txBody>
      </p:sp>
    </p:spTree>
    <p:extLst>
      <p:ext uri="{BB962C8B-B14F-4D97-AF65-F5344CB8AC3E}">
        <p14:creationId xmlns:p14="http://schemas.microsoft.com/office/powerpoint/2010/main" val="2511897563"/>
      </p:ext>
    </p:extLst>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 id="2147485166" r:id="rId10"/>
    <p:sldLayoutId id="2147485167" r:id="rId11"/>
    <p:sldLayoutId id="2147485168" r:id="rId12"/>
    <p:sldLayoutId id="2147485169" r:id="rId13"/>
  </p:sldLayoutIdLst>
  <p:timing>
    <p:tnLst>
      <p:par>
        <p:cTn id="1" dur="indefinite" restart="never" nodeType="tmRoot"/>
      </p:par>
    </p:tnLst>
  </p:timing>
  <p:hf hdr="0" ftr="0" dt="0"/>
  <p:txStyles>
    <p:titleStyle>
      <a:lvl1pPr algn="l" rtl="0" fontAlgn="base">
        <a:spcBef>
          <a:spcPct val="0"/>
        </a:spcBef>
        <a:spcAft>
          <a:spcPct val="0"/>
        </a:spcAft>
        <a:defRPr sz="26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sz="2400" dirty="0">
              <a:solidFill>
                <a:srgbClr val="000000"/>
              </a:solidFill>
            </a:endParaRPr>
          </a:p>
        </p:txBody>
      </p:sp>
      <p:sp>
        <p:nvSpPr>
          <p:cNvPr id="2051"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2"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FFFFFF">
                    <a:lumMod val="65000"/>
                  </a:srgbClr>
                </a:solidFill>
                <a:latin typeface="Times New Roman" pitchFamily="18" charset="0"/>
                <a:ea typeface="+mn-ea"/>
                <a:cs typeface="+mn-cs"/>
              </a:defRPr>
            </a:lvl1pPr>
          </a:lstStyle>
          <a:p>
            <a:pPr>
              <a:defRPr/>
            </a:pPr>
            <a:r>
              <a:rPr lang="en-US" dirty="0"/>
              <a:t>9/10/14</a:t>
            </a: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A6A6A6"/>
                </a:solidFill>
                <a:latin typeface="Times New Roman" pitchFamily="18" charset="0"/>
                <a:ea typeface="+mn-ea"/>
                <a:cs typeface="Arial" pitchFamily="34" charset="0"/>
              </a:defRPr>
            </a:lvl1pPr>
          </a:lstStyle>
          <a:p>
            <a:pPr>
              <a:defRPr/>
            </a:pPr>
            <a:endParaRPr lang="en-US" alt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A6A6A6"/>
                </a:solidFill>
                <a:latin typeface="Times New Roman" pitchFamily="18" charset="0"/>
              </a:defRPr>
            </a:lvl1pPr>
          </a:lstStyle>
          <a:p>
            <a:pPr>
              <a:defRPr/>
            </a:pPr>
            <a:fld id="{30C7192E-6B8F-42D6-A983-5AEA4565FAF9}" type="slidenum">
              <a:rPr lang="en-US"/>
              <a:pPr>
                <a:defRPr/>
              </a:pPr>
              <a:t>‹#›</a:t>
            </a:fld>
            <a:endParaRPr lang="en-US" dirty="0"/>
          </a:p>
        </p:txBody>
      </p:sp>
      <p:grpSp>
        <p:nvGrpSpPr>
          <p:cNvPr id="2056" name="Group 25"/>
          <p:cNvGrpSpPr>
            <a:grpSpLocks/>
          </p:cNvGrpSpPr>
          <p:nvPr userDrawn="1"/>
        </p:nvGrpSpPr>
        <p:grpSpPr bwMode="auto">
          <a:xfrm>
            <a:off x="5708650" y="6126163"/>
            <a:ext cx="2047875" cy="660400"/>
            <a:chOff x="3596" y="3859"/>
            <a:chExt cx="1290" cy="416"/>
          </a:xfrm>
        </p:grpSpPr>
        <p:pic>
          <p:nvPicPr>
            <p:cNvPr id="2059"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dirty="0" smtClean="0">
                  <a:solidFill>
                    <a:srgbClr val="FFFFFF"/>
                  </a:solidFill>
                  <a:ea typeface="+mn-ea"/>
                </a:rPr>
                <a:t>Federal Aviation</a:t>
              </a:r>
            </a:p>
            <a:p>
              <a:pPr eaLnBrk="1" hangingPunct="1">
                <a:lnSpc>
                  <a:spcPct val="85000"/>
                </a:lnSpc>
                <a:defRPr/>
              </a:pPr>
              <a:r>
                <a:rPr lang="en-US" sz="1200" b="1" dirty="0" smtClean="0">
                  <a:solidFill>
                    <a:srgbClr val="FFFFFF"/>
                  </a:solidFill>
                  <a:ea typeface="+mn-ea"/>
                </a:rPr>
                <a:t>Administration</a:t>
              </a:r>
            </a:p>
          </p:txBody>
        </p:sp>
      </p:grpSp>
      <p:sp>
        <p:nvSpPr>
          <p:cNvPr id="1033" name="Text Box 29" hidden="1"/>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034" name="Text Box 30" hidden="1"/>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062" r:id="rId1"/>
    <p:sldLayoutId id="2147485063" r:id="rId2"/>
    <p:sldLayoutId id="2147485064" r:id="rId3"/>
    <p:sldLayoutId id="2147485065" r:id="rId4"/>
    <p:sldLayoutId id="2147485066" r:id="rId5"/>
    <p:sldLayoutId id="214748506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mj-cs"/>
        </a:defRPr>
      </a:lvl1pPr>
      <a:lvl2pPr algn="l" rtl="0" eaLnBrk="0" fontAlgn="base" hangingPunct="0">
        <a:spcBef>
          <a:spcPct val="0"/>
        </a:spcBef>
        <a:spcAft>
          <a:spcPct val="0"/>
        </a:spcAft>
        <a:defRPr sz="4000" b="1">
          <a:solidFill>
            <a:srgbClr val="1D2F68"/>
          </a:solidFill>
          <a:latin typeface="Arial" charset="0"/>
          <a:ea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sz="2400" dirty="0"/>
          </a:p>
        </p:txBody>
      </p:sp>
      <p:sp>
        <p:nvSpPr>
          <p:cNvPr id="3075"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3076"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077" name="Group 25"/>
          <p:cNvGrpSpPr>
            <a:grpSpLocks/>
          </p:cNvGrpSpPr>
          <p:nvPr/>
        </p:nvGrpSpPr>
        <p:grpSpPr bwMode="auto">
          <a:xfrm>
            <a:off x="5708650" y="6126163"/>
            <a:ext cx="2047875" cy="660400"/>
            <a:chOff x="3596" y="3859"/>
            <a:chExt cx="1290" cy="416"/>
          </a:xfrm>
        </p:grpSpPr>
        <p:pic>
          <p:nvPicPr>
            <p:cNvPr id="3086" name="Picture 2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200" b="1" dirty="0" smtClean="0">
                  <a:solidFill>
                    <a:schemeClr val="bg1"/>
                  </a:solidFill>
                </a:rPr>
                <a:t>Federal Aviation</a:t>
              </a:r>
            </a:p>
            <a:p>
              <a:pPr eaLnBrk="1" hangingPunct="1">
                <a:lnSpc>
                  <a:spcPct val="85000"/>
                </a:lnSpc>
                <a:defRPr/>
              </a:pPr>
              <a:r>
                <a:rPr lang="en-US" sz="1200" b="1" dirty="0" smtClean="0">
                  <a:solidFill>
                    <a:schemeClr val="bg1"/>
                  </a:solidFill>
                </a:rPr>
                <a:t>Administration</a:t>
              </a:r>
            </a:p>
          </p:txBody>
        </p:sp>
      </p:grpSp>
      <p:sp>
        <p:nvSpPr>
          <p:cNvPr id="56349" name="Text Box 29" hidden="1"/>
          <p:cNvSpPr txBox="1">
            <a:spLocks noChangeArrowheads="1"/>
          </p:cNvSpPr>
          <p:nvPr/>
        </p:nvSpPr>
        <p:spPr bwMode="auto">
          <a:xfrm>
            <a:off x="449263" y="6149975"/>
            <a:ext cx="4895850" cy="276225"/>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chemeClr val="bg1"/>
                </a:solidFill>
              </a:rPr>
              <a:t>&lt;Presentation Title – Change on Master Slide&gt;</a:t>
            </a:r>
          </a:p>
        </p:txBody>
      </p:sp>
      <p:sp>
        <p:nvSpPr>
          <p:cNvPr id="56350" name="Text Box 30" hidden="1"/>
          <p:cNvSpPr txBox="1">
            <a:spLocks noChangeArrowheads="1"/>
          </p:cNvSpPr>
          <p:nvPr/>
        </p:nvSpPr>
        <p:spPr bwMode="auto">
          <a:xfrm>
            <a:off x="441325" y="6413500"/>
            <a:ext cx="3948113" cy="276225"/>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chemeClr val="bg1"/>
                </a:solidFill>
              </a:rPr>
              <a:t>&lt;Date of Presentation – Change on Master Slide&gt;</a:t>
            </a:r>
          </a:p>
        </p:txBody>
      </p:sp>
      <p:sp>
        <p:nvSpPr>
          <p:cNvPr id="56331" name="Rectangle 11"/>
          <p:cNvSpPr>
            <a:spLocks noGrp="1" noChangeArrowheads="1"/>
          </p:cNvSpPr>
          <p:nvPr>
            <p:ph type="sldNum" sz="quarter" idx="4"/>
          </p:nvPr>
        </p:nvSpPr>
        <p:spPr bwMode="auto">
          <a:xfrm>
            <a:off x="7239000" y="55784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b="1">
                <a:latin typeface="Times New Roman" pitchFamily="18" charset="0"/>
              </a:defRPr>
            </a:lvl1pPr>
          </a:lstStyle>
          <a:p>
            <a:pPr>
              <a:defRPr/>
            </a:pPr>
            <a:fld id="{9C8A7730-03A7-45C7-A173-EBB39FB5E25B}" type="slidenum">
              <a:rPr lang="en-US"/>
              <a:pPr>
                <a:defRPr/>
              </a:pPr>
              <a:t>‹#›</a:t>
            </a:fld>
            <a:endParaRPr lang="en-US" dirty="0"/>
          </a:p>
        </p:txBody>
      </p:sp>
      <p:grpSp>
        <p:nvGrpSpPr>
          <p:cNvPr id="3081" name="Group 25"/>
          <p:cNvGrpSpPr>
            <a:grpSpLocks/>
          </p:cNvGrpSpPr>
          <p:nvPr userDrawn="1"/>
        </p:nvGrpSpPr>
        <p:grpSpPr bwMode="auto">
          <a:xfrm>
            <a:off x="5708650" y="6126163"/>
            <a:ext cx="2047875" cy="660400"/>
            <a:chOff x="3596" y="3859"/>
            <a:chExt cx="1290" cy="416"/>
          </a:xfrm>
        </p:grpSpPr>
        <p:pic>
          <p:nvPicPr>
            <p:cNvPr id="3084" name="Picture 2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85000"/>
                </a:lnSpc>
                <a:defRPr/>
              </a:pPr>
              <a:r>
                <a:rPr lang="en-US" sz="1200" b="1" dirty="0" smtClean="0">
                  <a:solidFill>
                    <a:srgbClr val="FFFFFF"/>
                  </a:solidFill>
                  <a:latin typeface="Arial" pitchFamily="34" charset="0"/>
                  <a:ea typeface="+mn-ea"/>
                </a:rPr>
                <a:t>Federal Aviation</a:t>
              </a:r>
            </a:p>
            <a:p>
              <a:pPr eaLnBrk="1" hangingPunct="1">
                <a:lnSpc>
                  <a:spcPct val="85000"/>
                </a:lnSpc>
                <a:defRPr/>
              </a:pPr>
              <a:r>
                <a:rPr lang="en-US" sz="1200" b="1" dirty="0" smtClean="0">
                  <a:solidFill>
                    <a:srgbClr val="FFFFFF"/>
                  </a:solidFill>
                  <a:latin typeface="Arial" pitchFamily="34" charset="0"/>
                  <a:ea typeface="+mn-ea"/>
                </a:rPr>
                <a:t>Administration</a:t>
              </a:r>
            </a:p>
          </p:txBody>
        </p:sp>
      </p:grpSp>
      <p:sp>
        <p:nvSpPr>
          <p:cNvPr id="14" name="Text Box 29" hidden="1"/>
          <p:cNvSpPr txBox="1">
            <a:spLocks noChangeArrowheads="1"/>
          </p:cNvSpPr>
          <p:nvPr userDrawn="1"/>
        </p:nvSpPr>
        <p:spPr bwMode="auto">
          <a:xfrm>
            <a:off x="449263" y="6205538"/>
            <a:ext cx="4784725" cy="274637"/>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5" name="Text Box 30" hidden="1"/>
          <p:cNvSpPr txBox="1">
            <a:spLocks noChangeArrowheads="1"/>
          </p:cNvSpPr>
          <p:nvPr userDrawn="1"/>
        </p:nvSpPr>
        <p:spPr bwMode="auto">
          <a:xfrm>
            <a:off x="441325" y="6384925"/>
            <a:ext cx="3740150" cy="274638"/>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44" r:id="rId9"/>
    <p:sldLayoutId id="2147485045" r:id="rId10"/>
    <p:sldLayoutId id="2147485046" r:id="rId11"/>
    <p:sldLayoutId id="2147485047" r:id="rId12"/>
    <p:sldLayoutId id="214748507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603567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50000"/>
              </a:spcBef>
              <a:buFontTx/>
              <a:buChar char="•"/>
            </a:pPr>
            <a:endParaRPr lang="en-US" sz="2400" dirty="0"/>
          </a:p>
        </p:txBody>
      </p:sp>
      <p:sp>
        <p:nvSpPr>
          <p:cNvPr id="4099"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4100"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49" name="Text Box 29" hidden="1"/>
          <p:cNvSpPr txBox="1">
            <a:spLocks noChangeArrowheads="1"/>
          </p:cNvSpPr>
          <p:nvPr/>
        </p:nvSpPr>
        <p:spPr bwMode="auto">
          <a:xfrm>
            <a:off x="449263" y="6205538"/>
            <a:ext cx="4784725" cy="274637"/>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
        <p:nvSpPr>
          <p:cNvPr id="11" name="Rectangle 12"/>
          <p:cNvSpPr>
            <a:spLocks noChangeArrowheads="1"/>
          </p:cNvSpPr>
          <p:nvPr userDrawn="1"/>
        </p:nvSpPr>
        <p:spPr bwMode="auto">
          <a:xfrm>
            <a:off x="0" y="6035674"/>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dirty="0"/>
          </a:p>
        </p:txBody>
      </p:sp>
      <p:grpSp>
        <p:nvGrpSpPr>
          <p:cNvPr id="4102" name="Group 25"/>
          <p:cNvGrpSpPr>
            <a:grpSpLocks/>
          </p:cNvGrpSpPr>
          <p:nvPr/>
        </p:nvGrpSpPr>
        <p:grpSpPr bwMode="auto">
          <a:xfrm>
            <a:off x="6943725" y="6062971"/>
            <a:ext cx="2047875" cy="660400"/>
            <a:chOff x="3596" y="3859"/>
            <a:chExt cx="1290" cy="416"/>
          </a:xfrm>
        </p:grpSpPr>
        <p:pic>
          <p:nvPicPr>
            <p:cNvPr id="4105"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200" b="1" dirty="0" smtClean="0">
                  <a:solidFill>
                    <a:schemeClr val="tx1">
                      <a:lumMod val="50000"/>
                      <a:lumOff val="50000"/>
                    </a:schemeClr>
                  </a:solidFill>
                </a:rPr>
                <a:t>Federal Aviation</a:t>
              </a:r>
            </a:p>
            <a:p>
              <a:pPr eaLnBrk="1" hangingPunct="1">
                <a:lnSpc>
                  <a:spcPct val="85000"/>
                </a:lnSpc>
                <a:defRPr/>
              </a:pPr>
              <a:r>
                <a:rPr lang="en-US" sz="1200" b="1" dirty="0" smtClean="0">
                  <a:solidFill>
                    <a:schemeClr val="tx1">
                      <a:lumMod val="50000"/>
                      <a:lumOff val="50000"/>
                    </a:schemeClr>
                  </a:solidFill>
                </a:rPr>
                <a:t>Administration</a:t>
              </a:r>
            </a:p>
          </p:txBody>
        </p:sp>
      </p:grpSp>
      <p:sp>
        <p:nvSpPr>
          <p:cNvPr id="56331" name="Rectangle 11"/>
          <p:cNvSpPr>
            <a:spLocks noGrp="1" noChangeArrowheads="1"/>
          </p:cNvSpPr>
          <p:nvPr>
            <p:ph type="sldNum" sz="quarter" idx="4"/>
          </p:nvPr>
        </p:nvSpPr>
        <p:spPr bwMode="auto">
          <a:xfrm>
            <a:off x="4267200" y="6148696"/>
            <a:ext cx="9525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600">
                <a:solidFill>
                  <a:schemeClr val="bg1">
                    <a:lumMod val="75000"/>
                  </a:schemeClr>
                </a:solidFill>
                <a:latin typeface="+mj-lt"/>
              </a:defRPr>
            </a:lvl1pPr>
          </a:lstStyle>
          <a:p>
            <a:pPr>
              <a:defRPr/>
            </a:pPr>
            <a:fld id="{1989D5DA-B347-4771-8F06-405A523F29F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48" r:id="rId4"/>
    <p:sldLayoutId id="2147485080" r:id="rId5"/>
    <p:sldLayoutId id="2147485049" r:id="rId6"/>
    <p:sldLayoutId id="2147485081" r:id="rId7"/>
    <p:sldLayoutId id="214748508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dirty="0">
              <a:solidFill>
                <a:srgbClr val="000000"/>
              </a:solidFill>
            </a:endParaRPr>
          </a:p>
        </p:txBody>
      </p:sp>
      <p:sp>
        <p:nvSpPr>
          <p:cNvPr id="5123"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124"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FFFFFF">
                    <a:lumMod val="65000"/>
                  </a:srgbClr>
                </a:solidFill>
                <a:latin typeface="Times New Roman" pitchFamily="18" charset="0"/>
                <a:ea typeface="+mn-ea"/>
                <a:cs typeface="+mn-cs"/>
              </a:defRPr>
            </a:lvl1pPr>
          </a:lstStyle>
          <a:p>
            <a:pPr>
              <a:defRPr/>
            </a:pPr>
            <a:r>
              <a:rPr lang="en-US" dirty="0"/>
              <a:t>9/10/14</a:t>
            </a: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A6A6A6"/>
                </a:solidFill>
                <a:latin typeface="Times New Roman" pitchFamily="18" charset="0"/>
                <a:ea typeface="+mn-ea"/>
                <a:cs typeface="Arial" pitchFamily="34" charset="0"/>
              </a:defRPr>
            </a:lvl1pPr>
          </a:lstStyle>
          <a:p>
            <a:pPr>
              <a:defRPr/>
            </a:pPr>
            <a:endParaRPr lang="en-US" alt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A6A6A6"/>
                </a:solidFill>
                <a:latin typeface="Times New Roman" pitchFamily="18" charset="0"/>
              </a:defRPr>
            </a:lvl1pPr>
          </a:lstStyle>
          <a:p>
            <a:pPr>
              <a:defRPr/>
            </a:pPr>
            <a:fld id="{CF522B7A-212C-49D6-8A13-307770FD9F88}" type="slidenum">
              <a:rPr lang="en-US"/>
              <a:pPr>
                <a:defRPr/>
              </a:pPr>
              <a:t>‹#›</a:t>
            </a:fld>
            <a:endParaRPr lang="en-US" dirty="0"/>
          </a:p>
        </p:txBody>
      </p:sp>
      <p:grpSp>
        <p:nvGrpSpPr>
          <p:cNvPr id="5128" name="Group 25"/>
          <p:cNvGrpSpPr>
            <a:grpSpLocks/>
          </p:cNvGrpSpPr>
          <p:nvPr/>
        </p:nvGrpSpPr>
        <p:grpSpPr bwMode="auto">
          <a:xfrm>
            <a:off x="5708650" y="6126163"/>
            <a:ext cx="2047875" cy="660400"/>
            <a:chOff x="3596" y="3859"/>
            <a:chExt cx="1290" cy="416"/>
          </a:xfrm>
        </p:grpSpPr>
        <p:pic>
          <p:nvPicPr>
            <p:cNvPr id="5131"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dirty="0" smtClean="0">
                  <a:solidFill>
                    <a:srgbClr val="FFFFFF"/>
                  </a:solidFill>
                  <a:ea typeface="+mn-ea"/>
                  <a:cs typeface="Arial" pitchFamily="34" charset="0"/>
                </a:rPr>
                <a:t>Federal Aviation</a:t>
              </a:r>
            </a:p>
            <a:p>
              <a:pPr eaLnBrk="1" hangingPunct="1">
                <a:lnSpc>
                  <a:spcPct val="85000"/>
                </a:lnSpc>
                <a:defRPr/>
              </a:pPr>
              <a:r>
                <a:rPr lang="en-US" sz="1200" b="1" dirty="0" smtClean="0">
                  <a:solidFill>
                    <a:srgbClr val="FFFFFF"/>
                  </a:solidFill>
                  <a:ea typeface="+mn-ea"/>
                  <a:cs typeface="Arial" pitchFamily="34" charset="0"/>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mj-cs"/>
        </a:defRPr>
      </a:lvl1pPr>
      <a:lvl2pPr algn="l" rtl="0" eaLnBrk="0" fontAlgn="base" hangingPunct="0">
        <a:spcBef>
          <a:spcPct val="0"/>
        </a:spcBef>
        <a:spcAft>
          <a:spcPct val="0"/>
        </a:spcAft>
        <a:defRPr sz="4000" b="1">
          <a:solidFill>
            <a:srgbClr val="1D2F68"/>
          </a:solidFill>
          <a:latin typeface="Arial" charset="0"/>
          <a:ea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sz="2400" dirty="0"/>
          </a:p>
        </p:txBody>
      </p:sp>
      <p:sp>
        <p:nvSpPr>
          <p:cNvPr id="6147"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6148"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6149" name="Group 25"/>
          <p:cNvGrpSpPr>
            <a:grpSpLocks/>
          </p:cNvGrpSpPr>
          <p:nvPr/>
        </p:nvGrpSpPr>
        <p:grpSpPr bwMode="auto">
          <a:xfrm>
            <a:off x="5708650" y="6126163"/>
            <a:ext cx="2047875" cy="660400"/>
            <a:chOff x="3596" y="3859"/>
            <a:chExt cx="1290" cy="416"/>
          </a:xfrm>
        </p:grpSpPr>
        <p:pic>
          <p:nvPicPr>
            <p:cNvPr id="6158" name="Picture 2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200" b="1" dirty="0" smtClean="0">
                  <a:solidFill>
                    <a:schemeClr val="bg1"/>
                  </a:solidFill>
                </a:rPr>
                <a:t>Federal Aviation</a:t>
              </a:r>
            </a:p>
            <a:p>
              <a:pPr eaLnBrk="1" hangingPunct="1">
                <a:lnSpc>
                  <a:spcPct val="85000"/>
                </a:lnSpc>
                <a:defRPr/>
              </a:pPr>
              <a:r>
                <a:rPr lang="en-US" sz="1200" b="1" dirty="0" smtClean="0">
                  <a:solidFill>
                    <a:schemeClr val="bg1"/>
                  </a:solidFill>
                </a:rPr>
                <a:t>Administration</a:t>
              </a:r>
            </a:p>
          </p:txBody>
        </p:sp>
      </p:grpSp>
      <p:sp>
        <p:nvSpPr>
          <p:cNvPr id="56349" name="Text Box 29" hidden="1"/>
          <p:cNvSpPr txBox="1">
            <a:spLocks noChangeArrowheads="1"/>
          </p:cNvSpPr>
          <p:nvPr/>
        </p:nvSpPr>
        <p:spPr bwMode="auto">
          <a:xfrm>
            <a:off x="449263" y="6149975"/>
            <a:ext cx="4895850" cy="276225"/>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chemeClr val="bg1"/>
                </a:solidFill>
              </a:rPr>
              <a:t>&lt;Presentation Title – Change on Master Slide&gt;</a:t>
            </a:r>
          </a:p>
        </p:txBody>
      </p:sp>
      <p:sp>
        <p:nvSpPr>
          <p:cNvPr id="56350" name="Text Box 30" hidden="1"/>
          <p:cNvSpPr txBox="1">
            <a:spLocks noChangeArrowheads="1"/>
          </p:cNvSpPr>
          <p:nvPr/>
        </p:nvSpPr>
        <p:spPr bwMode="auto">
          <a:xfrm>
            <a:off x="441325" y="6413500"/>
            <a:ext cx="3948113" cy="276225"/>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chemeClr val="bg1"/>
                </a:solidFill>
              </a:rPr>
              <a:t>&lt;Date of Presentation – Change on Master Slide&gt;</a:t>
            </a:r>
          </a:p>
        </p:txBody>
      </p:sp>
      <p:sp>
        <p:nvSpPr>
          <p:cNvPr id="56331" name="Rectangle 11"/>
          <p:cNvSpPr>
            <a:spLocks noGrp="1" noChangeArrowheads="1"/>
          </p:cNvSpPr>
          <p:nvPr>
            <p:ph type="sldNum" sz="quarter" idx="4"/>
          </p:nvPr>
        </p:nvSpPr>
        <p:spPr bwMode="auto">
          <a:xfrm>
            <a:off x="7239000" y="55784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b="1">
                <a:latin typeface="Times New Roman" pitchFamily="18" charset="0"/>
              </a:defRPr>
            </a:lvl1pPr>
          </a:lstStyle>
          <a:p>
            <a:pPr>
              <a:defRPr/>
            </a:pPr>
            <a:fld id="{01DD2B9F-301B-4012-81B3-DA980F8EA3D1}" type="slidenum">
              <a:rPr lang="en-US"/>
              <a:pPr>
                <a:defRPr/>
              </a:pPr>
              <a:t>‹#›</a:t>
            </a:fld>
            <a:endParaRPr lang="en-US" dirty="0"/>
          </a:p>
        </p:txBody>
      </p:sp>
      <p:grpSp>
        <p:nvGrpSpPr>
          <p:cNvPr id="6153" name="Group 25"/>
          <p:cNvGrpSpPr>
            <a:grpSpLocks/>
          </p:cNvGrpSpPr>
          <p:nvPr userDrawn="1"/>
        </p:nvGrpSpPr>
        <p:grpSpPr bwMode="auto">
          <a:xfrm>
            <a:off x="5708650" y="6126163"/>
            <a:ext cx="2047875" cy="660400"/>
            <a:chOff x="3596" y="3859"/>
            <a:chExt cx="1290" cy="416"/>
          </a:xfrm>
        </p:grpSpPr>
        <p:pic>
          <p:nvPicPr>
            <p:cNvPr id="6156" name="Picture 2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85000"/>
                </a:lnSpc>
                <a:defRPr/>
              </a:pPr>
              <a:r>
                <a:rPr lang="en-US" sz="1200" b="1" dirty="0" smtClean="0">
                  <a:solidFill>
                    <a:srgbClr val="FFFFFF"/>
                  </a:solidFill>
                  <a:latin typeface="Arial" pitchFamily="34" charset="0"/>
                  <a:ea typeface="+mn-ea"/>
                </a:rPr>
                <a:t>Federal Aviation</a:t>
              </a:r>
            </a:p>
            <a:p>
              <a:pPr eaLnBrk="1" hangingPunct="1">
                <a:lnSpc>
                  <a:spcPct val="85000"/>
                </a:lnSpc>
                <a:defRPr/>
              </a:pPr>
              <a:r>
                <a:rPr lang="en-US" sz="1200" b="1" dirty="0" smtClean="0">
                  <a:solidFill>
                    <a:srgbClr val="FFFFFF"/>
                  </a:solidFill>
                  <a:latin typeface="Arial" pitchFamily="34" charset="0"/>
                  <a:ea typeface="+mn-ea"/>
                </a:rPr>
                <a:t>Administration</a:t>
              </a:r>
            </a:p>
          </p:txBody>
        </p:sp>
      </p:grpSp>
      <p:sp>
        <p:nvSpPr>
          <p:cNvPr id="14" name="Text Box 29" hidden="1"/>
          <p:cNvSpPr txBox="1">
            <a:spLocks noChangeArrowheads="1"/>
          </p:cNvSpPr>
          <p:nvPr userDrawn="1"/>
        </p:nvSpPr>
        <p:spPr bwMode="auto">
          <a:xfrm>
            <a:off x="449263" y="6205538"/>
            <a:ext cx="4784725" cy="274637"/>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5" name="Text Box 30" hidden="1"/>
          <p:cNvSpPr txBox="1">
            <a:spLocks noChangeArrowheads="1"/>
          </p:cNvSpPr>
          <p:nvPr userDrawn="1"/>
        </p:nvSpPr>
        <p:spPr bwMode="auto">
          <a:xfrm>
            <a:off x="441325" y="6384925"/>
            <a:ext cx="3740150" cy="274638"/>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5" r:id="rId5"/>
    <p:sldLayoutId id="2147485096" r:id="rId6"/>
    <p:sldLayoutId id="2147485097" r:id="rId7"/>
    <p:sldLayoutId id="2147485098" r:id="rId8"/>
    <p:sldLayoutId id="2147485050" r:id="rId9"/>
    <p:sldLayoutId id="2147485051" r:id="rId10"/>
    <p:sldLayoutId id="2147485052" r:id="rId11"/>
    <p:sldLayoutId id="2147485053" r:id="rId12"/>
    <p:sldLayoutId id="214748509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12"/>
          <p:cNvSpPr>
            <a:spLocks noChangeArrowheads="1"/>
          </p:cNvSpPr>
          <p:nvPr/>
        </p:nvSpPr>
        <p:spPr bwMode="auto">
          <a:xfrm>
            <a:off x="0" y="603567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50000"/>
              </a:spcBef>
              <a:buFontTx/>
              <a:buChar char="•"/>
            </a:pPr>
            <a:endParaRPr lang="en-US" sz="2400" dirty="0"/>
          </a:p>
        </p:txBody>
      </p:sp>
      <p:sp>
        <p:nvSpPr>
          <p:cNvPr id="7171"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7172"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31" name="Rectangle 11"/>
          <p:cNvSpPr>
            <a:spLocks noGrp="1" noChangeArrowheads="1"/>
          </p:cNvSpPr>
          <p:nvPr>
            <p:ph type="sldNum" sz="quarter" idx="4"/>
          </p:nvPr>
        </p:nvSpPr>
        <p:spPr bwMode="auto">
          <a:xfrm>
            <a:off x="7227888" y="5643563"/>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latin typeface="Times New Roman" pitchFamily="18" charset="0"/>
              </a:defRPr>
            </a:lvl1pPr>
          </a:lstStyle>
          <a:p>
            <a:pPr>
              <a:defRPr/>
            </a:pPr>
            <a:fld id="{1D9F77AB-2117-415F-A948-E1484046C19E}" type="slidenum">
              <a:rPr lang="en-US"/>
              <a:pPr>
                <a:defRPr/>
              </a:pPr>
              <a:t>‹#›</a:t>
            </a:fld>
            <a:endParaRPr lang="en-US" dirty="0"/>
          </a:p>
        </p:txBody>
      </p:sp>
      <p:grpSp>
        <p:nvGrpSpPr>
          <p:cNvPr id="7174" name="Group 25"/>
          <p:cNvGrpSpPr>
            <a:grpSpLocks/>
          </p:cNvGrpSpPr>
          <p:nvPr/>
        </p:nvGrpSpPr>
        <p:grpSpPr bwMode="auto">
          <a:xfrm>
            <a:off x="5708650" y="6126163"/>
            <a:ext cx="2047875" cy="660400"/>
            <a:chOff x="3596" y="3859"/>
            <a:chExt cx="1290" cy="416"/>
          </a:xfrm>
        </p:grpSpPr>
        <p:pic>
          <p:nvPicPr>
            <p:cNvPr id="7177"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200" b="1" dirty="0" smtClean="0">
                  <a:solidFill>
                    <a:srgbClr val="2D2D8A"/>
                  </a:solidFill>
                </a:rPr>
                <a:t>Federal Aviation</a:t>
              </a:r>
            </a:p>
            <a:p>
              <a:pPr eaLnBrk="1" hangingPunct="1">
                <a:lnSpc>
                  <a:spcPct val="85000"/>
                </a:lnSpc>
                <a:defRPr/>
              </a:pPr>
              <a:r>
                <a:rPr lang="en-US" sz="1200" b="1" dirty="0" smtClean="0">
                  <a:solidFill>
                    <a:srgbClr val="2D2D8A"/>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100" r:id="rId1"/>
    <p:sldLayoutId id="2147485101" r:id="rId2"/>
    <p:sldLayoutId id="2147485102" r:id="rId3"/>
    <p:sldLayoutId id="2147485054" r:id="rId4"/>
    <p:sldLayoutId id="2147485103" r:id="rId5"/>
    <p:sldLayoutId id="2147485055" r:id="rId6"/>
    <p:sldLayoutId id="2147485104" r:id="rId7"/>
    <p:sldLayoutId id="214748510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dirty="0">
              <a:solidFill>
                <a:srgbClr val="000000"/>
              </a:solidFill>
            </a:endParaRPr>
          </a:p>
        </p:txBody>
      </p:sp>
      <p:sp>
        <p:nvSpPr>
          <p:cNvPr id="8195"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8196"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FFFFFF">
                    <a:lumMod val="65000"/>
                  </a:srgbClr>
                </a:solidFill>
                <a:latin typeface="Times New Roman" pitchFamily="18" charset="0"/>
                <a:ea typeface="+mn-ea"/>
                <a:cs typeface="+mn-cs"/>
              </a:defRPr>
            </a:lvl1pPr>
          </a:lstStyle>
          <a:p>
            <a:pPr>
              <a:defRPr/>
            </a:pPr>
            <a:r>
              <a:rPr lang="en-US" dirty="0"/>
              <a:t>9/10/14</a:t>
            </a: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A6A6A6"/>
                </a:solidFill>
                <a:latin typeface="Times New Roman" pitchFamily="18" charset="0"/>
                <a:ea typeface="+mn-ea"/>
                <a:cs typeface="Arial" pitchFamily="34" charset="0"/>
              </a:defRPr>
            </a:lvl1pPr>
          </a:lstStyle>
          <a:p>
            <a:pPr>
              <a:defRPr/>
            </a:pPr>
            <a:endParaRPr lang="en-US" alt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A6A6A6"/>
                </a:solidFill>
                <a:latin typeface="Times New Roman" pitchFamily="18" charset="0"/>
              </a:defRPr>
            </a:lvl1pPr>
          </a:lstStyle>
          <a:p>
            <a:pPr>
              <a:defRPr/>
            </a:pPr>
            <a:fld id="{F3383EEA-C8D7-4B10-AAC1-F03E7BF99962}" type="slidenum">
              <a:rPr lang="en-US"/>
              <a:pPr>
                <a:defRPr/>
              </a:pPr>
              <a:t>‹#›</a:t>
            </a:fld>
            <a:endParaRPr lang="en-US" dirty="0"/>
          </a:p>
        </p:txBody>
      </p:sp>
      <p:grpSp>
        <p:nvGrpSpPr>
          <p:cNvPr id="8200" name="Group 25"/>
          <p:cNvGrpSpPr>
            <a:grpSpLocks/>
          </p:cNvGrpSpPr>
          <p:nvPr/>
        </p:nvGrpSpPr>
        <p:grpSpPr bwMode="auto">
          <a:xfrm>
            <a:off x="5708650" y="6126163"/>
            <a:ext cx="2047875" cy="660400"/>
            <a:chOff x="3596" y="3859"/>
            <a:chExt cx="1290" cy="416"/>
          </a:xfrm>
        </p:grpSpPr>
        <p:pic>
          <p:nvPicPr>
            <p:cNvPr id="8203"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dirty="0" smtClean="0">
                  <a:solidFill>
                    <a:srgbClr val="FFFFFF"/>
                  </a:solidFill>
                  <a:ea typeface="+mn-ea"/>
                  <a:cs typeface="Arial" pitchFamily="34" charset="0"/>
                </a:rPr>
                <a:t>Federal Aviation</a:t>
              </a:r>
            </a:p>
            <a:p>
              <a:pPr eaLnBrk="1" hangingPunct="1">
                <a:lnSpc>
                  <a:spcPct val="85000"/>
                </a:lnSpc>
                <a:defRPr/>
              </a:pPr>
              <a:r>
                <a:rPr lang="en-US" sz="1200" b="1" dirty="0" smtClean="0">
                  <a:solidFill>
                    <a:srgbClr val="FFFFFF"/>
                  </a:solidFill>
                  <a:ea typeface="+mn-ea"/>
                  <a:cs typeface="Arial" pitchFamily="34" charset="0"/>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mj-cs"/>
        </a:defRPr>
      </a:lvl1pPr>
      <a:lvl2pPr algn="l" rtl="0" eaLnBrk="0" fontAlgn="base" hangingPunct="0">
        <a:spcBef>
          <a:spcPct val="0"/>
        </a:spcBef>
        <a:spcAft>
          <a:spcPct val="0"/>
        </a:spcAft>
        <a:defRPr sz="4000" b="1">
          <a:solidFill>
            <a:srgbClr val="1D2F68"/>
          </a:solidFill>
          <a:latin typeface="Arial" charset="0"/>
          <a:ea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50000"/>
              </a:spcBef>
              <a:buFontTx/>
              <a:buChar char="•"/>
            </a:pPr>
            <a:endParaRPr lang="en-US" sz="2400" dirty="0">
              <a:solidFill>
                <a:srgbClr val="000000"/>
              </a:solidFill>
              <a:latin typeface="Arial" charset="0"/>
              <a:ea typeface="+mn-ea"/>
              <a:cs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56328" name="Rectangle 8"/>
          <p:cNvSpPr>
            <a:spLocks noGrp="1" noChangeArrowheads="1"/>
          </p:cNvSpPr>
          <p:nvPr>
            <p:ph type="body" idx="1"/>
          </p:nvPr>
        </p:nvSpPr>
        <p:spPr bwMode="auto">
          <a:xfrm>
            <a:off x="495300" y="1219200"/>
            <a:ext cx="81915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eaLnBrk="1" hangingPunct="1"/>
            <a:endParaRPr lang="en-US" dirty="0">
              <a:solidFill>
                <a:srgbClr val="FFFFFF">
                  <a:lumMod val="65000"/>
                </a:srgbClr>
              </a:solidFill>
              <a:ea typeface="+mn-ea"/>
              <a:cs typeface="Arial" charset="0"/>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eaLnBrk="1" hangingPunct="1"/>
            <a:endParaRPr lang="en-US" dirty="0">
              <a:solidFill>
                <a:srgbClr val="FFFFFF">
                  <a:lumMod val="65000"/>
                </a:srgbClr>
              </a:solidFill>
              <a:ea typeface="+mn-ea"/>
              <a:cs typeface="Arial" charset="0"/>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eaLnBrk="1" hangingPunct="1"/>
            <a:fld id="{74438B1A-AF1B-4C8B-993E-1BADE62A2451}" type="slidenum">
              <a:rPr lang="en-US" smtClean="0">
                <a:solidFill>
                  <a:srgbClr val="FFFFFF">
                    <a:lumMod val="65000"/>
                  </a:srgbClr>
                </a:solidFill>
                <a:ea typeface="+mn-ea"/>
                <a:cs typeface="Arial" charset="0"/>
              </a:rPr>
              <a:pPr eaLnBrk="1" hangingPunct="1"/>
              <a:t>‹#›</a:t>
            </a:fld>
            <a:endParaRPr lang="en-US" dirty="0">
              <a:solidFill>
                <a:srgbClr val="FFFFFF">
                  <a:lumMod val="65000"/>
                </a:srgbClr>
              </a:solidFill>
              <a:ea typeface="+mn-ea"/>
              <a:cs typeface="Arial" charset="0"/>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15" cstate="email">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85000"/>
                </a:lnSpc>
              </a:pPr>
              <a:r>
                <a:rPr lang="en-US" sz="1200" b="1" dirty="0">
                  <a:solidFill>
                    <a:srgbClr val="FFFFFF"/>
                  </a:solidFill>
                  <a:latin typeface="Arial" charset="0"/>
                  <a:ea typeface="+mn-ea"/>
                  <a:cs typeface="Arial" charset="0"/>
                </a:rPr>
                <a:t>Federal Aviation</a:t>
              </a:r>
            </a:p>
            <a:p>
              <a:pPr eaLnBrk="1" hangingPunct="1">
                <a:lnSpc>
                  <a:spcPct val="85000"/>
                </a:lnSpc>
              </a:pPr>
              <a:r>
                <a:rPr lang="en-US" sz="1200" b="1" dirty="0">
                  <a:solidFill>
                    <a:srgbClr val="FFFFFF"/>
                  </a:solidFill>
                  <a:latin typeface="Arial" charset="0"/>
                  <a:ea typeface="+mn-ea"/>
                  <a:cs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200" b="1" dirty="0">
                <a:solidFill>
                  <a:srgbClr val="C0C0C0"/>
                </a:solidFill>
                <a:latin typeface="Arial" charset="0"/>
                <a:ea typeface="+mn-ea"/>
                <a:cs typeface="Arial" charset="0"/>
              </a:rPr>
              <a:t>&lt;Presentation Title – Change on Master Slide&gt;</a:t>
            </a:r>
            <a:endParaRPr lang="en-US" sz="1200" dirty="0">
              <a:solidFill>
                <a:srgbClr val="C0C0C0"/>
              </a:solidFill>
              <a:latin typeface="Arial" charset="0"/>
              <a:ea typeface="+mn-ea"/>
              <a:cs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200" dirty="0">
                <a:solidFill>
                  <a:srgbClr val="C0C0C0"/>
                </a:solidFill>
                <a:latin typeface="Arial" charset="0"/>
                <a:ea typeface="+mn-ea"/>
                <a:cs typeface="Arial" charset="0"/>
              </a:rPr>
              <a:t>&lt;Date of Presentation – Change on Master Slide&gt;</a:t>
            </a:r>
          </a:p>
        </p:txBody>
      </p:sp>
    </p:spTree>
    <p:extLst>
      <p:ext uri="{BB962C8B-B14F-4D97-AF65-F5344CB8AC3E}">
        <p14:creationId xmlns:p14="http://schemas.microsoft.com/office/powerpoint/2010/main" val="3711985639"/>
      </p:ext>
    </p:extLst>
  </p:cSld>
  <p:clrMap bg1="lt1" tx1="dk1" bg2="lt2" tx2="dk2" accent1="accent1" accent2="accent2" accent3="accent3" accent4="accent4" accent5="accent5" accent6="accent6" hlink="hlink" folHlink="folHlink"/>
  <p:sldLayoutIdLst>
    <p:sldLayoutId id="2147485115" r:id="rId1"/>
    <p:sldLayoutId id="2147485116" r:id="rId2"/>
    <p:sldLayoutId id="2147485117" r:id="rId3"/>
    <p:sldLayoutId id="2147485118" r:id="rId4"/>
    <p:sldLayoutId id="2147485119" r:id="rId5"/>
    <p:sldLayoutId id="2147485120" r:id="rId6"/>
    <p:sldLayoutId id="2147485121" r:id="rId7"/>
    <p:sldLayoutId id="2147485122" r:id="rId8"/>
    <p:sldLayoutId id="2147485123" r:id="rId9"/>
    <p:sldLayoutId id="2147485124" r:id="rId10"/>
    <p:sldLayoutId id="2147485125" r:id="rId11"/>
    <p:sldLayoutId id="2147485126" r:id="rId12"/>
    <p:sldLayoutId id="214748512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fontAlgn="base">
        <a:spcBef>
          <a:spcPct val="0"/>
        </a:spcBef>
        <a:spcAft>
          <a:spcPct val="0"/>
        </a:spcAft>
        <a:defRPr sz="36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11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492" y="461600"/>
            <a:ext cx="5268912" cy="2430462"/>
          </a:xfrm>
        </p:spPr>
        <p:txBody>
          <a:bodyPr/>
          <a:lstStyle/>
          <a:p>
            <a:r>
              <a:rPr lang="en-US" altLang="en-US" sz="2700" dirty="0" smtClean="0">
                <a:latin typeface="Calibri" panose="020F0502020204030204" pitchFamily="34" charset="0"/>
                <a:cs typeface="Calibri" panose="020F0502020204030204" pitchFamily="34" charset="0"/>
              </a:rPr>
              <a:t>UAS Flight Information Management System </a:t>
            </a:r>
            <a:br>
              <a:rPr lang="en-US" altLang="en-US" sz="2700" dirty="0" smtClean="0">
                <a:latin typeface="Calibri" panose="020F0502020204030204" pitchFamily="34" charset="0"/>
                <a:cs typeface="Calibri" panose="020F0502020204030204" pitchFamily="34" charset="0"/>
              </a:rPr>
            </a:br>
            <a:r>
              <a:rPr lang="en-US" altLang="en-US" sz="1800" dirty="0">
                <a:latin typeface="Calibri" panose="020F0502020204030204" pitchFamily="34" charset="0"/>
                <a:cs typeface="Calibri" panose="020F0502020204030204" pitchFamily="34" charset="0"/>
              </a:rPr>
              <a:t/>
            </a:r>
            <a:br>
              <a:rPr lang="en-US" altLang="en-US" sz="1800" dirty="0">
                <a:latin typeface="Calibri" panose="020F0502020204030204" pitchFamily="34" charset="0"/>
                <a:cs typeface="Calibri" panose="020F0502020204030204" pitchFamily="34" charset="0"/>
              </a:rPr>
            </a:br>
            <a:r>
              <a:rPr lang="en-US" altLang="en-US" sz="1800" dirty="0" smtClean="0">
                <a:latin typeface="Calibri" panose="020F0502020204030204" pitchFamily="34" charset="0"/>
                <a:cs typeface="Calibri" panose="020F0502020204030204" pitchFamily="34" charset="0"/>
              </a:rPr>
              <a:t>FY18 Proposal</a:t>
            </a:r>
            <a:endParaRPr lang="en-US" sz="18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21667" y="3733800"/>
            <a:ext cx="5209034" cy="2304583"/>
          </a:xfrm>
        </p:spPr>
        <p:txBody>
          <a:bodyPr/>
          <a:lstStyle/>
          <a:p>
            <a:pPr marL="1435100" indent="-1435100">
              <a:tabLst>
                <a:tab pos="1485900" algn="l"/>
              </a:tabLst>
            </a:pPr>
            <a:endParaRPr lang="en-US" sz="1600" dirty="0" smtClean="0">
              <a:solidFill>
                <a:srgbClr val="1D2F68"/>
              </a:solidFill>
              <a:latin typeface="Calibri" panose="020F0502020204030204" pitchFamily="34" charset="0"/>
              <a:cs typeface="Calibri" panose="020F0502020204030204" pitchFamily="34" charset="0"/>
            </a:endParaRPr>
          </a:p>
          <a:p>
            <a:pPr marL="1435100" indent="-1435100">
              <a:tabLst>
                <a:tab pos="1485900" algn="l"/>
              </a:tabLst>
            </a:pPr>
            <a:r>
              <a:rPr lang="en-US" sz="1600" dirty="0" smtClean="0">
                <a:solidFill>
                  <a:srgbClr val="1D2F68"/>
                </a:solidFill>
                <a:latin typeface="Calibri" panose="020F0502020204030204" pitchFamily="34" charset="0"/>
                <a:cs typeface="Calibri" panose="020F0502020204030204" pitchFamily="34" charset="0"/>
              </a:rPr>
              <a:t>Presented to: 	</a:t>
            </a:r>
            <a:r>
              <a:rPr lang="en-US" sz="1600" b="0" dirty="0" smtClean="0">
                <a:solidFill>
                  <a:srgbClr val="1D2F68"/>
                </a:solidFill>
                <a:latin typeface="Calibri" panose="020F0502020204030204" pitchFamily="34" charset="0"/>
                <a:cs typeface="Calibri" panose="020F0502020204030204" pitchFamily="34" charset="0"/>
              </a:rPr>
              <a:t>REDAC NAS Ops Subcommittee</a:t>
            </a:r>
          </a:p>
          <a:p>
            <a:pPr marL="1435100" indent="-1435100">
              <a:spcBef>
                <a:spcPts val="1200"/>
              </a:spcBef>
              <a:tabLst>
                <a:tab pos="1485900" algn="l"/>
              </a:tabLst>
            </a:pPr>
            <a:r>
              <a:rPr lang="en-US" sz="1600" dirty="0" smtClean="0">
                <a:solidFill>
                  <a:srgbClr val="1D2F68"/>
                </a:solidFill>
                <a:latin typeface="Calibri" panose="020F0502020204030204" pitchFamily="34" charset="0"/>
                <a:cs typeface="Calibri" panose="020F0502020204030204" pitchFamily="34" charset="0"/>
              </a:rPr>
              <a:t>Presented by: 	</a:t>
            </a:r>
            <a:r>
              <a:rPr lang="en-US" sz="1600" b="0" dirty="0" smtClean="0">
                <a:solidFill>
                  <a:srgbClr val="1D2F68"/>
                </a:solidFill>
                <a:latin typeface="Calibri" panose="020F0502020204030204" pitchFamily="34" charset="0"/>
                <a:cs typeface="Calibri" panose="020F0502020204030204" pitchFamily="34" charset="0"/>
              </a:rPr>
              <a:t>Sherri Magyarits</a:t>
            </a:r>
          </a:p>
          <a:p>
            <a:pPr marL="1435100" indent="-1435100">
              <a:spcBef>
                <a:spcPts val="0"/>
              </a:spcBef>
              <a:tabLst>
                <a:tab pos="1485900" algn="l"/>
              </a:tabLst>
            </a:pPr>
            <a:r>
              <a:rPr lang="en-US" sz="1600" b="0" dirty="0">
                <a:solidFill>
                  <a:srgbClr val="1D2F68"/>
                </a:solidFill>
                <a:latin typeface="Calibri" panose="020F0502020204030204" pitchFamily="34" charset="0"/>
                <a:cs typeface="Calibri" panose="020F0502020204030204" pitchFamily="34" charset="0"/>
              </a:rPr>
              <a:t>	</a:t>
            </a:r>
            <a:r>
              <a:rPr lang="en-US" sz="1600" b="0" dirty="0" smtClean="0">
                <a:solidFill>
                  <a:srgbClr val="1D2F68"/>
                </a:solidFill>
                <a:latin typeface="Calibri" panose="020F0502020204030204" pitchFamily="34" charset="0"/>
                <a:cs typeface="Calibri" panose="020F0502020204030204" pitchFamily="34" charset="0"/>
              </a:rPr>
              <a:t>Advanced Concepts Branch, ANG-C54</a:t>
            </a:r>
            <a:endParaRPr lang="en-US" sz="1600" b="0" dirty="0">
              <a:solidFill>
                <a:srgbClr val="1D2F68"/>
              </a:solidFill>
              <a:latin typeface="Calibri" panose="020F0502020204030204" pitchFamily="34" charset="0"/>
              <a:cs typeface="Calibri" panose="020F0502020204030204" pitchFamily="34" charset="0"/>
            </a:endParaRPr>
          </a:p>
          <a:p>
            <a:pPr marL="1435100" indent="-1435100">
              <a:spcBef>
                <a:spcPts val="1200"/>
              </a:spcBef>
              <a:tabLst>
                <a:tab pos="1485900" algn="l"/>
              </a:tabLst>
            </a:pPr>
            <a:r>
              <a:rPr lang="en-US" sz="1600" b="0" dirty="0" smtClean="0">
                <a:solidFill>
                  <a:srgbClr val="1D2F68"/>
                </a:solidFill>
                <a:latin typeface="Calibri" panose="020F0502020204030204" pitchFamily="34" charset="0"/>
                <a:cs typeface="Calibri" panose="020F0502020204030204" pitchFamily="34" charset="0"/>
              </a:rPr>
              <a:t>		</a:t>
            </a:r>
          </a:p>
          <a:p>
            <a:pPr marL="1203325" indent="-1203325">
              <a:spcBef>
                <a:spcPts val="600"/>
              </a:spcBef>
              <a:tabLst>
                <a:tab pos="1435100" algn="l"/>
              </a:tabLst>
            </a:pPr>
            <a:r>
              <a:rPr lang="en-US" sz="1600" dirty="0" smtClean="0">
                <a:solidFill>
                  <a:srgbClr val="1D2F68"/>
                </a:solidFill>
                <a:latin typeface="Calibri" panose="020F0502020204030204" pitchFamily="34" charset="0"/>
                <a:cs typeface="Calibri" panose="020F0502020204030204" pitchFamily="34" charset="0"/>
              </a:rPr>
              <a:t>Date:</a:t>
            </a:r>
            <a:r>
              <a:rPr lang="en-US" sz="1600" b="0" dirty="0" smtClean="0">
                <a:solidFill>
                  <a:srgbClr val="1D2F68"/>
                </a:solidFill>
                <a:latin typeface="Calibri" panose="020F0502020204030204" pitchFamily="34" charset="0"/>
                <a:cs typeface="Calibri" panose="020F0502020204030204" pitchFamily="34" charset="0"/>
              </a:rPr>
              <a:t> 		August 9, 2016</a:t>
            </a:r>
          </a:p>
        </p:txBody>
      </p:sp>
    </p:spTree>
    <p:extLst>
      <p:ext uri="{BB962C8B-B14F-4D97-AF65-F5344CB8AC3E}">
        <p14:creationId xmlns:p14="http://schemas.microsoft.com/office/powerpoint/2010/main" val="3809422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625" y="228600"/>
            <a:ext cx="8472488" cy="609600"/>
          </a:xfrm>
          <a:noFill/>
        </p:spPr>
        <p:txBody>
          <a:bodyPr/>
          <a:lstStyle/>
          <a:p>
            <a:pPr eaLnBrk="1" hangingPunct="1"/>
            <a:r>
              <a:rPr lang="en-US" altLang="en-US" sz="2800" dirty="0" smtClean="0">
                <a:latin typeface="Calibri" panose="020F0502020204030204" pitchFamily="34" charset="0"/>
                <a:cs typeface="Calibri" panose="020F0502020204030204" pitchFamily="34" charset="0"/>
              </a:rPr>
              <a:t>Benefits</a:t>
            </a:r>
          </a:p>
        </p:txBody>
      </p:sp>
      <p:sp>
        <p:nvSpPr>
          <p:cNvPr id="19459" name="Content Placeholder 1"/>
          <p:cNvSpPr>
            <a:spLocks noGrp="1"/>
          </p:cNvSpPr>
          <p:nvPr>
            <p:ph idx="1"/>
          </p:nvPr>
        </p:nvSpPr>
        <p:spPr>
          <a:xfrm>
            <a:off x="493713" y="1143001"/>
            <a:ext cx="8050212" cy="4191000"/>
          </a:xfrm>
        </p:spPr>
        <p:txBody>
          <a:bodyPr/>
          <a:lstStyle/>
          <a:p>
            <a:r>
              <a:rPr lang="en-US" altLang="en-US" dirty="0" smtClean="0">
                <a:latin typeface="Calibri" panose="020F0502020204030204" pitchFamily="34" charset="0"/>
                <a:cs typeface="Calibri" panose="020F0502020204030204" pitchFamily="34" charset="0"/>
              </a:rPr>
              <a:t>FAA Benefits</a:t>
            </a:r>
          </a:p>
          <a:p>
            <a:pPr lvl="1">
              <a:spcBef>
                <a:spcPts val="600"/>
              </a:spcBef>
            </a:pPr>
            <a:r>
              <a:rPr lang="en-US" altLang="en-US" sz="1800" dirty="0" smtClean="0">
                <a:latin typeface="Calibri" panose="020F0502020204030204" pitchFamily="34" charset="0"/>
                <a:cs typeface="Calibri" panose="020F0502020204030204" pitchFamily="34" charset="0"/>
              </a:rPr>
              <a:t>Increased numbers and expanded access of UAS operations in the NAS while maintaining safety and efficiency</a:t>
            </a:r>
          </a:p>
          <a:p>
            <a:pPr lvl="1">
              <a:spcBef>
                <a:spcPts val="900"/>
              </a:spcBef>
            </a:pPr>
            <a:r>
              <a:rPr lang="en-US" altLang="en-US" sz="1800" dirty="0" smtClean="0">
                <a:latin typeface="Calibri" panose="020F0502020204030204" pitchFamily="34" charset="0"/>
                <a:cs typeface="Calibri" panose="020F0502020204030204" pitchFamily="34" charset="0"/>
              </a:rPr>
              <a:t>Improved situational awareness for FAA and ANSPs</a:t>
            </a:r>
          </a:p>
          <a:p>
            <a:pPr lvl="1">
              <a:spcBef>
                <a:spcPts val="900"/>
              </a:spcBef>
            </a:pPr>
            <a:r>
              <a:rPr lang="en-US" altLang="en-US" sz="1800" dirty="0" smtClean="0">
                <a:latin typeface="Calibri" panose="020F0502020204030204" pitchFamily="34" charset="0"/>
                <a:cs typeface="Calibri" panose="020F0502020204030204" pitchFamily="34" charset="0"/>
              </a:rPr>
              <a:t>Reduction in number of Certificates of Waiver or Authorization (COAs) and exemptions processed and amount of time spent processing COAs and exemptions, even as number of UAS operations increases</a:t>
            </a:r>
          </a:p>
          <a:p>
            <a:pPr>
              <a:spcBef>
                <a:spcPts val="2400"/>
              </a:spcBef>
            </a:pPr>
            <a:r>
              <a:rPr lang="en-US" altLang="en-US" dirty="0" smtClean="0">
                <a:latin typeface="Calibri" panose="020F0502020204030204" pitchFamily="34" charset="0"/>
                <a:cs typeface="Calibri" panose="020F0502020204030204" pitchFamily="34" charset="0"/>
              </a:rPr>
              <a:t>User Benefits</a:t>
            </a:r>
          </a:p>
          <a:p>
            <a:pPr lvl="1">
              <a:spcBef>
                <a:spcPts val="600"/>
              </a:spcBef>
            </a:pPr>
            <a:r>
              <a:rPr lang="en-US" altLang="en-US" sz="1800" dirty="0" smtClean="0">
                <a:latin typeface="Calibri" panose="020F0502020204030204" pitchFamily="34" charset="0"/>
                <a:cs typeface="Calibri" panose="020F0502020204030204" pitchFamily="34" charset="0"/>
              </a:rPr>
              <a:t>Increased access to NAS for UAS users</a:t>
            </a:r>
          </a:p>
          <a:p>
            <a:pPr lvl="1">
              <a:spcBef>
                <a:spcPts val="900"/>
              </a:spcBef>
            </a:pPr>
            <a:r>
              <a:rPr lang="en-US" altLang="en-US" sz="1800" dirty="0" smtClean="0">
                <a:latin typeface="Calibri" panose="020F0502020204030204" pitchFamily="34" charset="0"/>
                <a:cs typeface="Calibri" panose="020F0502020204030204" pitchFamily="34" charset="0"/>
              </a:rPr>
              <a:t>Improved situational awareness for UAS operators and other airspace users, particularly in uncontrolled airspace</a:t>
            </a:r>
          </a:p>
        </p:txBody>
      </p:sp>
      <p:sp>
        <p:nvSpPr>
          <p:cNvPr id="4"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10</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930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667000"/>
            <a:ext cx="1981200" cy="609600"/>
          </a:xfrm>
        </p:spPr>
        <p:txBody>
          <a:bodyPr/>
          <a:lstStyle/>
          <a:p>
            <a:pPr algn="ctr"/>
            <a:r>
              <a:rPr lang="en-US" sz="2800" dirty="0" smtClean="0">
                <a:latin typeface="Calibri" panose="020F0502020204030204" pitchFamily="34" charset="0"/>
                <a:cs typeface="Calibri" panose="020F0502020204030204" pitchFamily="34" charset="0"/>
              </a:rPr>
              <a:t>Questions?</a:t>
            </a:r>
            <a:endParaRPr lang="en-US" sz="28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a:xfrm>
            <a:off x="6638544" y="6248400"/>
            <a:ext cx="1905000" cy="457200"/>
          </a:xfrm>
        </p:spPr>
        <p:txBody>
          <a:bodyPr/>
          <a:lstStyle/>
          <a:p>
            <a:fld id="{F1F6FF14-FC6A-41B6-B2DC-884C6B7C3F2E}" type="slidenum">
              <a:rPr lang="en-US" smtClean="0">
                <a:solidFill>
                  <a:srgbClr val="FFFFFF">
                    <a:lumMod val="65000"/>
                  </a:srgbClr>
                </a:solidFill>
                <a:latin typeface="Calibri" panose="020F0502020204030204" pitchFamily="34" charset="0"/>
                <a:cs typeface="Calibri" panose="020F0502020204030204" pitchFamily="34" charset="0"/>
              </a:rPr>
              <a:pPr/>
              <a:t>11</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52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0213" y="237393"/>
            <a:ext cx="8366125" cy="609599"/>
          </a:xfrm>
        </p:spPr>
        <p:txBody>
          <a:bodyPr/>
          <a:lstStyle/>
          <a:p>
            <a:pPr eaLnBrk="1" hangingPunct="1"/>
            <a:r>
              <a:rPr lang="en-US" altLang="en-US" sz="2800" dirty="0" smtClean="0">
                <a:latin typeface="Calibri" panose="020F0502020204030204" pitchFamily="34" charset="0"/>
                <a:cs typeface="Calibri" panose="020F0502020204030204" pitchFamily="34" charset="0"/>
              </a:rPr>
              <a:t>The Need for Notification</a:t>
            </a:r>
          </a:p>
        </p:txBody>
      </p:sp>
      <p:sp>
        <p:nvSpPr>
          <p:cNvPr id="4099" name="Rectangle 3"/>
          <p:cNvSpPr>
            <a:spLocks noGrp="1" noChangeArrowheads="1"/>
          </p:cNvSpPr>
          <p:nvPr>
            <p:ph type="body" idx="1"/>
          </p:nvPr>
        </p:nvSpPr>
        <p:spPr>
          <a:xfrm>
            <a:off x="493713" y="1143000"/>
            <a:ext cx="8040687" cy="4800600"/>
          </a:xfrm>
        </p:spPr>
        <p:txBody>
          <a:bodyPr/>
          <a:lstStyle/>
          <a:p>
            <a:pPr>
              <a:spcBef>
                <a:spcPts val="1200"/>
              </a:spcBef>
              <a:defRPr/>
            </a:pPr>
            <a:r>
              <a:rPr lang="en-US" sz="1600" b="0" dirty="0" smtClean="0">
                <a:latin typeface="Calibri" panose="020F0502020204030204" pitchFamily="34" charset="0"/>
                <a:cs typeface="Calibri" panose="020F0502020204030204" pitchFamily="34" charset="0"/>
              </a:rPr>
              <a:t>With </a:t>
            </a:r>
            <a:r>
              <a:rPr lang="en-US" sz="1600" b="0" dirty="0">
                <a:latin typeface="Calibri" panose="020F0502020204030204" pitchFamily="34" charset="0"/>
                <a:cs typeface="Calibri" panose="020F0502020204030204" pitchFamily="34" charset="0"/>
              </a:rPr>
              <a:t>the proliferation of small </a:t>
            </a:r>
            <a:r>
              <a:rPr lang="en-US" sz="1600" b="0" dirty="0" smtClean="0">
                <a:latin typeface="Calibri" panose="020F0502020204030204" pitchFamily="34" charset="0"/>
                <a:cs typeface="Calibri" panose="020F0502020204030204" pitchFamily="34" charset="0"/>
              </a:rPr>
              <a:t>UAS (sUAS) in </a:t>
            </a:r>
            <a:r>
              <a:rPr lang="en-US" sz="1600" b="0" dirty="0">
                <a:latin typeface="Calibri" panose="020F0502020204030204" pitchFamily="34" charset="0"/>
                <a:cs typeface="Calibri" panose="020F0502020204030204" pitchFamily="34" charset="0"/>
              </a:rPr>
              <a:t>the </a:t>
            </a:r>
            <a:r>
              <a:rPr lang="en-US" sz="1600" b="0" dirty="0" smtClean="0">
                <a:latin typeface="Calibri" panose="020F0502020204030204" pitchFamily="34" charset="0"/>
                <a:cs typeface="Calibri" panose="020F0502020204030204" pitchFamily="34" charset="0"/>
              </a:rPr>
              <a:t>NAS, </a:t>
            </a:r>
            <a:r>
              <a:rPr lang="en-US" sz="1600" b="0" dirty="0">
                <a:latin typeface="Calibri" panose="020F0502020204030204" pitchFamily="34" charset="0"/>
                <a:cs typeface="Calibri" panose="020F0502020204030204" pitchFamily="34" charset="0"/>
              </a:rPr>
              <a:t>the FAA, as the purveyor of aviation-related information, including known and potential hazards, has a need to know </a:t>
            </a:r>
            <a:r>
              <a:rPr lang="en-US" sz="1600" b="0" i="1" dirty="0">
                <a:latin typeface="Calibri" panose="020F0502020204030204" pitchFamily="34" charset="0"/>
                <a:cs typeface="Calibri" panose="020F0502020204030204" pitchFamily="34" charset="0"/>
              </a:rPr>
              <a:t>at some level</a:t>
            </a:r>
            <a:r>
              <a:rPr lang="en-US" sz="1600" b="0" dirty="0">
                <a:latin typeface="Calibri" panose="020F0502020204030204" pitchFamily="34" charset="0"/>
                <a:cs typeface="Calibri" panose="020F0502020204030204" pitchFamily="34" charset="0"/>
              </a:rPr>
              <a:t> when and where these operations are occurring.  Of particular concern is sUAS operating at low altitudes, where the largest growth in demand is expected.</a:t>
            </a:r>
            <a:endParaRPr lang="en-US" sz="1600" b="0" dirty="0" smtClean="0">
              <a:latin typeface="Calibri" panose="020F0502020204030204" pitchFamily="34" charset="0"/>
              <a:cs typeface="Calibri" panose="020F0502020204030204" pitchFamily="34" charset="0"/>
            </a:endParaRPr>
          </a:p>
          <a:p>
            <a:pPr>
              <a:spcBef>
                <a:spcPts val="1800"/>
              </a:spcBef>
              <a:defRPr/>
            </a:pPr>
            <a:r>
              <a:rPr lang="en-US" sz="1600" b="0" dirty="0" smtClean="0">
                <a:latin typeface="Calibri" panose="020F0502020204030204" pitchFamily="34" charset="0"/>
                <a:cs typeface="Calibri" panose="020F0502020204030204" pitchFamily="34" charset="0"/>
              </a:rPr>
              <a:t>From </a:t>
            </a:r>
            <a:r>
              <a:rPr lang="en-US" sz="1600" b="0" dirty="0">
                <a:latin typeface="Calibri" panose="020F0502020204030204" pitchFamily="34" charset="0"/>
                <a:cs typeface="Calibri" panose="020F0502020204030204" pitchFamily="34" charset="0"/>
              </a:rPr>
              <a:t>a </a:t>
            </a:r>
            <a:r>
              <a:rPr lang="en-US" sz="1600" b="0" i="1" u="sng" dirty="0">
                <a:latin typeface="Calibri" panose="020F0502020204030204" pitchFamily="34" charset="0"/>
                <a:cs typeface="Calibri" panose="020F0502020204030204" pitchFamily="34" charset="0"/>
              </a:rPr>
              <a:t>regulatory and safety perspective</a:t>
            </a:r>
            <a:r>
              <a:rPr lang="en-US" sz="1600" b="0" dirty="0">
                <a:latin typeface="Calibri" panose="020F0502020204030204" pitchFamily="34" charset="0"/>
                <a:cs typeface="Calibri" panose="020F0502020204030204" pitchFamily="34" charset="0"/>
              </a:rPr>
              <a:t>, notification of UAS operations provides a means of traceability to (1) inform other NAS users, if needed, of sUAS activity in the vicinity of the airspace in which they are operating</a:t>
            </a:r>
            <a:r>
              <a:rPr lang="en-US" sz="1600" b="0" dirty="0" smtClean="0">
                <a:latin typeface="Calibri" panose="020F0502020204030204" pitchFamily="34" charset="0"/>
                <a:cs typeface="Calibri" panose="020F0502020204030204" pitchFamily="34" charset="0"/>
              </a:rPr>
              <a:t>; (</a:t>
            </a:r>
            <a:r>
              <a:rPr lang="en-US" sz="1600" b="0" dirty="0">
                <a:latin typeface="Calibri" panose="020F0502020204030204" pitchFamily="34" charset="0"/>
                <a:cs typeface="Calibri" panose="020F0502020204030204" pitchFamily="34" charset="0"/>
              </a:rPr>
              <a:t>2) ensure operators are complying and conforming to regulatory standards; and (3) identify and hold accountable those who are responsible during accident/incident </a:t>
            </a:r>
            <a:r>
              <a:rPr lang="en-US" sz="1600" b="0" dirty="0" smtClean="0">
                <a:latin typeface="Calibri" panose="020F0502020204030204" pitchFamily="34" charset="0"/>
                <a:cs typeface="Calibri" panose="020F0502020204030204" pitchFamily="34" charset="0"/>
              </a:rPr>
              <a:t>investigations.*</a:t>
            </a:r>
            <a:r>
              <a:rPr lang="en-US" sz="1600" b="0" dirty="0">
                <a:latin typeface="Calibri" panose="020F0502020204030204" pitchFamily="34" charset="0"/>
                <a:cs typeface="Calibri" panose="020F0502020204030204" pitchFamily="34" charset="0"/>
              </a:rPr>
              <a:t>  </a:t>
            </a:r>
            <a:endParaRPr lang="en-US" sz="1600" b="0" dirty="0" smtClean="0">
              <a:latin typeface="Calibri" panose="020F0502020204030204" pitchFamily="34" charset="0"/>
              <a:cs typeface="Calibri" panose="020F0502020204030204" pitchFamily="34" charset="0"/>
            </a:endParaRPr>
          </a:p>
          <a:p>
            <a:pPr>
              <a:spcBef>
                <a:spcPts val="1800"/>
              </a:spcBef>
              <a:defRPr/>
            </a:pPr>
            <a:r>
              <a:rPr lang="en-US" sz="1600" b="0" dirty="0" smtClean="0">
                <a:latin typeface="Calibri" panose="020F0502020204030204" pitchFamily="34" charset="0"/>
                <a:cs typeface="Calibri" panose="020F0502020204030204" pitchFamily="34" charset="0"/>
              </a:rPr>
              <a:t>From </a:t>
            </a:r>
            <a:r>
              <a:rPr lang="en-US" sz="1600" b="0" dirty="0">
                <a:latin typeface="Calibri" panose="020F0502020204030204" pitchFamily="34" charset="0"/>
                <a:cs typeface="Calibri" panose="020F0502020204030204" pitchFamily="34" charset="0"/>
              </a:rPr>
              <a:t>an</a:t>
            </a:r>
            <a:r>
              <a:rPr lang="en-US" sz="1600" b="0" i="1" dirty="0">
                <a:latin typeface="Calibri" panose="020F0502020204030204" pitchFamily="34" charset="0"/>
                <a:cs typeface="Calibri" panose="020F0502020204030204" pitchFamily="34" charset="0"/>
              </a:rPr>
              <a:t> </a:t>
            </a:r>
            <a:r>
              <a:rPr lang="en-US" sz="1600" b="0" i="1" u="sng" dirty="0">
                <a:latin typeface="Calibri" panose="020F0502020204030204" pitchFamily="34" charset="0"/>
                <a:cs typeface="Calibri" panose="020F0502020204030204" pitchFamily="34" charset="0"/>
              </a:rPr>
              <a:t>Air Traffic Control (ATC) /Air Traffic Management (ATM) perspective</a:t>
            </a:r>
            <a:r>
              <a:rPr lang="en-US" sz="1600" b="0" dirty="0">
                <a:latin typeface="Calibri" panose="020F0502020204030204" pitchFamily="34" charset="0"/>
                <a:cs typeface="Calibri" panose="020F0502020204030204" pitchFamily="34" charset="0"/>
              </a:rPr>
              <a:t>, notification of UAS activity enables the </a:t>
            </a:r>
            <a:r>
              <a:rPr lang="en-US" sz="1600" b="0" dirty="0" smtClean="0">
                <a:latin typeface="Calibri" panose="020F0502020204030204" pitchFamily="34" charset="0"/>
                <a:cs typeface="Calibri" panose="020F0502020204030204" pitchFamily="34" charset="0"/>
              </a:rPr>
              <a:t>ANSP</a:t>
            </a:r>
            <a:r>
              <a:rPr lang="en-US" sz="1600" b="0" dirty="0">
                <a:latin typeface="Calibri" panose="020F0502020204030204" pitchFamily="34" charset="0"/>
                <a:cs typeface="Calibri" panose="020F0502020204030204" pitchFamily="34" charset="0"/>
              </a:rPr>
              <a:t> to provide safe and efficient flight services to </a:t>
            </a:r>
            <a:r>
              <a:rPr lang="en-US" sz="1600" b="0" dirty="0" smtClean="0">
                <a:latin typeface="Calibri" panose="020F0502020204030204" pitchFamily="34" charset="0"/>
                <a:cs typeface="Calibri" panose="020F0502020204030204" pitchFamily="34" charset="0"/>
              </a:rPr>
              <a:t>manned and unmanned aircraft </a:t>
            </a:r>
            <a:r>
              <a:rPr lang="en-US" sz="1600" b="0" dirty="0">
                <a:latin typeface="Calibri" panose="020F0502020204030204" pitchFamily="34" charset="0"/>
                <a:cs typeface="Calibri" panose="020F0502020204030204" pitchFamily="34" charset="0"/>
              </a:rPr>
              <a:t>in the NAS. </a:t>
            </a:r>
          </a:p>
          <a:p>
            <a:pPr marL="0" indent="0">
              <a:spcBef>
                <a:spcPts val="1800"/>
              </a:spcBef>
              <a:buNone/>
              <a:defRPr/>
            </a:pPr>
            <a:endParaRPr lang="en-US" sz="1200" dirty="0" smtClean="0">
              <a:latin typeface="Calibri" panose="020F0502020204030204" pitchFamily="34" charset="0"/>
              <a:cs typeface="Calibri" panose="020F0502020204030204" pitchFamily="34" charset="0"/>
            </a:endParaRPr>
          </a:p>
          <a:p>
            <a:pPr marL="228600" lvl="1" indent="0" eaLnBrk="1" hangingPunct="1">
              <a:spcBef>
                <a:spcPts val="2400"/>
              </a:spcBef>
              <a:buFontTx/>
              <a:buNone/>
              <a:defRPr/>
            </a:pPr>
            <a:r>
              <a:rPr lang="en-US" sz="1200" dirty="0" smtClean="0">
                <a:latin typeface="Calibri" panose="020F0502020204030204" pitchFamily="34" charset="0"/>
                <a:cs typeface="Calibri" panose="020F0502020204030204" pitchFamily="34" charset="0"/>
              </a:rPr>
              <a:t>*UAS registration provides a means of traceability/accountability post-flight/incident, but a UAS Flight Information Management System for sUAS is needed to manage and generate awareness of sUAS operations before and during flight</a:t>
            </a:r>
            <a:r>
              <a:rPr lang="en-US" sz="1200" dirty="0" smtClean="0"/>
              <a:t>.</a:t>
            </a:r>
          </a:p>
          <a:p>
            <a:pPr marL="0" indent="0" eaLnBrk="1" hangingPunct="1">
              <a:buFontTx/>
              <a:buNone/>
              <a:defRPr/>
            </a:pPr>
            <a:endParaRPr lang="en-US" sz="1200" dirty="0" smtClean="0"/>
          </a:p>
        </p:txBody>
      </p:sp>
      <p:sp>
        <p:nvSpPr>
          <p:cNvPr id="4"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2</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2123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43000"/>
            <a:ext cx="8115300" cy="4391025"/>
          </a:xfrm>
        </p:spPr>
        <p:txBody>
          <a:bodyPr/>
          <a:lstStyle/>
          <a:p>
            <a:pPr>
              <a:spcBef>
                <a:spcPts val="1200"/>
              </a:spcBef>
              <a:defRPr/>
            </a:pPr>
            <a:r>
              <a:rPr lang="en-US" sz="1600" b="0" dirty="0" smtClean="0">
                <a:latin typeface="Calibri" panose="020F0502020204030204" pitchFamily="34" charset="0"/>
                <a:cs typeface="Calibri" panose="020F0502020204030204" pitchFamily="34" charset="0"/>
              </a:rPr>
              <a:t>While an IFR flight plan provides sufficient notification of UAS flight and requisite data to the FAA, applying this requirement* is not always practical, doable, or necessary given the (1) location, nature, and/or dynamics of UAS operations; and (2) existing regulations and associated requirements for operating under IFR (14 CFR (Code of Federal Regulations) Part 91, Subpart B).  </a:t>
            </a:r>
          </a:p>
          <a:p>
            <a:pPr>
              <a:spcBef>
                <a:spcPts val="1800"/>
              </a:spcBef>
              <a:defRPr/>
            </a:pPr>
            <a:r>
              <a:rPr lang="en-US" sz="1600" b="0" dirty="0" smtClean="0">
                <a:latin typeface="Calibri" panose="020F0502020204030204" pitchFamily="34" charset="0"/>
                <a:cs typeface="Calibri" panose="020F0502020204030204" pitchFamily="34" charset="0"/>
              </a:rPr>
              <a:t>The </a:t>
            </a:r>
            <a:r>
              <a:rPr lang="en-US" sz="1600" b="0" dirty="0">
                <a:latin typeface="Calibri" panose="020F0502020204030204" pitchFamily="34" charset="0"/>
                <a:cs typeface="Calibri" panose="020F0502020204030204" pitchFamily="34" charset="0"/>
              </a:rPr>
              <a:t>current </a:t>
            </a:r>
            <a:r>
              <a:rPr lang="en-US" sz="1600" b="0" dirty="0" smtClean="0">
                <a:latin typeface="Calibri" panose="020F0502020204030204" pitchFamily="34" charset="0"/>
                <a:cs typeface="Calibri" panose="020F0502020204030204" pitchFamily="34" charset="0"/>
              </a:rPr>
              <a:t>NOTAM </a:t>
            </a:r>
            <a:r>
              <a:rPr lang="en-US" sz="1600" b="0" dirty="0">
                <a:latin typeface="Calibri" panose="020F0502020204030204" pitchFamily="34" charset="0"/>
                <a:cs typeface="Calibri" panose="020F0502020204030204" pitchFamily="34" charset="0"/>
              </a:rPr>
              <a:t>system cannot effectively satisfy the need for informing other airspace users of UAS operations, given that exponential increases in sUAS activity are expected.  </a:t>
            </a:r>
            <a:endParaRPr lang="en-US" sz="1600" b="0" dirty="0" smtClean="0">
              <a:latin typeface="Calibri" panose="020F0502020204030204" pitchFamily="34" charset="0"/>
              <a:cs typeface="Calibri" panose="020F0502020204030204" pitchFamily="34" charset="0"/>
            </a:endParaRPr>
          </a:p>
          <a:p>
            <a:pPr>
              <a:spcBef>
                <a:spcPts val="1800"/>
              </a:spcBef>
              <a:defRPr/>
            </a:pPr>
            <a:r>
              <a:rPr lang="en-US" sz="1600" b="0" dirty="0" smtClean="0">
                <a:latin typeface="Calibri" panose="020F0502020204030204" pitchFamily="34" charset="0"/>
                <a:cs typeface="Calibri" panose="020F0502020204030204" pitchFamily="34" charset="0"/>
              </a:rPr>
              <a:t>Notification </a:t>
            </a:r>
            <a:r>
              <a:rPr lang="en-US" sz="1600" b="0" dirty="0">
                <a:latin typeface="Calibri" panose="020F0502020204030204" pitchFamily="34" charset="0"/>
                <a:cs typeface="Calibri" panose="020F0502020204030204" pitchFamily="34" charset="0"/>
              </a:rPr>
              <a:t>of sUAS activity to other airspace users is necessary to ensure safety of flight.  This is particularly the case for sUAS operations in low altitude, uncontrolled airspace, where there is no positive ATC.</a:t>
            </a:r>
            <a:endParaRPr lang="en-US" sz="1600" b="0" dirty="0" smtClean="0">
              <a:latin typeface="Calibri" panose="020F0502020204030204" pitchFamily="34" charset="0"/>
              <a:cs typeface="Calibri" panose="020F0502020204030204" pitchFamily="34" charset="0"/>
            </a:endParaRPr>
          </a:p>
          <a:p>
            <a:pPr marL="342900" lvl="1" indent="0">
              <a:spcBef>
                <a:spcPts val="1200"/>
              </a:spcBef>
              <a:buFontTx/>
              <a:buNone/>
              <a:defRPr/>
            </a:pPr>
            <a:endParaRPr lang="en-US" sz="1200" dirty="0" smtClean="0"/>
          </a:p>
          <a:p>
            <a:pPr marL="342900" lvl="1" indent="0">
              <a:spcBef>
                <a:spcPts val="1800"/>
              </a:spcBef>
              <a:buFontTx/>
              <a:buNone/>
              <a:defRPr/>
            </a:pPr>
            <a:r>
              <a:rPr lang="en-US" sz="1200" dirty="0" smtClean="0"/>
              <a:t>*IFR flight plan required for integrated operations conducted beyond visual line of sight (BVLOS) of the operator, as per the FAA’s UAS Concept of Operations 2.0.</a:t>
            </a:r>
          </a:p>
        </p:txBody>
      </p:sp>
      <p:sp>
        <p:nvSpPr>
          <p:cNvPr id="5123" name="Rectangle 2"/>
          <p:cNvSpPr>
            <a:spLocks noGrp="1" noChangeArrowheads="1"/>
          </p:cNvSpPr>
          <p:nvPr>
            <p:ph type="title"/>
          </p:nvPr>
        </p:nvSpPr>
        <p:spPr>
          <a:xfrm>
            <a:off x="428625" y="254976"/>
            <a:ext cx="8472488" cy="569913"/>
          </a:xfrm>
        </p:spPr>
        <p:txBody>
          <a:bodyPr/>
          <a:lstStyle/>
          <a:p>
            <a:pPr eaLnBrk="1" hangingPunct="1"/>
            <a:r>
              <a:rPr lang="en-US" altLang="en-US" sz="2800" dirty="0">
                <a:latin typeface="Calibri" panose="020F0502020204030204" pitchFamily="34" charset="0"/>
                <a:cs typeface="Calibri" panose="020F0502020204030204" pitchFamily="34" charset="0"/>
              </a:rPr>
              <a:t>The Need for </a:t>
            </a:r>
            <a:r>
              <a:rPr lang="en-US" altLang="en-US" sz="2800" dirty="0" smtClean="0">
                <a:latin typeface="Calibri" panose="020F0502020204030204" pitchFamily="34" charset="0"/>
                <a:cs typeface="Calibri" panose="020F0502020204030204" pitchFamily="34" charset="0"/>
              </a:rPr>
              <a:t>Notification </a:t>
            </a:r>
            <a:r>
              <a:rPr lang="en-US" altLang="en-US" sz="1600" dirty="0" smtClean="0">
                <a:latin typeface="Calibri" panose="020F0502020204030204" pitchFamily="34" charset="0"/>
                <a:cs typeface="Calibri" panose="020F0502020204030204" pitchFamily="34" charset="0"/>
              </a:rPr>
              <a:t>(cont’d)</a:t>
            </a:r>
          </a:p>
        </p:txBody>
      </p:sp>
      <p:sp>
        <p:nvSpPr>
          <p:cNvPr id="4"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3</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6474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8625" y="228600"/>
            <a:ext cx="8472488" cy="609600"/>
          </a:xfrm>
        </p:spPr>
        <p:txBody>
          <a:bodyPr/>
          <a:lstStyle/>
          <a:p>
            <a:r>
              <a:rPr lang="en-US" altLang="en-US" sz="2800" dirty="0" smtClean="0">
                <a:latin typeface="Calibri" panose="020F0502020204030204" pitchFamily="34" charset="0"/>
                <a:cs typeface="Calibri" panose="020F0502020204030204" pitchFamily="34" charset="0"/>
              </a:rPr>
              <a:t>Proposed UAS Flight Information Management System</a:t>
            </a:r>
          </a:p>
        </p:txBody>
      </p:sp>
      <p:sp>
        <p:nvSpPr>
          <p:cNvPr id="3" name="Content Placeholder 2"/>
          <p:cNvSpPr>
            <a:spLocks noGrp="1"/>
          </p:cNvSpPr>
          <p:nvPr>
            <p:ph idx="1"/>
          </p:nvPr>
        </p:nvSpPr>
        <p:spPr>
          <a:xfrm>
            <a:off x="495300" y="1143000"/>
            <a:ext cx="8050213" cy="4391025"/>
          </a:xfrm>
        </p:spPr>
        <p:txBody>
          <a:bodyPr/>
          <a:lstStyle/>
          <a:p>
            <a:pPr>
              <a:spcBef>
                <a:spcPts val="1200"/>
              </a:spcBef>
              <a:defRPr/>
            </a:pPr>
            <a:r>
              <a:rPr lang="en-US" sz="1600" b="0" dirty="0" smtClean="0">
                <a:latin typeface="Calibri" panose="020F0502020204030204" pitchFamily="34" charset="0"/>
                <a:cs typeface="Calibri" panose="020F0502020204030204" pitchFamily="34" charset="0"/>
              </a:rPr>
              <a:t>A UAS Flight Information Management System, </a:t>
            </a:r>
            <a:r>
              <a:rPr lang="en-US" sz="1600" b="0" i="1" dirty="0" smtClean="0">
                <a:latin typeface="Calibri" panose="020F0502020204030204" pitchFamily="34" charset="0"/>
                <a:cs typeface="Calibri" panose="020F0502020204030204" pitchFamily="34" charset="0"/>
              </a:rPr>
              <a:t>independent of the flight planning system</a:t>
            </a:r>
            <a:r>
              <a:rPr lang="en-US" sz="1600" b="0" dirty="0" smtClean="0">
                <a:latin typeface="Calibri" panose="020F0502020204030204" pitchFamily="34" charset="0"/>
                <a:cs typeface="Calibri" panose="020F0502020204030204" pitchFamily="34" charset="0"/>
              </a:rPr>
              <a:t>, will provide a means to essentially manage unmanaged airspace, and for sUAS to gain access to the NAS.  </a:t>
            </a:r>
          </a:p>
          <a:p>
            <a:pPr>
              <a:spcBef>
                <a:spcPts val="1800"/>
              </a:spcBef>
              <a:defRPr/>
            </a:pPr>
            <a:r>
              <a:rPr lang="en-US" sz="1600" b="0" dirty="0" smtClean="0">
                <a:latin typeface="Calibri" panose="020F0502020204030204" pitchFamily="34" charset="0"/>
                <a:cs typeface="Calibri" panose="020F0502020204030204" pitchFamily="34" charset="0"/>
              </a:rPr>
              <a:t>The </a:t>
            </a:r>
            <a:r>
              <a:rPr lang="en-US" sz="1600" b="0" dirty="0">
                <a:latin typeface="Calibri" panose="020F0502020204030204" pitchFamily="34" charset="0"/>
                <a:cs typeface="Calibri" panose="020F0502020204030204" pitchFamily="34" charset="0"/>
              </a:rPr>
              <a:t>UAS Flight Information Management System </a:t>
            </a:r>
            <a:r>
              <a:rPr lang="en-US" sz="1600" b="0" dirty="0" smtClean="0">
                <a:latin typeface="Calibri" panose="020F0502020204030204" pitchFamily="34" charset="0"/>
                <a:cs typeface="Calibri" panose="020F0502020204030204" pitchFamily="34" charset="0"/>
              </a:rPr>
              <a:t>will be an FAA-approved system for UAS operators, operating primarily below 400 ft, to notify of/submit their flight intent to the FAA, and for other airspace users to access that information.  </a:t>
            </a:r>
          </a:p>
          <a:p>
            <a:pPr>
              <a:spcBef>
                <a:spcPts val="1800"/>
              </a:spcBef>
              <a:defRPr/>
            </a:pPr>
            <a:r>
              <a:rPr lang="en-US" sz="1600" b="0" dirty="0" smtClean="0">
                <a:latin typeface="Calibri" panose="020F0502020204030204" pitchFamily="34" charset="0"/>
                <a:cs typeface="Calibri" panose="020F0502020204030204" pitchFamily="34" charset="0"/>
              </a:rPr>
              <a:t>Where notification in lieu of a flight plan extends to controlled airspace, the system will provide ATC with essential sUAS flight information so they can assess the risk of the proposed operation, provide feedback electronically via the mechanism to the sUAS operator, maintain awareness of the sUAS activity, and provide separation and advisory services, as required, to safely manage sUAS and manned traffic.  </a:t>
            </a:r>
          </a:p>
          <a:p>
            <a:pPr>
              <a:spcBef>
                <a:spcPts val="1800"/>
              </a:spcBef>
              <a:defRPr/>
            </a:pPr>
            <a:r>
              <a:rPr lang="en-US" sz="1600" b="0" dirty="0" smtClean="0">
                <a:latin typeface="Calibri" panose="020F0502020204030204" pitchFamily="34" charset="0"/>
                <a:cs typeface="Calibri" panose="020F0502020204030204" pitchFamily="34" charset="0"/>
              </a:rPr>
              <a:t>The system may be linked to the UAS registration database for operator/aircraft traceability purposes.</a:t>
            </a:r>
          </a:p>
          <a:p>
            <a:pPr marL="0" indent="0">
              <a:buFontTx/>
              <a:buNone/>
              <a:defRPr/>
            </a:pPr>
            <a:endParaRPr lang="en-US" sz="1200" dirty="0" smtClean="0"/>
          </a:p>
        </p:txBody>
      </p:sp>
      <p:sp>
        <p:nvSpPr>
          <p:cNvPr id="4"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4</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4971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95300" y="1143000"/>
            <a:ext cx="8115300" cy="4391025"/>
          </a:xfrm>
        </p:spPr>
        <p:txBody>
          <a:bodyPr/>
          <a:lstStyle/>
          <a:p>
            <a:pPr>
              <a:spcBef>
                <a:spcPts val="1200"/>
              </a:spcBef>
            </a:pPr>
            <a:r>
              <a:rPr lang="en-US" altLang="en-US" sz="1600" b="0" dirty="0" smtClean="0">
                <a:latin typeface="Calibri" panose="020F0502020204030204" pitchFamily="34" charset="0"/>
                <a:cs typeface="Calibri" panose="020F0502020204030204" pitchFamily="34" charset="0"/>
              </a:rPr>
              <a:t>The FAA’s notification needs with respect to sUAS operations depend on a number of factors, including the type of sUAS operation being conducted, where it is conducted, what services (if any) are required, what the sUAS capabilities are, and more.  </a:t>
            </a:r>
          </a:p>
          <a:p>
            <a:pPr>
              <a:spcBef>
                <a:spcPts val="1800"/>
              </a:spcBef>
            </a:pPr>
            <a:r>
              <a:rPr lang="en-US" altLang="en-US" sz="1600" b="0" dirty="0" smtClean="0">
                <a:latin typeface="Calibri" panose="020F0502020204030204" pitchFamily="34" charset="0"/>
                <a:cs typeface="Calibri" panose="020F0502020204030204" pitchFamily="34" charset="0"/>
              </a:rPr>
              <a:t>Identifying notification requirements appropriate to specific sUAS operations allows the FAA, safety organizations, and regulators to process and access flight data in accordance with their organizational needs and responsibilities.  </a:t>
            </a:r>
          </a:p>
          <a:p>
            <a:pPr>
              <a:spcBef>
                <a:spcPts val="1800"/>
              </a:spcBef>
            </a:pPr>
            <a:r>
              <a:rPr lang="en-US" altLang="en-US" sz="1600" b="0" dirty="0" smtClean="0">
                <a:latin typeface="Calibri" panose="020F0502020204030204" pitchFamily="34" charset="0"/>
                <a:cs typeface="Calibri" panose="020F0502020204030204" pitchFamily="34" charset="0"/>
              </a:rPr>
              <a:t>Notification requirements development has been underway to support model aircraft operations (Part 101-E) and sUAS operations (Part 107) and will be leveraged for the UAS Flight Information Management System.  </a:t>
            </a:r>
          </a:p>
          <a:p>
            <a:pPr>
              <a:spcBef>
                <a:spcPts val="1800"/>
              </a:spcBef>
            </a:pPr>
            <a:r>
              <a:rPr lang="en-US" altLang="en-US" sz="1600" b="0" dirty="0">
                <a:latin typeface="Calibri" panose="020F0502020204030204" pitchFamily="34" charset="0"/>
                <a:cs typeface="Calibri" panose="020F0502020204030204" pitchFamily="34" charset="0"/>
              </a:rPr>
              <a:t>Identified and vetted UAS operational scenarios and concepts, with associated characteristics (e.g., type, location), where notification in lieu of an IFR flight plan is practical and </a:t>
            </a:r>
            <a:r>
              <a:rPr lang="en-US" altLang="en-US" sz="1600" b="0" dirty="0" smtClean="0">
                <a:latin typeface="Calibri" panose="020F0502020204030204" pitchFamily="34" charset="0"/>
                <a:cs typeface="Calibri" panose="020F0502020204030204" pitchFamily="34" charset="0"/>
              </a:rPr>
              <a:t>necessary</a:t>
            </a:r>
            <a:endParaRPr lang="en-US" altLang="en-US" sz="1600" b="0" dirty="0">
              <a:latin typeface="Calibri" panose="020F0502020204030204" pitchFamily="34" charset="0"/>
              <a:cs typeface="Calibri" panose="020F0502020204030204" pitchFamily="34" charset="0"/>
            </a:endParaRPr>
          </a:p>
        </p:txBody>
      </p:sp>
      <p:sp>
        <p:nvSpPr>
          <p:cNvPr id="7171" name="Title 1"/>
          <p:cNvSpPr>
            <a:spLocks noGrp="1"/>
          </p:cNvSpPr>
          <p:nvPr>
            <p:ph type="title"/>
          </p:nvPr>
        </p:nvSpPr>
        <p:spPr>
          <a:xfrm>
            <a:off x="428625" y="228600"/>
            <a:ext cx="8472488" cy="609600"/>
          </a:xfrm>
        </p:spPr>
        <p:txBody>
          <a:bodyPr/>
          <a:lstStyle/>
          <a:p>
            <a:r>
              <a:rPr lang="en-US" altLang="en-US" sz="2800" dirty="0" smtClean="0">
                <a:latin typeface="Calibri" panose="020F0502020204030204" pitchFamily="34" charset="0"/>
                <a:cs typeface="Calibri" panose="020F0502020204030204" pitchFamily="34" charset="0"/>
              </a:rPr>
              <a:t>Notification Requirements</a:t>
            </a:r>
          </a:p>
        </p:txBody>
      </p:sp>
      <p:sp>
        <p:nvSpPr>
          <p:cNvPr id="4"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5</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954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Low Altitude Scenarios involving Notification</a:t>
            </a:r>
            <a:endParaRPr lang="en-US" sz="28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1F6FF14-FC6A-41B6-B2DC-884C6B7C3F2E}" type="slidenum">
              <a:rPr lang="en-US" smtClean="0">
                <a:solidFill>
                  <a:srgbClr val="FFFFFF">
                    <a:lumMod val="65000"/>
                  </a:srgbClr>
                </a:solidFill>
                <a:latin typeface="Calibri" panose="020F0502020204030204" pitchFamily="34" charset="0"/>
                <a:cs typeface="Calibri" panose="020F0502020204030204" pitchFamily="34" charset="0"/>
              </a:rPr>
              <a:pPr/>
              <a:t>6</a:t>
            </a:fld>
            <a:endParaRPr lang="en-US" dirty="0">
              <a:solidFill>
                <a:srgbClr val="FFFFFF">
                  <a:lumMod val="65000"/>
                </a:srgbClr>
              </a:solidFill>
              <a:latin typeface="Calibri" panose="020F0502020204030204" pitchFamily="34" charset="0"/>
              <a:cs typeface="Calibri" panose="020F0502020204030204" pitchFamily="34" charset="0"/>
            </a:endParaRPr>
          </a:p>
        </p:txBody>
      </p:sp>
      <p:grpSp>
        <p:nvGrpSpPr>
          <p:cNvPr id="4" name="Group 3"/>
          <p:cNvGrpSpPr/>
          <p:nvPr/>
        </p:nvGrpSpPr>
        <p:grpSpPr>
          <a:xfrm>
            <a:off x="6106156" y="1365141"/>
            <a:ext cx="2927818" cy="1885697"/>
            <a:chOff x="4633323" y="1095914"/>
            <a:chExt cx="2927818" cy="1885697"/>
          </a:xfrm>
        </p:grpSpPr>
        <p:pic>
          <p:nvPicPr>
            <p:cNvPr id="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35060" y="1095914"/>
              <a:ext cx="2926080" cy="188569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633323" y="1098082"/>
              <a:ext cx="2927818" cy="492443"/>
            </a:xfrm>
            <a:prstGeom prst="rect">
              <a:avLst/>
            </a:prstGeom>
          </p:spPr>
          <p:txBody>
            <a:bodyPr wrap="square">
              <a:spAutoFit/>
            </a:bodyPr>
            <a:lstStyle/>
            <a:p>
              <a:pPr algn="ctr">
                <a:buNone/>
              </a:pPr>
              <a:r>
                <a:rPr lang="en-US" sz="1300" b="1" dirty="0">
                  <a:solidFill>
                    <a:schemeClr val="accent3">
                      <a:lumMod val="20000"/>
                      <a:lumOff val="80000"/>
                    </a:schemeClr>
                  </a:solidFill>
                  <a:ea typeface="Calibri"/>
                </a:rPr>
                <a:t>Structured/Designated Route over Low Populated </a:t>
              </a:r>
              <a:r>
                <a:rPr lang="en-US" sz="1300" b="1" dirty="0" smtClean="0">
                  <a:solidFill>
                    <a:schemeClr val="accent3">
                      <a:lumMod val="20000"/>
                      <a:lumOff val="80000"/>
                    </a:schemeClr>
                  </a:solidFill>
                  <a:ea typeface="Calibri"/>
                </a:rPr>
                <a:t>Areas (BVLOS)</a:t>
              </a:r>
              <a:endParaRPr lang="en-US" sz="1300" b="1" dirty="0">
                <a:solidFill>
                  <a:schemeClr val="accent3">
                    <a:lumMod val="20000"/>
                    <a:lumOff val="80000"/>
                  </a:schemeClr>
                </a:solidFill>
                <a:ea typeface="Calibri"/>
              </a:endParaRPr>
            </a:p>
          </p:txBody>
        </p:sp>
        <p:sp>
          <p:nvSpPr>
            <p:cNvPr id="7" name="Rectangle 6"/>
            <p:cNvSpPr/>
            <p:nvPr/>
          </p:nvSpPr>
          <p:spPr>
            <a:xfrm>
              <a:off x="4648195" y="2695454"/>
              <a:ext cx="2912945" cy="276999"/>
            </a:xfrm>
            <a:prstGeom prst="rect">
              <a:avLst/>
            </a:prstGeom>
          </p:spPr>
          <p:txBody>
            <a:bodyPr wrap="square">
              <a:spAutoFit/>
            </a:bodyPr>
            <a:lstStyle/>
            <a:p>
              <a:pPr>
                <a:buNone/>
              </a:pPr>
              <a:r>
                <a:rPr lang="en-US" sz="1200" b="1" i="1" dirty="0">
                  <a:solidFill>
                    <a:schemeClr val="accent3">
                      <a:lumMod val="20000"/>
                      <a:lumOff val="80000"/>
                    </a:schemeClr>
                  </a:solidFill>
                  <a:ea typeface="Calibri"/>
                </a:rPr>
                <a:t>Ex: </a:t>
              </a:r>
              <a:r>
                <a:rPr lang="en-US" sz="1200" b="1" i="1" dirty="0" smtClean="0">
                  <a:solidFill>
                    <a:schemeClr val="accent3">
                      <a:lumMod val="20000"/>
                      <a:lumOff val="80000"/>
                    </a:schemeClr>
                  </a:solidFill>
                  <a:ea typeface="Calibri"/>
                </a:rPr>
                <a:t>Pipeline Surveillance</a:t>
              </a:r>
              <a:endParaRPr lang="en-US" sz="1200" b="1" i="1" dirty="0">
                <a:solidFill>
                  <a:schemeClr val="accent3">
                    <a:lumMod val="20000"/>
                    <a:lumOff val="80000"/>
                  </a:schemeClr>
                </a:solidFill>
              </a:endParaRPr>
            </a:p>
          </p:txBody>
        </p:sp>
      </p:grpSp>
      <p:grpSp>
        <p:nvGrpSpPr>
          <p:cNvPr id="8" name="Group 7"/>
          <p:cNvGrpSpPr/>
          <p:nvPr/>
        </p:nvGrpSpPr>
        <p:grpSpPr>
          <a:xfrm>
            <a:off x="88991" y="3634747"/>
            <a:ext cx="2926081" cy="1883742"/>
            <a:chOff x="-1249330" y="3983417"/>
            <a:chExt cx="2926081" cy="1883742"/>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329" y="3983417"/>
              <a:ext cx="2926080" cy="18837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9330" y="3991728"/>
              <a:ext cx="2926081" cy="492443"/>
            </a:xfrm>
            <a:prstGeom prst="rect">
              <a:avLst/>
            </a:prstGeom>
          </p:spPr>
          <p:txBody>
            <a:bodyPr wrap="square">
              <a:spAutoFit/>
            </a:bodyPr>
            <a:lstStyle/>
            <a:p>
              <a:pPr algn="ctr">
                <a:buNone/>
              </a:pPr>
              <a:r>
                <a:rPr lang="en-US" sz="1300" b="1" dirty="0">
                  <a:solidFill>
                    <a:schemeClr val="bg1">
                      <a:lumMod val="95000"/>
                    </a:schemeClr>
                  </a:solidFill>
                  <a:ea typeface="Calibri"/>
                </a:rPr>
                <a:t>Dynamic Allocated Airspace over Low Populated </a:t>
              </a:r>
              <a:r>
                <a:rPr lang="en-US" sz="1300" b="1" dirty="0" smtClean="0">
                  <a:solidFill>
                    <a:schemeClr val="bg1">
                      <a:lumMod val="95000"/>
                    </a:schemeClr>
                  </a:solidFill>
                  <a:ea typeface="Calibri"/>
                </a:rPr>
                <a:t>Areas (BVLOS)</a:t>
              </a:r>
              <a:endParaRPr lang="en-US" sz="1300" b="1" dirty="0">
                <a:solidFill>
                  <a:schemeClr val="bg1">
                    <a:lumMod val="95000"/>
                  </a:schemeClr>
                </a:solidFill>
                <a:ea typeface="Calibri"/>
              </a:endParaRPr>
            </a:p>
          </p:txBody>
        </p:sp>
        <p:sp>
          <p:nvSpPr>
            <p:cNvPr id="11" name="Rectangle 10"/>
            <p:cNvSpPr/>
            <p:nvPr/>
          </p:nvSpPr>
          <p:spPr>
            <a:xfrm>
              <a:off x="-1249330" y="5569479"/>
              <a:ext cx="2220457" cy="276999"/>
            </a:xfrm>
            <a:prstGeom prst="rect">
              <a:avLst/>
            </a:prstGeom>
          </p:spPr>
          <p:txBody>
            <a:bodyPr wrap="square">
              <a:spAutoFit/>
            </a:bodyPr>
            <a:lstStyle/>
            <a:p>
              <a:pPr>
                <a:buNone/>
              </a:pPr>
              <a:r>
                <a:rPr lang="en-US" sz="1200" b="1" i="1" dirty="0">
                  <a:solidFill>
                    <a:schemeClr val="bg1">
                      <a:lumMod val="95000"/>
                    </a:schemeClr>
                  </a:solidFill>
                  <a:ea typeface="Calibri"/>
                </a:rPr>
                <a:t>Ex: </a:t>
              </a:r>
              <a:r>
                <a:rPr lang="en-US" sz="1200" b="1" i="1" dirty="0" smtClean="0">
                  <a:solidFill>
                    <a:schemeClr val="bg1">
                      <a:lumMod val="95000"/>
                    </a:schemeClr>
                  </a:solidFill>
                  <a:ea typeface="Calibri"/>
                </a:rPr>
                <a:t>Search and Rescue</a:t>
              </a:r>
              <a:endParaRPr lang="en-US" sz="1200" b="1" i="1" dirty="0">
                <a:solidFill>
                  <a:schemeClr val="bg1">
                    <a:lumMod val="95000"/>
                  </a:schemeClr>
                </a:solidFill>
              </a:endParaRPr>
            </a:p>
          </p:txBody>
        </p:sp>
      </p:grpSp>
      <p:grpSp>
        <p:nvGrpSpPr>
          <p:cNvPr id="12" name="Group 11"/>
          <p:cNvGrpSpPr/>
          <p:nvPr/>
        </p:nvGrpSpPr>
        <p:grpSpPr>
          <a:xfrm>
            <a:off x="3098795" y="3632688"/>
            <a:ext cx="2926084" cy="1885801"/>
            <a:chOff x="6118106" y="-1722708"/>
            <a:chExt cx="2926084" cy="1885801"/>
          </a:xfrm>
        </p:grpSpPr>
        <p:grpSp>
          <p:nvGrpSpPr>
            <p:cNvPr id="13" name="Group 12"/>
            <p:cNvGrpSpPr/>
            <p:nvPr/>
          </p:nvGrpSpPr>
          <p:grpSpPr>
            <a:xfrm>
              <a:off x="6118108" y="-1720649"/>
              <a:ext cx="2926082" cy="1883742"/>
              <a:chOff x="7290052" y="-1792718"/>
              <a:chExt cx="2926082" cy="1883742"/>
            </a:xfrm>
          </p:grpSpPr>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1575" r="2574"/>
              <a:stretch/>
            </p:blipFill>
            <p:spPr>
              <a:xfrm>
                <a:off x="7290054" y="-1792718"/>
                <a:ext cx="2926080" cy="1883742"/>
              </a:xfrm>
              <a:prstGeom prst="rect">
                <a:avLst/>
              </a:prstGeom>
              <a:ln>
                <a:solidFill>
                  <a:schemeClr val="tx1">
                    <a:lumMod val="50000"/>
                    <a:lumOff val="50000"/>
                  </a:schemeClr>
                </a:solidFill>
              </a:ln>
            </p:spPr>
          </p:pic>
          <p:sp>
            <p:nvSpPr>
              <p:cNvPr id="17" name="Rectangle 16"/>
              <p:cNvSpPr>
                <a:spLocks/>
              </p:cNvSpPr>
              <p:nvPr/>
            </p:nvSpPr>
            <p:spPr>
              <a:xfrm>
                <a:off x="7290052" y="-1792718"/>
                <a:ext cx="2926080" cy="256032"/>
              </a:xfrm>
              <a:prstGeom prst="rect">
                <a:avLst/>
              </a:prstGeom>
              <a:solidFill>
                <a:srgbClr val="439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6118106" y="-1722708"/>
              <a:ext cx="2926082" cy="492443"/>
            </a:xfrm>
            <a:prstGeom prst="rect">
              <a:avLst/>
            </a:prstGeom>
          </p:spPr>
          <p:txBody>
            <a:bodyPr wrap="square">
              <a:spAutoFit/>
            </a:bodyPr>
            <a:lstStyle/>
            <a:p>
              <a:pPr algn="ctr">
                <a:buNone/>
              </a:pPr>
              <a:r>
                <a:rPr lang="en-US" sz="1300" b="1" dirty="0">
                  <a:solidFill>
                    <a:schemeClr val="accent1">
                      <a:lumMod val="20000"/>
                      <a:lumOff val="80000"/>
                    </a:schemeClr>
                  </a:solidFill>
                  <a:ea typeface="Calibri"/>
                </a:rPr>
                <a:t>Below 400ft AGL in Authorized Areas of Operation </a:t>
              </a:r>
            </a:p>
          </p:txBody>
        </p:sp>
        <p:sp>
          <p:nvSpPr>
            <p:cNvPr id="15" name="Rectangle 14"/>
            <p:cNvSpPr/>
            <p:nvPr/>
          </p:nvSpPr>
          <p:spPr>
            <a:xfrm>
              <a:off x="6118106" y="-126893"/>
              <a:ext cx="2926082" cy="276999"/>
            </a:xfrm>
            <a:prstGeom prst="rect">
              <a:avLst/>
            </a:prstGeom>
          </p:spPr>
          <p:txBody>
            <a:bodyPr wrap="square">
              <a:spAutoFit/>
            </a:bodyPr>
            <a:lstStyle/>
            <a:p>
              <a:pPr>
                <a:buNone/>
              </a:pPr>
              <a:r>
                <a:rPr lang="en-US" sz="1200" b="1" i="1" dirty="0" smtClean="0">
                  <a:solidFill>
                    <a:schemeClr val="accent1">
                      <a:lumMod val="20000"/>
                      <a:lumOff val="80000"/>
                    </a:schemeClr>
                  </a:solidFill>
                  <a:ea typeface="Calibri"/>
                </a:rPr>
                <a:t>UTM Operations</a:t>
              </a:r>
              <a:endParaRPr lang="en-US" sz="1200" b="1" i="1" dirty="0">
                <a:solidFill>
                  <a:schemeClr val="accent1">
                    <a:lumMod val="20000"/>
                    <a:lumOff val="80000"/>
                  </a:schemeClr>
                </a:solidFill>
              </a:endParaRPr>
            </a:p>
          </p:txBody>
        </p:sp>
      </p:grpSp>
      <p:grpSp>
        <p:nvGrpSpPr>
          <p:cNvPr id="18" name="Group 17"/>
          <p:cNvGrpSpPr/>
          <p:nvPr/>
        </p:nvGrpSpPr>
        <p:grpSpPr>
          <a:xfrm>
            <a:off x="3111023" y="1363230"/>
            <a:ext cx="2926080" cy="1885696"/>
            <a:chOff x="103663" y="1363230"/>
            <a:chExt cx="2926080" cy="1885696"/>
          </a:xfrm>
        </p:grpSpPr>
        <p:pic>
          <p:nvPicPr>
            <p:cNvPr id="19" name="Picture 10"/>
            <p:cNvPicPr>
              <a:picLocks noChangeAspect="1" noChangeArrowheads="1"/>
            </p:cNvPicPr>
            <p:nvPr/>
          </p:nvPicPr>
          <p:blipFill rotWithShape="1">
            <a:blip r:embed="rId5" cstate="print">
              <a:lum bright="10000"/>
              <a:extLst>
                <a:ext uri="{28A0092B-C50C-407E-A947-70E740481C1C}">
                  <a14:useLocalDpi xmlns:a14="http://schemas.microsoft.com/office/drawing/2010/main" val="0"/>
                </a:ext>
              </a:extLst>
            </a:blip>
            <a:srcRect/>
            <a:stretch/>
          </p:blipFill>
          <p:spPr bwMode="auto">
            <a:xfrm>
              <a:off x="103663" y="1363230"/>
              <a:ext cx="2926080" cy="1885696"/>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65722" y="1378193"/>
              <a:ext cx="2215100" cy="492443"/>
            </a:xfrm>
            <a:prstGeom prst="rect">
              <a:avLst/>
            </a:prstGeom>
          </p:spPr>
          <p:txBody>
            <a:bodyPr wrap="square">
              <a:spAutoFit/>
            </a:bodyPr>
            <a:lstStyle/>
            <a:p>
              <a:pPr algn="ctr">
                <a:buNone/>
              </a:pPr>
              <a:r>
                <a:rPr lang="en-US" sz="1300" b="1" dirty="0">
                  <a:solidFill>
                    <a:schemeClr val="accent1">
                      <a:lumMod val="20000"/>
                      <a:lumOff val="80000"/>
                    </a:schemeClr>
                  </a:solidFill>
                  <a:ea typeface="Calibri"/>
                </a:rPr>
                <a:t>Extended Visual over </a:t>
              </a:r>
              <a:r>
                <a:rPr lang="en-US" sz="1300" b="1" dirty="0" smtClean="0">
                  <a:solidFill>
                    <a:schemeClr val="accent1">
                      <a:lumMod val="20000"/>
                      <a:lumOff val="80000"/>
                    </a:schemeClr>
                  </a:solidFill>
                  <a:ea typeface="Calibri"/>
                </a:rPr>
                <a:t>Low </a:t>
              </a:r>
              <a:r>
                <a:rPr lang="en-US" sz="1300" b="1" dirty="0">
                  <a:solidFill>
                    <a:schemeClr val="accent1">
                      <a:lumMod val="20000"/>
                      <a:lumOff val="80000"/>
                    </a:schemeClr>
                  </a:solidFill>
                  <a:ea typeface="Calibri"/>
                </a:rPr>
                <a:t>Populated Areas</a:t>
              </a:r>
              <a:endParaRPr lang="en-US" sz="1300" b="1" dirty="0">
                <a:solidFill>
                  <a:schemeClr val="accent1">
                    <a:lumMod val="20000"/>
                    <a:lumOff val="80000"/>
                  </a:schemeClr>
                </a:solidFill>
              </a:endParaRPr>
            </a:p>
          </p:txBody>
        </p:sp>
        <p:sp>
          <p:nvSpPr>
            <p:cNvPr id="21" name="Rectangle 20"/>
            <p:cNvSpPr/>
            <p:nvPr/>
          </p:nvSpPr>
          <p:spPr>
            <a:xfrm>
              <a:off x="103663" y="2966698"/>
              <a:ext cx="2912943" cy="276999"/>
            </a:xfrm>
            <a:prstGeom prst="rect">
              <a:avLst/>
            </a:prstGeom>
          </p:spPr>
          <p:txBody>
            <a:bodyPr wrap="square">
              <a:spAutoFit/>
            </a:bodyPr>
            <a:lstStyle/>
            <a:p>
              <a:pPr>
                <a:buNone/>
              </a:pPr>
              <a:r>
                <a:rPr lang="en-US" sz="1200" b="1" i="1" dirty="0">
                  <a:solidFill>
                    <a:schemeClr val="accent1">
                      <a:lumMod val="20000"/>
                      <a:lumOff val="80000"/>
                    </a:schemeClr>
                  </a:solidFill>
                  <a:ea typeface="Calibri"/>
                </a:rPr>
                <a:t>Ex: Agricultural Monitoring</a:t>
              </a:r>
              <a:endParaRPr lang="en-US" sz="1200" b="1" i="1" dirty="0">
                <a:solidFill>
                  <a:schemeClr val="accent1">
                    <a:lumMod val="20000"/>
                    <a:lumOff val="80000"/>
                  </a:schemeClr>
                </a:solidFill>
              </a:endParaRPr>
            </a:p>
          </p:txBody>
        </p:sp>
      </p:grpSp>
      <p:grpSp>
        <p:nvGrpSpPr>
          <p:cNvPr id="22" name="Group 21"/>
          <p:cNvGrpSpPr/>
          <p:nvPr/>
        </p:nvGrpSpPr>
        <p:grpSpPr>
          <a:xfrm>
            <a:off x="6093701" y="3620858"/>
            <a:ext cx="2940981" cy="1883664"/>
            <a:chOff x="6125600" y="3620858"/>
            <a:chExt cx="2940981" cy="1883664"/>
          </a:xfrm>
        </p:grpSpPr>
        <p:pic>
          <p:nvPicPr>
            <p:cNvPr id="23"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379" b="2618"/>
            <a:stretch/>
          </p:blipFill>
          <p:spPr bwMode="auto">
            <a:xfrm>
              <a:off x="6140501" y="3620858"/>
              <a:ext cx="2926080" cy="1883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6125600" y="3627755"/>
              <a:ext cx="2926081" cy="292388"/>
            </a:xfrm>
            <a:prstGeom prst="rect">
              <a:avLst/>
            </a:prstGeom>
          </p:spPr>
          <p:txBody>
            <a:bodyPr wrap="square">
              <a:spAutoFit/>
            </a:bodyPr>
            <a:lstStyle/>
            <a:p>
              <a:pPr algn="ctr">
                <a:buNone/>
              </a:pPr>
              <a:r>
                <a:rPr lang="en-US" sz="1300" b="1" dirty="0" smtClean="0">
                  <a:solidFill>
                    <a:srgbClr val="376092"/>
                  </a:solidFill>
                  <a:ea typeface="Calibri"/>
                </a:rPr>
                <a:t>Integrated Operations (BVLOS)</a:t>
              </a:r>
              <a:endParaRPr lang="en-US" sz="1300" b="1" dirty="0">
                <a:solidFill>
                  <a:srgbClr val="376092"/>
                </a:solidFill>
                <a:ea typeface="Calibri"/>
              </a:endParaRPr>
            </a:p>
          </p:txBody>
        </p:sp>
        <p:sp>
          <p:nvSpPr>
            <p:cNvPr id="25" name="Rectangle 24"/>
            <p:cNvSpPr/>
            <p:nvPr/>
          </p:nvSpPr>
          <p:spPr>
            <a:xfrm>
              <a:off x="6148897" y="5224619"/>
              <a:ext cx="2912943" cy="276999"/>
            </a:xfrm>
            <a:prstGeom prst="rect">
              <a:avLst/>
            </a:prstGeom>
          </p:spPr>
          <p:txBody>
            <a:bodyPr wrap="square">
              <a:spAutoFit/>
            </a:bodyPr>
            <a:lstStyle/>
            <a:p>
              <a:pPr>
                <a:buNone/>
              </a:pPr>
              <a:r>
                <a:rPr lang="en-US" sz="1200" b="1" i="1" dirty="0">
                  <a:solidFill>
                    <a:schemeClr val="accent1">
                      <a:lumMod val="20000"/>
                      <a:lumOff val="80000"/>
                    </a:schemeClr>
                  </a:solidFill>
                  <a:ea typeface="Calibri"/>
                </a:rPr>
                <a:t>Ex: </a:t>
              </a:r>
              <a:r>
                <a:rPr lang="en-US" sz="1200" b="1" i="1" dirty="0" smtClean="0">
                  <a:solidFill>
                    <a:schemeClr val="accent1">
                      <a:lumMod val="20000"/>
                      <a:lumOff val="80000"/>
                    </a:schemeClr>
                  </a:solidFill>
                  <a:ea typeface="Calibri"/>
                </a:rPr>
                <a:t>Highway Traffic Reporting</a:t>
              </a:r>
              <a:endParaRPr lang="en-US" sz="1200" b="1" i="1" dirty="0">
                <a:solidFill>
                  <a:schemeClr val="accent1">
                    <a:lumMod val="20000"/>
                    <a:lumOff val="80000"/>
                  </a:schemeClr>
                </a:solidFill>
              </a:endParaRPr>
            </a:p>
          </p:txBody>
        </p:sp>
      </p:grpSp>
      <p:grpSp>
        <p:nvGrpSpPr>
          <p:cNvPr id="29" name="Group 28"/>
          <p:cNvGrpSpPr/>
          <p:nvPr/>
        </p:nvGrpSpPr>
        <p:grpSpPr>
          <a:xfrm>
            <a:off x="73215" y="1363230"/>
            <a:ext cx="2941857" cy="1900752"/>
            <a:chOff x="73215" y="1363230"/>
            <a:chExt cx="2941857" cy="1900752"/>
          </a:xfrm>
        </p:grpSpPr>
        <p:pic>
          <p:nvPicPr>
            <p:cNvPr id="26"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309" r="4773" b="7967"/>
            <a:stretch/>
          </p:blipFill>
          <p:spPr bwMode="auto">
            <a:xfrm>
              <a:off x="86352" y="1363230"/>
              <a:ext cx="2926080" cy="18986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Rectangle 26"/>
            <p:cNvSpPr/>
            <p:nvPr/>
          </p:nvSpPr>
          <p:spPr>
            <a:xfrm>
              <a:off x="88991" y="1367218"/>
              <a:ext cx="2926081" cy="492443"/>
            </a:xfrm>
            <a:prstGeom prst="rect">
              <a:avLst/>
            </a:prstGeom>
          </p:spPr>
          <p:txBody>
            <a:bodyPr wrap="square">
              <a:spAutoFit/>
            </a:bodyPr>
            <a:lstStyle/>
            <a:p>
              <a:pPr algn="ctr">
                <a:buNone/>
              </a:pPr>
              <a:r>
                <a:rPr lang="en-US" sz="1300" b="1" dirty="0">
                  <a:solidFill>
                    <a:schemeClr val="bg1"/>
                  </a:solidFill>
                  <a:ea typeface="Calibri"/>
                </a:rPr>
                <a:t>Dynamic Allocated Airspace over </a:t>
              </a:r>
              <a:r>
                <a:rPr lang="en-US" sz="1300" b="1" dirty="0" smtClean="0">
                  <a:solidFill>
                    <a:schemeClr val="bg1"/>
                  </a:solidFill>
                  <a:ea typeface="Calibri"/>
                </a:rPr>
                <a:t>Populated Areas (VLOS)</a:t>
              </a:r>
              <a:endParaRPr lang="en-US" sz="1300" b="1" dirty="0">
                <a:solidFill>
                  <a:schemeClr val="bg1"/>
                </a:solidFill>
                <a:ea typeface="Calibri"/>
              </a:endParaRPr>
            </a:p>
          </p:txBody>
        </p:sp>
        <p:sp>
          <p:nvSpPr>
            <p:cNvPr id="28" name="Rectangle 27"/>
            <p:cNvSpPr/>
            <p:nvPr/>
          </p:nvSpPr>
          <p:spPr>
            <a:xfrm>
              <a:off x="73215" y="2986983"/>
              <a:ext cx="2912943" cy="276999"/>
            </a:xfrm>
            <a:prstGeom prst="rect">
              <a:avLst/>
            </a:prstGeom>
          </p:spPr>
          <p:txBody>
            <a:bodyPr wrap="square">
              <a:spAutoFit/>
            </a:bodyPr>
            <a:lstStyle/>
            <a:p>
              <a:pPr>
                <a:buNone/>
              </a:pPr>
              <a:r>
                <a:rPr lang="en-US" sz="1200" b="1" i="1" dirty="0">
                  <a:solidFill>
                    <a:schemeClr val="bg1"/>
                  </a:solidFill>
                  <a:ea typeface="Calibri"/>
                </a:rPr>
                <a:t>Ex: </a:t>
              </a:r>
              <a:r>
                <a:rPr lang="en-US" sz="1200" b="1" i="1" dirty="0" smtClean="0">
                  <a:solidFill>
                    <a:schemeClr val="bg1"/>
                  </a:solidFill>
                  <a:ea typeface="Calibri"/>
                </a:rPr>
                <a:t>Accident Scene Investigation</a:t>
              </a:r>
              <a:endParaRPr lang="en-US" sz="1200" b="1" i="1" dirty="0">
                <a:solidFill>
                  <a:schemeClr val="bg1"/>
                </a:solidFill>
              </a:endParaRPr>
            </a:p>
          </p:txBody>
        </p:sp>
      </p:grpSp>
    </p:spTree>
    <p:extLst>
      <p:ext uri="{BB962C8B-B14F-4D97-AF65-F5344CB8AC3E}">
        <p14:creationId xmlns:p14="http://schemas.microsoft.com/office/powerpoint/2010/main" val="141946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500" dirty="0" smtClean="0">
                <a:latin typeface="Calibri" panose="020F0502020204030204" pitchFamily="34" charset="0"/>
                <a:cs typeface="Calibri" panose="020F0502020204030204" pitchFamily="34" charset="0"/>
              </a:rPr>
              <a:t>Notification – Concept &amp; Requirements Development Efforts</a:t>
            </a:r>
            <a:endParaRPr lang="en-US" sz="2500" dirty="0"/>
          </a:p>
        </p:txBody>
      </p:sp>
      <p:sp>
        <p:nvSpPr>
          <p:cNvPr id="3" name="Content Placeholder 2"/>
          <p:cNvSpPr>
            <a:spLocks noGrp="1"/>
          </p:cNvSpPr>
          <p:nvPr>
            <p:ph sz="half" idx="1"/>
          </p:nvPr>
        </p:nvSpPr>
        <p:spPr>
          <a:xfrm>
            <a:off x="381000" y="1143001"/>
            <a:ext cx="8382000" cy="1905000"/>
          </a:xfrm>
          <a:ln w="34925" cmpd="tri">
            <a:solidFill>
              <a:schemeClr val="tx1"/>
            </a:solidFill>
          </a:ln>
        </p:spPr>
        <p:txBody>
          <a:bodyPr/>
          <a:lstStyle/>
          <a:p>
            <a:pPr marL="400050" indent="-400050">
              <a:spcBef>
                <a:spcPts val="1200"/>
              </a:spcBef>
              <a:spcAft>
                <a:spcPts val="0"/>
              </a:spcAft>
              <a:buAutoNum type="romanUcPeriod"/>
            </a:pPr>
            <a:r>
              <a:rPr lang="en-US" sz="1800" dirty="0" smtClean="0">
                <a:solidFill>
                  <a:srgbClr val="0070C0"/>
                </a:solidFill>
                <a:latin typeface="Calibri" panose="020F0502020204030204" pitchFamily="34" charset="0"/>
                <a:cs typeface="Calibri" panose="020F0502020204030204" pitchFamily="34" charset="0"/>
              </a:rPr>
              <a:t>Resulting from need to develop </a:t>
            </a:r>
            <a:r>
              <a:rPr lang="en-US" sz="1800" dirty="0">
                <a:solidFill>
                  <a:srgbClr val="0070C0"/>
                </a:solidFill>
                <a:latin typeface="Calibri" panose="020F0502020204030204" pitchFamily="34" charset="0"/>
                <a:cs typeface="Calibri" panose="020F0502020204030204" pitchFamily="34" charset="0"/>
              </a:rPr>
              <a:t>an automated system </a:t>
            </a:r>
            <a:r>
              <a:rPr lang="en-US" sz="1800" dirty="0" smtClean="0">
                <a:solidFill>
                  <a:srgbClr val="0070C0"/>
                </a:solidFill>
                <a:latin typeface="Calibri" panose="020F0502020204030204" pitchFamily="34" charset="0"/>
                <a:cs typeface="Calibri" panose="020F0502020204030204" pitchFamily="34" charset="0"/>
              </a:rPr>
              <a:t>to </a:t>
            </a:r>
            <a:r>
              <a:rPr lang="en-US" sz="1800" dirty="0">
                <a:solidFill>
                  <a:srgbClr val="0070C0"/>
                </a:solidFill>
                <a:latin typeface="Calibri" panose="020F0502020204030204" pitchFamily="34" charset="0"/>
                <a:cs typeface="Calibri" panose="020F0502020204030204" pitchFamily="34" charset="0"/>
              </a:rPr>
              <a:t>support model aircraft operators that must notify </a:t>
            </a:r>
            <a:r>
              <a:rPr lang="en-US" sz="1800" dirty="0" smtClean="0">
                <a:solidFill>
                  <a:srgbClr val="0070C0"/>
                </a:solidFill>
                <a:latin typeface="Calibri" panose="020F0502020204030204" pitchFamily="34" charset="0"/>
                <a:cs typeface="Calibri" panose="020F0502020204030204" pitchFamily="34" charset="0"/>
              </a:rPr>
              <a:t>ATC (Part 101-E) </a:t>
            </a:r>
            <a:r>
              <a:rPr lang="en-US" sz="1800" u="sng" dirty="0">
                <a:solidFill>
                  <a:srgbClr val="0070C0"/>
                </a:solidFill>
                <a:latin typeface="Calibri" panose="020F0502020204030204" pitchFamily="34" charset="0"/>
                <a:cs typeface="Calibri" panose="020F0502020204030204" pitchFamily="34" charset="0"/>
              </a:rPr>
              <a:t>&amp;</a:t>
            </a:r>
            <a:r>
              <a:rPr lang="en-US" sz="1800" dirty="0" smtClean="0">
                <a:solidFill>
                  <a:srgbClr val="0070C0"/>
                </a:solidFill>
                <a:latin typeface="Calibri" panose="020F0502020204030204" pitchFamily="34" charset="0"/>
                <a:cs typeface="Calibri" panose="020F0502020204030204" pitchFamily="34" charset="0"/>
              </a:rPr>
              <a:t> sUAS </a:t>
            </a:r>
            <a:r>
              <a:rPr lang="en-US" sz="1800" dirty="0">
                <a:solidFill>
                  <a:srgbClr val="0070C0"/>
                </a:solidFill>
                <a:latin typeface="Calibri" panose="020F0502020204030204" pitchFamily="34" charset="0"/>
                <a:cs typeface="Calibri" panose="020F0502020204030204" pitchFamily="34" charset="0"/>
              </a:rPr>
              <a:t>operators </a:t>
            </a:r>
            <a:r>
              <a:rPr lang="en-US" sz="1800" dirty="0" smtClean="0">
                <a:solidFill>
                  <a:srgbClr val="0070C0"/>
                </a:solidFill>
                <a:latin typeface="Calibri" panose="020F0502020204030204" pitchFamily="34" charset="0"/>
                <a:cs typeface="Calibri" panose="020F0502020204030204" pitchFamily="34" charset="0"/>
              </a:rPr>
              <a:t>who </a:t>
            </a:r>
            <a:r>
              <a:rPr lang="en-US" sz="1800" dirty="0">
                <a:solidFill>
                  <a:srgbClr val="0070C0"/>
                </a:solidFill>
                <a:latin typeface="Calibri" panose="020F0502020204030204" pitchFamily="34" charset="0"/>
                <a:cs typeface="Calibri" panose="020F0502020204030204" pitchFamily="34" charset="0"/>
              </a:rPr>
              <a:t>must obtain ATC authorization prior to operating near </a:t>
            </a:r>
            <a:r>
              <a:rPr lang="en-US" sz="1800" dirty="0" smtClean="0">
                <a:solidFill>
                  <a:srgbClr val="0070C0"/>
                </a:solidFill>
                <a:latin typeface="Calibri" panose="020F0502020204030204" pitchFamily="34" charset="0"/>
                <a:cs typeface="Calibri" panose="020F0502020204030204" pitchFamily="34" charset="0"/>
              </a:rPr>
              <a:t>airports (Part 107)</a:t>
            </a:r>
          </a:p>
          <a:p>
            <a:pPr marL="690562" indent="-285750">
              <a:spcBef>
                <a:spcPts val="600"/>
              </a:spcBef>
              <a:spcAft>
                <a:spcPts val="0"/>
              </a:spcAft>
              <a:buFont typeface="Wingdings" panose="05000000000000000000" pitchFamily="2" charset="2"/>
              <a:buChar char="Ø"/>
              <a:tabLst>
                <a:tab pos="404813" algn="l"/>
              </a:tabLst>
            </a:pPr>
            <a:r>
              <a:rPr lang="en-US" sz="1600" b="0" dirty="0" smtClean="0">
                <a:latin typeface="Calibri" panose="020F0502020204030204" pitchFamily="34" charset="0"/>
                <a:cs typeface="Calibri" panose="020F0502020204030204" pitchFamily="34" charset="0"/>
              </a:rPr>
              <a:t>Developed functional and information requirements for </a:t>
            </a:r>
            <a:r>
              <a:rPr lang="en-US" sz="1600" b="0" dirty="0">
                <a:latin typeface="Calibri" panose="020F0502020204030204" pitchFamily="34" charset="0"/>
                <a:cs typeface="Calibri" panose="020F0502020204030204" pitchFamily="34" charset="0"/>
              </a:rPr>
              <a:t>a</a:t>
            </a:r>
            <a:r>
              <a:rPr lang="en-US" sz="1600" b="0" dirty="0" smtClean="0">
                <a:latin typeface="Calibri" panose="020F0502020204030204" pitchFamily="34" charset="0"/>
                <a:cs typeface="Calibri" panose="020F0502020204030204" pitchFamily="34" charset="0"/>
              </a:rPr>
              <a:t>n interim capability</a:t>
            </a:r>
          </a:p>
          <a:p>
            <a:pPr marL="690562" indent="-285750">
              <a:spcBef>
                <a:spcPts val="600"/>
              </a:spcBef>
              <a:spcAft>
                <a:spcPts val="0"/>
              </a:spcAft>
              <a:buFont typeface="Wingdings" panose="05000000000000000000" pitchFamily="2" charset="2"/>
              <a:buChar char="Ø"/>
            </a:pPr>
            <a:r>
              <a:rPr lang="en-US" sz="1600" b="0" dirty="0">
                <a:latin typeface="Calibri" panose="020F0502020204030204" pitchFamily="34" charset="0"/>
                <a:cs typeface="Calibri" panose="020F0502020204030204" pitchFamily="34" charset="0"/>
              </a:rPr>
              <a:t>L</a:t>
            </a:r>
            <a:r>
              <a:rPr lang="en-US" sz="1600" b="0" dirty="0" smtClean="0">
                <a:latin typeface="Calibri" panose="020F0502020204030204" pitchFamily="34" charset="0"/>
                <a:cs typeface="Calibri" panose="020F0502020204030204" pitchFamily="34" charset="0"/>
              </a:rPr>
              <a:t>evied requirements on </a:t>
            </a:r>
            <a:r>
              <a:rPr lang="en-US" sz="1600" b="0" dirty="0">
                <a:latin typeface="Calibri" panose="020F0502020204030204" pitchFamily="34" charset="0"/>
                <a:cs typeface="Calibri" panose="020F0502020204030204" pitchFamily="34" charset="0"/>
              </a:rPr>
              <a:t>the system (“mechanism”), the operator, and ATC</a:t>
            </a:r>
          </a:p>
          <a:p>
            <a:pPr marL="690562" indent="-285750">
              <a:spcBef>
                <a:spcPts val="600"/>
              </a:spcBef>
              <a:spcAft>
                <a:spcPts val="0"/>
              </a:spcAft>
              <a:buFont typeface="Wingdings" panose="05000000000000000000" pitchFamily="2" charset="2"/>
              <a:buChar char="Ø"/>
            </a:pPr>
            <a:r>
              <a:rPr lang="en-US" sz="1600" b="0" dirty="0" smtClean="0">
                <a:latin typeface="Calibri" panose="020F0502020204030204" pitchFamily="34" charset="0"/>
                <a:cs typeface="Calibri" panose="020F0502020204030204" pitchFamily="34" charset="0"/>
              </a:rPr>
              <a:t>Provided requirements to </a:t>
            </a:r>
            <a:r>
              <a:rPr lang="en-US" sz="1600" b="0" dirty="0">
                <a:latin typeface="Calibri" panose="020F0502020204030204" pitchFamily="34" charset="0"/>
                <a:cs typeface="Calibri" panose="020F0502020204030204" pitchFamily="34" charset="0"/>
              </a:rPr>
              <a:t>PMO </a:t>
            </a:r>
            <a:r>
              <a:rPr lang="en-US" sz="1600" b="0" dirty="0" smtClean="0">
                <a:latin typeface="Calibri" panose="020F0502020204030204" pitchFamily="34" charset="0"/>
                <a:cs typeface="Calibri" panose="020F0502020204030204" pitchFamily="34" charset="0"/>
              </a:rPr>
              <a:t>for </a:t>
            </a:r>
            <a:r>
              <a:rPr lang="en-US" sz="1600" b="0" dirty="0">
                <a:latin typeface="Calibri" panose="020F0502020204030204" pitchFamily="34" charset="0"/>
                <a:cs typeface="Calibri" panose="020F0502020204030204" pitchFamily="34" charset="0"/>
              </a:rPr>
              <a:t>implementation</a:t>
            </a:r>
          </a:p>
          <a:p>
            <a:pPr marL="0" indent="0">
              <a:spcBef>
                <a:spcPts val="1200"/>
              </a:spcBef>
              <a:spcAft>
                <a:spcPts val="0"/>
              </a:spcAft>
              <a:buNone/>
              <a:tabLst>
                <a:tab pos="404813" algn="l"/>
              </a:tabLst>
            </a:pPr>
            <a:endParaRPr lang="en-US" sz="1800" b="0" dirty="0" smtClean="0">
              <a:latin typeface="Calibri" panose="020F0502020204030204" pitchFamily="34" charset="0"/>
              <a:cs typeface="Calibri" panose="020F0502020204030204" pitchFamily="34" charset="0"/>
            </a:endParaRPr>
          </a:p>
          <a:p>
            <a:pPr marL="0" indent="0">
              <a:spcBef>
                <a:spcPts val="1200"/>
              </a:spcBef>
              <a:spcAft>
                <a:spcPts val="0"/>
              </a:spcAft>
              <a:buNone/>
            </a:pPr>
            <a:endParaRPr lang="en-US" sz="1800" dirty="0">
              <a:solidFill>
                <a:srgbClr val="0070C0"/>
              </a:solidFill>
              <a:latin typeface="Calibri" panose="020F0502020204030204" pitchFamily="34" charset="0"/>
              <a:cs typeface="Calibri" panose="020F0502020204030204" pitchFamily="34" charset="0"/>
            </a:endParaRPr>
          </a:p>
        </p:txBody>
      </p:sp>
      <p:sp>
        <p:nvSpPr>
          <p:cNvPr id="5" name="Content Placeholder 4"/>
          <p:cNvSpPr>
            <a:spLocks noGrp="1"/>
          </p:cNvSpPr>
          <p:nvPr>
            <p:ph sz="half" idx="2"/>
          </p:nvPr>
        </p:nvSpPr>
        <p:spPr>
          <a:xfrm>
            <a:off x="381000" y="3352801"/>
            <a:ext cx="8382000" cy="2514599"/>
          </a:xfrm>
          <a:ln w="34925">
            <a:solidFill>
              <a:schemeClr val="tx1"/>
            </a:solidFill>
          </a:ln>
        </p:spPr>
        <p:txBody>
          <a:bodyPr/>
          <a:lstStyle/>
          <a:p>
            <a:pPr marL="404813" indent="-404813">
              <a:spcBef>
                <a:spcPts val="1800"/>
              </a:spcBef>
              <a:spcAft>
                <a:spcPts val="0"/>
              </a:spcAft>
              <a:buNone/>
            </a:pPr>
            <a:r>
              <a:rPr lang="en-US" sz="1800" dirty="0" smtClean="0">
                <a:solidFill>
                  <a:srgbClr val="0070C0"/>
                </a:solidFill>
                <a:latin typeface="Calibri" panose="020F0502020204030204" pitchFamily="34" charset="0"/>
                <a:cs typeface="Calibri" panose="020F0502020204030204" pitchFamily="34" charset="0"/>
              </a:rPr>
              <a:t>II.  	Resulting from need to develop alternative means for UAS to submit flight intent when an IFR flight plan is not feasible or practical</a:t>
            </a:r>
          </a:p>
          <a:p>
            <a:pPr marL="404813" lvl="1" indent="0">
              <a:spcBef>
                <a:spcPts val="600"/>
              </a:spcBef>
              <a:spcAft>
                <a:spcPts val="0"/>
              </a:spcAft>
              <a:buFont typeface="Wingdings" panose="05000000000000000000" pitchFamily="2" charset="2"/>
              <a:buChar char="Ø"/>
              <a:tabLst>
                <a:tab pos="404813" algn="l"/>
                <a:tab pos="685800" algn="l"/>
              </a:tabLst>
            </a:pPr>
            <a:r>
              <a:rPr lang="en-US" sz="1800" b="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a:t>
            </a:r>
            <a:r>
              <a:rPr lang="en-US" sz="1600" dirty="0" smtClean="0">
                <a:latin typeface="Calibri" panose="020F0502020204030204" pitchFamily="34" charset="0"/>
                <a:cs typeface="Calibri" panose="020F0502020204030204" pitchFamily="34" charset="0"/>
              </a:rPr>
              <a:t>dentified </a:t>
            </a:r>
            <a:r>
              <a:rPr lang="en-US" sz="1600" b="0" dirty="0" smtClean="0">
                <a:latin typeface="Calibri" panose="020F0502020204030204" pitchFamily="34" charset="0"/>
                <a:cs typeface="Calibri" panose="020F0502020204030204" pitchFamily="34" charset="0"/>
              </a:rPr>
              <a:t>the need, </a:t>
            </a:r>
            <a:r>
              <a:rPr lang="en-US" sz="1600" dirty="0">
                <a:latin typeface="Calibri" panose="020F0502020204030204" pitchFamily="34" charset="0"/>
                <a:cs typeface="Calibri" panose="020F0502020204030204" pitchFamily="34" charset="0"/>
              </a:rPr>
              <a:t>based on concept maturation </a:t>
            </a:r>
            <a:r>
              <a:rPr lang="en-US" sz="1600" dirty="0" smtClean="0">
                <a:latin typeface="Calibri" panose="020F0502020204030204" pitchFamily="34" charset="0"/>
                <a:cs typeface="Calibri" panose="020F0502020204030204" pitchFamily="34" charset="0"/>
              </a:rPr>
              <a:t>efforts, </a:t>
            </a:r>
            <a:r>
              <a:rPr lang="en-US" sz="1600" b="0" dirty="0" smtClean="0">
                <a:latin typeface="Calibri" panose="020F0502020204030204" pitchFamily="34" charset="0"/>
                <a:cs typeface="Calibri" panose="020F0502020204030204" pitchFamily="34" charset="0"/>
              </a:rPr>
              <a:t>for a notification system to 	support:</a:t>
            </a:r>
          </a:p>
          <a:p>
            <a:pPr marL="1090612" lvl="2" indent="-285750">
              <a:spcBef>
                <a:spcPts val="600"/>
              </a:spcBef>
              <a:spcAft>
                <a:spcPts val="0"/>
              </a:spcAft>
              <a:buFont typeface="Wingdings" panose="05000000000000000000" pitchFamily="2" charset="2"/>
              <a:buChar char="§"/>
              <a:tabLst>
                <a:tab pos="404813" algn="l"/>
                <a:tab pos="685800" algn="l"/>
              </a:tabLst>
            </a:pPr>
            <a:r>
              <a:rPr lang="en-US" sz="1500" dirty="0">
                <a:latin typeface="Calibri" panose="020F0502020204030204" pitchFamily="34" charset="0"/>
                <a:cs typeface="Calibri" panose="020F0502020204030204" pitchFamily="34" charset="0"/>
              </a:rPr>
              <a:t>F</a:t>
            </a:r>
            <a:r>
              <a:rPr lang="en-US" sz="1500" dirty="0" smtClean="0">
                <a:latin typeface="Calibri" panose="020F0502020204030204" pitchFamily="34" charset="0"/>
                <a:cs typeface="Calibri" panose="020F0502020204030204" pitchFamily="34" charset="0"/>
              </a:rPr>
              <a:t>light intent submission for </a:t>
            </a:r>
            <a:r>
              <a:rPr lang="en-US" sz="1500" b="0" dirty="0" smtClean="0">
                <a:latin typeface="Calibri" panose="020F0502020204030204" pitchFamily="34" charset="0"/>
                <a:cs typeface="Calibri" panose="020F0502020204030204" pitchFamily="34" charset="0"/>
              </a:rPr>
              <a:t>various </a:t>
            </a:r>
            <a:r>
              <a:rPr lang="en-US" sz="1500" dirty="0">
                <a:latin typeface="Calibri" panose="020F0502020204030204" pitchFamily="34" charset="0"/>
                <a:cs typeface="Calibri" panose="020F0502020204030204" pitchFamily="34" charset="0"/>
              </a:rPr>
              <a:t>VLOS, </a:t>
            </a:r>
            <a:r>
              <a:rPr lang="en-US" sz="1500" dirty="0" smtClean="0">
                <a:latin typeface="Calibri" panose="020F0502020204030204" pitchFamily="34" charset="0"/>
                <a:cs typeface="Calibri" panose="020F0502020204030204" pitchFamily="34" charset="0"/>
              </a:rPr>
              <a:t>EVLOS</a:t>
            </a:r>
            <a:r>
              <a:rPr lang="en-US" sz="1500" dirty="0">
                <a:latin typeface="Calibri" panose="020F0502020204030204" pitchFamily="34" charset="0"/>
                <a:cs typeface="Calibri" panose="020F0502020204030204" pitchFamily="34" charset="0"/>
              </a:rPr>
              <a:t>, and BVLOS </a:t>
            </a:r>
            <a:r>
              <a:rPr lang="en-US" sz="1500" dirty="0" smtClean="0">
                <a:latin typeface="Calibri" panose="020F0502020204030204" pitchFamily="34" charset="0"/>
                <a:cs typeface="Calibri" panose="020F0502020204030204" pitchFamily="34" charset="0"/>
              </a:rPr>
              <a:t>operations</a:t>
            </a:r>
            <a:r>
              <a:rPr lang="en-US" sz="1500" b="0" dirty="0" smtClean="0">
                <a:latin typeface="Calibri" panose="020F0502020204030204" pitchFamily="34" charset="0"/>
                <a:cs typeface="Calibri" panose="020F0502020204030204" pitchFamily="34" charset="0"/>
              </a:rPr>
              <a:t>, and </a:t>
            </a:r>
          </a:p>
          <a:p>
            <a:pPr marL="1090612" lvl="2" indent="-285750">
              <a:spcBef>
                <a:spcPts val="600"/>
              </a:spcBef>
              <a:spcAft>
                <a:spcPts val="0"/>
              </a:spcAft>
              <a:buFont typeface="Wingdings" panose="05000000000000000000" pitchFamily="2" charset="2"/>
              <a:buChar char="§"/>
              <a:tabLst>
                <a:tab pos="404813" algn="l"/>
                <a:tab pos="685800" algn="l"/>
              </a:tabLst>
            </a:pPr>
            <a:r>
              <a:rPr lang="en-US" sz="1500" dirty="0">
                <a:latin typeface="Calibri" panose="020F0502020204030204" pitchFamily="34" charset="0"/>
                <a:cs typeface="Calibri" panose="020F0502020204030204" pitchFamily="34" charset="0"/>
              </a:rPr>
              <a:t>D</a:t>
            </a:r>
            <a:r>
              <a:rPr lang="en-US" sz="1500" dirty="0" smtClean="0">
                <a:latin typeface="Calibri" panose="020F0502020204030204" pitchFamily="34" charset="0"/>
                <a:cs typeface="Calibri" panose="020F0502020204030204" pitchFamily="34" charset="0"/>
              </a:rPr>
              <a:t>istribution </a:t>
            </a:r>
            <a:r>
              <a:rPr lang="en-US" sz="1500" dirty="0">
                <a:latin typeface="Calibri" panose="020F0502020204030204" pitchFamily="34" charset="0"/>
                <a:cs typeface="Calibri" panose="020F0502020204030204" pitchFamily="34" charset="0"/>
              </a:rPr>
              <a:t>of notification information to other airspace </a:t>
            </a:r>
            <a:r>
              <a:rPr lang="en-US" sz="1500" dirty="0" smtClean="0">
                <a:latin typeface="Calibri" panose="020F0502020204030204" pitchFamily="34" charset="0"/>
                <a:cs typeface="Calibri" panose="020F0502020204030204" pitchFamily="34" charset="0"/>
              </a:rPr>
              <a:t>users</a:t>
            </a:r>
          </a:p>
          <a:p>
            <a:pPr marL="685800" lvl="1" indent="-280988">
              <a:spcBef>
                <a:spcPts val="1200"/>
              </a:spcBef>
              <a:spcAft>
                <a:spcPts val="0"/>
              </a:spcAft>
              <a:buFont typeface="Wingdings" panose="05000000000000000000" pitchFamily="2" charset="2"/>
              <a:buChar char="Ø"/>
              <a:tabLst>
                <a:tab pos="404813" algn="l"/>
                <a:tab pos="571500" algn="l"/>
              </a:tabLst>
            </a:pPr>
            <a:r>
              <a:rPr lang="en-US" sz="1600" dirty="0" smtClean="0">
                <a:latin typeface="Calibri" panose="020F0502020204030204" pitchFamily="34" charset="0"/>
                <a:cs typeface="Calibri" panose="020F0502020204030204" pitchFamily="34" charset="0"/>
              </a:rPr>
              <a:t>Developed high-level </a:t>
            </a:r>
            <a:r>
              <a:rPr lang="en-US" sz="1600" dirty="0">
                <a:latin typeface="Calibri" panose="020F0502020204030204" pitchFamily="34" charset="0"/>
                <a:cs typeface="Calibri" panose="020F0502020204030204" pitchFamily="34" charset="0"/>
              </a:rPr>
              <a:t>information </a:t>
            </a:r>
            <a:r>
              <a:rPr lang="en-US" sz="1600" dirty="0" smtClean="0">
                <a:latin typeface="Calibri" panose="020F0502020204030204" pitchFamily="34" charset="0"/>
                <a:cs typeface="Calibri" panose="020F0502020204030204" pitchFamily="34" charset="0"/>
              </a:rPr>
              <a:t>requirements and a notional process for notification (documented in Low Altitude UAS Operating Concepts Paper)</a:t>
            </a:r>
            <a:endParaRPr lang="en-US" sz="1600" dirty="0">
              <a:latin typeface="Calibri" panose="020F0502020204030204" pitchFamily="34" charset="0"/>
              <a:cs typeface="Calibri" panose="020F0502020204030204" pitchFamily="34" charset="0"/>
            </a:endParaRPr>
          </a:p>
        </p:txBody>
      </p:sp>
      <p:sp>
        <p:nvSpPr>
          <p:cNvPr id="6" name="Slide Number Placeholder 2"/>
          <p:cNvSpPr txBox="1">
            <a:spLocks/>
          </p:cNvSpPr>
          <p:nvPr/>
        </p:nvSpPr>
        <p:spPr>
          <a:xfrm>
            <a:off x="6638544" y="6248400"/>
            <a:ext cx="1905000" cy="4572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F1F6FF14-FC6A-41B6-B2DC-884C6B7C3F2E}" type="slidenum">
              <a:rPr lang="en-US" sz="1400" smtClean="0">
                <a:solidFill>
                  <a:srgbClr val="FFFFFF">
                    <a:lumMod val="65000"/>
                  </a:srgbClr>
                </a:solidFill>
                <a:latin typeface="Calibri" panose="020F0502020204030204" pitchFamily="34" charset="0"/>
                <a:cs typeface="Calibri" panose="020F0502020204030204" pitchFamily="34" charset="0"/>
              </a:rPr>
              <a:pPr algn="r"/>
              <a:t>7</a:t>
            </a:fld>
            <a:endParaRPr lang="en-US" sz="1400"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9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8625" y="228600"/>
            <a:ext cx="8472488" cy="609600"/>
          </a:xfrm>
        </p:spPr>
        <p:txBody>
          <a:bodyPr/>
          <a:lstStyle/>
          <a:p>
            <a:pPr eaLnBrk="1" hangingPunct="1"/>
            <a:r>
              <a:rPr lang="en-US" altLang="en-US" sz="2800" smtClean="0">
                <a:latin typeface="Calibri" pitchFamily="34" charset="0"/>
                <a:cs typeface="Calibri" pitchFamily="34" charset="0"/>
              </a:rPr>
              <a:t>FAA Concept Products: Mapping to UAS Operations</a:t>
            </a:r>
          </a:p>
        </p:txBody>
      </p:sp>
      <p:sp>
        <p:nvSpPr>
          <p:cNvPr id="15363" name="Slide Number Placeholder 3"/>
          <p:cNvSpPr>
            <a:spLocks noGrp="1"/>
          </p:cNvSpPr>
          <p:nvPr>
            <p:ph type="sldNum" sz="quarter" idx="12"/>
          </p:nvPr>
        </p:nvSpPr>
        <p:spPr>
          <a:noFill/>
        </p:spPr>
        <p:txBody>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fontAlgn="base" hangingPunct="1">
              <a:spcBef>
                <a:spcPct val="0"/>
              </a:spcBef>
              <a:spcAft>
                <a:spcPct val="0"/>
              </a:spcAft>
              <a:buFontTx/>
              <a:buNone/>
            </a:pPr>
            <a:fld id="{A5086C23-8CC7-407A-A772-E67A465912FC}" type="slidenum">
              <a:rPr lang="en-US" altLang="en-US" sz="1400" b="0" smtClean="0">
                <a:solidFill>
                  <a:srgbClr val="A6A6A6"/>
                </a:solidFill>
                <a:latin typeface="Calibri" pitchFamily="34" charset="0"/>
                <a:cs typeface="Calibri" pitchFamily="34" charset="0"/>
              </a:rPr>
              <a:pPr eaLnBrk="1" fontAlgn="base" hangingPunct="1">
                <a:spcBef>
                  <a:spcPct val="0"/>
                </a:spcBef>
                <a:spcAft>
                  <a:spcPct val="0"/>
                </a:spcAft>
                <a:buFontTx/>
                <a:buNone/>
              </a:pPr>
              <a:t>8</a:t>
            </a:fld>
            <a:endParaRPr lang="en-US" altLang="en-US" sz="1400" b="0" smtClean="0">
              <a:solidFill>
                <a:srgbClr val="A6A6A6"/>
              </a:solidFill>
              <a:latin typeface="Calibri" pitchFamily="34" charset="0"/>
              <a:cs typeface="Calibri" pitchFamily="34" charset="0"/>
            </a:endParaRPr>
          </a:p>
        </p:txBody>
      </p:sp>
      <p:graphicFrame>
        <p:nvGraphicFramePr>
          <p:cNvPr id="8" name="Content Placeholder 6"/>
          <p:cNvGraphicFramePr>
            <a:graphicFrameLocks/>
          </p:cNvGraphicFramePr>
          <p:nvPr/>
        </p:nvGraphicFramePr>
        <p:xfrm>
          <a:off x="315913" y="1063625"/>
          <a:ext cx="8537575" cy="4846634"/>
        </p:xfrm>
        <a:graphic>
          <a:graphicData uri="http://schemas.openxmlformats.org/drawingml/2006/table">
            <a:tbl>
              <a:tblPr/>
              <a:tblGrid>
                <a:gridCol w="4257590"/>
                <a:gridCol w="795749"/>
                <a:gridCol w="871059"/>
                <a:gridCol w="871059"/>
                <a:gridCol w="871059"/>
                <a:gridCol w="871059"/>
              </a:tblGrid>
              <a:tr h="528426">
                <a:tc>
                  <a:txBody>
                    <a:bodyPr/>
                    <a:lstStyle/>
                    <a:p>
                      <a:pPr marL="0" marR="0">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Products</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gn="ctr">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Hobbyist</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gn="ctr">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Commercial</a:t>
                      </a:r>
                      <a:r>
                        <a:rPr lang="en-US" sz="1100" b="1" baseline="0" dirty="0" smtClean="0">
                          <a:solidFill>
                            <a:schemeClr val="bg1"/>
                          </a:solidFill>
                          <a:effectLst/>
                          <a:latin typeface="+mj-lt"/>
                          <a:ea typeface="Calibri" panose="020F0502020204030204" pitchFamily="34" charset="0"/>
                          <a:cs typeface="Times New Roman" panose="02020603050405020304" pitchFamily="18" charset="0"/>
                        </a:rPr>
                        <a:t> VLOS</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gn="ctr">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Commercial BVLOS</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gn="ctr">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Public</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gn="ctr">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Integrated</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r>
              <a:tr h="233688">
                <a:tc>
                  <a:txBody>
                    <a:bodyPr/>
                    <a:lstStyle/>
                    <a:p>
                      <a:pPr marL="0" marR="0">
                        <a:lnSpc>
                          <a:spcPct val="107000"/>
                        </a:lnSpc>
                        <a:spcBef>
                          <a:spcPts val="0"/>
                        </a:spcBef>
                        <a:spcAft>
                          <a:spcPts val="300"/>
                        </a:spcAft>
                      </a:pPr>
                      <a:r>
                        <a:rPr lang="en-US" sz="1200" b="1" dirty="0" smtClean="0">
                          <a:effectLst/>
                          <a:latin typeface="Calibri" panose="020F0502020204030204" pitchFamily="34" charset="0"/>
                          <a:ea typeface="Calibri" panose="020F0502020204030204" pitchFamily="34" charset="0"/>
                          <a:cs typeface="Calibri" panose="020F0502020204030204" pitchFamily="34" charset="0"/>
                        </a:rPr>
                        <a:t>Concept</a:t>
                      </a:r>
                      <a:r>
                        <a:rPr lang="en-US" sz="1200" b="1" baseline="0" dirty="0" smtClean="0">
                          <a:effectLst/>
                          <a:latin typeface="Calibri" panose="020F0502020204030204" pitchFamily="34" charset="0"/>
                          <a:ea typeface="Calibri" panose="020F0502020204030204" pitchFamily="34" charset="0"/>
                          <a:cs typeface="Calibri" panose="020F0502020204030204" pitchFamily="34" charset="0"/>
                        </a:rPr>
                        <a:t> Documents</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r>
              <a:tr h="350164">
                <a:tc>
                  <a:txBody>
                    <a:bodyPr/>
                    <a:lstStyle/>
                    <a:p>
                      <a:pPr marL="0" marR="0">
                        <a:lnSpc>
                          <a:spcPct val="107000"/>
                        </a:lnSpc>
                        <a:spcBef>
                          <a:spcPts val="0"/>
                        </a:spcBef>
                        <a:spcAft>
                          <a:spcPts val="300"/>
                        </a:spcAft>
                      </a:pPr>
                      <a:r>
                        <a:rPr lang="en-US" sz="1200" b="0" dirty="0" smtClean="0">
                          <a:effectLst/>
                          <a:latin typeface="Calibri" panose="020F0502020204030204" pitchFamily="34" charset="0"/>
                          <a:ea typeface="Calibri" panose="020F0502020204030204" pitchFamily="34" charset="0"/>
                          <a:cs typeface="Calibri" panose="020F0502020204030204" pitchFamily="34" charset="0"/>
                        </a:rPr>
                        <a:t>FAA UAS ConOps, Version 2.0</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64">
                <a:tc>
                  <a:txBody>
                    <a:bodyPr/>
                    <a:lstStyle/>
                    <a:p>
                      <a:pPr marL="0" marR="0">
                        <a:lnSpc>
                          <a:spcPct val="107000"/>
                        </a:lnSpc>
                        <a:spcBef>
                          <a:spcPts val="0"/>
                        </a:spcBef>
                        <a:spcAft>
                          <a:spcPts val="300"/>
                        </a:spcAft>
                      </a:pP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Low Altitude UAS Operating Concepts Paper  (not formally vetted)</a:t>
                      </a: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214208">
                <a:tc>
                  <a:txBody>
                    <a:bodyPr/>
                    <a:lstStyle/>
                    <a:p>
                      <a:pPr marL="0" marR="0" indent="0" algn="l" defTabSz="914400" rtl="0" eaLnBrk="1" fontAlgn="auto" latinLnBrk="0" hangingPunct="1">
                        <a:lnSpc>
                          <a:spcPct val="107000"/>
                        </a:lnSpc>
                        <a:spcBef>
                          <a:spcPts val="0"/>
                        </a:spcBef>
                        <a:spcAft>
                          <a:spcPts val="300"/>
                        </a:spcAft>
                        <a:buClrTx/>
                        <a:buSzTx/>
                        <a:buFontTx/>
                        <a:buNone/>
                        <a:tabLst/>
                        <a:defRPr/>
                      </a:pPr>
                      <a:r>
                        <a:rPr lang="en-US" sz="1200" b="1" dirty="0" smtClean="0">
                          <a:effectLst/>
                          <a:latin typeface="Calibri" panose="020F0502020204030204" pitchFamily="34" charset="0"/>
                          <a:ea typeface="Calibri" panose="020F0502020204030204" pitchFamily="34" charset="0"/>
                          <a:cs typeface="Calibri" panose="020F0502020204030204" pitchFamily="34" charset="0"/>
                        </a:rPr>
                        <a:t>Derived Artifacts</a:t>
                      </a: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r>
              <a:tr h="350164">
                <a:tc>
                  <a:txBody>
                    <a:bodyPr/>
                    <a:lstStyle/>
                    <a:p>
                      <a:pPr marL="0" marR="0" indent="0" algn="l" defTabSz="914400" rtl="0" eaLnBrk="1" fontAlgn="auto" latinLnBrk="0" hangingPunct="1">
                        <a:lnSpc>
                          <a:spcPct val="107000"/>
                        </a:lnSpc>
                        <a:spcBef>
                          <a:spcPts val="0"/>
                        </a:spcBef>
                        <a:spcAft>
                          <a:spcPts val="300"/>
                        </a:spcAft>
                        <a:buClrTx/>
                        <a:buSzTx/>
                        <a:buFontTx/>
                        <a:buNone/>
                        <a:tabLst/>
                        <a:defRPr/>
                      </a:pPr>
                      <a:r>
                        <a:rPr lang="en-US" sz="1200" b="0" dirty="0" smtClean="0">
                          <a:effectLst/>
                          <a:latin typeface="Calibri" panose="020F0502020204030204" pitchFamily="34" charset="0"/>
                          <a:ea typeface="Calibri" panose="020F0502020204030204" pitchFamily="34" charset="0"/>
                          <a:cs typeface="Calibri" panose="020F0502020204030204" pitchFamily="34" charset="0"/>
                        </a:rPr>
                        <a:t>Mid-Term</a:t>
                      </a: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 UAS Scenarios &amp; Responsibility Allocation Tables</a:t>
                      </a:r>
                      <a:endParaRPr lang="en-US" sz="1200" b="0" dirty="0" smtClean="0">
                        <a:effectLst/>
                        <a:latin typeface="Calibri" panose="020F0502020204030204" pitchFamily="34" charset="0"/>
                        <a:ea typeface="Calibri" panose="020F0502020204030204" pitchFamily="34" charset="0"/>
                        <a:cs typeface="Calibri" panose="020F0502020204030204" pitchFamily="34" charset="0"/>
                      </a:endParaRP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64">
                <a:tc>
                  <a:txBody>
                    <a:bodyPr/>
                    <a:lstStyle/>
                    <a:p>
                      <a:pPr marL="0" marR="0" indent="0">
                        <a:lnSpc>
                          <a:spcPct val="107000"/>
                        </a:lnSpc>
                        <a:spcBef>
                          <a:spcPts val="0"/>
                        </a:spcBef>
                        <a:spcAft>
                          <a:spcPts val="300"/>
                        </a:spcAft>
                      </a:pPr>
                      <a:r>
                        <a:rPr lang="en-US" sz="1200" b="0" dirty="0" smtClean="0">
                          <a:effectLst/>
                          <a:latin typeface="Calibri" panose="020F0502020204030204" pitchFamily="34" charset="0"/>
                          <a:ea typeface="Calibri" panose="020F0502020204030204" pitchFamily="34" charset="0"/>
                          <a:cs typeface="Calibri" panose="020F0502020204030204" pitchFamily="34" charset="0"/>
                        </a:rPr>
                        <a:t>Mature</a:t>
                      </a: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 State UAS Scenarios &amp; Responsibility Allocation Tables</a:t>
                      </a: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64">
                <a:tc>
                  <a:txBody>
                    <a:bodyPr/>
                    <a:lstStyle/>
                    <a:p>
                      <a:pPr marL="0" marR="0" indent="0">
                        <a:lnSpc>
                          <a:spcPct val="107000"/>
                        </a:lnSpc>
                        <a:spcBef>
                          <a:spcPts val="0"/>
                        </a:spcBef>
                        <a:spcAft>
                          <a:spcPts val="300"/>
                        </a:spcAft>
                      </a:pPr>
                      <a:r>
                        <a:rPr lang="en-US" sz="1200" b="0" dirty="0" smtClean="0">
                          <a:effectLst/>
                          <a:latin typeface="Calibri" panose="020F0502020204030204" pitchFamily="34" charset="0"/>
                          <a:ea typeface="Calibri" panose="020F0502020204030204" pitchFamily="34" charset="0"/>
                          <a:cs typeface="Calibri" panose="020F0502020204030204" pitchFamily="34" charset="0"/>
                        </a:rPr>
                        <a:t>UAS &amp; FAA Operational Requirements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245101">
                <a:tc>
                  <a:txBody>
                    <a:bodyPr/>
                    <a:lstStyle/>
                    <a:p>
                      <a:pPr marL="0" marR="0">
                        <a:lnSpc>
                          <a:spcPct val="107000"/>
                        </a:lnSpc>
                        <a:spcBef>
                          <a:spcPts val="0"/>
                        </a:spcBef>
                        <a:spcAft>
                          <a:spcPts val="300"/>
                        </a:spcAft>
                      </a:pPr>
                      <a:r>
                        <a:rPr lang="en-US" sz="1200" b="1" baseline="0" dirty="0" smtClean="0">
                          <a:effectLst/>
                          <a:latin typeface="Calibri" panose="020F0502020204030204" pitchFamily="34" charset="0"/>
                          <a:ea typeface="Calibri" panose="020F0502020204030204" pitchFamily="34" charset="0"/>
                          <a:cs typeface="Calibri" panose="020F0502020204030204" pitchFamily="34" charset="0"/>
                        </a:rPr>
                        <a:t>Strategic Plans</a:t>
                      </a: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r>
              <a:tr h="350164">
                <a:tc>
                  <a:txBody>
                    <a:bodyPr/>
                    <a:lstStyle/>
                    <a:p>
                      <a:pPr marL="0" marR="0">
                        <a:lnSpc>
                          <a:spcPct val="107000"/>
                        </a:lnSpc>
                        <a:spcBef>
                          <a:spcPts val="0"/>
                        </a:spcBef>
                        <a:spcAft>
                          <a:spcPts val="300"/>
                        </a:spcAft>
                      </a:pP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UAS Concept Maturation Plan</a:t>
                      </a: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64">
                <a:tc>
                  <a:txBody>
                    <a:bodyPr/>
                    <a:lstStyle/>
                    <a:p>
                      <a:pPr marL="0" marR="0">
                        <a:lnSpc>
                          <a:spcPct val="107000"/>
                        </a:lnSpc>
                        <a:spcBef>
                          <a:spcPts val="0"/>
                        </a:spcBef>
                        <a:spcAft>
                          <a:spcPts val="300"/>
                        </a:spcAft>
                      </a:pP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UAS Operations Evolution Strategy</a:t>
                      </a: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576499">
                <a:tc>
                  <a:txBody>
                    <a:bodyPr/>
                    <a:lstStyle/>
                    <a:p>
                      <a:pPr marL="0" marR="0">
                        <a:lnSpc>
                          <a:spcPct val="107000"/>
                        </a:lnSpc>
                        <a:spcBef>
                          <a:spcPts val="0"/>
                        </a:spcBef>
                        <a:spcAft>
                          <a:spcPts val="300"/>
                        </a:spcAft>
                      </a:pP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ATC Notification/Authorization Requirements for Interim Capability - In progress</a:t>
                      </a: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auto" latinLnBrk="0" hangingPunct="1">
                        <a:lnSpc>
                          <a:spcPct val="107000"/>
                        </a:lnSpc>
                        <a:spcBef>
                          <a:spcPts val="0"/>
                        </a:spcBef>
                        <a:spcAft>
                          <a:spcPts val="600"/>
                        </a:spcAft>
                        <a:buClrTx/>
                        <a:buSzTx/>
                        <a:buFontTx/>
                        <a:buNone/>
                        <a:tabLst>
                          <a:tab pos="457200" algn="l"/>
                          <a:tab pos="1257300" algn="l"/>
                          <a:tab pos="4286250" algn="l"/>
                        </a:tabLst>
                        <a:defRPr/>
                      </a:pPr>
                      <a:endParaRPr kumimoji="0" lang="en-US" sz="1200" b="0" i="0" u="none" strike="noStrike" kern="1200" cap="none" spc="0" normalizeH="0" baseline="0" noProof="0" dirty="0">
                        <a:ln>
                          <a:noFill/>
                        </a:ln>
                        <a:solidFill>
                          <a:srgbClr val="FF0000"/>
                        </a:solidFill>
                        <a:effectLst/>
                        <a:uLnTx/>
                        <a:uFillTx/>
                        <a:latin typeface="+mn-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auto" latinLnBrk="0" hangingPunct="1">
                        <a:lnSpc>
                          <a:spcPct val="107000"/>
                        </a:lnSpc>
                        <a:spcBef>
                          <a:spcPts val="0"/>
                        </a:spcBef>
                        <a:spcAft>
                          <a:spcPts val="600"/>
                        </a:spcAft>
                        <a:buClrTx/>
                        <a:buSzTx/>
                        <a:buFontTx/>
                        <a:buNone/>
                        <a:tabLst>
                          <a:tab pos="457200" algn="l"/>
                          <a:tab pos="1257300" algn="l"/>
                          <a:tab pos="4286250" algn="l"/>
                        </a:tabLst>
                        <a:defRPr/>
                      </a:pPr>
                      <a:endParaRPr kumimoji="0" lang="en-US" sz="1200" b="0" i="0" u="none" strike="noStrike" kern="1200" cap="none" spc="0" normalizeH="0" baseline="0" noProof="0" dirty="0" smtClean="0">
                        <a:ln>
                          <a:noFill/>
                        </a:ln>
                        <a:solidFill>
                          <a:srgbClr val="FF0000"/>
                        </a:solidFill>
                        <a:effectLst/>
                        <a:uLnTx/>
                        <a:uFillTx/>
                        <a:latin typeface="+mn-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247400">
                <a:tc>
                  <a:txBody>
                    <a:bodyPr/>
                    <a:lstStyle/>
                    <a:p>
                      <a:pPr marL="0" marR="0">
                        <a:lnSpc>
                          <a:spcPct val="107000"/>
                        </a:lnSpc>
                        <a:spcBef>
                          <a:spcPts val="0"/>
                        </a:spcBef>
                        <a:spcAft>
                          <a:spcPts val="300"/>
                        </a:spcAft>
                      </a:pPr>
                      <a:r>
                        <a:rPr lang="en-US" sz="1200" b="1" baseline="0" dirty="0" smtClean="0">
                          <a:effectLst/>
                          <a:latin typeface="Calibri" panose="020F0502020204030204" pitchFamily="34" charset="0"/>
                          <a:ea typeface="Calibri" panose="020F0502020204030204" pitchFamily="34" charset="0"/>
                          <a:cs typeface="Calibri" panose="020F0502020204030204" pitchFamily="34" charset="0"/>
                        </a:rPr>
                        <a:t>Proposed Effort</a:t>
                      </a: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1"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1" kern="1200" dirty="0">
                        <a:solidFill>
                          <a:schemeClr val="tx1"/>
                        </a:solidFill>
                        <a:effectLst/>
                        <a:latin typeface="+mn-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1200" b="1"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1200" b="1"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2D050">
                        <a:alpha val="80000"/>
                      </a:srgbClr>
                    </a:solidFill>
                  </a:tcPr>
                </a:tc>
              </a:tr>
              <a:tr h="350164">
                <a:tc>
                  <a:txBody>
                    <a:bodyPr/>
                    <a:lstStyle/>
                    <a:p>
                      <a:pPr marL="0" marR="0">
                        <a:lnSpc>
                          <a:spcPct val="107000"/>
                        </a:lnSpc>
                        <a:spcBef>
                          <a:spcPts val="0"/>
                        </a:spcBef>
                        <a:spcAft>
                          <a:spcPts val="300"/>
                        </a:spcAft>
                      </a:pP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Low Altitude UAS Flight Information Management System</a:t>
                      </a:r>
                    </a:p>
                  </a:txBody>
                  <a:tcPr marL="68590" marR="6859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a:solidFill>
                          <a:schemeClr val="tx1"/>
                        </a:solidFill>
                        <a:effectLst/>
                        <a:latin typeface="+mn-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90" marR="6859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602052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UTM Research Transition Team (RTT)</a:t>
            </a:r>
            <a:endParaRPr lang="en-US" sz="2800" dirty="0">
              <a:latin typeface="Calibri" panose="020F0502020204030204" pitchFamily="34" charset="0"/>
              <a:cs typeface="Calibri" panose="020F0502020204030204" pitchFamily="34" charset="0"/>
            </a:endParaRPr>
          </a:p>
        </p:txBody>
      </p:sp>
      <p:pic>
        <p:nvPicPr>
          <p:cNvPr id="1026" name="Picture 2" descr="https://employees.faa.gov/images/cle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mployees.faa.gov/images/cle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nmannedsystemstechnology.com/wp-content/uploads/2013/04/F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094264"/>
            <a:ext cx="1752600" cy="16969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95300" y="1143001"/>
            <a:ext cx="8050213" cy="2819400"/>
          </a:xfrm>
        </p:spPr>
        <p:txBody>
          <a:bodyPr/>
          <a:lstStyle/>
          <a:p>
            <a:r>
              <a:rPr lang="en-US" sz="1800" dirty="0" smtClean="0">
                <a:latin typeface="Calibri" panose="020F0502020204030204" pitchFamily="34" charset="0"/>
                <a:cs typeface="Calibri" panose="020F0502020204030204" pitchFamily="34" charset="0"/>
              </a:rPr>
              <a:t>Notification a major element of UTM</a:t>
            </a:r>
          </a:p>
          <a:p>
            <a:pPr>
              <a:spcBef>
                <a:spcPts val="600"/>
              </a:spcBef>
            </a:pPr>
            <a:r>
              <a:rPr lang="en-US" sz="1800" dirty="0" smtClean="0">
                <a:latin typeface="Calibri" panose="020F0502020204030204" pitchFamily="34" charset="0"/>
                <a:cs typeface="Calibri" panose="020F0502020204030204" pitchFamily="34" charset="0"/>
              </a:rPr>
              <a:t>FAA/NASA RTT will address </a:t>
            </a:r>
            <a:r>
              <a:rPr lang="en-US" dirty="0" smtClean="0">
                <a:latin typeface="Calibri" panose="020F0502020204030204" pitchFamily="34" charset="0"/>
                <a:cs typeface="Calibri" panose="020F0502020204030204" pitchFamily="34" charset="0"/>
              </a:rPr>
              <a:t>collaboratively</a:t>
            </a:r>
          </a:p>
          <a:p>
            <a:pPr>
              <a:spcBef>
                <a:spcPts val="600"/>
              </a:spcBef>
            </a:pPr>
            <a:r>
              <a:rPr lang="en-US" sz="1800" dirty="0" smtClean="0">
                <a:latin typeface="Calibri" panose="020F0502020204030204" pitchFamily="34" charset="0"/>
                <a:cs typeface="Calibri" panose="020F0502020204030204" pitchFamily="34" charset="0"/>
              </a:rPr>
              <a:t>Subgroups established to address</a:t>
            </a:r>
          </a:p>
          <a:p>
            <a:pPr lvl="1">
              <a:spcBef>
                <a:spcPts val="600"/>
              </a:spcBef>
            </a:pPr>
            <a:r>
              <a:rPr lang="en-US" sz="1600" dirty="0" smtClean="0">
                <a:latin typeface="Calibri" panose="020F0502020204030204" pitchFamily="34" charset="0"/>
                <a:cs typeface="Calibri" panose="020F0502020204030204" pitchFamily="34" charset="0"/>
              </a:rPr>
              <a:t>Concepts and Use Cases (Overarching)</a:t>
            </a:r>
          </a:p>
          <a:p>
            <a:pPr lvl="1">
              <a:spcBef>
                <a:spcPts val="600"/>
              </a:spcBef>
            </a:pPr>
            <a:r>
              <a:rPr lang="en-US" sz="1600" b="0" dirty="0" smtClean="0">
                <a:latin typeface="Calibri" panose="020F0502020204030204" pitchFamily="34" charset="0"/>
                <a:cs typeface="Calibri" panose="020F0502020204030204" pitchFamily="34" charset="0"/>
              </a:rPr>
              <a:t>Data and Information Exchange</a:t>
            </a:r>
          </a:p>
          <a:p>
            <a:pPr lvl="1">
              <a:spcBef>
                <a:spcPts val="600"/>
              </a:spcBef>
            </a:pPr>
            <a:r>
              <a:rPr lang="en-US" sz="1600" dirty="0" smtClean="0">
                <a:latin typeface="Calibri" panose="020F0502020204030204" pitchFamily="34" charset="0"/>
                <a:cs typeface="Calibri" panose="020F0502020204030204" pitchFamily="34" charset="0"/>
              </a:rPr>
              <a:t>Information Architecture</a:t>
            </a:r>
          </a:p>
          <a:p>
            <a:pPr lvl="1">
              <a:spcBef>
                <a:spcPts val="600"/>
              </a:spcBef>
            </a:pPr>
            <a:r>
              <a:rPr lang="en-US" sz="1600" b="0" dirty="0" smtClean="0">
                <a:latin typeface="Calibri" panose="020F0502020204030204" pitchFamily="34" charset="0"/>
                <a:cs typeface="Calibri" panose="020F0502020204030204" pitchFamily="34" charset="0"/>
              </a:rPr>
              <a:t>Performance (Communications &amp; Navigation)</a:t>
            </a:r>
          </a:p>
          <a:p>
            <a:pPr lvl="1">
              <a:spcBef>
                <a:spcPts val="600"/>
              </a:spcBef>
            </a:pPr>
            <a:r>
              <a:rPr lang="en-US" sz="1600" dirty="0" smtClean="0">
                <a:latin typeface="Calibri" panose="020F0502020204030204" pitchFamily="34" charset="0"/>
                <a:cs typeface="Calibri" panose="020F0502020204030204" pitchFamily="34" charset="0"/>
              </a:rPr>
              <a:t>Sense and Avoid (Surveillance &amp; Control)</a:t>
            </a:r>
            <a:endParaRPr lang="en-US" sz="1600" b="0" dirty="0">
              <a:latin typeface="Calibri" panose="020F0502020204030204" pitchFamily="34" charset="0"/>
              <a:cs typeface="Calibri" panose="020F0502020204030204" pitchFamily="34" charset="0"/>
            </a:endParaRPr>
          </a:p>
        </p:txBody>
      </p:sp>
      <p:sp>
        <p:nvSpPr>
          <p:cNvPr id="6" name="AutoShape 8" descr="Image result for nas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s://upload.wikimedia.org/wikipedia/commons/thumb/e/e5/NASA_logo.svg/200px-NASA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304" y="4141144"/>
            <a:ext cx="1905000" cy="1581151"/>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9</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898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July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July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a:noFill/>
        </a:ln>
        <a:effectLst/>
        <a:extLst/>
      </a:spPr>
      <a:bodyPr>
        <a:spAutoFit/>
      </a:bodyPr>
      <a:lstStyle>
        <a:defPPr>
          <a:spcBef>
            <a:spcPct val="50000"/>
          </a:spcBef>
          <a:buFontTx/>
          <a:buChar char="•"/>
          <a:defRPr sz="2400">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a:noFill/>
        </a:ln>
        <a:effectLst/>
        <a:extLst/>
      </a:spPr>
      <a:bodyPr>
        <a:spAutoFit/>
      </a:bodyPr>
      <a:lstStyle>
        <a:defPPr>
          <a:spcBef>
            <a:spcPct val="50000"/>
          </a:spcBef>
          <a:buFontTx/>
          <a:buChar char="•"/>
          <a:defRPr sz="2400">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a:noFill/>
        </a:ln>
        <a:effectLst/>
        <a:extLst/>
      </a:spPr>
      <a:bodyPr>
        <a:spAutoFit/>
      </a:bodyPr>
      <a:lstStyle>
        <a:defPPr>
          <a:spcBef>
            <a:spcPct val="50000"/>
          </a:spcBef>
          <a:buFontTx/>
          <a:buChar char="•"/>
          <a:defRPr sz="2400">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D9E937-8293-4CCD-ABCC-8630A96652A7}"/>
</file>

<file path=customXml/itemProps2.xml><?xml version="1.0" encoding="utf-8"?>
<ds:datastoreItem xmlns:ds="http://schemas.openxmlformats.org/officeDocument/2006/customXml" ds:itemID="{CA231BA9-3458-4CB5-BD5B-24BF3864302D}"/>
</file>

<file path=customXml/itemProps3.xml><?xml version="1.0" encoding="utf-8"?>
<ds:datastoreItem xmlns:ds="http://schemas.openxmlformats.org/officeDocument/2006/customXml" ds:itemID="{5AE335D0-77CA-4443-900C-ABDCFEC42932}"/>
</file>

<file path=docProps/app.xml><?xml version="1.0" encoding="utf-8"?>
<Properties xmlns="http://schemas.openxmlformats.org/officeDocument/2006/extended-properties" xmlns:vt="http://schemas.openxmlformats.org/officeDocument/2006/docPropsVTypes">
  <TotalTime>13888</TotalTime>
  <Words>569</Words>
  <Application>Microsoft Office PowerPoint</Application>
  <PresentationFormat>On-screen Show (4:3)</PresentationFormat>
  <Paragraphs>132</Paragraphs>
  <Slides>11</Slides>
  <Notes>4</Notes>
  <HiddenSlides>0</HiddenSlides>
  <MMClips>0</MMClips>
  <ScaleCrop>false</ScaleCrop>
  <HeadingPairs>
    <vt:vector size="4" baseType="variant">
      <vt:variant>
        <vt:lpstr>Theme</vt:lpstr>
      </vt:variant>
      <vt:variant>
        <vt:i4>12</vt:i4>
      </vt:variant>
      <vt:variant>
        <vt:lpstr>Slide Titles</vt:lpstr>
      </vt:variant>
      <vt:variant>
        <vt:i4>11</vt:i4>
      </vt:variant>
    </vt:vector>
  </HeadingPairs>
  <TitlesOfParts>
    <vt:vector size="23" baseType="lpstr">
      <vt:lpstr>3_Custom Design</vt:lpstr>
      <vt:lpstr>1_Custom Design</vt:lpstr>
      <vt:lpstr>Theme1</vt:lpstr>
      <vt:lpstr>2_Custom Design</vt:lpstr>
      <vt:lpstr>4_Custom Design</vt:lpstr>
      <vt:lpstr>1_Theme1</vt:lpstr>
      <vt:lpstr>5_Custom Design</vt:lpstr>
      <vt:lpstr>6_Custom Design</vt:lpstr>
      <vt:lpstr>7_Custom Design</vt:lpstr>
      <vt:lpstr>1_July Slides</vt:lpstr>
      <vt:lpstr>2_July Slides</vt:lpstr>
      <vt:lpstr>8_Custom Design</vt:lpstr>
      <vt:lpstr>UAS Flight Information Management System   FY18 Proposal</vt:lpstr>
      <vt:lpstr>The Need for Notification</vt:lpstr>
      <vt:lpstr>The Need for Notification (cont’d)</vt:lpstr>
      <vt:lpstr>Proposed UAS Flight Information Management System</vt:lpstr>
      <vt:lpstr>Notification Requirements</vt:lpstr>
      <vt:lpstr>Low Altitude Scenarios involving Notification</vt:lpstr>
      <vt:lpstr>Notification – Concept &amp; Requirements Development Efforts</vt:lpstr>
      <vt:lpstr>FAA Concept Products: Mapping to UAS Operations</vt:lpstr>
      <vt:lpstr>UTM Research Transition Team (RTT)</vt:lpstr>
      <vt:lpstr>Benefits</vt:lpstr>
      <vt:lpstr>Questions?</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UAS Integration into the National Airspace System</dc:title>
  <dc:creator>Magyarits, Sherri (FAA);RJehlen</dc:creator>
  <cp:lastModifiedBy>Fitzpatrick, Kimberly CTR (FAA)</cp:lastModifiedBy>
  <cp:revision>1471</cp:revision>
  <cp:lastPrinted>2014-10-21T11:41:35Z</cp:lastPrinted>
  <dcterms:created xsi:type="dcterms:W3CDTF">2014-08-21T18:25:23Z</dcterms:created>
  <dcterms:modified xsi:type="dcterms:W3CDTF">2016-08-03T16:27:28Z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