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2.xml" ContentType="application/vnd.openxmlformats-officedocument.drawingml.diagramColors+xml"/>
  <Override PartName="/ppt/diagrams/layout4.xml" ContentType="application/vnd.openxmlformats-officedocument.drawingml.diagramLayout+xml"/>
  <Override PartName="/ppt/diagrams/drawing3.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colors3.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15"/>
  </p:notesMasterIdLst>
  <p:handoutMasterIdLst>
    <p:handoutMasterId r:id="rId16"/>
  </p:handoutMasterIdLst>
  <p:sldIdLst>
    <p:sldId id="273" r:id="rId2"/>
    <p:sldId id="296" r:id="rId3"/>
    <p:sldId id="285" r:id="rId4"/>
    <p:sldId id="287" r:id="rId5"/>
    <p:sldId id="280" r:id="rId6"/>
    <p:sldId id="293" r:id="rId7"/>
    <p:sldId id="297" r:id="rId8"/>
    <p:sldId id="298" r:id="rId9"/>
    <p:sldId id="299" r:id="rId10"/>
    <p:sldId id="281" r:id="rId11"/>
    <p:sldId id="282" r:id="rId12"/>
    <p:sldId id="276" r:id="rId13"/>
    <p:sldId id="283" r:id="rId14"/>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6"/>
            <p14:sldId id="285"/>
            <p14:sldId id="287"/>
            <p14:sldId id="280"/>
            <p14:sldId id="293"/>
            <p14:sldId id="297"/>
            <p14:sldId id="298"/>
            <p14:sldId id="299"/>
            <p14:sldId id="281"/>
            <p14:sldId id="282"/>
            <p14:sldId id="276"/>
            <p14:sldId id="283"/>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211E75"/>
    <a:srgbClr val="FF0000"/>
    <a:srgbClr val="FFFF99"/>
    <a:srgbClr val="FFCC00"/>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717" autoAdjust="0"/>
  </p:normalViewPr>
  <p:slideViewPr>
    <p:cSldViewPr snapToGrid="0">
      <p:cViewPr varScale="1">
        <p:scale>
          <a:sx n="89" d="100"/>
          <a:sy n="89" d="100"/>
        </p:scale>
        <p:origin x="390" y="90"/>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4F846-CA90-4F5C-9290-B78F1EF27436}" type="doc">
      <dgm:prSet loTypeId="urn:microsoft.com/office/officeart/2009/3/layout/StepUpProcess" loCatId="process" qsTypeId="urn:microsoft.com/office/officeart/2005/8/quickstyle/3d2" qsCatId="3D" csTypeId="urn:microsoft.com/office/officeart/2005/8/colors/accent4_5" csCatId="accent4" phldr="1"/>
      <dgm:spPr/>
      <dgm:t>
        <a:bodyPr/>
        <a:lstStyle/>
        <a:p>
          <a:endParaRPr lang="en-US"/>
        </a:p>
      </dgm:t>
    </dgm:pt>
    <dgm:pt modelId="{1979EBDB-588B-4118-9E7E-3491FA87609E}">
      <dgm:prSet phldrT="[Text]" custT="1"/>
      <dgm:spPr/>
      <dgm:t>
        <a:bodyPr/>
        <a:lstStyle/>
        <a:p>
          <a:r>
            <a:rPr lang="en-US" sz="1600" dirty="0" smtClean="0"/>
            <a:t>Phase III research Plan</a:t>
          </a:r>
          <a:endParaRPr lang="en-US" sz="1600" dirty="0"/>
        </a:p>
      </dgm:t>
    </dgm:pt>
    <dgm:pt modelId="{414BB6AF-0BAA-4248-8597-CB4A30F72D3C}" type="parTrans" cxnId="{2B39FEF5-B678-49C2-8AB5-DDFD1123653B}">
      <dgm:prSet/>
      <dgm:spPr/>
      <dgm:t>
        <a:bodyPr/>
        <a:lstStyle/>
        <a:p>
          <a:endParaRPr lang="en-US"/>
        </a:p>
      </dgm:t>
    </dgm:pt>
    <dgm:pt modelId="{E1FEC472-FF48-4996-9377-341541E65066}" type="sibTrans" cxnId="{2B39FEF5-B678-49C2-8AB5-DDFD1123653B}">
      <dgm:prSet/>
      <dgm:spPr/>
      <dgm:t>
        <a:bodyPr/>
        <a:lstStyle/>
        <a:p>
          <a:endParaRPr lang="en-US"/>
        </a:p>
      </dgm:t>
    </dgm:pt>
    <dgm:pt modelId="{5D1A3D83-7BBB-4C96-80D1-7FAB342D80AE}">
      <dgm:prSet phldrT="[Text]" custT="1"/>
      <dgm:spPr/>
      <dgm:t>
        <a:bodyPr/>
        <a:lstStyle/>
        <a:p>
          <a:r>
            <a:rPr lang="en-US" sz="1600" dirty="0" smtClean="0"/>
            <a:t>Purpose: </a:t>
          </a:r>
          <a:r>
            <a:rPr lang="en-US" altLang="en-US" sz="1600" dirty="0" smtClean="0">
              <a:sym typeface="Cambria" panose="02040503050406030204" pitchFamily="18" charset="0"/>
            </a:rPr>
            <a:t>Evaluate the impact of assistive technology on operational risk associated with flight of </a:t>
          </a:r>
          <a:r>
            <a:rPr lang="en-US" altLang="en-US" sz="1600" dirty="0" err="1" smtClean="0">
              <a:sym typeface="Cambria" panose="02040503050406030204" pitchFamily="18" charset="0"/>
            </a:rPr>
            <a:t>sUAS</a:t>
          </a:r>
          <a:r>
            <a:rPr lang="en-US" altLang="en-US" sz="1600" dirty="0" smtClean="0">
              <a:sym typeface="Cambria" panose="02040503050406030204" pitchFamily="18" charset="0"/>
            </a:rPr>
            <a:t> in BVLOS applications in the NAS</a:t>
          </a:r>
          <a:endParaRPr lang="en-US" sz="1600" dirty="0"/>
        </a:p>
      </dgm:t>
    </dgm:pt>
    <dgm:pt modelId="{BD1D9C37-09EC-4AD0-A921-315D04A24CB2}" type="parTrans" cxnId="{B42DA91B-5562-4E25-8C4D-9CD1DFB28A62}">
      <dgm:prSet/>
      <dgm:spPr/>
      <dgm:t>
        <a:bodyPr/>
        <a:lstStyle/>
        <a:p>
          <a:endParaRPr lang="en-US"/>
        </a:p>
      </dgm:t>
    </dgm:pt>
    <dgm:pt modelId="{3E087317-F1B3-4F95-863F-1E6A34FD22CC}" type="sibTrans" cxnId="{B42DA91B-5562-4E25-8C4D-9CD1DFB28A62}">
      <dgm:prSet/>
      <dgm:spPr/>
      <dgm:t>
        <a:bodyPr/>
        <a:lstStyle/>
        <a:p>
          <a:endParaRPr lang="en-US"/>
        </a:p>
      </dgm:t>
    </dgm:pt>
    <dgm:pt modelId="{7C6CC45A-A7D9-4AA9-B63F-A7587DCC72F4}">
      <dgm:prSet phldrT="[Text]" custT="1"/>
      <dgm:spPr/>
      <dgm:t>
        <a:bodyPr/>
        <a:lstStyle/>
        <a:p>
          <a:r>
            <a:rPr lang="en-US" sz="1600" dirty="0" smtClean="0"/>
            <a:t>Test Technological capabilities</a:t>
          </a:r>
          <a:endParaRPr lang="en-US" sz="1600" dirty="0"/>
        </a:p>
      </dgm:t>
    </dgm:pt>
    <dgm:pt modelId="{F0C6BF85-D386-4076-B65E-8FD85C45E9F7}" type="parTrans" cxnId="{F0A0C801-0263-4ED3-892E-610C0BC6D031}">
      <dgm:prSet/>
      <dgm:spPr/>
      <dgm:t>
        <a:bodyPr/>
        <a:lstStyle/>
        <a:p>
          <a:endParaRPr lang="en-US"/>
        </a:p>
      </dgm:t>
    </dgm:pt>
    <dgm:pt modelId="{B9061DE9-D356-4C30-8D62-0B64C64B0392}" type="sibTrans" cxnId="{F0A0C801-0263-4ED3-892E-610C0BC6D031}">
      <dgm:prSet/>
      <dgm:spPr/>
      <dgm:t>
        <a:bodyPr/>
        <a:lstStyle/>
        <a:p>
          <a:endParaRPr lang="en-US"/>
        </a:p>
      </dgm:t>
    </dgm:pt>
    <dgm:pt modelId="{F0D8ED01-817D-4797-8FD9-F359D84EA8A7}">
      <dgm:prSet phldrT="[Text]" custT="1"/>
      <dgm:spPr/>
      <dgm:t>
        <a:bodyPr/>
        <a:lstStyle/>
        <a:p>
          <a:r>
            <a:rPr lang="en-US" sz="1600" dirty="0" smtClean="0"/>
            <a:t>LATAS</a:t>
          </a:r>
        </a:p>
        <a:p>
          <a:r>
            <a:rPr lang="en-US" sz="1600" dirty="0" smtClean="0"/>
            <a:t>LTE</a:t>
          </a:r>
        </a:p>
        <a:p>
          <a:r>
            <a:rPr lang="en-US" sz="1600" dirty="0" smtClean="0"/>
            <a:t>GPS</a:t>
          </a:r>
        </a:p>
        <a:p>
          <a:r>
            <a:rPr lang="en-US" sz="1600" dirty="0" smtClean="0"/>
            <a:t>others</a:t>
          </a:r>
          <a:endParaRPr lang="en-US" sz="1600" dirty="0"/>
        </a:p>
      </dgm:t>
    </dgm:pt>
    <dgm:pt modelId="{7DFFD78B-D3E9-4607-B662-6703AA8511E4}" type="parTrans" cxnId="{18F6883F-071D-4589-95A6-E6E757C9DDB7}">
      <dgm:prSet/>
      <dgm:spPr/>
      <dgm:t>
        <a:bodyPr/>
        <a:lstStyle/>
        <a:p>
          <a:endParaRPr lang="en-US"/>
        </a:p>
      </dgm:t>
    </dgm:pt>
    <dgm:pt modelId="{BDBCC879-D70F-4B2C-8F2F-5CB1B2A6DD22}" type="sibTrans" cxnId="{18F6883F-071D-4589-95A6-E6E757C9DDB7}">
      <dgm:prSet/>
      <dgm:spPr/>
      <dgm:t>
        <a:bodyPr/>
        <a:lstStyle/>
        <a:p>
          <a:endParaRPr lang="en-US"/>
        </a:p>
      </dgm:t>
    </dgm:pt>
    <dgm:pt modelId="{D08E0D13-250E-44E7-B4C1-C3058F94ADB2}">
      <dgm:prSet phldrT="[Text]" custT="1"/>
      <dgm:spPr/>
      <dgm:t>
        <a:bodyPr/>
        <a:lstStyle/>
        <a:p>
          <a:r>
            <a:rPr lang="en-US" sz="1600" dirty="0" smtClean="0"/>
            <a:t>Localized BVLOS</a:t>
          </a:r>
          <a:endParaRPr lang="en-US" sz="1600" dirty="0"/>
        </a:p>
      </dgm:t>
    </dgm:pt>
    <dgm:pt modelId="{8E207C5C-45ED-4AA3-8E57-5CF17B991DB4}" type="parTrans" cxnId="{36C1F511-FC4E-4C78-9065-AB4D627F9FDE}">
      <dgm:prSet/>
      <dgm:spPr/>
      <dgm:t>
        <a:bodyPr/>
        <a:lstStyle/>
        <a:p>
          <a:endParaRPr lang="en-US"/>
        </a:p>
      </dgm:t>
    </dgm:pt>
    <dgm:pt modelId="{6F951920-7892-479B-8E1F-8CA72DFC2B6B}" type="sibTrans" cxnId="{36C1F511-FC4E-4C78-9065-AB4D627F9FDE}">
      <dgm:prSet/>
      <dgm:spPr/>
      <dgm:t>
        <a:bodyPr/>
        <a:lstStyle/>
        <a:p>
          <a:endParaRPr lang="en-US"/>
        </a:p>
      </dgm:t>
    </dgm:pt>
    <dgm:pt modelId="{453DC7FE-5596-412F-958E-640DF2D80B5F}">
      <dgm:prSet phldrT="[Text]" custT="1"/>
      <dgm:spPr/>
      <dgm:t>
        <a:bodyPr/>
        <a:lstStyle/>
        <a:p>
          <a:r>
            <a:rPr lang="en-US" sz="1600" dirty="0" smtClean="0"/>
            <a:t>Technology based Localized BVLOS operation enabled.</a:t>
          </a:r>
          <a:endParaRPr lang="en-US" sz="1600" dirty="0"/>
        </a:p>
      </dgm:t>
    </dgm:pt>
    <dgm:pt modelId="{499EC966-2C25-4DAD-9941-C812249E9E8B}" type="parTrans" cxnId="{E8B932BF-C861-49A7-85F5-BC1CFBC84713}">
      <dgm:prSet/>
      <dgm:spPr/>
      <dgm:t>
        <a:bodyPr/>
        <a:lstStyle/>
        <a:p>
          <a:endParaRPr lang="en-US"/>
        </a:p>
      </dgm:t>
    </dgm:pt>
    <dgm:pt modelId="{8D67FD75-2B27-4F96-92A1-9DF575F4C0E2}" type="sibTrans" cxnId="{E8B932BF-C861-49A7-85F5-BC1CFBC84713}">
      <dgm:prSet/>
      <dgm:spPr/>
      <dgm:t>
        <a:bodyPr/>
        <a:lstStyle/>
        <a:p>
          <a:endParaRPr lang="en-US"/>
        </a:p>
      </dgm:t>
    </dgm:pt>
    <dgm:pt modelId="{B5E5F6A2-1FEE-4F70-8EA1-CFFB04F0BD43}" type="pres">
      <dgm:prSet presAssocID="{71B4F846-CA90-4F5C-9290-B78F1EF27436}" presName="rootnode" presStyleCnt="0">
        <dgm:presLayoutVars>
          <dgm:chMax/>
          <dgm:chPref/>
          <dgm:dir/>
          <dgm:animLvl val="lvl"/>
        </dgm:presLayoutVars>
      </dgm:prSet>
      <dgm:spPr/>
      <dgm:t>
        <a:bodyPr/>
        <a:lstStyle/>
        <a:p>
          <a:endParaRPr lang="en-US"/>
        </a:p>
      </dgm:t>
    </dgm:pt>
    <dgm:pt modelId="{8DEA9070-74B1-4138-8619-74729CDDF276}" type="pres">
      <dgm:prSet presAssocID="{1979EBDB-588B-4118-9E7E-3491FA87609E}" presName="composite" presStyleCnt="0"/>
      <dgm:spPr/>
    </dgm:pt>
    <dgm:pt modelId="{3316A37F-AC1C-4536-AFC7-D1F24C59E84C}" type="pres">
      <dgm:prSet presAssocID="{1979EBDB-588B-4118-9E7E-3491FA87609E}" presName="LShape" presStyleLbl="alignNode1" presStyleIdx="0" presStyleCnt="5"/>
      <dgm:spPr/>
    </dgm:pt>
    <dgm:pt modelId="{D20978AE-6272-42D5-8AC1-1AE08E05D5B3}" type="pres">
      <dgm:prSet presAssocID="{1979EBDB-588B-4118-9E7E-3491FA87609E}" presName="ParentText" presStyleLbl="revTx" presStyleIdx="0" presStyleCnt="3" custLinFactNeighborX="-1755" custLinFactNeighborY="9188">
        <dgm:presLayoutVars>
          <dgm:chMax val="0"/>
          <dgm:chPref val="0"/>
          <dgm:bulletEnabled val="1"/>
        </dgm:presLayoutVars>
      </dgm:prSet>
      <dgm:spPr/>
      <dgm:t>
        <a:bodyPr/>
        <a:lstStyle/>
        <a:p>
          <a:endParaRPr lang="en-US"/>
        </a:p>
      </dgm:t>
    </dgm:pt>
    <dgm:pt modelId="{B85BF62A-04E8-45B0-BD3A-9E86FCA7559B}" type="pres">
      <dgm:prSet presAssocID="{1979EBDB-588B-4118-9E7E-3491FA87609E}" presName="Triangle" presStyleLbl="alignNode1" presStyleIdx="1" presStyleCnt="5"/>
      <dgm:spPr/>
    </dgm:pt>
    <dgm:pt modelId="{CBAF7417-6652-44C4-B92A-55B79A28CB7D}" type="pres">
      <dgm:prSet presAssocID="{E1FEC472-FF48-4996-9377-341541E65066}" presName="sibTrans" presStyleCnt="0"/>
      <dgm:spPr/>
    </dgm:pt>
    <dgm:pt modelId="{B5B9AFE1-948C-4D72-828C-488D41CC5D0A}" type="pres">
      <dgm:prSet presAssocID="{E1FEC472-FF48-4996-9377-341541E65066}" presName="space" presStyleCnt="0"/>
      <dgm:spPr/>
    </dgm:pt>
    <dgm:pt modelId="{A512A4AA-1FCC-4CCB-B37A-B8476A2BB977}" type="pres">
      <dgm:prSet presAssocID="{7C6CC45A-A7D9-4AA9-B63F-A7587DCC72F4}" presName="composite" presStyleCnt="0"/>
      <dgm:spPr/>
    </dgm:pt>
    <dgm:pt modelId="{8978D24A-9B1E-47D3-B654-B7FAC3E0BC66}" type="pres">
      <dgm:prSet presAssocID="{7C6CC45A-A7D9-4AA9-B63F-A7587DCC72F4}" presName="LShape" presStyleLbl="alignNode1" presStyleIdx="2" presStyleCnt="5"/>
      <dgm:spPr>
        <a:solidFill>
          <a:srgbClr val="DDDDDD"/>
        </a:solidFill>
      </dgm:spPr>
    </dgm:pt>
    <dgm:pt modelId="{A0239DB1-319D-4089-9D52-84AD883CF0E5}" type="pres">
      <dgm:prSet presAssocID="{7C6CC45A-A7D9-4AA9-B63F-A7587DCC72F4}" presName="ParentText" presStyleLbl="revTx" presStyleIdx="1" presStyleCnt="3" custLinFactNeighborX="2676" custLinFactNeighborY="5150">
        <dgm:presLayoutVars>
          <dgm:chMax val="0"/>
          <dgm:chPref val="0"/>
          <dgm:bulletEnabled val="1"/>
        </dgm:presLayoutVars>
      </dgm:prSet>
      <dgm:spPr/>
      <dgm:t>
        <a:bodyPr/>
        <a:lstStyle/>
        <a:p>
          <a:endParaRPr lang="en-US"/>
        </a:p>
      </dgm:t>
    </dgm:pt>
    <dgm:pt modelId="{3DE649E5-3EDD-44EA-9B4D-8CED418AEA9D}" type="pres">
      <dgm:prSet presAssocID="{7C6CC45A-A7D9-4AA9-B63F-A7587DCC72F4}" presName="Triangle" presStyleLbl="alignNode1" presStyleIdx="3" presStyleCnt="5"/>
      <dgm:spPr/>
    </dgm:pt>
    <dgm:pt modelId="{4838CC60-D12A-49F8-9ED2-EAA8595ACA96}" type="pres">
      <dgm:prSet presAssocID="{B9061DE9-D356-4C30-8D62-0B64C64B0392}" presName="sibTrans" presStyleCnt="0"/>
      <dgm:spPr/>
    </dgm:pt>
    <dgm:pt modelId="{4E17B6CF-2C10-4242-A26A-5DC6541362F0}" type="pres">
      <dgm:prSet presAssocID="{B9061DE9-D356-4C30-8D62-0B64C64B0392}" presName="space" presStyleCnt="0"/>
      <dgm:spPr/>
    </dgm:pt>
    <dgm:pt modelId="{B799C146-0929-4E28-9B09-4BDAA017E80E}" type="pres">
      <dgm:prSet presAssocID="{D08E0D13-250E-44E7-B4C1-C3058F94ADB2}" presName="composite" presStyleCnt="0"/>
      <dgm:spPr/>
    </dgm:pt>
    <dgm:pt modelId="{0D70C577-8597-4873-9630-C4AE2614A8F7}" type="pres">
      <dgm:prSet presAssocID="{D08E0D13-250E-44E7-B4C1-C3058F94ADB2}" presName="LShape" presStyleLbl="alignNode1" presStyleIdx="4" presStyleCnt="5">
        <dgm:style>
          <a:lnRef idx="0">
            <a:schemeClr val="accent1"/>
          </a:lnRef>
          <a:fillRef idx="3">
            <a:schemeClr val="accent1"/>
          </a:fillRef>
          <a:effectRef idx="3">
            <a:schemeClr val="accent1"/>
          </a:effectRef>
          <a:fontRef idx="minor">
            <a:schemeClr val="lt1"/>
          </a:fontRef>
        </dgm:style>
      </dgm:prSet>
      <dgm:spPr>
        <a:solidFill>
          <a:srgbClr val="00B050"/>
        </a:solidFill>
      </dgm:spPr>
    </dgm:pt>
    <dgm:pt modelId="{EEF42503-052A-4A1F-A228-00526A5C48BE}" type="pres">
      <dgm:prSet presAssocID="{D08E0D13-250E-44E7-B4C1-C3058F94ADB2}" presName="ParentText" presStyleLbl="revTx" presStyleIdx="2" presStyleCnt="3" custScaleY="48608" custLinFactNeighborX="792" custLinFactNeighborY="-19728">
        <dgm:presLayoutVars>
          <dgm:chMax val="0"/>
          <dgm:chPref val="0"/>
          <dgm:bulletEnabled val="1"/>
        </dgm:presLayoutVars>
      </dgm:prSet>
      <dgm:spPr/>
      <dgm:t>
        <a:bodyPr/>
        <a:lstStyle/>
        <a:p>
          <a:endParaRPr lang="en-US"/>
        </a:p>
      </dgm:t>
    </dgm:pt>
  </dgm:ptLst>
  <dgm:cxnLst>
    <dgm:cxn modelId="{E8B932BF-C861-49A7-85F5-BC1CFBC84713}" srcId="{D08E0D13-250E-44E7-B4C1-C3058F94ADB2}" destId="{453DC7FE-5596-412F-958E-640DF2D80B5F}" srcOrd="0" destOrd="0" parTransId="{499EC966-2C25-4DAD-9941-C812249E9E8B}" sibTransId="{8D67FD75-2B27-4F96-92A1-9DF575F4C0E2}"/>
    <dgm:cxn modelId="{2B39FEF5-B678-49C2-8AB5-DDFD1123653B}" srcId="{71B4F846-CA90-4F5C-9290-B78F1EF27436}" destId="{1979EBDB-588B-4118-9E7E-3491FA87609E}" srcOrd="0" destOrd="0" parTransId="{414BB6AF-0BAA-4248-8597-CB4A30F72D3C}" sibTransId="{E1FEC472-FF48-4996-9377-341541E65066}"/>
    <dgm:cxn modelId="{7959BCB9-29AA-4B1E-B5B3-B03B36A1DBBD}" type="presOf" srcId="{F0D8ED01-817D-4797-8FD9-F359D84EA8A7}" destId="{A0239DB1-319D-4089-9D52-84AD883CF0E5}" srcOrd="0" destOrd="1" presId="urn:microsoft.com/office/officeart/2009/3/layout/StepUpProcess"/>
    <dgm:cxn modelId="{B42DA91B-5562-4E25-8C4D-9CD1DFB28A62}" srcId="{1979EBDB-588B-4118-9E7E-3491FA87609E}" destId="{5D1A3D83-7BBB-4C96-80D1-7FAB342D80AE}" srcOrd="0" destOrd="0" parTransId="{BD1D9C37-09EC-4AD0-A921-315D04A24CB2}" sibTransId="{3E087317-F1B3-4F95-863F-1E6A34FD22CC}"/>
    <dgm:cxn modelId="{18F6883F-071D-4589-95A6-E6E757C9DDB7}" srcId="{7C6CC45A-A7D9-4AA9-B63F-A7587DCC72F4}" destId="{F0D8ED01-817D-4797-8FD9-F359D84EA8A7}" srcOrd="0" destOrd="0" parTransId="{7DFFD78B-D3E9-4607-B662-6703AA8511E4}" sibTransId="{BDBCC879-D70F-4B2C-8F2F-5CB1B2A6DD22}"/>
    <dgm:cxn modelId="{C8034DDA-7ED8-4239-BA09-CB08CF1366EE}" type="presOf" srcId="{7C6CC45A-A7D9-4AA9-B63F-A7587DCC72F4}" destId="{A0239DB1-319D-4089-9D52-84AD883CF0E5}" srcOrd="0" destOrd="0" presId="urn:microsoft.com/office/officeart/2009/3/layout/StepUpProcess"/>
    <dgm:cxn modelId="{CEB9DAD0-65D1-40AD-886E-BA8DA125E2FF}" type="presOf" srcId="{5D1A3D83-7BBB-4C96-80D1-7FAB342D80AE}" destId="{D20978AE-6272-42D5-8AC1-1AE08E05D5B3}" srcOrd="0" destOrd="1" presId="urn:microsoft.com/office/officeart/2009/3/layout/StepUpProcess"/>
    <dgm:cxn modelId="{9D79F805-3206-41ED-B207-DC6518D902B7}" type="presOf" srcId="{D08E0D13-250E-44E7-B4C1-C3058F94ADB2}" destId="{EEF42503-052A-4A1F-A228-00526A5C48BE}" srcOrd="0" destOrd="0" presId="urn:microsoft.com/office/officeart/2009/3/layout/StepUpProcess"/>
    <dgm:cxn modelId="{585C3E3A-DB3E-4A65-B7ED-A8F8E9692EC1}" type="presOf" srcId="{1979EBDB-588B-4118-9E7E-3491FA87609E}" destId="{D20978AE-6272-42D5-8AC1-1AE08E05D5B3}" srcOrd="0" destOrd="0" presId="urn:microsoft.com/office/officeart/2009/3/layout/StepUpProcess"/>
    <dgm:cxn modelId="{E791D6DE-1D04-4AF0-9A16-EB1C0490D74C}" type="presOf" srcId="{453DC7FE-5596-412F-958E-640DF2D80B5F}" destId="{EEF42503-052A-4A1F-A228-00526A5C48BE}" srcOrd="0" destOrd="1" presId="urn:microsoft.com/office/officeart/2009/3/layout/StepUpProcess"/>
    <dgm:cxn modelId="{F120AFA1-2FCF-43B5-82DE-748B41147110}" type="presOf" srcId="{71B4F846-CA90-4F5C-9290-B78F1EF27436}" destId="{B5E5F6A2-1FEE-4F70-8EA1-CFFB04F0BD43}" srcOrd="0" destOrd="0" presId="urn:microsoft.com/office/officeart/2009/3/layout/StepUpProcess"/>
    <dgm:cxn modelId="{36C1F511-FC4E-4C78-9065-AB4D627F9FDE}" srcId="{71B4F846-CA90-4F5C-9290-B78F1EF27436}" destId="{D08E0D13-250E-44E7-B4C1-C3058F94ADB2}" srcOrd="2" destOrd="0" parTransId="{8E207C5C-45ED-4AA3-8E57-5CF17B991DB4}" sibTransId="{6F951920-7892-479B-8E1F-8CA72DFC2B6B}"/>
    <dgm:cxn modelId="{F0A0C801-0263-4ED3-892E-610C0BC6D031}" srcId="{71B4F846-CA90-4F5C-9290-B78F1EF27436}" destId="{7C6CC45A-A7D9-4AA9-B63F-A7587DCC72F4}" srcOrd="1" destOrd="0" parTransId="{F0C6BF85-D386-4076-B65E-8FD85C45E9F7}" sibTransId="{B9061DE9-D356-4C30-8D62-0B64C64B0392}"/>
    <dgm:cxn modelId="{A8A27357-4FB7-4395-AC6C-4AC8A6BFC8E3}" type="presParOf" srcId="{B5E5F6A2-1FEE-4F70-8EA1-CFFB04F0BD43}" destId="{8DEA9070-74B1-4138-8619-74729CDDF276}" srcOrd="0" destOrd="0" presId="urn:microsoft.com/office/officeart/2009/3/layout/StepUpProcess"/>
    <dgm:cxn modelId="{3F529521-E3D2-4684-A422-27E4DAC2E809}" type="presParOf" srcId="{8DEA9070-74B1-4138-8619-74729CDDF276}" destId="{3316A37F-AC1C-4536-AFC7-D1F24C59E84C}" srcOrd="0" destOrd="0" presId="urn:microsoft.com/office/officeart/2009/3/layout/StepUpProcess"/>
    <dgm:cxn modelId="{8FECF2BA-2D65-484A-9139-55D2D2E378E4}" type="presParOf" srcId="{8DEA9070-74B1-4138-8619-74729CDDF276}" destId="{D20978AE-6272-42D5-8AC1-1AE08E05D5B3}" srcOrd="1" destOrd="0" presId="urn:microsoft.com/office/officeart/2009/3/layout/StepUpProcess"/>
    <dgm:cxn modelId="{73A8AEE5-0CB7-4409-808D-4BA11B6CDB04}" type="presParOf" srcId="{8DEA9070-74B1-4138-8619-74729CDDF276}" destId="{B85BF62A-04E8-45B0-BD3A-9E86FCA7559B}" srcOrd="2" destOrd="0" presId="urn:microsoft.com/office/officeart/2009/3/layout/StepUpProcess"/>
    <dgm:cxn modelId="{44ABF0E4-7BF3-4BA0-BAE6-AF0271008280}" type="presParOf" srcId="{B5E5F6A2-1FEE-4F70-8EA1-CFFB04F0BD43}" destId="{CBAF7417-6652-44C4-B92A-55B79A28CB7D}" srcOrd="1" destOrd="0" presId="urn:microsoft.com/office/officeart/2009/3/layout/StepUpProcess"/>
    <dgm:cxn modelId="{C120C5F4-097C-4E1B-A951-47BA4C084AE1}" type="presParOf" srcId="{CBAF7417-6652-44C4-B92A-55B79A28CB7D}" destId="{B5B9AFE1-948C-4D72-828C-488D41CC5D0A}" srcOrd="0" destOrd="0" presId="urn:microsoft.com/office/officeart/2009/3/layout/StepUpProcess"/>
    <dgm:cxn modelId="{E0B59B57-D48B-46C2-9F24-4AE568684CC5}" type="presParOf" srcId="{B5E5F6A2-1FEE-4F70-8EA1-CFFB04F0BD43}" destId="{A512A4AA-1FCC-4CCB-B37A-B8476A2BB977}" srcOrd="2" destOrd="0" presId="urn:microsoft.com/office/officeart/2009/3/layout/StepUpProcess"/>
    <dgm:cxn modelId="{94E61CC2-AE97-44D8-9B4D-2E54754E3777}" type="presParOf" srcId="{A512A4AA-1FCC-4CCB-B37A-B8476A2BB977}" destId="{8978D24A-9B1E-47D3-B654-B7FAC3E0BC66}" srcOrd="0" destOrd="0" presId="urn:microsoft.com/office/officeart/2009/3/layout/StepUpProcess"/>
    <dgm:cxn modelId="{AF8E3567-F517-4927-84D6-BE64EED0AA77}" type="presParOf" srcId="{A512A4AA-1FCC-4CCB-B37A-B8476A2BB977}" destId="{A0239DB1-319D-4089-9D52-84AD883CF0E5}" srcOrd="1" destOrd="0" presId="urn:microsoft.com/office/officeart/2009/3/layout/StepUpProcess"/>
    <dgm:cxn modelId="{EECF2C86-7E9F-4E55-BEAF-1AEEE532A4A3}" type="presParOf" srcId="{A512A4AA-1FCC-4CCB-B37A-B8476A2BB977}" destId="{3DE649E5-3EDD-44EA-9B4D-8CED418AEA9D}" srcOrd="2" destOrd="0" presId="urn:microsoft.com/office/officeart/2009/3/layout/StepUpProcess"/>
    <dgm:cxn modelId="{E9EE8950-C1EC-4D7E-AB07-43E99F495088}" type="presParOf" srcId="{B5E5F6A2-1FEE-4F70-8EA1-CFFB04F0BD43}" destId="{4838CC60-D12A-49F8-9ED2-EAA8595ACA96}" srcOrd="3" destOrd="0" presId="urn:microsoft.com/office/officeart/2009/3/layout/StepUpProcess"/>
    <dgm:cxn modelId="{5D9E205E-4FE1-4E92-8292-26C980656CE2}" type="presParOf" srcId="{4838CC60-D12A-49F8-9ED2-EAA8595ACA96}" destId="{4E17B6CF-2C10-4242-A26A-5DC6541362F0}" srcOrd="0" destOrd="0" presId="urn:microsoft.com/office/officeart/2009/3/layout/StepUpProcess"/>
    <dgm:cxn modelId="{8386D45D-3412-400A-BE48-D7B272B88057}" type="presParOf" srcId="{B5E5F6A2-1FEE-4F70-8EA1-CFFB04F0BD43}" destId="{B799C146-0929-4E28-9B09-4BDAA017E80E}" srcOrd="4" destOrd="0" presId="urn:microsoft.com/office/officeart/2009/3/layout/StepUpProcess"/>
    <dgm:cxn modelId="{82F204F6-692C-419E-A968-26F1DCCCF745}" type="presParOf" srcId="{B799C146-0929-4E28-9B09-4BDAA017E80E}" destId="{0D70C577-8597-4873-9630-C4AE2614A8F7}" srcOrd="0" destOrd="0" presId="urn:microsoft.com/office/officeart/2009/3/layout/StepUpProcess"/>
    <dgm:cxn modelId="{C91D88A9-DD39-4569-97DF-148873D65A87}" type="presParOf" srcId="{B799C146-0929-4E28-9B09-4BDAA017E80E}" destId="{EEF42503-052A-4A1F-A228-00526A5C48B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375B3B-A087-45B8-9D33-3D316523706B}" type="doc">
      <dgm:prSet loTypeId="urn:microsoft.com/office/officeart/2008/layout/HorizontalMultiLevelHierarchy" loCatId="hierarchy" qsTypeId="urn:microsoft.com/office/officeart/2005/8/quickstyle/3d2" qsCatId="3D" csTypeId="urn:microsoft.com/office/officeart/2005/8/colors/accent2_3" csCatId="accent2" phldr="1"/>
      <dgm:spPr/>
      <dgm:t>
        <a:bodyPr/>
        <a:lstStyle/>
        <a:p>
          <a:endParaRPr lang="en-US"/>
        </a:p>
      </dgm:t>
    </dgm:pt>
    <dgm:pt modelId="{527BF617-E50D-4E07-BC29-0677BFC512A2}">
      <dgm:prSet phldrT="[Text]"/>
      <dgm:spPr/>
      <dgm:t>
        <a:bodyPr/>
        <a:lstStyle/>
        <a:p>
          <a:r>
            <a:rPr lang="en-US" dirty="0" smtClean="0">
              <a:latin typeface="Calibri" panose="020F0502020204030204" pitchFamily="34" charset="0"/>
              <a:cs typeface="Calibri" panose="020F0502020204030204" pitchFamily="34" charset="0"/>
            </a:rPr>
            <a:t>Inherent Risks</a:t>
          </a:r>
          <a:endParaRPr lang="en-US" dirty="0">
            <a:latin typeface="Calibri" panose="020F0502020204030204" pitchFamily="34" charset="0"/>
            <a:cs typeface="Calibri" panose="020F0502020204030204" pitchFamily="34" charset="0"/>
          </a:endParaRPr>
        </a:p>
      </dgm:t>
    </dgm:pt>
    <dgm:pt modelId="{B1E777A6-3FF5-4819-BC4D-121F0C888873}" type="parTrans" cxnId="{7141B81B-F183-48C2-AE44-9861F99E6156}">
      <dgm:prSet/>
      <dgm:spPr/>
      <dgm:t>
        <a:bodyPr/>
        <a:lstStyle/>
        <a:p>
          <a:endParaRPr lang="en-US"/>
        </a:p>
      </dgm:t>
    </dgm:pt>
    <dgm:pt modelId="{A3C0F868-9887-4998-B0BC-100A4EA2D906}" type="sibTrans" cxnId="{7141B81B-F183-48C2-AE44-9861F99E6156}">
      <dgm:prSet/>
      <dgm:spPr/>
      <dgm:t>
        <a:bodyPr/>
        <a:lstStyle/>
        <a:p>
          <a:endParaRPr lang="en-US"/>
        </a:p>
      </dgm:t>
    </dgm:pt>
    <dgm:pt modelId="{A3A379AD-BBD2-4F09-9BC6-1EB8BB4AC558}">
      <dgm:prSet phldrT="[Text]"/>
      <dgm:spPr/>
      <dgm:t>
        <a:bodyPr/>
        <a:lstStyle/>
        <a:p>
          <a:pPr algn="ctr"/>
          <a:r>
            <a:rPr lang="en-US" dirty="0" smtClean="0">
              <a:latin typeface="Calibri" panose="020F0502020204030204" pitchFamily="34" charset="0"/>
              <a:cs typeface="Calibri" panose="020F0502020204030204" pitchFamily="34" charset="0"/>
            </a:rPr>
            <a:t>Technological malfunctions </a:t>
          </a:r>
          <a:endParaRPr lang="en-US" dirty="0">
            <a:latin typeface="Calibri" panose="020F0502020204030204" pitchFamily="34" charset="0"/>
            <a:cs typeface="Calibri" panose="020F0502020204030204" pitchFamily="34" charset="0"/>
          </a:endParaRPr>
        </a:p>
      </dgm:t>
    </dgm:pt>
    <dgm:pt modelId="{64C34EB3-882D-437F-9B93-AD2525499A16}" type="parTrans" cxnId="{1B5C9ABF-C1EA-409C-AE9F-6D2051E0CA00}">
      <dgm:prSet/>
      <dgm:spPr/>
      <dgm:t>
        <a:bodyPr/>
        <a:lstStyle/>
        <a:p>
          <a:endParaRPr lang="en-US"/>
        </a:p>
      </dgm:t>
    </dgm:pt>
    <dgm:pt modelId="{E6399F0D-E159-4924-AFEA-11F84550840E}" type="sibTrans" cxnId="{1B5C9ABF-C1EA-409C-AE9F-6D2051E0CA00}">
      <dgm:prSet/>
      <dgm:spPr/>
      <dgm:t>
        <a:bodyPr/>
        <a:lstStyle/>
        <a:p>
          <a:endParaRPr lang="en-US"/>
        </a:p>
      </dgm:t>
    </dgm:pt>
    <dgm:pt modelId="{5DB1D41B-CAB5-4F0B-9156-55BA34877304}">
      <dgm:prSet phldrT="[Text]"/>
      <dgm:spPr/>
      <dgm:t>
        <a:bodyPr/>
        <a:lstStyle/>
        <a:p>
          <a:pPr algn="ctr"/>
          <a:r>
            <a:rPr lang="en-US" dirty="0" smtClean="0">
              <a:latin typeface="Calibri" panose="020F0502020204030204" pitchFamily="34" charset="0"/>
              <a:cs typeface="Calibri" panose="020F0502020204030204" pitchFamily="34" charset="0"/>
            </a:rPr>
            <a:t>Improper</a:t>
          </a:r>
          <a:r>
            <a:rPr lang="en-US" baseline="0" dirty="0" smtClean="0">
              <a:latin typeface="Calibri" panose="020F0502020204030204" pitchFamily="34" charset="0"/>
              <a:cs typeface="Calibri" panose="020F0502020204030204" pitchFamily="34" charset="0"/>
            </a:rPr>
            <a:t> utilization of technology ( Human factor)</a:t>
          </a:r>
          <a:endParaRPr lang="en-US" dirty="0">
            <a:latin typeface="Calibri" panose="020F0502020204030204" pitchFamily="34" charset="0"/>
            <a:cs typeface="Calibri" panose="020F0502020204030204" pitchFamily="34" charset="0"/>
          </a:endParaRPr>
        </a:p>
      </dgm:t>
    </dgm:pt>
    <dgm:pt modelId="{3C781796-7517-42E0-9E6B-4AB7E8AD386D}" type="parTrans" cxnId="{8058136B-0D8D-4EF0-8383-709E2D05417F}">
      <dgm:prSet/>
      <dgm:spPr/>
      <dgm:t>
        <a:bodyPr/>
        <a:lstStyle/>
        <a:p>
          <a:endParaRPr lang="en-US"/>
        </a:p>
      </dgm:t>
    </dgm:pt>
    <dgm:pt modelId="{C2EF7D9A-964B-4F61-9B68-AC8EE2C8F49B}" type="sibTrans" cxnId="{8058136B-0D8D-4EF0-8383-709E2D05417F}">
      <dgm:prSet/>
      <dgm:spPr/>
      <dgm:t>
        <a:bodyPr/>
        <a:lstStyle/>
        <a:p>
          <a:endParaRPr lang="en-US"/>
        </a:p>
      </dgm:t>
    </dgm:pt>
    <dgm:pt modelId="{DF67026E-C6EE-4990-B9D2-7DF2FC13249B}">
      <dgm:prSet phldrT="[Text]"/>
      <dgm:spPr/>
      <dgm:t>
        <a:bodyPr/>
        <a:lstStyle/>
        <a:p>
          <a:r>
            <a:rPr lang="en-US" dirty="0" smtClean="0">
              <a:latin typeface="Calibri" panose="020F0502020204030204" pitchFamily="34" charset="0"/>
              <a:cs typeface="Calibri" panose="020F0502020204030204" pitchFamily="34" charset="0"/>
            </a:rPr>
            <a:t>Operational</a:t>
          </a:r>
          <a:r>
            <a:rPr lang="en-US" baseline="0" dirty="0" smtClean="0">
              <a:latin typeface="Calibri" panose="020F0502020204030204" pitchFamily="34" charset="0"/>
              <a:cs typeface="Calibri" panose="020F0502020204030204" pitchFamily="34" charset="0"/>
            </a:rPr>
            <a:t> environment complexity</a:t>
          </a:r>
          <a:endParaRPr lang="en-US" dirty="0">
            <a:latin typeface="Calibri" panose="020F0502020204030204" pitchFamily="34" charset="0"/>
            <a:cs typeface="Calibri" panose="020F0502020204030204" pitchFamily="34" charset="0"/>
          </a:endParaRPr>
        </a:p>
      </dgm:t>
    </dgm:pt>
    <dgm:pt modelId="{534A4B3D-580E-4983-A41C-ABD3643C032D}" type="parTrans" cxnId="{58A31F27-95F0-4D13-9216-DE52966A4150}">
      <dgm:prSet/>
      <dgm:spPr/>
      <dgm:t>
        <a:bodyPr/>
        <a:lstStyle/>
        <a:p>
          <a:endParaRPr lang="en-US"/>
        </a:p>
      </dgm:t>
    </dgm:pt>
    <dgm:pt modelId="{60B318F9-53C4-4600-9290-284FE35D9584}" type="sibTrans" cxnId="{58A31F27-95F0-4D13-9216-DE52966A4150}">
      <dgm:prSet/>
      <dgm:spPr/>
      <dgm:t>
        <a:bodyPr/>
        <a:lstStyle/>
        <a:p>
          <a:endParaRPr lang="en-US"/>
        </a:p>
      </dgm:t>
    </dgm:pt>
    <dgm:pt modelId="{393B69EB-FDC0-41DB-9BEA-D1ACF1E74148}" type="pres">
      <dgm:prSet presAssocID="{D4375B3B-A087-45B8-9D33-3D316523706B}" presName="Name0" presStyleCnt="0">
        <dgm:presLayoutVars>
          <dgm:chPref val="1"/>
          <dgm:dir/>
          <dgm:animOne val="branch"/>
          <dgm:animLvl val="lvl"/>
          <dgm:resizeHandles val="exact"/>
        </dgm:presLayoutVars>
      </dgm:prSet>
      <dgm:spPr/>
      <dgm:t>
        <a:bodyPr/>
        <a:lstStyle/>
        <a:p>
          <a:endParaRPr lang="en-US"/>
        </a:p>
      </dgm:t>
    </dgm:pt>
    <dgm:pt modelId="{0F930CE3-9AE8-41CC-8C79-1232C00BC6E8}" type="pres">
      <dgm:prSet presAssocID="{527BF617-E50D-4E07-BC29-0677BFC512A2}" presName="root1" presStyleCnt="0"/>
      <dgm:spPr/>
      <dgm:t>
        <a:bodyPr/>
        <a:lstStyle/>
        <a:p>
          <a:endParaRPr lang="en-US"/>
        </a:p>
      </dgm:t>
    </dgm:pt>
    <dgm:pt modelId="{18862685-C19F-4619-98E5-3FB98B6D40FC}" type="pres">
      <dgm:prSet presAssocID="{527BF617-E50D-4E07-BC29-0677BFC512A2}" presName="LevelOneTextNode" presStyleLbl="node0" presStyleIdx="0" presStyleCnt="1">
        <dgm:presLayoutVars>
          <dgm:chPref val="3"/>
        </dgm:presLayoutVars>
      </dgm:prSet>
      <dgm:spPr/>
      <dgm:t>
        <a:bodyPr/>
        <a:lstStyle/>
        <a:p>
          <a:endParaRPr lang="en-US"/>
        </a:p>
      </dgm:t>
    </dgm:pt>
    <dgm:pt modelId="{288B66FF-E835-4067-A2C1-FDD8CE0D6DA7}" type="pres">
      <dgm:prSet presAssocID="{527BF617-E50D-4E07-BC29-0677BFC512A2}" presName="level2hierChild" presStyleCnt="0"/>
      <dgm:spPr/>
      <dgm:t>
        <a:bodyPr/>
        <a:lstStyle/>
        <a:p>
          <a:endParaRPr lang="en-US"/>
        </a:p>
      </dgm:t>
    </dgm:pt>
    <dgm:pt modelId="{BD2A16B7-4FC2-4B9D-9450-DCE6331FBFC7}" type="pres">
      <dgm:prSet presAssocID="{64C34EB3-882D-437F-9B93-AD2525499A16}" presName="conn2-1" presStyleLbl="parChTrans1D2" presStyleIdx="0" presStyleCnt="3"/>
      <dgm:spPr/>
      <dgm:t>
        <a:bodyPr/>
        <a:lstStyle/>
        <a:p>
          <a:endParaRPr lang="en-US"/>
        </a:p>
      </dgm:t>
    </dgm:pt>
    <dgm:pt modelId="{890C5096-7373-4476-A8A5-C309E5E6320F}" type="pres">
      <dgm:prSet presAssocID="{64C34EB3-882D-437F-9B93-AD2525499A16}" presName="connTx" presStyleLbl="parChTrans1D2" presStyleIdx="0" presStyleCnt="3"/>
      <dgm:spPr/>
      <dgm:t>
        <a:bodyPr/>
        <a:lstStyle/>
        <a:p>
          <a:endParaRPr lang="en-US"/>
        </a:p>
      </dgm:t>
    </dgm:pt>
    <dgm:pt modelId="{1761F380-AF63-4108-8213-8C608A96631B}" type="pres">
      <dgm:prSet presAssocID="{A3A379AD-BBD2-4F09-9BC6-1EB8BB4AC558}" presName="root2" presStyleCnt="0"/>
      <dgm:spPr/>
      <dgm:t>
        <a:bodyPr/>
        <a:lstStyle/>
        <a:p>
          <a:endParaRPr lang="en-US"/>
        </a:p>
      </dgm:t>
    </dgm:pt>
    <dgm:pt modelId="{28670166-0837-4F35-ABED-AC60F69ED704}" type="pres">
      <dgm:prSet presAssocID="{A3A379AD-BBD2-4F09-9BC6-1EB8BB4AC558}" presName="LevelTwoTextNode" presStyleLbl="node2" presStyleIdx="0" presStyleCnt="3" custScaleX="135035">
        <dgm:presLayoutVars>
          <dgm:chPref val="3"/>
        </dgm:presLayoutVars>
      </dgm:prSet>
      <dgm:spPr/>
      <dgm:t>
        <a:bodyPr/>
        <a:lstStyle/>
        <a:p>
          <a:endParaRPr lang="en-US"/>
        </a:p>
      </dgm:t>
    </dgm:pt>
    <dgm:pt modelId="{5C5EDF43-5744-4A85-888B-E69EE730F76A}" type="pres">
      <dgm:prSet presAssocID="{A3A379AD-BBD2-4F09-9BC6-1EB8BB4AC558}" presName="level3hierChild" presStyleCnt="0"/>
      <dgm:spPr/>
      <dgm:t>
        <a:bodyPr/>
        <a:lstStyle/>
        <a:p>
          <a:endParaRPr lang="en-US"/>
        </a:p>
      </dgm:t>
    </dgm:pt>
    <dgm:pt modelId="{12953BF6-3409-4371-8160-97463A28D353}" type="pres">
      <dgm:prSet presAssocID="{3C781796-7517-42E0-9E6B-4AB7E8AD386D}" presName="conn2-1" presStyleLbl="parChTrans1D2" presStyleIdx="1" presStyleCnt="3"/>
      <dgm:spPr/>
      <dgm:t>
        <a:bodyPr/>
        <a:lstStyle/>
        <a:p>
          <a:endParaRPr lang="en-US"/>
        </a:p>
      </dgm:t>
    </dgm:pt>
    <dgm:pt modelId="{21C9456A-49C3-4B51-A6D5-12B239A4AB4E}" type="pres">
      <dgm:prSet presAssocID="{3C781796-7517-42E0-9E6B-4AB7E8AD386D}" presName="connTx" presStyleLbl="parChTrans1D2" presStyleIdx="1" presStyleCnt="3"/>
      <dgm:spPr/>
      <dgm:t>
        <a:bodyPr/>
        <a:lstStyle/>
        <a:p>
          <a:endParaRPr lang="en-US"/>
        </a:p>
      </dgm:t>
    </dgm:pt>
    <dgm:pt modelId="{68711B08-A471-4982-A52E-1A8619DE08A5}" type="pres">
      <dgm:prSet presAssocID="{5DB1D41B-CAB5-4F0B-9156-55BA34877304}" presName="root2" presStyleCnt="0"/>
      <dgm:spPr/>
      <dgm:t>
        <a:bodyPr/>
        <a:lstStyle/>
        <a:p>
          <a:endParaRPr lang="en-US"/>
        </a:p>
      </dgm:t>
    </dgm:pt>
    <dgm:pt modelId="{8DCB7444-16CE-46E9-9979-4227844183C2}" type="pres">
      <dgm:prSet presAssocID="{5DB1D41B-CAB5-4F0B-9156-55BA34877304}" presName="LevelTwoTextNode" presStyleLbl="node2" presStyleIdx="1" presStyleCnt="3" custScaleX="135035" custLinFactNeighborX="-2332" custLinFactNeighborY="1274">
        <dgm:presLayoutVars>
          <dgm:chPref val="3"/>
        </dgm:presLayoutVars>
      </dgm:prSet>
      <dgm:spPr/>
      <dgm:t>
        <a:bodyPr/>
        <a:lstStyle/>
        <a:p>
          <a:endParaRPr lang="en-US"/>
        </a:p>
      </dgm:t>
    </dgm:pt>
    <dgm:pt modelId="{AEE1BF86-1DC2-4B63-AD5A-9243F6B835F3}" type="pres">
      <dgm:prSet presAssocID="{5DB1D41B-CAB5-4F0B-9156-55BA34877304}" presName="level3hierChild" presStyleCnt="0"/>
      <dgm:spPr/>
      <dgm:t>
        <a:bodyPr/>
        <a:lstStyle/>
        <a:p>
          <a:endParaRPr lang="en-US"/>
        </a:p>
      </dgm:t>
    </dgm:pt>
    <dgm:pt modelId="{D2AB7AEF-F574-4497-A4B2-6CA18CB9858D}" type="pres">
      <dgm:prSet presAssocID="{534A4B3D-580E-4983-A41C-ABD3643C032D}" presName="conn2-1" presStyleLbl="parChTrans1D2" presStyleIdx="2" presStyleCnt="3"/>
      <dgm:spPr/>
      <dgm:t>
        <a:bodyPr/>
        <a:lstStyle/>
        <a:p>
          <a:endParaRPr lang="en-US"/>
        </a:p>
      </dgm:t>
    </dgm:pt>
    <dgm:pt modelId="{3E529F2C-E60D-4A8A-B862-1C23D36C2C27}" type="pres">
      <dgm:prSet presAssocID="{534A4B3D-580E-4983-A41C-ABD3643C032D}" presName="connTx" presStyleLbl="parChTrans1D2" presStyleIdx="2" presStyleCnt="3"/>
      <dgm:spPr/>
      <dgm:t>
        <a:bodyPr/>
        <a:lstStyle/>
        <a:p>
          <a:endParaRPr lang="en-US"/>
        </a:p>
      </dgm:t>
    </dgm:pt>
    <dgm:pt modelId="{4E5ED3FE-BD9B-4600-ADC4-4B281A6F5D57}" type="pres">
      <dgm:prSet presAssocID="{DF67026E-C6EE-4990-B9D2-7DF2FC13249B}" presName="root2" presStyleCnt="0"/>
      <dgm:spPr/>
      <dgm:t>
        <a:bodyPr/>
        <a:lstStyle/>
        <a:p>
          <a:endParaRPr lang="en-US"/>
        </a:p>
      </dgm:t>
    </dgm:pt>
    <dgm:pt modelId="{0B2DC361-AE6C-46E6-85B3-A498472EB689}" type="pres">
      <dgm:prSet presAssocID="{DF67026E-C6EE-4990-B9D2-7DF2FC13249B}" presName="LevelTwoTextNode" presStyleLbl="node2" presStyleIdx="2" presStyleCnt="3" custScaleX="135035" custLinFactNeighborX="-1556">
        <dgm:presLayoutVars>
          <dgm:chPref val="3"/>
        </dgm:presLayoutVars>
      </dgm:prSet>
      <dgm:spPr/>
      <dgm:t>
        <a:bodyPr/>
        <a:lstStyle/>
        <a:p>
          <a:endParaRPr lang="en-US"/>
        </a:p>
      </dgm:t>
    </dgm:pt>
    <dgm:pt modelId="{C2902AA0-4351-43EA-8A07-D4419D80FD59}" type="pres">
      <dgm:prSet presAssocID="{DF67026E-C6EE-4990-B9D2-7DF2FC13249B}" presName="level3hierChild" presStyleCnt="0"/>
      <dgm:spPr/>
      <dgm:t>
        <a:bodyPr/>
        <a:lstStyle/>
        <a:p>
          <a:endParaRPr lang="en-US"/>
        </a:p>
      </dgm:t>
    </dgm:pt>
  </dgm:ptLst>
  <dgm:cxnLst>
    <dgm:cxn modelId="{1AD28367-0EBD-4F47-B2EA-829065CA4023}" type="presOf" srcId="{64C34EB3-882D-437F-9B93-AD2525499A16}" destId="{BD2A16B7-4FC2-4B9D-9450-DCE6331FBFC7}" srcOrd="0" destOrd="0" presId="urn:microsoft.com/office/officeart/2008/layout/HorizontalMultiLevelHierarchy"/>
    <dgm:cxn modelId="{484CEC39-DC80-4330-8AA1-FF2EC780F888}" type="presOf" srcId="{D4375B3B-A087-45B8-9D33-3D316523706B}" destId="{393B69EB-FDC0-41DB-9BEA-D1ACF1E74148}" srcOrd="0" destOrd="0" presId="urn:microsoft.com/office/officeart/2008/layout/HorizontalMultiLevelHierarchy"/>
    <dgm:cxn modelId="{66D27701-E77D-41FB-8160-60C7BD458FAF}" type="presOf" srcId="{3C781796-7517-42E0-9E6B-4AB7E8AD386D}" destId="{12953BF6-3409-4371-8160-97463A28D353}" srcOrd="0" destOrd="0" presId="urn:microsoft.com/office/officeart/2008/layout/HorizontalMultiLevelHierarchy"/>
    <dgm:cxn modelId="{7141B81B-F183-48C2-AE44-9861F99E6156}" srcId="{D4375B3B-A087-45B8-9D33-3D316523706B}" destId="{527BF617-E50D-4E07-BC29-0677BFC512A2}" srcOrd="0" destOrd="0" parTransId="{B1E777A6-3FF5-4819-BC4D-121F0C888873}" sibTransId="{A3C0F868-9887-4998-B0BC-100A4EA2D906}"/>
    <dgm:cxn modelId="{717116F2-AD85-4A2C-868B-F23DA871B80F}" type="presOf" srcId="{3C781796-7517-42E0-9E6B-4AB7E8AD386D}" destId="{21C9456A-49C3-4B51-A6D5-12B239A4AB4E}" srcOrd="1" destOrd="0" presId="urn:microsoft.com/office/officeart/2008/layout/HorizontalMultiLevelHierarchy"/>
    <dgm:cxn modelId="{675CC0F4-E66A-4635-A7FC-F73DEFB560AC}" type="presOf" srcId="{527BF617-E50D-4E07-BC29-0677BFC512A2}" destId="{18862685-C19F-4619-98E5-3FB98B6D40FC}" srcOrd="0" destOrd="0" presId="urn:microsoft.com/office/officeart/2008/layout/HorizontalMultiLevelHierarchy"/>
    <dgm:cxn modelId="{C80ADD77-E243-4A25-99CD-D298FC5C02E0}" type="presOf" srcId="{64C34EB3-882D-437F-9B93-AD2525499A16}" destId="{890C5096-7373-4476-A8A5-C309E5E6320F}" srcOrd="1" destOrd="0" presId="urn:microsoft.com/office/officeart/2008/layout/HorizontalMultiLevelHierarchy"/>
    <dgm:cxn modelId="{58A31F27-95F0-4D13-9216-DE52966A4150}" srcId="{527BF617-E50D-4E07-BC29-0677BFC512A2}" destId="{DF67026E-C6EE-4990-B9D2-7DF2FC13249B}" srcOrd="2" destOrd="0" parTransId="{534A4B3D-580E-4983-A41C-ABD3643C032D}" sibTransId="{60B318F9-53C4-4600-9290-284FE35D9584}"/>
    <dgm:cxn modelId="{88DBBF8A-D5D3-49EF-BC21-97493FB21BE7}" type="presOf" srcId="{534A4B3D-580E-4983-A41C-ABD3643C032D}" destId="{D2AB7AEF-F574-4497-A4B2-6CA18CB9858D}" srcOrd="0" destOrd="0" presId="urn:microsoft.com/office/officeart/2008/layout/HorizontalMultiLevelHierarchy"/>
    <dgm:cxn modelId="{4C4A70D3-997B-477B-8E24-1BECCA11FB03}" type="presOf" srcId="{534A4B3D-580E-4983-A41C-ABD3643C032D}" destId="{3E529F2C-E60D-4A8A-B862-1C23D36C2C27}" srcOrd="1" destOrd="0" presId="urn:microsoft.com/office/officeart/2008/layout/HorizontalMultiLevelHierarchy"/>
    <dgm:cxn modelId="{5CFF20C3-7514-4DE2-8164-42FB855A9BED}" type="presOf" srcId="{A3A379AD-BBD2-4F09-9BC6-1EB8BB4AC558}" destId="{28670166-0837-4F35-ABED-AC60F69ED704}" srcOrd="0" destOrd="0" presId="urn:microsoft.com/office/officeart/2008/layout/HorizontalMultiLevelHierarchy"/>
    <dgm:cxn modelId="{C5CBB552-38C5-45E3-8CC1-8909421D425A}" type="presOf" srcId="{DF67026E-C6EE-4990-B9D2-7DF2FC13249B}" destId="{0B2DC361-AE6C-46E6-85B3-A498472EB689}" srcOrd="0" destOrd="0" presId="urn:microsoft.com/office/officeart/2008/layout/HorizontalMultiLevelHierarchy"/>
    <dgm:cxn modelId="{1B5C9ABF-C1EA-409C-AE9F-6D2051E0CA00}" srcId="{527BF617-E50D-4E07-BC29-0677BFC512A2}" destId="{A3A379AD-BBD2-4F09-9BC6-1EB8BB4AC558}" srcOrd="0" destOrd="0" parTransId="{64C34EB3-882D-437F-9B93-AD2525499A16}" sibTransId="{E6399F0D-E159-4924-AFEA-11F84550840E}"/>
    <dgm:cxn modelId="{EF50592D-9959-4CF8-8111-09C9C236ECE1}" type="presOf" srcId="{5DB1D41B-CAB5-4F0B-9156-55BA34877304}" destId="{8DCB7444-16CE-46E9-9979-4227844183C2}" srcOrd="0" destOrd="0" presId="urn:microsoft.com/office/officeart/2008/layout/HorizontalMultiLevelHierarchy"/>
    <dgm:cxn modelId="{8058136B-0D8D-4EF0-8383-709E2D05417F}" srcId="{527BF617-E50D-4E07-BC29-0677BFC512A2}" destId="{5DB1D41B-CAB5-4F0B-9156-55BA34877304}" srcOrd="1" destOrd="0" parTransId="{3C781796-7517-42E0-9E6B-4AB7E8AD386D}" sibTransId="{C2EF7D9A-964B-4F61-9B68-AC8EE2C8F49B}"/>
    <dgm:cxn modelId="{84156FE4-7B24-4CD8-8DB0-E6CEBF107D29}" type="presParOf" srcId="{393B69EB-FDC0-41DB-9BEA-D1ACF1E74148}" destId="{0F930CE3-9AE8-41CC-8C79-1232C00BC6E8}" srcOrd="0" destOrd="0" presId="urn:microsoft.com/office/officeart/2008/layout/HorizontalMultiLevelHierarchy"/>
    <dgm:cxn modelId="{E193B57A-7F19-4AED-B333-B5C6EFD94488}" type="presParOf" srcId="{0F930CE3-9AE8-41CC-8C79-1232C00BC6E8}" destId="{18862685-C19F-4619-98E5-3FB98B6D40FC}" srcOrd="0" destOrd="0" presId="urn:microsoft.com/office/officeart/2008/layout/HorizontalMultiLevelHierarchy"/>
    <dgm:cxn modelId="{CA03A3DD-32B6-4DB9-B88D-6FED0E19A1B5}" type="presParOf" srcId="{0F930CE3-9AE8-41CC-8C79-1232C00BC6E8}" destId="{288B66FF-E835-4067-A2C1-FDD8CE0D6DA7}" srcOrd="1" destOrd="0" presId="urn:microsoft.com/office/officeart/2008/layout/HorizontalMultiLevelHierarchy"/>
    <dgm:cxn modelId="{7500A7A4-61C3-4FF3-8365-876702721365}" type="presParOf" srcId="{288B66FF-E835-4067-A2C1-FDD8CE0D6DA7}" destId="{BD2A16B7-4FC2-4B9D-9450-DCE6331FBFC7}" srcOrd="0" destOrd="0" presId="urn:microsoft.com/office/officeart/2008/layout/HorizontalMultiLevelHierarchy"/>
    <dgm:cxn modelId="{F45E2F36-1A44-45FE-B159-6E7560EBA9BC}" type="presParOf" srcId="{BD2A16B7-4FC2-4B9D-9450-DCE6331FBFC7}" destId="{890C5096-7373-4476-A8A5-C309E5E6320F}" srcOrd="0" destOrd="0" presId="urn:microsoft.com/office/officeart/2008/layout/HorizontalMultiLevelHierarchy"/>
    <dgm:cxn modelId="{75C7F841-561B-4739-84FC-BFF7C19BFD20}" type="presParOf" srcId="{288B66FF-E835-4067-A2C1-FDD8CE0D6DA7}" destId="{1761F380-AF63-4108-8213-8C608A96631B}" srcOrd="1" destOrd="0" presId="urn:microsoft.com/office/officeart/2008/layout/HorizontalMultiLevelHierarchy"/>
    <dgm:cxn modelId="{A769E9F3-1313-4579-8547-565C70DF3E82}" type="presParOf" srcId="{1761F380-AF63-4108-8213-8C608A96631B}" destId="{28670166-0837-4F35-ABED-AC60F69ED704}" srcOrd="0" destOrd="0" presId="urn:microsoft.com/office/officeart/2008/layout/HorizontalMultiLevelHierarchy"/>
    <dgm:cxn modelId="{853E785D-35FA-4DB2-A0FF-8843050F16EB}" type="presParOf" srcId="{1761F380-AF63-4108-8213-8C608A96631B}" destId="{5C5EDF43-5744-4A85-888B-E69EE730F76A}" srcOrd="1" destOrd="0" presId="urn:microsoft.com/office/officeart/2008/layout/HorizontalMultiLevelHierarchy"/>
    <dgm:cxn modelId="{E007F18C-8653-4E83-9D04-EC87A0E38F75}" type="presParOf" srcId="{288B66FF-E835-4067-A2C1-FDD8CE0D6DA7}" destId="{12953BF6-3409-4371-8160-97463A28D353}" srcOrd="2" destOrd="0" presId="urn:microsoft.com/office/officeart/2008/layout/HorizontalMultiLevelHierarchy"/>
    <dgm:cxn modelId="{E16805CA-ADC2-4FEC-BA3C-E1885735B5BB}" type="presParOf" srcId="{12953BF6-3409-4371-8160-97463A28D353}" destId="{21C9456A-49C3-4B51-A6D5-12B239A4AB4E}" srcOrd="0" destOrd="0" presId="urn:microsoft.com/office/officeart/2008/layout/HorizontalMultiLevelHierarchy"/>
    <dgm:cxn modelId="{A13F5C33-ED2F-4489-9B27-B0A55CE41DF9}" type="presParOf" srcId="{288B66FF-E835-4067-A2C1-FDD8CE0D6DA7}" destId="{68711B08-A471-4982-A52E-1A8619DE08A5}" srcOrd="3" destOrd="0" presId="urn:microsoft.com/office/officeart/2008/layout/HorizontalMultiLevelHierarchy"/>
    <dgm:cxn modelId="{E02EC9BF-E85A-4292-A8F4-4B15724A21A1}" type="presParOf" srcId="{68711B08-A471-4982-A52E-1A8619DE08A5}" destId="{8DCB7444-16CE-46E9-9979-4227844183C2}" srcOrd="0" destOrd="0" presId="urn:microsoft.com/office/officeart/2008/layout/HorizontalMultiLevelHierarchy"/>
    <dgm:cxn modelId="{98691587-0E08-4A07-AD67-A971A85ADB47}" type="presParOf" srcId="{68711B08-A471-4982-A52E-1A8619DE08A5}" destId="{AEE1BF86-1DC2-4B63-AD5A-9243F6B835F3}" srcOrd="1" destOrd="0" presId="urn:microsoft.com/office/officeart/2008/layout/HorizontalMultiLevelHierarchy"/>
    <dgm:cxn modelId="{458D5D8C-B7DC-4679-ABDD-660A905036F6}" type="presParOf" srcId="{288B66FF-E835-4067-A2C1-FDD8CE0D6DA7}" destId="{D2AB7AEF-F574-4497-A4B2-6CA18CB9858D}" srcOrd="4" destOrd="0" presId="urn:microsoft.com/office/officeart/2008/layout/HorizontalMultiLevelHierarchy"/>
    <dgm:cxn modelId="{25B6EB76-D3A0-465D-9FB4-1748F88CBBE4}" type="presParOf" srcId="{D2AB7AEF-F574-4497-A4B2-6CA18CB9858D}" destId="{3E529F2C-E60D-4A8A-B862-1C23D36C2C27}" srcOrd="0" destOrd="0" presId="urn:microsoft.com/office/officeart/2008/layout/HorizontalMultiLevelHierarchy"/>
    <dgm:cxn modelId="{CCB0EB47-D706-4E51-BEDB-A24973777791}" type="presParOf" srcId="{288B66FF-E835-4067-A2C1-FDD8CE0D6DA7}" destId="{4E5ED3FE-BD9B-4600-ADC4-4B281A6F5D57}" srcOrd="5" destOrd="0" presId="urn:microsoft.com/office/officeart/2008/layout/HorizontalMultiLevelHierarchy"/>
    <dgm:cxn modelId="{5A1EEA2F-B4E5-41EE-9E43-D1A1BCD9135F}" type="presParOf" srcId="{4E5ED3FE-BD9B-4600-ADC4-4B281A6F5D57}" destId="{0B2DC361-AE6C-46E6-85B3-A498472EB689}" srcOrd="0" destOrd="0" presId="urn:microsoft.com/office/officeart/2008/layout/HorizontalMultiLevelHierarchy"/>
    <dgm:cxn modelId="{3A336B32-CBCB-4636-BBC0-B619439D21AC}" type="presParOf" srcId="{4E5ED3FE-BD9B-4600-ADC4-4B281A6F5D57}" destId="{C2902AA0-4351-43EA-8A07-D4419D80FD5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12C519-6AA6-4EC0-BCB1-A5114B3049FB}" type="doc">
      <dgm:prSet loTypeId="urn:microsoft.com/office/officeart/2005/8/layout/chevron2" loCatId="list" qsTypeId="urn:microsoft.com/office/officeart/2005/8/quickstyle/simple5" qsCatId="simple" csTypeId="urn:microsoft.com/office/officeart/2005/8/colors/accent0_1" csCatId="mainScheme" phldr="1"/>
      <dgm:spPr/>
      <dgm:t>
        <a:bodyPr/>
        <a:lstStyle/>
        <a:p>
          <a:endParaRPr lang="en-US"/>
        </a:p>
      </dgm:t>
    </dgm:pt>
    <dgm:pt modelId="{504DA0CE-A6B0-415A-9994-41E2B141FA8B}">
      <dgm:prSet phldrT="[Text]"/>
      <dgm:spPr/>
      <dgm:t>
        <a:bodyPr/>
        <a:lstStyle/>
        <a:p>
          <a:r>
            <a:rPr lang="en-US" dirty="0" smtClean="0"/>
            <a:t>Raleigh, NC</a:t>
          </a:r>
          <a:endParaRPr lang="en-US" dirty="0"/>
        </a:p>
      </dgm:t>
    </dgm:pt>
    <dgm:pt modelId="{521FC19B-C339-4C4C-AF48-1EB1257263E2}" type="parTrans" cxnId="{9F187A9E-B898-4256-9987-7A0B67D53171}">
      <dgm:prSet/>
      <dgm:spPr/>
      <dgm:t>
        <a:bodyPr/>
        <a:lstStyle/>
        <a:p>
          <a:endParaRPr lang="en-US"/>
        </a:p>
      </dgm:t>
    </dgm:pt>
    <dgm:pt modelId="{B1A1480F-018A-4208-AA3E-B0953FC688BD}" type="sibTrans" cxnId="{9F187A9E-B898-4256-9987-7A0B67D53171}">
      <dgm:prSet/>
      <dgm:spPr/>
      <dgm:t>
        <a:bodyPr/>
        <a:lstStyle/>
        <a:p>
          <a:endParaRPr lang="en-US"/>
        </a:p>
      </dgm:t>
    </dgm:pt>
    <dgm:pt modelId="{80DD198B-23FB-4724-91BC-92F42970D28D}">
      <dgm:prSet phldrT="[Text]"/>
      <dgm:spPr/>
      <dgm:t>
        <a:bodyPr/>
        <a:lstStyle/>
        <a:p>
          <a:r>
            <a:rPr lang="en-US" dirty="0" err="1" smtClean="0"/>
            <a:t>PrecisionHawk</a:t>
          </a:r>
          <a:r>
            <a:rPr lang="en-US" dirty="0" smtClean="0"/>
            <a:t> Flight operations </a:t>
          </a:r>
          <a:endParaRPr lang="en-US" dirty="0"/>
        </a:p>
      </dgm:t>
    </dgm:pt>
    <dgm:pt modelId="{9D449484-941E-467F-BB4E-FDDB94D52115}" type="parTrans" cxnId="{08FCC6D2-A047-458A-92B0-05CBE6A87FAF}">
      <dgm:prSet/>
      <dgm:spPr/>
      <dgm:t>
        <a:bodyPr/>
        <a:lstStyle/>
        <a:p>
          <a:endParaRPr lang="en-US"/>
        </a:p>
      </dgm:t>
    </dgm:pt>
    <dgm:pt modelId="{3ED7F857-F554-4EC9-9EB4-3CB436A557A3}" type="sibTrans" cxnId="{08FCC6D2-A047-458A-92B0-05CBE6A87FAF}">
      <dgm:prSet/>
      <dgm:spPr/>
      <dgm:t>
        <a:bodyPr/>
        <a:lstStyle/>
        <a:p>
          <a:endParaRPr lang="en-US"/>
        </a:p>
      </dgm:t>
    </dgm:pt>
    <dgm:pt modelId="{616613CE-20F2-4CD9-9A60-B24DD49E8B75}">
      <dgm:prSet phldrT="[Text]"/>
      <dgm:spPr/>
      <dgm:t>
        <a:bodyPr/>
        <a:lstStyle/>
        <a:p>
          <a:r>
            <a:rPr lang="en-US" dirty="0" smtClean="0"/>
            <a:t>Salina, KS</a:t>
          </a:r>
          <a:endParaRPr lang="en-US" dirty="0"/>
        </a:p>
      </dgm:t>
    </dgm:pt>
    <dgm:pt modelId="{D772446B-BCA4-489B-9720-B17F644B0785}" type="parTrans" cxnId="{82017C31-93B2-40C8-8FC2-468976969F53}">
      <dgm:prSet/>
      <dgm:spPr/>
      <dgm:t>
        <a:bodyPr/>
        <a:lstStyle/>
        <a:p>
          <a:endParaRPr lang="en-US"/>
        </a:p>
      </dgm:t>
    </dgm:pt>
    <dgm:pt modelId="{01C115C9-D700-457A-A58C-70A82FC04E40}" type="sibTrans" cxnId="{82017C31-93B2-40C8-8FC2-468976969F53}">
      <dgm:prSet/>
      <dgm:spPr/>
      <dgm:t>
        <a:bodyPr/>
        <a:lstStyle/>
        <a:p>
          <a:endParaRPr lang="en-US"/>
        </a:p>
      </dgm:t>
    </dgm:pt>
    <dgm:pt modelId="{2954D6F0-1FE6-4A0B-959F-4C8924883B85}">
      <dgm:prSet phldrT="[Text]"/>
      <dgm:spPr/>
      <dgm:t>
        <a:bodyPr/>
        <a:lstStyle/>
        <a:p>
          <a:r>
            <a:rPr lang="en-US" dirty="0" smtClean="0"/>
            <a:t>Kansas State University flight operation</a:t>
          </a:r>
          <a:endParaRPr lang="en-US" dirty="0"/>
        </a:p>
      </dgm:t>
    </dgm:pt>
    <dgm:pt modelId="{20CF7990-F806-441C-BAF3-B4166B5FEF3E}" type="parTrans" cxnId="{DFCEB265-9299-42EB-91DB-C1266F3A4DA2}">
      <dgm:prSet/>
      <dgm:spPr/>
      <dgm:t>
        <a:bodyPr/>
        <a:lstStyle/>
        <a:p>
          <a:endParaRPr lang="en-US"/>
        </a:p>
      </dgm:t>
    </dgm:pt>
    <dgm:pt modelId="{83F52648-3FD0-460C-824C-1D337B465CDF}" type="sibTrans" cxnId="{DFCEB265-9299-42EB-91DB-C1266F3A4DA2}">
      <dgm:prSet/>
      <dgm:spPr/>
      <dgm:t>
        <a:bodyPr/>
        <a:lstStyle/>
        <a:p>
          <a:endParaRPr lang="en-US"/>
        </a:p>
      </dgm:t>
    </dgm:pt>
    <dgm:pt modelId="{A8CDF0B4-6EA4-4B61-A8CB-C74874DF2B2D}">
      <dgm:prSet phldrT="[Text]"/>
      <dgm:spPr/>
      <dgm:t>
        <a:bodyPr/>
        <a:lstStyle/>
        <a:p>
          <a:r>
            <a:rPr lang="en-US" dirty="0" smtClean="0"/>
            <a:t>Starkville, MS</a:t>
          </a:r>
          <a:endParaRPr lang="en-US" dirty="0"/>
        </a:p>
      </dgm:t>
    </dgm:pt>
    <dgm:pt modelId="{ED409E8E-5008-47D5-B2A1-ECC6DB62F4CB}" type="parTrans" cxnId="{CEBA4A02-5104-43DB-9859-286D22563F66}">
      <dgm:prSet/>
      <dgm:spPr/>
      <dgm:t>
        <a:bodyPr/>
        <a:lstStyle/>
        <a:p>
          <a:endParaRPr lang="en-US"/>
        </a:p>
      </dgm:t>
    </dgm:pt>
    <dgm:pt modelId="{1BC2C555-2067-4CA3-9818-97D2251F56BB}" type="sibTrans" cxnId="{CEBA4A02-5104-43DB-9859-286D22563F66}">
      <dgm:prSet/>
      <dgm:spPr/>
      <dgm:t>
        <a:bodyPr/>
        <a:lstStyle/>
        <a:p>
          <a:endParaRPr lang="en-US"/>
        </a:p>
      </dgm:t>
    </dgm:pt>
    <dgm:pt modelId="{CF4D366D-B295-4A27-8AA7-9D02B23BF738}">
      <dgm:prSet phldrT="[Text]"/>
      <dgm:spPr/>
      <dgm:t>
        <a:bodyPr/>
        <a:lstStyle/>
        <a:p>
          <a:r>
            <a:rPr lang="en-US" dirty="0" smtClean="0"/>
            <a:t>Mississippi State flight operation</a:t>
          </a:r>
          <a:endParaRPr lang="en-US" dirty="0"/>
        </a:p>
      </dgm:t>
    </dgm:pt>
    <dgm:pt modelId="{767180D7-7E77-4299-8819-6653F332BB39}" type="parTrans" cxnId="{AE4F7F7D-6311-403E-99DC-3202D2E90AE3}">
      <dgm:prSet/>
      <dgm:spPr/>
      <dgm:t>
        <a:bodyPr/>
        <a:lstStyle/>
        <a:p>
          <a:endParaRPr lang="en-US"/>
        </a:p>
      </dgm:t>
    </dgm:pt>
    <dgm:pt modelId="{D20BAE03-8255-4C78-9D52-CF0F745E6E5B}" type="sibTrans" cxnId="{AE4F7F7D-6311-403E-99DC-3202D2E90AE3}">
      <dgm:prSet/>
      <dgm:spPr/>
      <dgm:t>
        <a:bodyPr/>
        <a:lstStyle/>
        <a:p>
          <a:endParaRPr lang="en-US"/>
        </a:p>
      </dgm:t>
    </dgm:pt>
    <dgm:pt modelId="{50D7CF49-88A9-4DFE-8009-B656ECC4D1EC}">
      <dgm:prSet/>
      <dgm:spPr/>
      <dgm:t>
        <a:bodyPr/>
        <a:lstStyle/>
        <a:p>
          <a:r>
            <a:rPr lang="en-US" dirty="0" smtClean="0"/>
            <a:t>McLean, VA</a:t>
          </a:r>
          <a:endParaRPr lang="en-US" dirty="0"/>
        </a:p>
      </dgm:t>
    </dgm:pt>
    <dgm:pt modelId="{9FA39F06-9257-4725-8B9D-966B0DFDF946}" type="parTrans" cxnId="{DB6871B3-7303-4B2F-A3FC-7CD08E49D8AD}">
      <dgm:prSet/>
      <dgm:spPr/>
      <dgm:t>
        <a:bodyPr/>
        <a:lstStyle/>
        <a:p>
          <a:endParaRPr lang="en-US"/>
        </a:p>
      </dgm:t>
    </dgm:pt>
    <dgm:pt modelId="{E20421B8-51A7-48D3-8491-A190B8D9CA5E}" type="sibTrans" cxnId="{DB6871B3-7303-4B2F-A3FC-7CD08E49D8AD}">
      <dgm:prSet/>
      <dgm:spPr/>
      <dgm:t>
        <a:bodyPr/>
        <a:lstStyle/>
        <a:p>
          <a:endParaRPr lang="en-US"/>
        </a:p>
      </dgm:t>
    </dgm:pt>
    <dgm:pt modelId="{292479EF-C82F-40E4-802B-6EFAF62D176E}">
      <dgm:prSet/>
      <dgm:spPr/>
      <dgm:t>
        <a:bodyPr/>
        <a:lstStyle/>
        <a:p>
          <a:r>
            <a:rPr lang="en-US" dirty="0" smtClean="0"/>
            <a:t>MITRE human in the loop display simulation testing</a:t>
          </a:r>
          <a:endParaRPr lang="en-US" dirty="0"/>
        </a:p>
      </dgm:t>
    </dgm:pt>
    <dgm:pt modelId="{8651B371-E37B-4262-A26F-A3F544AD9676}" type="parTrans" cxnId="{58436CEF-F94D-4582-B1C6-570A9C8B8FF9}">
      <dgm:prSet/>
      <dgm:spPr/>
      <dgm:t>
        <a:bodyPr/>
        <a:lstStyle/>
        <a:p>
          <a:endParaRPr lang="en-US"/>
        </a:p>
      </dgm:t>
    </dgm:pt>
    <dgm:pt modelId="{EB2F1921-B4D2-413B-B9F9-99694F8F94C1}" type="sibTrans" cxnId="{58436CEF-F94D-4582-B1C6-570A9C8B8FF9}">
      <dgm:prSet/>
      <dgm:spPr/>
      <dgm:t>
        <a:bodyPr/>
        <a:lstStyle/>
        <a:p>
          <a:endParaRPr lang="en-US"/>
        </a:p>
      </dgm:t>
    </dgm:pt>
    <dgm:pt modelId="{A994BC67-9D83-47F4-8169-37C91873CF85}">
      <dgm:prSet/>
      <dgm:spPr/>
      <dgm:t>
        <a:bodyPr/>
        <a:lstStyle/>
        <a:p>
          <a:r>
            <a:rPr lang="en-US" dirty="0" smtClean="0"/>
            <a:t>Online simulation for pilots in the many locations </a:t>
          </a:r>
          <a:endParaRPr lang="en-US" dirty="0"/>
        </a:p>
      </dgm:t>
    </dgm:pt>
    <dgm:pt modelId="{59938FBD-BE79-40C1-AA97-2D645A42A784}" type="parTrans" cxnId="{A639BA96-3491-4E4B-9F7C-D56DB27E240B}">
      <dgm:prSet/>
      <dgm:spPr/>
      <dgm:t>
        <a:bodyPr/>
        <a:lstStyle/>
        <a:p>
          <a:endParaRPr lang="en-US"/>
        </a:p>
      </dgm:t>
    </dgm:pt>
    <dgm:pt modelId="{E42B0D12-49E1-4CD7-8524-8CAD01351ABE}" type="sibTrans" cxnId="{A639BA96-3491-4E4B-9F7C-D56DB27E240B}">
      <dgm:prSet/>
      <dgm:spPr/>
      <dgm:t>
        <a:bodyPr/>
        <a:lstStyle/>
        <a:p>
          <a:endParaRPr lang="en-US"/>
        </a:p>
      </dgm:t>
    </dgm:pt>
    <dgm:pt modelId="{C6E741D0-A8E4-49F4-8EB9-7F6C0CE55AAF}" type="pres">
      <dgm:prSet presAssocID="{0D12C519-6AA6-4EC0-BCB1-A5114B3049FB}" presName="linearFlow" presStyleCnt="0">
        <dgm:presLayoutVars>
          <dgm:dir/>
          <dgm:animLvl val="lvl"/>
          <dgm:resizeHandles val="exact"/>
        </dgm:presLayoutVars>
      </dgm:prSet>
      <dgm:spPr/>
      <dgm:t>
        <a:bodyPr/>
        <a:lstStyle/>
        <a:p>
          <a:endParaRPr lang="en-US"/>
        </a:p>
      </dgm:t>
    </dgm:pt>
    <dgm:pt modelId="{39DE0BF5-9AC0-495B-829B-06E38CCFF223}" type="pres">
      <dgm:prSet presAssocID="{504DA0CE-A6B0-415A-9994-41E2B141FA8B}" presName="composite" presStyleCnt="0"/>
      <dgm:spPr/>
    </dgm:pt>
    <dgm:pt modelId="{63B5C4F9-51D2-4727-ADB8-8527BE51E162}" type="pres">
      <dgm:prSet presAssocID="{504DA0CE-A6B0-415A-9994-41E2B141FA8B}" presName="parentText" presStyleLbl="alignNode1" presStyleIdx="0" presStyleCnt="4">
        <dgm:presLayoutVars>
          <dgm:chMax val="1"/>
          <dgm:bulletEnabled val="1"/>
        </dgm:presLayoutVars>
      </dgm:prSet>
      <dgm:spPr/>
      <dgm:t>
        <a:bodyPr/>
        <a:lstStyle/>
        <a:p>
          <a:endParaRPr lang="en-US"/>
        </a:p>
      </dgm:t>
    </dgm:pt>
    <dgm:pt modelId="{19308616-C0C8-4FB9-B15E-08994EC9A8F9}" type="pres">
      <dgm:prSet presAssocID="{504DA0CE-A6B0-415A-9994-41E2B141FA8B}" presName="descendantText" presStyleLbl="alignAcc1" presStyleIdx="0" presStyleCnt="4">
        <dgm:presLayoutVars>
          <dgm:bulletEnabled val="1"/>
        </dgm:presLayoutVars>
      </dgm:prSet>
      <dgm:spPr/>
      <dgm:t>
        <a:bodyPr/>
        <a:lstStyle/>
        <a:p>
          <a:endParaRPr lang="en-US"/>
        </a:p>
      </dgm:t>
    </dgm:pt>
    <dgm:pt modelId="{B51F17AC-CF9E-4617-A026-6B73200CA01B}" type="pres">
      <dgm:prSet presAssocID="{B1A1480F-018A-4208-AA3E-B0953FC688BD}" presName="sp" presStyleCnt="0"/>
      <dgm:spPr/>
    </dgm:pt>
    <dgm:pt modelId="{96DE0112-FCA8-4A7E-96BC-09465DD5B70B}" type="pres">
      <dgm:prSet presAssocID="{616613CE-20F2-4CD9-9A60-B24DD49E8B75}" presName="composite" presStyleCnt="0"/>
      <dgm:spPr/>
    </dgm:pt>
    <dgm:pt modelId="{D8B09F67-5AD1-4D95-9245-969C6705CD86}" type="pres">
      <dgm:prSet presAssocID="{616613CE-20F2-4CD9-9A60-B24DD49E8B75}" presName="parentText" presStyleLbl="alignNode1" presStyleIdx="1" presStyleCnt="4">
        <dgm:presLayoutVars>
          <dgm:chMax val="1"/>
          <dgm:bulletEnabled val="1"/>
        </dgm:presLayoutVars>
      </dgm:prSet>
      <dgm:spPr/>
      <dgm:t>
        <a:bodyPr/>
        <a:lstStyle/>
        <a:p>
          <a:endParaRPr lang="en-US"/>
        </a:p>
      </dgm:t>
    </dgm:pt>
    <dgm:pt modelId="{7784CD1D-64A9-4754-B127-A1D8A3D3438B}" type="pres">
      <dgm:prSet presAssocID="{616613CE-20F2-4CD9-9A60-B24DD49E8B75}" presName="descendantText" presStyleLbl="alignAcc1" presStyleIdx="1" presStyleCnt="4">
        <dgm:presLayoutVars>
          <dgm:bulletEnabled val="1"/>
        </dgm:presLayoutVars>
      </dgm:prSet>
      <dgm:spPr/>
      <dgm:t>
        <a:bodyPr/>
        <a:lstStyle/>
        <a:p>
          <a:endParaRPr lang="en-US"/>
        </a:p>
      </dgm:t>
    </dgm:pt>
    <dgm:pt modelId="{8F934867-006F-4653-B653-5057B3887F69}" type="pres">
      <dgm:prSet presAssocID="{01C115C9-D700-457A-A58C-70A82FC04E40}" presName="sp" presStyleCnt="0"/>
      <dgm:spPr/>
    </dgm:pt>
    <dgm:pt modelId="{99382A92-265D-43E4-ACA4-243DE19E035D}" type="pres">
      <dgm:prSet presAssocID="{A8CDF0B4-6EA4-4B61-A8CB-C74874DF2B2D}" presName="composite" presStyleCnt="0"/>
      <dgm:spPr/>
    </dgm:pt>
    <dgm:pt modelId="{F4251986-4019-4BE4-8F59-594BB57D7940}" type="pres">
      <dgm:prSet presAssocID="{A8CDF0B4-6EA4-4B61-A8CB-C74874DF2B2D}" presName="parentText" presStyleLbl="alignNode1" presStyleIdx="2" presStyleCnt="4">
        <dgm:presLayoutVars>
          <dgm:chMax val="1"/>
          <dgm:bulletEnabled val="1"/>
        </dgm:presLayoutVars>
      </dgm:prSet>
      <dgm:spPr/>
      <dgm:t>
        <a:bodyPr/>
        <a:lstStyle/>
        <a:p>
          <a:endParaRPr lang="en-US"/>
        </a:p>
      </dgm:t>
    </dgm:pt>
    <dgm:pt modelId="{02B5C1E5-FD65-4DD4-AB3F-927BC87A824C}" type="pres">
      <dgm:prSet presAssocID="{A8CDF0B4-6EA4-4B61-A8CB-C74874DF2B2D}" presName="descendantText" presStyleLbl="alignAcc1" presStyleIdx="2" presStyleCnt="4">
        <dgm:presLayoutVars>
          <dgm:bulletEnabled val="1"/>
        </dgm:presLayoutVars>
      </dgm:prSet>
      <dgm:spPr/>
      <dgm:t>
        <a:bodyPr/>
        <a:lstStyle/>
        <a:p>
          <a:endParaRPr lang="en-US"/>
        </a:p>
      </dgm:t>
    </dgm:pt>
    <dgm:pt modelId="{9773E5B3-F710-457C-97D4-EEA118917B78}" type="pres">
      <dgm:prSet presAssocID="{1BC2C555-2067-4CA3-9818-97D2251F56BB}" presName="sp" presStyleCnt="0"/>
      <dgm:spPr/>
    </dgm:pt>
    <dgm:pt modelId="{9F6623D8-AC10-4A12-A58D-EC5CF40E4669}" type="pres">
      <dgm:prSet presAssocID="{50D7CF49-88A9-4DFE-8009-B656ECC4D1EC}" presName="composite" presStyleCnt="0"/>
      <dgm:spPr/>
    </dgm:pt>
    <dgm:pt modelId="{B536C158-5587-41F6-9FC7-9FF6CBE5B3F6}" type="pres">
      <dgm:prSet presAssocID="{50D7CF49-88A9-4DFE-8009-B656ECC4D1EC}" presName="parentText" presStyleLbl="alignNode1" presStyleIdx="3" presStyleCnt="4">
        <dgm:presLayoutVars>
          <dgm:chMax val="1"/>
          <dgm:bulletEnabled val="1"/>
        </dgm:presLayoutVars>
      </dgm:prSet>
      <dgm:spPr/>
      <dgm:t>
        <a:bodyPr/>
        <a:lstStyle/>
        <a:p>
          <a:endParaRPr lang="en-US"/>
        </a:p>
      </dgm:t>
    </dgm:pt>
    <dgm:pt modelId="{0B701763-1FB9-473D-8C18-485C8CAD866B}" type="pres">
      <dgm:prSet presAssocID="{50D7CF49-88A9-4DFE-8009-B656ECC4D1EC}" presName="descendantText" presStyleLbl="alignAcc1" presStyleIdx="3" presStyleCnt="4">
        <dgm:presLayoutVars>
          <dgm:bulletEnabled val="1"/>
        </dgm:presLayoutVars>
      </dgm:prSet>
      <dgm:spPr/>
      <dgm:t>
        <a:bodyPr/>
        <a:lstStyle/>
        <a:p>
          <a:endParaRPr lang="en-US"/>
        </a:p>
      </dgm:t>
    </dgm:pt>
  </dgm:ptLst>
  <dgm:cxnLst>
    <dgm:cxn modelId="{55B3A628-1904-49FC-95BA-E028593876FC}" type="presOf" srcId="{292479EF-C82F-40E4-802B-6EFAF62D176E}" destId="{0B701763-1FB9-473D-8C18-485C8CAD866B}" srcOrd="0" destOrd="0" presId="urn:microsoft.com/office/officeart/2005/8/layout/chevron2"/>
    <dgm:cxn modelId="{D17F1F9E-DBE4-4D9F-99AE-60ABC6F6415A}" type="presOf" srcId="{A994BC67-9D83-47F4-8169-37C91873CF85}" destId="{0B701763-1FB9-473D-8C18-485C8CAD866B}" srcOrd="0" destOrd="1" presId="urn:microsoft.com/office/officeart/2005/8/layout/chevron2"/>
    <dgm:cxn modelId="{BD23AB85-E749-4991-BBE5-BDA8443A308C}" type="presOf" srcId="{2954D6F0-1FE6-4A0B-959F-4C8924883B85}" destId="{7784CD1D-64A9-4754-B127-A1D8A3D3438B}" srcOrd="0" destOrd="0" presId="urn:microsoft.com/office/officeart/2005/8/layout/chevron2"/>
    <dgm:cxn modelId="{3D914CC7-6F9C-44A8-81DF-CE4A4332F3FA}" type="presOf" srcId="{0D12C519-6AA6-4EC0-BCB1-A5114B3049FB}" destId="{C6E741D0-A8E4-49F4-8EB9-7F6C0CE55AAF}" srcOrd="0" destOrd="0" presId="urn:microsoft.com/office/officeart/2005/8/layout/chevron2"/>
    <dgm:cxn modelId="{A639BA96-3491-4E4B-9F7C-D56DB27E240B}" srcId="{50D7CF49-88A9-4DFE-8009-B656ECC4D1EC}" destId="{A994BC67-9D83-47F4-8169-37C91873CF85}" srcOrd="1" destOrd="0" parTransId="{59938FBD-BE79-40C1-AA97-2D645A42A784}" sibTransId="{E42B0D12-49E1-4CD7-8524-8CAD01351ABE}"/>
    <dgm:cxn modelId="{82017C31-93B2-40C8-8FC2-468976969F53}" srcId="{0D12C519-6AA6-4EC0-BCB1-A5114B3049FB}" destId="{616613CE-20F2-4CD9-9A60-B24DD49E8B75}" srcOrd="1" destOrd="0" parTransId="{D772446B-BCA4-489B-9720-B17F644B0785}" sibTransId="{01C115C9-D700-457A-A58C-70A82FC04E40}"/>
    <dgm:cxn modelId="{58436CEF-F94D-4582-B1C6-570A9C8B8FF9}" srcId="{50D7CF49-88A9-4DFE-8009-B656ECC4D1EC}" destId="{292479EF-C82F-40E4-802B-6EFAF62D176E}" srcOrd="0" destOrd="0" parTransId="{8651B371-E37B-4262-A26F-A3F544AD9676}" sibTransId="{EB2F1921-B4D2-413B-B9F9-99694F8F94C1}"/>
    <dgm:cxn modelId="{8A76771B-1F31-4691-8460-C552A333189D}" type="presOf" srcId="{CF4D366D-B295-4A27-8AA7-9D02B23BF738}" destId="{02B5C1E5-FD65-4DD4-AB3F-927BC87A824C}" srcOrd="0" destOrd="0" presId="urn:microsoft.com/office/officeart/2005/8/layout/chevron2"/>
    <dgm:cxn modelId="{74FE0A79-BC0C-429C-AC63-8526E60E9926}" type="presOf" srcId="{80DD198B-23FB-4724-91BC-92F42970D28D}" destId="{19308616-C0C8-4FB9-B15E-08994EC9A8F9}" srcOrd="0" destOrd="0" presId="urn:microsoft.com/office/officeart/2005/8/layout/chevron2"/>
    <dgm:cxn modelId="{88626C48-2A21-479E-B30E-38420E9DBF02}" type="presOf" srcId="{50D7CF49-88A9-4DFE-8009-B656ECC4D1EC}" destId="{B536C158-5587-41F6-9FC7-9FF6CBE5B3F6}" srcOrd="0" destOrd="0" presId="urn:microsoft.com/office/officeart/2005/8/layout/chevron2"/>
    <dgm:cxn modelId="{FF53DE6E-B5C2-4D67-93AB-5159D3D2921E}" type="presOf" srcId="{A8CDF0B4-6EA4-4B61-A8CB-C74874DF2B2D}" destId="{F4251986-4019-4BE4-8F59-594BB57D7940}" srcOrd="0" destOrd="0" presId="urn:microsoft.com/office/officeart/2005/8/layout/chevron2"/>
    <dgm:cxn modelId="{CEBA4A02-5104-43DB-9859-286D22563F66}" srcId="{0D12C519-6AA6-4EC0-BCB1-A5114B3049FB}" destId="{A8CDF0B4-6EA4-4B61-A8CB-C74874DF2B2D}" srcOrd="2" destOrd="0" parTransId="{ED409E8E-5008-47D5-B2A1-ECC6DB62F4CB}" sibTransId="{1BC2C555-2067-4CA3-9818-97D2251F56BB}"/>
    <dgm:cxn modelId="{08FCC6D2-A047-458A-92B0-05CBE6A87FAF}" srcId="{504DA0CE-A6B0-415A-9994-41E2B141FA8B}" destId="{80DD198B-23FB-4724-91BC-92F42970D28D}" srcOrd="0" destOrd="0" parTransId="{9D449484-941E-467F-BB4E-FDDB94D52115}" sibTransId="{3ED7F857-F554-4EC9-9EB4-3CB436A557A3}"/>
    <dgm:cxn modelId="{9F187A9E-B898-4256-9987-7A0B67D53171}" srcId="{0D12C519-6AA6-4EC0-BCB1-A5114B3049FB}" destId="{504DA0CE-A6B0-415A-9994-41E2B141FA8B}" srcOrd="0" destOrd="0" parTransId="{521FC19B-C339-4C4C-AF48-1EB1257263E2}" sibTransId="{B1A1480F-018A-4208-AA3E-B0953FC688BD}"/>
    <dgm:cxn modelId="{DFCEB265-9299-42EB-91DB-C1266F3A4DA2}" srcId="{616613CE-20F2-4CD9-9A60-B24DD49E8B75}" destId="{2954D6F0-1FE6-4A0B-959F-4C8924883B85}" srcOrd="0" destOrd="0" parTransId="{20CF7990-F806-441C-BAF3-B4166B5FEF3E}" sibTransId="{83F52648-3FD0-460C-824C-1D337B465CDF}"/>
    <dgm:cxn modelId="{DB6871B3-7303-4B2F-A3FC-7CD08E49D8AD}" srcId="{0D12C519-6AA6-4EC0-BCB1-A5114B3049FB}" destId="{50D7CF49-88A9-4DFE-8009-B656ECC4D1EC}" srcOrd="3" destOrd="0" parTransId="{9FA39F06-9257-4725-8B9D-966B0DFDF946}" sibTransId="{E20421B8-51A7-48D3-8491-A190B8D9CA5E}"/>
    <dgm:cxn modelId="{B7FA225F-97B8-459D-B095-5AC4FFEB4851}" type="presOf" srcId="{616613CE-20F2-4CD9-9A60-B24DD49E8B75}" destId="{D8B09F67-5AD1-4D95-9245-969C6705CD86}" srcOrd="0" destOrd="0" presId="urn:microsoft.com/office/officeart/2005/8/layout/chevron2"/>
    <dgm:cxn modelId="{DFE514D7-F60D-4680-B60E-59B9C72DB88A}" type="presOf" srcId="{504DA0CE-A6B0-415A-9994-41E2B141FA8B}" destId="{63B5C4F9-51D2-4727-ADB8-8527BE51E162}" srcOrd="0" destOrd="0" presId="urn:microsoft.com/office/officeart/2005/8/layout/chevron2"/>
    <dgm:cxn modelId="{AE4F7F7D-6311-403E-99DC-3202D2E90AE3}" srcId="{A8CDF0B4-6EA4-4B61-A8CB-C74874DF2B2D}" destId="{CF4D366D-B295-4A27-8AA7-9D02B23BF738}" srcOrd="0" destOrd="0" parTransId="{767180D7-7E77-4299-8819-6653F332BB39}" sibTransId="{D20BAE03-8255-4C78-9D52-CF0F745E6E5B}"/>
    <dgm:cxn modelId="{7F796F9F-4703-48BD-8B72-A89D561CEA78}" type="presParOf" srcId="{C6E741D0-A8E4-49F4-8EB9-7F6C0CE55AAF}" destId="{39DE0BF5-9AC0-495B-829B-06E38CCFF223}" srcOrd="0" destOrd="0" presId="urn:microsoft.com/office/officeart/2005/8/layout/chevron2"/>
    <dgm:cxn modelId="{A65BE5BB-20B6-43C7-B4D1-AB44AAA9FCDB}" type="presParOf" srcId="{39DE0BF5-9AC0-495B-829B-06E38CCFF223}" destId="{63B5C4F9-51D2-4727-ADB8-8527BE51E162}" srcOrd="0" destOrd="0" presId="urn:microsoft.com/office/officeart/2005/8/layout/chevron2"/>
    <dgm:cxn modelId="{213281C7-6351-416C-A709-D2103B82C11B}" type="presParOf" srcId="{39DE0BF5-9AC0-495B-829B-06E38CCFF223}" destId="{19308616-C0C8-4FB9-B15E-08994EC9A8F9}" srcOrd="1" destOrd="0" presId="urn:microsoft.com/office/officeart/2005/8/layout/chevron2"/>
    <dgm:cxn modelId="{8B96FBC8-203D-4E26-BD77-0B2645459C85}" type="presParOf" srcId="{C6E741D0-A8E4-49F4-8EB9-7F6C0CE55AAF}" destId="{B51F17AC-CF9E-4617-A026-6B73200CA01B}" srcOrd="1" destOrd="0" presId="urn:microsoft.com/office/officeart/2005/8/layout/chevron2"/>
    <dgm:cxn modelId="{F6711CAD-F22F-4EA7-A1DA-8F3CDFA82B54}" type="presParOf" srcId="{C6E741D0-A8E4-49F4-8EB9-7F6C0CE55AAF}" destId="{96DE0112-FCA8-4A7E-96BC-09465DD5B70B}" srcOrd="2" destOrd="0" presId="urn:microsoft.com/office/officeart/2005/8/layout/chevron2"/>
    <dgm:cxn modelId="{A2B6239E-F27F-4F2A-B210-FD943851B894}" type="presParOf" srcId="{96DE0112-FCA8-4A7E-96BC-09465DD5B70B}" destId="{D8B09F67-5AD1-4D95-9245-969C6705CD86}" srcOrd="0" destOrd="0" presId="urn:microsoft.com/office/officeart/2005/8/layout/chevron2"/>
    <dgm:cxn modelId="{2423F2D4-454E-4297-8B33-462F37332527}" type="presParOf" srcId="{96DE0112-FCA8-4A7E-96BC-09465DD5B70B}" destId="{7784CD1D-64A9-4754-B127-A1D8A3D3438B}" srcOrd="1" destOrd="0" presId="urn:microsoft.com/office/officeart/2005/8/layout/chevron2"/>
    <dgm:cxn modelId="{84A74091-A2EA-4AED-9284-EBAEE15E9C45}" type="presParOf" srcId="{C6E741D0-A8E4-49F4-8EB9-7F6C0CE55AAF}" destId="{8F934867-006F-4653-B653-5057B3887F69}" srcOrd="3" destOrd="0" presId="urn:microsoft.com/office/officeart/2005/8/layout/chevron2"/>
    <dgm:cxn modelId="{048A599B-FD50-4F48-BCB2-DAD5FB792FF8}" type="presParOf" srcId="{C6E741D0-A8E4-49F4-8EB9-7F6C0CE55AAF}" destId="{99382A92-265D-43E4-ACA4-243DE19E035D}" srcOrd="4" destOrd="0" presId="urn:microsoft.com/office/officeart/2005/8/layout/chevron2"/>
    <dgm:cxn modelId="{F79A8225-66D4-406D-B4AB-50D6A0376C46}" type="presParOf" srcId="{99382A92-265D-43E4-ACA4-243DE19E035D}" destId="{F4251986-4019-4BE4-8F59-594BB57D7940}" srcOrd="0" destOrd="0" presId="urn:microsoft.com/office/officeart/2005/8/layout/chevron2"/>
    <dgm:cxn modelId="{0C87526D-808C-4E36-9184-E15A8E095BD7}" type="presParOf" srcId="{99382A92-265D-43E4-ACA4-243DE19E035D}" destId="{02B5C1E5-FD65-4DD4-AB3F-927BC87A824C}" srcOrd="1" destOrd="0" presId="urn:microsoft.com/office/officeart/2005/8/layout/chevron2"/>
    <dgm:cxn modelId="{F1F120A8-395D-4ACB-953C-104CA0C304F0}" type="presParOf" srcId="{C6E741D0-A8E4-49F4-8EB9-7F6C0CE55AAF}" destId="{9773E5B3-F710-457C-97D4-EEA118917B78}" srcOrd="5" destOrd="0" presId="urn:microsoft.com/office/officeart/2005/8/layout/chevron2"/>
    <dgm:cxn modelId="{56862AF3-6C16-4836-A78F-36CEB0B8A77F}" type="presParOf" srcId="{C6E741D0-A8E4-49F4-8EB9-7F6C0CE55AAF}" destId="{9F6623D8-AC10-4A12-A58D-EC5CF40E4669}" srcOrd="6" destOrd="0" presId="urn:microsoft.com/office/officeart/2005/8/layout/chevron2"/>
    <dgm:cxn modelId="{248752C5-86C1-4F04-934E-96A543E9F4EE}" type="presParOf" srcId="{9F6623D8-AC10-4A12-A58D-EC5CF40E4669}" destId="{B536C158-5587-41F6-9FC7-9FF6CBE5B3F6}" srcOrd="0" destOrd="0" presId="urn:microsoft.com/office/officeart/2005/8/layout/chevron2"/>
    <dgm:cxn modelId="{58A77EED-68DC-4903-9321-825B96D0D398}" type="presParOf" srcId="{9F6623D8-AC10-4A12-A58D-EC5CF40E4669}" destId="{0B701763-1FB9-473D-8C18-485C8CAD866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C9AA02-62DB-4253-A347-EE637F1AC3C5}" type="doc">
      <dgm:prSet loTypeId="urn:microsoft.com/office/officeart/2005/8/layout/StepDownProcess" loCatId="process" qsTypeId="urn:microsoft.com/office/officeart/2005/8/quickstyle/3d2" qsCatId="3D" csTypeId="urn:microsoft.com/office/officeart/2005/8/colors/accent1_1" csCatId="accent1" phldr="1"/>
      <dgm:spPr/>
    </dgm:pt>
    <dgm:pt modelId="{739D7581-EB4D-4E6A-9C38-FADB37E5F5D9}">
      <dgm:prSet phldrT="[Text]"/>
      <dgm:spPr/>
      <dgm:t>
        <a:bodyPr/>
        <a:lstStyle/>
        <a:p>
          <a:r>
            <a:rPr lang="en-US" dirty="0" smtClean="0"/>
            <a:t>Flight test in </a:t>
          </a:r>
          <a:r>
            <a:rPr lang="en-US" b="1" dirty="0" smtClean="0"/>
            <a:t>complete</a:t>
          </a:r>
          <a:r>
            <a:rPr lang="en-US" dirty="0" smtClean="0"/>
            <a:t> Raleigh</a:t>
          </a:r>
          <a:endParaRPr lang="en-US" dirty="0"/>
        </a:p>
      </dgm:t>
    </dgm:pt>
    <dgm:pt modelId="{E151BE8A-69E2-4A50-97E5-E9B2C685021C}" type="parTrans" cxnId="{EFB7C12B-67D5-4DE5-A598-0A39F8281921}">
      <dgm:prSet/>
      <dgm:spPr/>
      <dgm:t>
        <a:bodyPr/>
        <a:lstStyle/>
        <a:p>
          <a:endParaRPr lang="en-US"/>
        </a:p>
      </dgm:t>
    </dgm:pt>
    <dgm:pt modelId="{A962AE60-E826-454B-9346-490CCBDF73FB}" type="sibTrans" cxnId="{EFB7C12B-67D5-4DE5-A598-0A39F8281921}">
      <dgm:prSet/>
      <dgm:spPr/>
      <dgm:t>
        <a:bodyPr/>
        <a:lstStyle/>
        <a:p>
          <a:endParaRPr lang="en-US"/>
        </a:p>
      </dgm:t>
    </dgm:pt>
    <dgm:pt modelId="{E0350156-90C7-44E1-9E33-85B353D62D74}">
      <dgm:prSet phldrT="[Text]"/>
      <dgm:spPr/>
      <dgm:t>
        <a:bodyPr/>
        <a:lstStyle/>
        <a:p>
          <a:r>
            <a:rPr lang="en-US" dirty="0" smtClean="0"/>
            <a:t>MS, KS and VA </a:t>
          </a:r>
        </a:p>
        <a:p>
          <a:r>
            <a:rPr lang="en-US" dirty="0" smtClean="0"/>
            <a:t>flight test &amp; simulations , starts in May </a:t>
          </a:r>
          <a:endParaRPr lang="en-US" dirty="0"/>
        </a:p>
      </dgm:t>
    </dgm:pt>
    <dgm:pt modelId="{67168572-9887-40F7-926F-8CCD4767E0B1}" type="parTrans" cxnId="{5431BACC-3A0A-4B50-8982-DEDA3B21963C}">
      <dgm:prSet/>
      <dgm:spPr/>
      <dgm:t>
        <a:bodyPr/>
        <a:lstStyle/>
        <a:p>
          <a:endParaRPr lang="en-US"/>
        </a:p>
      </dgm:t>
    </dgm:pt>
    <dgm:pt modelId="{8F902F22-1CA3-42BA-8955-107EBB8406C3}" type="sibTrans" cxnId="{5431BACC-3A0A-4B50-8982-DEDA3B21963C}">
      <dgm:prSet/>
      <dgm:spPr/>
      <dgm:t>
        <a:bodyPr/>
        <a:lstStyle/>
        <a:p>
          <a:endParaRPr lang="en-US"/>
        </a:p>
      </dgm:t>
    </dgm:pt>
    <dgm:pt modelId="{5460A186-6518-494D-B97E-6C8AC064349E}">
      <dgm:prSet phldrT="[Text]"/>
      <dgm:spPr/>
      <dgm:t>
        <a:bodyPr/>
        <a:lstStyle/>
        <a:p>
          <a:r>
            <a:rPr lang="en-US" dirty="0" smtClean="0"/>
            <a:t>Flight tests and simulations complete by September 31</a:t>
          </a:r>
          <a:r>
            <a:rPr lang="en-US" baseline="30000" dirty="0" smtClean="0"/>
            <a:t>st</a:t>
          </a:r>
          <a:r>
            <a:rPr lang="en-US" dirty="0" smtClean="0"/>
            <a:t> </a:t>
          </a:r>
          <a:endParaRPr lang="en-US" dirty="0"/>
        </a:p>
      </dgm:t>
    </dgm:pt>
    <dgm:pt modelId="{7BE2AB4E-50E0-43C5-8263-65A992DCAB02}" type="parTrans" cxnId="{8DD3671D-9C7C-4B17-8E97-ADAB67B54C6D}">
      <dgm:prSet/>
      <dgm:spPr/>
      <dgm:t>
        <a:bodyPr/>
        <a:lstStyle/>
        <a:p>
          <a:endParaRPr lang="en-US"/>
        </a:p>
      </dgm:t>
    </dgm:pt>
    <dgm:pt modelId="{F966F815-B68A-4627-97A0-3BAD019D9876}" type="sibTrans" cxnId="{8DD3671D-9C7C-4B17-8E97-ADAB67B54C6D}">
      <dgm:prSet/>
      <dgm:spPr/>
      <dgm:t>
        <a:bodyPr/>
        <a:lstStyle/>
        <a:p>
          <a:endParaRPr lang="en-US"/>
        </a:p>
      </dgm:t>
    </dgm:pt>
    <dgm:pt modelId="{06C50948-7261-4412-B3CB-841059149FF8}">
      <dgm:prSet/>
      <dgm:spPr/>
      <dgm:t>
        <a:bodyPr/>
        <a:lstStyle/>
        <a:p>
          <a:r>
            <a:rPr lang="en-US" dirty="0" smtClean="0"/>
            <a:t>Data analysis complete by, October 31</a:t>
          </a:r>
          <a:r>
            <a:rPr lang="en-US" baseline="30000" dirty="0" smtClean="0"/>
            <a:t>st, </a:t>
          </a:r>
          <a:endParaRPr lang="en-US" dirty="0"/>
        </a:p>
      </dgm:t>
    </dgm:pt>
    <dgm:pt modelId="{15F21B0B-B680-4C0C-86A4-D3D9200C22C9}" type="parTrans" cxnId="{8AC0C181-1EA1-4093-86AC-DFC18E406DEB}">
      <dgm:prSet/>
      <dgm:spPr/>
      <dgm:t>
        <a:bodyPr/>
        <a:lstStyle/>
        <a:p>
          <a:endParaRPr lang="en-US"/>
        </a:p>
      </dgm:t>
    </dgm:pt>
    <dgm:pt modelId="{4E06DCCE-B8DB-427C-9934-E92436A7FD87}" type="sibTrans" cxnId="{8AC0C181-1EA1-4093-86AC-DFC18E406DEB}">
      <dgm:prSet/>
      <dgm:spPr/>
      <dgm:t>
        <a:bodyPr/>
        <a:lstStyle/>
        <a:p>
          <a:endParaRPr lang="en-US"/>
        </a:p>
      </dgm:t>
    </dgm:pt>
    <dgm:pt modelId="{FFC5DDB0-AA37-4D84-867F-B4870D52954D}">
      <dgm:prSet/>
      <dgm:spPr/>
      <dgm:t>
        <a:bodyPr/>
        <a:lstStyle/>
        <a:p>
          <a:r>
            <a:rPr lang="en-US" dirty="0" smtClean="0"/>
            <a:t>Final Report by, December 30</a:t>
          </a:r>
          <a:r>
            <a:rPr lang="en-US" baseline="30000" dirty="0" smtClean="0"/>
            <a:t>th</a:t>
          </a:r>
          <a:endParaRPr lang="en-US" dirty="0"/>
        </a:p>
      </dgm:t>
    </dgm:pt>
    <dgm:pt modelId="{0362B4E5-6DFC-4CEE-BB21-7799407FF717}" type="parTrans" cxnId="{86A6AE3E-5E9F-4A76-8503-B952A8B260BE}">
      <dgm:prSet/>
      <dgm:spPr/>
      <dgm:t>
        <a:bodyPr/>
        <a:lstStyle/>
        <a:p>
          <a:endParaRPr lang="en-US"/>
        </a:p>
      </dgm:t>
    </dgm:pt>
    <dgm:pt modelId="{8BDE4D81-C9BD-4BCA-8734-A5CA5EECCC92}" type="sibTrans" cxnId="{86A6AE3E-5E9F-4A76-8503-B952A8B260BE}">
      <dgm:prSet/>
      <dgm:spPr/>
      <dgm:t>
        <a:bodyPr/>
        <a:lstStyle/>
        <a:p>
          <a:endParaRPr lang="en-US"/>
        </a:p>
      </dgm:t>
    </dgm:pt>
    <dgm:pt modelId="{CB022847-E093-4CB3-9076-E3390E49A4F3}" type="pres">
      <dgm:prSet presAssocID="{C3C9AA02-62DB-4253-A347-EE637F1AC3C5}" presName="rootnode" presStyleCnt="0">
        <dgm:presLayoutVars>
          <dgm:chMax/>
          <dgm:chPref/>
          <dgm:dir/>
          <dgm:animLvl val="lvl"/>
        </dgm:presLayoutVars>
      </dgm:prSet>
      <dgm:spPr/>
    </dgm:pt>
    <dgm:pt modelId="{198F7D67-5C11-46CC-A301-AE0436113A10}" type="pres">
      <dgm:prSet presAssocID="{739D7581-EB4D-4E6A-9C38-FADB37E5F5D9}" presName="composite" presStyleCnt="0"/>
      <dgm:spPr/>
    </dgm:pt>
    <dgm:pt modelId="{0CF45D0D-BCD6-4E39-BA51-0D84A9A549B4}" type="pres">
      <dgm:prSet presAssocID="{739D7581-EB4D-4E6A-9C38-FADB37E5F5D9}" presName="bentUpArrow1" presStyleLbl="alignImgPlace1" presStyleIdx="0" presStyleCnt="4"/>
      <dgm:spPr/>
    </dgm:pt>
    <dgm:pt modelId="{AD5DA8D6-3503-451D-AD93-34C9961EF636}" type="pres">
      <dgm:prSet presAssocID="{739D7581-EB4D-4E6A-9C38-FADB37E5F5D9}" presName="ParentText" presStyleLbl="node1" presStyleIdx="0" presStyleCnt="5">
        <dgm:presLayoutVars>
          <dgm:chMax val="1"/>
          <dgm:chPref val="1"/>
          <dgm:bulletEnabled val="1"/>
        </dgm:presLayoutVars>
      </dgm:prSet>
      <dgm:spPr/>
      <dgm:t>
        <a:bodyPr/>
        <a:lstStyle/>
        <a:p>
          <a:endParaRPr lang="en-US"/>
        </a:p>
      </dgm:t>
    </dgm:pt>
    <dgm:pt modelId="{F80D2432-8386-4EC6-AD68-9EB16E7EE645}" type="pres">
      <dgm:prSet presAssocID="{739D7581-EB4D-4E6A-9C38-FADB37E5F5D9}" presName="ChildText" presStyleLbl="revTx" presStyleIdx="0" presStyleCnt="4">
        <dgm:presLayoutVars>
          <dgm:chMax val="0"/>
          <dgm:chPref val="0"/>
          <dgm:bulletEnabled val="1"/>
        </dgm:presLayoutVars>
      </dgm:prSet>
      <dgm:spPr/>
    </dgm:pt>
    <dgm:pt modelId="{BDFC0BA2-1C9F-4F68-BB1C-8B21D29E7422}" type="pres">
      <dgm:prSet presAssocID="{A962AE60-E826-454B-9346-490CCBDF73FB}" presName="sibTrans" presStyleCnt="0"/>
      <dgm:spPr/>
    </dgm:pt>
    <dgm:pt modelId="{F3EF1830-4DE6-4A3E-845D-45191EC5EF87}" type="pres">
      <dgm:prSet presAssocID="{E0350156-90C7-44E1-9E33-85B353D62D74}" presName="composite" presStyleCnt="0"/>
      <dgm:spPr/>
    </dgm:pt>
    <dgm:pt modelId="{510F210B-40EC-4561-984F-301F08A6F642}" type="pres">
      <dgm:prSet presAssocID="{E0350156-90C7-44E1-9E33-85B353D62D74}" presName="bentUpArrow1" presStyleLbl="alignImgPlace1" presStyleIdx="1" presStyleCnt="4"/>
      <dgm:spPr/>
    </dgm:pt>
    <dgm:pt modelId="{88CC6B07-2468-4962-A69E-6A9EB1631705}" type="pres">
      <dgm:prSet presAssocID="{E0350156-90C7-44E1-9E33-85B353D62D74}" presName="ParentText" presStyleLbl="node1" presStyleIdx="1" presStyleCnt="5">
        <dgm:presLayoutVars>
          <dgm:chMax val="1"/>
          <dgm:chPref val="1"/>
          <dgm:bulletEnabled val="1"/>
        </dgm:presLayoutVars>
      </dgm:prSet>
      <dgm:spPr/>
      <dgm:t>
        <a:bodyPr/>
        <a:lstStyle/>
        <a:p>
          <a:endParaRPr lang="en-US"/>
        </a:p>
      </dgm:t>
    </dgm:pt>
    <dgm:pt modelId="{F8DDB99E-FFA2-44B1-8282-695A8F9D5731}" type="pres">
      <dgm:prSet presAssocID="{E0350156-90C7-44E1-9E33-85B353D62D74}" presName="ChildText" presStyleLbl="revTx" presStyleIdx="1" presStyleCnt="4">
        <dgm:presLayoutVars>
          <dgm:chMax val="0"/>
          <dgm:chPref val="0"/>
          <dgm:bulletEnabled val="1"/>
        </dgm:presLayoutVars>
      </dgm:prSet>
      <dgm:spPr/>
    </dgm:pt>
    <dgm:pt modelId="{9C5CDB32-509C-4513-B062-AC38C8AD9240}" type="pres">
      <dgm:prSet presAssocID="{8F902F22-1CA3-42BA-8955-107EBB8406C3}" presName="sibTrans" presStyleCnt="0"/>
      <dgm:spPr/>
    </dgm:pt>
    <dgm:pt modelId="{16AEAA18-3021-4B08-96C0-859521B3EF5A}" type="pres">
      <dgm:prSet presAssocID="{5460A186-6518-494D-B97E-6C8AC064349E}" presName="composite" presStyleCnt="0"/>
      <dgm:spPr/>
    </dgm:pt>
    <dgm:pt modelId="{640117CF-DC42-4661-B0BF-CBC909291B85}" type="pres">
      <dgm:prSet presAssocID="{5460A186-6518-494D-B97E-6C8AC064349E}" presName="bentUpArrow1" presStyleLbl="alignImgPlace1" presStyleIdx="2" presStyleCnt="4"/>
      <dgm:spPr/>
    </dgm:pt>
    <dgm:pt modelId="{FD9BB2C4-98F8-49C9-9E11-9955A5039813}" type="pres">
      <dgm:prSet presAssocID="{5460A186-6518-494D-B97E-6C8AC064349E}" presName="ParentText" presStyleLbl="node1" presStyleIdx="2" presStyleCnt="5">
        <dgm:presLayoutVars>
          <dgm:chMax val="1"/>
          <dgm:chPref val="1"/>
          <dgm:bulletEnabled val="1"/>
        </dgm:presLayoutVars>
      </dgm:prSet>
      <dgm:spPr/>
      <dgm:t>
        <a:bodyPr/>
        <a:lstStyle/>
        <a:p>
          <a:endParaRPr lang="en-US"/>
        </a:p>
      </dgm:t>
    </dgm:pt>
    <dgm:pt modelId="{AE05F0A3-F475-4A2B-8F94-7D0EF841646E}" type="pres">
      <dgm:prSet presAssocID="{5460A186-6518-494D-B97E-6C8AC064349E}" presName="ChildText" presStyleLbl="revTx" presStyleIdx="2" presStyleCnt="4">
        <dgm:presLayoutVars>
          <dgm:chMax val="0"/>
          <dgm:chPref val="0"/>
          <dgm:bulletEnabled val="1"/>
        </dgm:presLayoutVars>
      </dgm:prSet>
      <dgm:spPr/>
    </dgm:pt>
    <dgm:pt modelId="{99C00D60-FD96-4B9C-B455-4B9F658384CC}" type="pres">
      <dgm:prSet presAssocID="{F966F815-B68A-4627-97A0-3BAD019D9876}" presName="sibTrans" presStyleCnt="0"/>
      <dgm:spPr/>
    </dgm:pt>
    <dgm:pt modelId="{C46CDC4D-F84B-4BB1-B548-335A0AED5F57}" type="pres">
      <dgm:prSet presAssocID="{06C50948-7261-4412-B3CB-841059149FF8}" presName="composite" presStyleCnt="0"/>
      <dgm:spPr/>
    </dgm:pt>
    <dgm:pt modelId="{9FDB9127-1FF4-45DB-B6D6-03F4511ACF9E}" type="pres">
      <dgm:prSet presAssocID="{06C50948-7261-4412-B3CB-841059149FF8}" presName="bentUpArrow1" presStyleLbl="alignImgPlace1" presStyleIdx="3" presStyleCnt="4"/>
      <dgm:spPr/>
    </dgm:pt>
    <dgm:pt modelId="{E8E2DE92-5C28-4FE0-B011-E89C90FA8607}" type="pres">
      <dgm:prSet presAssocID="{06C50948-7261-4412-B3CB-841059149FF8}" presName="ParentText" presStyleLbl="node1" presStyleIdx="3" presStyleCnt="5">
        <dgm:presLayoutVars>
          <dgm:chMax val="1"/>
          <dgm:chPref val="1"/>
          <dgm:bulletEnabled val="1"/>
        </dgm:presLayoutVars>
      </dgm:prSet>
      <dgm:spPr/>
      <dgm:t>
        <a:bodyPr/>
        <a:lstStyle/>
        <a:p>
          <a:endParaRPr lang="en-US"/>
        </a:p>
      </dgm:t>
    </dgm:pt>
    <dgm:pt modelId="{0BC96D15-E21D-47F0-8F73-6E56B9EA1BD6}" type="pres">
      <dgm:prSet presAssocID="{06C50948-7261-4412-B3CB-841059149FF8}" presName="ChildText" presStyleLbl="revTx" presStyleIdx="3" presStyleCnt="4">
        <dgm:presLayoutVars>
          <dgm:chMax val="0"/>
          <dgm:chPref val="0"/>
          <dgm:bulletEnabled val="1"/>
        </dgm:presLayoutVars>
      </dgm:prSet>
      <dgm:spPr/>
    </dgm:pt>
    <dgm:pt modelId="{9EDD2794-80DC-40FE-B849-83B84C333F31}" type="pres">
      <dgm:prSet presAssocID="{4E06DCCE-B8DB-427C-9934-E92436A7FD87}" presName="sibTrans" presStyleCnt="0"/>
      <dgm:spPr/>
    </dgm:pt>
    <dgm:pt modelId="{F869B59A-7888-467D-B0CD-AF46AD7CE8A3}" type="pres">
      <dgm:prSet presAssocID="{FFC5DDB0-AA37-4D84-867F-B4870D52954D}" presName="composite" presStyleCnt="0"/>
      <dgm:spPr/>
    </dgm:pt>
    <dgm:pt modelId="{A6413C94-8DC0-443C-9177-551BBFB689ED}" type="pres">
      <dgm:prSet presAssocID="{FFC5DDB0-AA37-4D84-867F-B4870D52954D}" presName="ParentText" presStyleLbl="node1" presStyleIdx="4" presStyleCnt="5">
        <dgm:presLayoutVars>
          <dgm:chMax val="1"/>
          <dgm:chPref val="1"/>
          <dgm:bulletEnabled val="1"/>
        </dgm:presLayoutVars>
      </dgm:prSet>
      <dgm:spPr/>
      <dgm:t>
        <a:bodyPr/>
        <a:lstStyle/>
        <a:p>
          <a:endParaRPr lang="en-US"/>
        </a:p>
      </dgm:t>
    </dgm:pt>
  </dgm:ptLst>
  <dgm:cxnLst>
    <dgm:cxn modelId="{5431BACC-3A0A-4B50-8982-DEDA3B21963C}" srcId="{C3C9AA02-62DB-4253-A347-EE637F1AC3C5}" destId="{E0350156-90C7-44E1-9E33-85B353D62D74}" srcOrd="1" destOrd="0" parTransId="{67168572-9887-40F7-926F-8CCD4767E0B1}" sibTransId="{8F902F22-1CA3-42BA-8955-107EBB8406C3}"/>
    <dgm:cxn modelId="{8AC0C181-1EA1-4093-86AC-DFC18E406DEB}" srcId="{C3C9AA02-62DB-4253-A347-EE637F1AC3C5}" destId="{06C50948-7261-4412-B3CB-841059149FF8}" srcOrd="3" destOrd="0" parTransId="{15F21B0B-B680-4C0C-86A4-D3D9200C22C9}" sibTransId="{4E06DCCE-B8DB-427C-9934-E92436A7FD87}"/>
    <dgm:cxn modelId="{8DD3671D-9C7C-4B17-8E97-ADAB67B54C6D}" srcId="{C3C9AA02-62DB-4253-A347-EE637F1AC3C5}" destId="{5460A186-6518-494D-B97E-6C8AC064349E}" srcOrd="2" destOrd="0" parTransId="{7BE2AB4E-50E0-43C5-8263-65A992DCAB02}" sibTransId="{F966F815-B68A-4627-97A0-3BAD019D9876}"/>
    <dgm:cxn modelId="{7374144E-D715-43F9-8B99-E6A995ECB946}" type="presOf" srcId="{5460A186-6518-494D-B97E-6C8AC064349E}" destId="{FD9BB2C4-98F8-49C9-9E11-9955A5039813}" srcOrd="0" destOrd="0" presId="urn:microsoft.com/office/officeart/2005/8/layout/StepDownProcess"/>
    <dgm:cxn modelId="{61697D93-8501-4016-A681-3EDDB0C3DC84}" type="presOf" srcId="{E0350156-90C7-44E1-9E33-85B353D62D74}" destId="{88CC6B07-2468-4962-A69E-6A9EB1631705}" srcOrd="0" destOrd="0" presId="urn:microsoft.com/office/officeart/2005/8/layout/StepDownProcess"/>
    <dgm:cxn modelId="{B59FDE48-0E19-4A47-A092-A9D28946674E}" type="presOf" srcId="{FFC5DDB0-AA37-4D84-867F-B4870D52954D}" destId="{A6413C94-8DC0-443C-9177-551BBFB689ED}" srcOrd="0" destOrd="0" presId="urn:microsoft.com/office/officeart/2005/8/layout/StepDownProcess"/>
    <dgm:cxn modelId="{EFB7C12B-67D5-4DE5-A598-0A39F8281921}" srcId="{C3C9AA02-62DB-4253-A347-EE637F1AC3C5}" destId="{739D7581-EB4D-4E6A-9C38-FADB37E5F5D9}" srcOrd="0" destOrd="0" parTransId="{E151BE8A-69E2-4A50-97E5-E9B2C685021C}" sibTransId="{A962AE60-E826-454B-9346-490CCBDF73FB}"/>
    <dgm:cxn modelId="{18F39BD2-C947-4978-944B-4E5F515D03D3}" type="presOf" srcId="{C3C9AA02-62DB-4253-A347-EE637F1AC3C5}" destId="{CB022847-E093-4CB3-9076-E3390E49A4F3}" srcOrd="0" destOrd="0" presId="urn:microsoft.com/office/officeart/2005/8/layout/StepDownProcess"/>
    <dgm:cxn modelId="{86A6AE3E-5E9F-4A76-8503-B952A8B260BE}" srcId="{C3C9AA02-62DB-4253-A347-EE637F1AC3C5}" destId="{FFC5DDB0-AA37-4D84-867F-B4870D52954D}" srcOrd="4" destOrd="0" parTransId="{0362B4E5-6DFC-4CEE-BB21-7799407FF717}" sibTransId="{8BDE4D81-C9BD-4BCA-8734-A5CA5EECCC92}"/>
    <dgm:cxn modelId="{D3003112-2DCB-44BD-A4FE-66671EFB83D1}" type="presOf" srcId="{739D7581-EB4D-4E6A-9C38-FADB37E5F5D9}" destId="{AD5DA8D6-3503-451D-AD93-34C9961EF636}" srcOrd="0" destOrd="0" presId="urn:microsoft.com/office/officeart/2005/8/layout/StepDownProcess"/>
    <dgm:cxn modelId="{1712395D-D452-471D-88A1-BEA923FCE9B2}" type="presOf" srcId="{06C50948-7261-4412-B3CB-841059149FF8}" destId="{E8E2DE92-5C28-4FE0-B011-E89C90FA8607}" srcOrd="0" destOrd="0" presId="urn:microsoft.com/office/officeart/2005/8/layout/StepDownProcess"/>
    <dgm:cxn modelId="{16521AE1-0BEE-4B24-A33E-46B5A346055F}" type="presParOf" srcId="{CB022847-E093-4CB3-9076-E3390E49A4F3}" destId="{198F7D67-5C11-46CC-A301-AE0436113A10}" srcOrd="0" destOrd="0" presId="urn:microsoft.com/office/officeart/2005/8/layout/StepDownProcess"/>
    <dgm:cxn modelId="{8C4E2132-8941-4E70-8317-EAA35A3D3114}" type="presParOf" srcId="{198F7D67-5C11-46CC-A301-AE0436113A10}" destId="{0CF45D0D-BCD6-4E39-BA51-0D84A9A549B4}" srcOrd="0" destOrd="0" presId="urn:microsoft.com/office/officeart/2005/8/layout/StepDownProcess"/>
    <dgm:cxn modelId="{C95BA2DD-ED62-4833-89FB-547A1027BC05}" type="presParOf" srcId="{198F7D67-5C11-46CC-A301-AE0436113A10}" destId="{AD5DA8D6-3503-451D-AD93-34C9961EF636}" srcOrd="1" destOrd="0" presId="urn:microsoft.com/office/officeart/2005/8/layout/StepDownProcess"/>
    <dgm:cxn modelId="{68F1AF9C-E165-4291-9E3D-1A3728FFCAC7}" type="presParOf" srcId="{198F7D67-5C11-46CC-A301-AE0436113A10}" destId="{F80D2432-8386-4EC6-AD68-9EB16E7EE645}" srcOrd="2" destOrd="0" presId="urn:microsoft.com/office/officeart/2005/8/layout/StepDownProcess"/>
    <dgm:cxn modelId="{0E98410F-6D95-428F-93D2-CEE386B56738}" type="presParOf" srcId="{CB022847-E093-4CB3-9076-E3390E49A4F3}" destId="{BDFC0BA2-1C9F-4F68-BB1C-8B21D29E7422}" srcOrd="1" destOrd="0" presId="urn:microsoft.com/office/officeart/2005/8/layout/StepDownProcess"/>
    <dgm:cxn modelId="{BEA270CD-455F-41A7-B185-0F4F09C6B6B2}" type="presParOf" srcId="{CB022847-E093-4CB3-9076-E3390E49A4F3}" destId="{F3EF1830-4DE6-4A3E-845D-45191EC5EF87}" srcOrd="2" destOrd="0" presId="urn:microsoft.com/office/officeart/2005/8/layout/StepDownProcess"/>
    <dgm:cxn modelId="{4E847021-18FF-4EAF-BE4A-AE5120B146FD}" type="presParOf" srcId="{F3EF1830-4DE6-4A3E-845D-45191EC5EF87}" destId="{510F210B-40EC-4561-984F-301F08A6F642}" srcOrd="0" destOrd="0" presId="urn:microsoft.com/office/officeart/2005/8/layout/StepDownProcess"/>
    <dgm:cxn modelId="{FCF7E087-ACFA-4CFC-865D-CD1AAD7F40BA}" type="presParOf" srcId="{F3EF1830-4DE6-4A3E-845D-45191EC5EF87}" destId="{88CC6B07-2468-4962-A69E-6A9EB1631705}" srcOrd="1" destOrd="0" presId="urn:microsoft.com/office/officeart/2005/8/layout/StepDownProcess"/>
    <dgm:cxn modelId="{A1DD138E-6C72-4477-BA1E-110F107C351B}" type="presParOf" srcId="{F3EF1830-4DE6-4A3E-845D-45191EC5EF87}" destId="{F8DDB99E-FFA2-44B1-8282-695A8F9D5731}" srcOrd="2" destOrd="0" presId="urn:microsoft.com/office/officeart/2005/8/layout/StepDownProcess"/>
    <dgm:cxn modelId="{957F0726-E71B-425D-8513-229671940438}" type="presParOf" srcId="{CB022847-E093-4CB3-9076-E3390E49A4F3}" destId="{9C5CDB32-509C-4513-B062-AC38C8AD9240}" srcOrd="3" destOrd="0" presId="urn:microsoft.com/office/officeart/2005/8/layout/StepDownProcess"/>
    <dgm:cxn modelId="{4BD2C920-B56D-4E22-A9E8-DEB7F845D10E}" type="presParOf" srcId="{CB022847-E093-4CB3-9076-E3390E49A4F3}" destId="{16AEAA18-3021-4B08-96C0-859521B3EF5A}" srcOrd="4" destOrd="0" presId="urn:microsoft.com/office/officeart/2005/8/layout/StepDownProcess"/>
    <dgm:cxn modelId="{DAFA5C19-1C0E-4400-A663-4D4203C2D027}" type="presParOf" srcId="{16AEAA18-3021-4B08-96C0-859521B3EF5A}" destId="{640117CF-DC42-4661-B0BF-CBC909291B85}" srcOrd="0" destOrd="0" presId="urn:microsoft.com/office/officeart/2005/8/layout/StepDownProcess"/>
    <dgm:cxn modelId="{65812A60-CA52-4A1C-BE54-83D0D53C64C6}" type="presParOf" srcId="{16AEAA18-3021-4B08-96C0-859521B3EF5A}" destId="{FD9BB2C4-98F8-49C9-9E11-9955A5039813}" srcOrd="1" destOrd="0" presId="urn:microsoft.com/office/officeart/2005/8/layout/StepDownProcess"/>
    <dgm:cxn modelId="{BEB5B0BA-64EB-4C42-9C3D-8C84C59BC514}" type="presParOf" srcId="{16AEAA18-3021-4B08-96C0-859521B3EF5A}" destId="{AE05F0A3-F475-4A2B-8F94-7D0EF841646E}" srcOrd="2" destOrd="0" presId="urn:microsoft.com/office/officeart/2005/8/layout/StepDownProcess"/>
    <dgm:cxn modelId="{54DB3500-AC17-4932-B49C-123CC7BF16DC}" type="presParOf" srcId="{CB022847-E093-4CB3-9076-E3390E49A4F3}" destId="{99C00D60-FD96-4B9C-B455-4B9F658384CC}" srcOrd="5" destOrd="0" presId="urn:microsoft.com/office/officeart/2005/8/layout/StepDownProcess"/>
    <dgm:cxn modelId="{9E4DD9EB-C203-4DC9-B4C8-781AEF5AAE63}" type="presParOf" srcId="{CB022847-E093-4CB3-9076-E3390E49A4F3}" destId="{C46CDC4D-F84B-4BB1-B548-335A0AED5F57}" srcOrd="6" destOrd="0" presId="urn:microsoft.com/office/officeart/2005/8/layout/StepDownProcess"/>
    <dgm:cxn modelId="{B13E6C8A-43DE-490C-8C7C-BC1ECAF0F084}" type="presParOf" srcId="{C46CDC4D-F84B-4BB1-B548-335A0AED5F57}" destId="{9FDB9127-1FF4-45DB-B6D6-03F4511ACF9E}" srcOrd="0" destOrd="0" presId="urn:microsoft.com/office/officeart/2005/8/layout/StepDownProcess"/>
    <dgm:cxn modelId="{0A19A8BC-801E-45B7-84C8-C20D427E1945}" type="presParOf" srcId="{C46CDC4D-F84B-4BB1-B548-335A0AED5F57}" destId="{E8E2DE92-5C28-4FE0-B011-E89C90FA8607}" srcOrd="1" destOrd="0" presId="urn:microsoft.com/office/officeart/2005/8/layout/StepDownProcess"/>
    <dgm:cxn modelId="{B0713FDE-0C50-4E0F-A0D4-34463EB71789}" type="presParOf" srcId="{C46CDC4D-F84B-4BB1-B548-335A0AED5F57}" destId="{0BC96D15-E21D-47F0-8F73-6E56B9EA1BD6}" srcOrd="2" destOrd="0" presId="urn:microsoft.com/office/officeart/2005/8/layout/StepDownProcess"/>
    <dgm:cxn modelId="{48FBED77-B616-429D-B327-00E106A55AC5}" type="presParOf" srcId="{CB022847-E093-4CB3-9076-E3390E49A4F3}" destId="{9EDD2794-80DC-40FE-B849-83B84C333F31}" srcOrd="7" destOrd="0" presId="urn:microsoft.com/office/officeart/2005/8/layout/StepDownProcess"/>
    <dgm:cxn modelId="{9B6626DD-506A-426B-B192-4DAFE6C1CC55}" type="presParOf" srcId="{CB022847-E093-4CB3-9076-E3390E49A4F3}" destId="{F869B59A-7888-467D-B0CD-AF46AD7CE8A3}" srcOrd="8" destOrd="0" presId="urn:microsoft.com/office/officeart/2005/8/layout/StepDownProcess"/>
    <dgm:cxn modelId="{87C2BCE1-3875-467F-B50D-13529204F0B9}" type="presParOf" srcId="{F869B59A-7888-467D-B0CD-AF46AD7CE8A3}" destId="{A6413C94-8DC0-443C-9177-551BBFB689ED}"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6A37F-AC1C-4536-AFC7-D1F24C59E84C}">
      <dsp:nvSpPr>
        <dsp:cNvPr id="0" name=""/>
        <dsp:cNvSpPr/>
      </dsp:nvSpPr>
      <dsp:spPr>
        <a:xfrm rot="5400000">
          <a:off x="519382" y="1568597"/>
          <a:ext cx="1557422" cy="2591516"/>
        </a:xfrm>
        <a:prstGeom prst="corner">
          <a:avLst>
            <a:gd name="adj1" fmla="val 16120"/>
            <a:gd name="adj2" fmla="val 16110"/>
          </a:avLst>
        </a:prstGeom>
        <a:gradFill rotWithShape="0">
          <a:gsLst>
            <a:gs pos="0">
              <a:schemeClr val="accent4">
                <a:alpha val="90000"/>
                <a:hueOff val="0"/>
                <a:satOff val="0"/>
                <a:lumOff val="0"/>
                <a:alphaOff val="0"/>
                <a:shade val="51000"/>
                <a:satMod val="130000"/>
              </a:schemeClr>
            </a:gs>
            <a:gs pos="80000">
              <a:schemeClr val="accent4">
                <a:alpha val="90000"/>
                <a:hueOff val="0"/>
                <a:satOff val="0"/>
                <a:lumOff val="0"/>
                <a:alphaOff val="0"/>
                <a:shade val="93000"/>
                <a:satMod val="130000"/>
              </a:schemeClr>
            </a:gs>
            <a:gs pos="100000">
              <a:schemeClr val="accent4">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20978AE-6272-42D5-8AC1-1AE08E05D5B3}">
      <dsp:nvSpPr>
        <dsp:cNvPr id="0" name=""/>
        <dsp:cNvSpPr/>
      </dsp:nvSpPr>
      <dsp:spPr>
        <a:xfrm>
          <a:off x="218348" y="2531332"/>
          <a:ext cx="2339635" cy="205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Phase III research Plan</a:t>
          </a:r>
          <a:endParaRPr lang="en-US" sz="1600" kern="1200" dirty="0"/>
        </a:p>
        <a:p>
          <a:pPr marL="171450" lvl="1" indent="-171450" algn="l" defTabSz="711200">
            <a:lnSpc>
              <a:spcPct val="90000"/>
            </a:lnSpc>
            <a:spcBef>
              <a:spcPct val="0"/>
            </a:spcBef>
            <a:spcAft>
              <a:spcPct val="15000"/>
            </a:spcAft>
            <a:buChar char="••"/>
          </a:pPr>
          <a:r>
            <a:rPr lang="en-US" sz="1600" kern="1200" dirty="0" smtClean="0"/>
            <a:t>Purpose: </a:t>
          </a:r>
          <a:r>
            <a:rPr lang="en-US" altLang="en-US" sz="1600" kern="1200" dirty="0" smtClean="0">
              <a:sym typeface="Cambria" panose="02040503050406030204" pitchFamily="18" charset="0"/>
            </a:rPr>
            <a:t>Evaluate the impact of assistive technology on operational risk associated with flight of </a:t>
          </a:r>
          <a:r>
            <a:rPr lang="en-US" altLang="en-US" sz="1600" kern="1200" dirty="0" err="1" smtClean="0">
              <a:sym typeface="Cambria" panose="02040503050406030204" pitchFamily="18" charset="0"/>
            </a:rPr>
            <a:t>sUAS</a:t>
          </a:r>
          <a:r>
            <a:rPr lang="en-US" altLang="en-US" sz="1600" kern="1200" dirty="0" smtClean="0">
              <a:sym typeface="Cambria" panose="02040503050406030204" pitchFamily="18" charset="0"/>
            </a:rPr>
            <a:t> in BVLOS applications in the NAS</a:t>
          </a:r>
          <a:endParaRPr lang="en-US" sz="1600" kern="1200" dirty="0"/>
        </a:p>
      </dsp:txBody>
      <dsp:txXfrm>
        <a:off x="218348" y="2531332"/>
        <a:ext cx="2339635" cy="2050827"/>
      </dsp:txXfrm>
    </dsp:sp>
    <dsp:sp modelId="{B85BF62A-04E8-45B0-BD3A-9E86FCA7559B}">
      <dsp:nvSpPr>
        <dsp:cNvPr id="0" name=""/>
        <dsp:cNvSpPr/>
      </dsp:nvSpPr>
      <dsp:spPr>
        <a:xfrm>
          <a:off x="2157604" y="1377807"/>
          <a:ext cx="441440" cy="441440"/>
        </a:xfrm>
        <a:prstGeom prst="triangle">
          <a:avLst>
            <a:gd name="adj" fmla="val 100000"/>
          </a:avLst>
        </a:prstGeom>
        <a:gradFill rotWithShape="0">
          <a:gsLst>
            <a:gs pos="0">
              <a:schemeClr val="accent4">
                <a:alpha val="90000"/>
                <a:hueOff val="0"/>
                <a:satOff val="0"/>
                <a:lumOff val="0"/>
                <a:alphaOff val="-10000"/>
                <a:shade val="51000"/>
                <a:satMod val="130000"/>
              </a:schemeClr>
            </a:gs>
            <a:gs pos="80000">
              <a:schemeClr val="accent4">
                <a:alpha val="90000"/>
                <a:hueOff val="0"/>
                <a:satOff val="0"/>
                <a:lumOff val="0"/>
                <a:alphaOff val="-10000"/>
                <a:shade val="93000"/>
                <a:satMod val="130000"/>
              </a:schemeClr>
            </a:gs>
            <a:gs pos="100000">
              <a:schemeClr val="accent4">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978D24A-9B1E-47D3-B654-B7FAC3E0BC66}">
      <dsp:nvSpPr>
        <dsp:cNvPr id="0" name=""/>
        <dsp:cNvSpPr/>
      </dsp:nvSpPr>
      <dsp:spPr>
        <a:xfrm rot="5400000">
          <a:off x="3383553" y="859855"/>
          <a:ext cx="1557422" cy="2591516"/>
        </a:xfrm>
        <a:prstGeom prst="corner">
          <a:avLst>
            <a:gd name="adj1" fmla="val 16120"/>
            <a:gd name="adj2" fmla="val 16110"/>
          </a:avLst>
        </a:prstGeom>
        <a:solidFill>
          <a:srgbClr val="DDDDD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0239DB1-319D-4089-9D52-84AD883CF0E5}">
      <dsp:nvSpPr>
        <dsp:cNvPr id="0" name=""/>
        <dsp:cNvSpPr/>
      </dsp:nvSpPr>
      <dsp:spPr>
        <a:xfrm>
          <a:off x="3186189" y="1739778"/>
          <a:ext cx="2339635" cy="205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Test Technological capabilities</a:t>
          </a:r>
          <a:endParaRPr lang="en-US" sz="1600" kern="1200" dirty="0"/>
        </a:p>
        <a:p>
          <a:pPr marL="171450" lvl="1" indent="-171450" algn="l" defTabSz="711200">
            <a:lnSpc>
              <a:spcPct val="90000"/>
            </a:lnSpc>
            <a:spcBef>
              <a:spcPct val="0"/>
            </a:spcBef>
            <a:spcAft>
              <a:spcPct val="15000"/>
            </a:spcAft>
            <a:buChar char="••"/>
          </a:pPr>
          <a:r>
            <a:rPr lang="en-US" sz="1600" kern="1200" dirty="0" smtClean="0"/>
            <a:t>LATAS</a:t>
          </a:r>
        </a:p>
        <a:p>
          <a:pPr marL="171450" lvl="1" indent="-171450" algn="l" defTabSz="711200">
            <a:lnSpc>
              <a:spcPct val="90000"/>
            </a:lnSpc>
            <a:spcBef>
              <a:spcPct val="0"/>
            </a:spcBef>
            <a:spcAft>
              <a:spcPct val="15000"/>
            </a:spcAft>
            <a:buChar char="••"/>
          </a:pPr>
          <a:r>
            <a:rPr lang="en-US" sz="1600" kern="1200" dirty="0" smtClean="0"/>
            <a:t>LTE</a:t>
          </a:r>
        </a:p>
        <a:p>
          <a:pPr marL="171450" lvl="1" indent="-171450" algn="l" defTabSz="711200">
            <a:lnSpc>
              <a:spcPct val="90000"/>
            </a:lnSpc>
            <a:spcBef>
              <a:spcPct val="0"/>
            </a:spcBef>
            <a:spcAft>
              <a:spcPct val="15000"/>
            </a:spcAft>
            <a:buChar char="••"/>
          </a:pPr>
          <a:r>
            <a:rPr lang="en-US" sz="1600" kern="1200" dirty="0" smtClean="0"/>
            <a:t>GPS</a:t>
          </a:r>
        </a:p>
        <a:p>
          <a:pPr marL="171450" lvl="1" indent="-171450" algn="l" defTabSz="711200">
            <a:lnSpc>
              <a:spcPct val="90000"/>
            </a:lnSpc>
            <a:spcBef>
              <a:spcPct val="0"/>
            </a:spcBef>
            <a:spcAft>
              <a:spcPct val="15000"/>
            </a:spcAft>
            <a:buChar char="••"/>
          </a:pPr>
          <a:r>
            <a:rPr lang="en-US" sz="1600" kern="1200" dirty="0" smtClean="0"/>
            <a:t>others</a:t>
          </a:r>
          <a:endParaRPr lang="en-US" sz="1600" kern="1200" dirty="0"/>
        </a:p>
      </dsp:txBody>
      <dsp:txXfrm>
        <a:off x="3186189" y="1739778"/>
        <a:ext cx="2339635" cy="2050827"/>
      </dsp:txXfrm>
    </dsp:sp>
    <dsp:sp modelId="{3DE649E5-3EDD-44EA-9B4D-8CED418AEA9D}">
      <dsp:nvSpPr>
        <dsp:cNvPr id="0" name=""/>
        <dsp:cNvSpPr/>
      </dsp:nvSpPr>
      <dsp:spPr>
        <a:xfrm>
          <a:off x="5021775" y="669065"/>
          <a:ext cx="441440" cy="441440"/>
        </a:xfrm>
        <a:prstGeom prst="triangle">
          <a:avLst>
            <a:gd name="adj" fmla="val 100000"/>
          </a:avLst>
        </a:prstGeom>
        <a:gradFill rotWithShape="0">
          <a:gsLst>
            <a:gs pos="0">
              <a:schemeClr val="accent4">
                <a:alpha val="90000"/>
                <a:hueOff val="0"/>
                <a:satOff val="0"/>
                <a:lumOff val="0"/>
                <a:alphaOff val="-30000"/>
                <a:shade val="51000"/>
                <a:satMod val="130000"/>
              </a:schemeClr>
            </a:gs>
            <a:gs pos="80000">
              <a:schemeClr val="accent4">
                <a:alpha val="90000"/>
                <a:hueOff val="0"/>
                <a:satOff val="0"/>
                <a:lumOff val="0"/>
                <a:alphaOff val="-30000"/>
                <a:shade val="93000"/>
                <a:satMod val="130000"/>
              </a:schemeClr>
            </a:gs>
            <a:gs pos="100000">
              <a:schemeClr val="accent4">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D70C577-8597-4873-9630-C4AE2614A8F7}">
      <dsp:nvSpPr>
        <dsp:cNvPr id="0" name=""/>
        <dsp:cNvSpPr/>
      </dsp:nvSpPr>
      <dsp:spPr>
        <a:xfrm rot="5400000">
          <a:off x="6247724" y="678094"/>
          <a:ext cx="1557422" cy="2591516"/>
        </a:xfrm>
        <a:prstGeom prst="corner">
          <a:avLst>
            <a:gd name="adj1" fmla="val 16120"/>
            <a:gd name="adj2" fmla="val 16110"/>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EEF42503-052A-4A1F-A228-00526A5C48BE}">
      <dsp:nvSpPr>
        <dsp:cNvPr id="0" name=""/>
        <dsp:cNvSpPr/>
      </dsp:nvSpPr>
      <dsp:spPr>
        <a:xfrm>
          <a:off x="5990087" y="1574792"/>
          <a:ext cx="2339635" cy="996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Localized BVLOS</a:t>
          </a:r>
          <a:endParaRPr lang="en-US" sz="1600" kern="1200" dirty="0"/>
        </a:p>
        <a:p>
          <a:pPr marL="171450" lvl="1" indent="-171450" algn="l" defTabSz="711200">
            <a:lnSpc>
              <a:spcPct val="90000"/>
            </a:lnSpc>
            <a:spcBef>
              <a:spcPct val="0"/>
            </a:spcBef>
            <a:spcAft>
              <a:spcPct val="15000"/>
            </a:spcAft>
            <a:buChar char="••"/>
          </a:pPr>
          <a:r>
            <a:rPr lang="en-US" sz="1600" kern="1200" dirty="0" smtClean="0"/>
            <a:t>Technology based Localized BVLOS operation enabled.</a:t>
          </a:r>
          <a:endParaRPr lang="en-US" sz="1600" kern="1200" dirty="0"/>
        </a:p>
      </dsp:txBody>
      <dsp:txXfrm>
        <a:off x="5990087" y="1574792"/>
        <a:ext cx="2339635" cy="996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B7AEF-F574-4497-A4B2-6CA18CB9858D}">
      <dsp:nvSpPr>
        <dsp:cNvPr id="0" name=""/>
        <dsp:cNvSpPr/>
      </dsp:nvSpPr>
      <dsp:spPr>
        <a:xfrm>
          <a:off x="2320997" y="2195512"/>
          <a:ext cx="504717" cy="1042868"/>
        </a:xfrm>
        <a:custGeom>
          <a:avLst/>
          <a:gdLst/>
          <a:ahLst/>
          <a:cxnLst/>
          <a:rect l="0" t="0" r="0" b="0"/>
          <a:pathLst>
            <a:path>
              <a:moveTo>
                <a:pt x="0" y="0"/>
              </a:moveTo>
              <a:lnTo>
                <a:pt x="252358" y="0"/>
              </a:lnTo>
              <a:lnTo>
                <a:pt x="252358" y="1042868"/>
              </a:lnTo>
              <a:lnTo>
                <a:pt x="504717" y="1042868"/>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44391" y="2687982"/>
        <a:ext cx="57929" cy="57929"/>
      </dsp:txXfrm>
    </dsp:sp>
    <dsp:sp modelId="{12953BF6-3409-4371-8160-97463A28D353}">
      <dsp:nvSpPr>
        <dsp:cNvPr id="0" name=""/>
        <dsp:cNvSpPr/>
      </dsp:nvSpPr>
      <dsp:spPr>
        <a:xfrm>
          <a:off x="2320997" y="2149792"/>
          <a:ext cx="483482" cy="91440"/>
        </a:xfrm>
        <a:custGeom>
          <a:avLst/>
          <a:gdLst/>
          <a:ahLst/>
          <a:cxnLst/>
          <a:rect l="0" t="0" r="0" b="0"/>
          <a:pathLst>
            <a:path>
              <a:moveTo>
                <a:pt x="0" y="45720"/>
              </a:moveTo>
              <a:lnTo>
                <a:pt x="241741" y="45720"/>
              </a:lnTo>
              <a:lnTo>
                <a:pt x="241741" y="56348"/>
              </a:lnTo>
              <a:lnTo>
                <a:pt x="483482" y="56348"/>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50648" y="2183422"/>
        <a:ext cx="24179" cy="24179"/>
      </dsp:txXfrm>
    </dsp:sp>
    <dsp:sp modelId="{BD2A16B7-4FC2-4B9D-9450-DCE6331FBFC7}">
      <dsp:nvSpPr>
        <dsp:cNvPr id="0" name=""/>
        <dsp:cNvSpPr/>
      </dsp:nvSpPr>
      <dsp:spPr>
        <a:xfrm>
          <a:off x="2320997" y="1152644"/>
          <a:ext cx="547297" cy="1042868"/>
        </a:xfrm>
        <a:custGeom>
          <a:avLst/>
          <a:gdLst/>
          <a:ahLst/>
          <a:cxnLst/>
          <a:rect l="0" t="0" r="0" b="0"/>
          <a:pathLst>
            <a:path>
              <a:moveTo>
                <a:pt x="0" y="1042868"/>
              </a:moveTo>
              <a:lnTo>
                <a:pt x="273648" y="1042868"/>
              </a:lnTo>
              <a:lnTo>
                <a:pt x="273648" y="0"/>
              </a:lnTo>
              <a:lnTo>
                <a:pt x="547297" y="0"/>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5202" y="1644634"/>
        <a:ext cx="58887" cy="58887"/>
      </dsp:txXfrm>
    </dsp:sp>
    <dsp:sp modelId="{18862685-C19F-4619-98E5-3FB98B6D40FC}">
      <dsp:nvSpPr>
        <dsp:cNvPr id="0" name=""/>
        <dsp:cNvSpPr/>
      </dsp:nvSpPr>
      <dsp:spPr>
        <a:xfrm rot="16200000">
          <a:off x="-291662" y="1778365"/>
          <a:ext cx="4391025" cy="834294"/>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latin typeface="Calibri" panose="020F0502020204030204" pitchFamily="34" charset="0"/>
              <a:cs typeface="Calibri" panose="020F0502020204030204" pitchFamily="34" charset="0"/>
            </a:rPr>
            <a:t>Inherent Risks</a:t>
          </a:r>
          <a:endParaRPr lang="en-US" sz="5400" kern="1200" dirty="0">
            <a:latin typeface="Calibri" panose="020F0502020204030204" pitchFamily="34" charset="0"/>
            <a:cs typeface="Calibri" panose="020F0502020204030204" pitchFamily="34" charset="0"/>
          </a:endParaRPr>
        </a:p>
      </dsp:txBody>
      <dsp:txXfrm>
        <a:off x="-291662" y="1778365"/>
        <a:ext cx="4391025" cy="834294"/>
      </dsp:txXfrm>
    </dsp:sp>
    <dsp:sp modelId="{28670166-0837-4F35-ABED-AC60F69ED704}">
      <dsp:nvSpPr>
        <dsp:cNvPr id="0" name=""/>
        <dsp:cNvSpPr/>
      </dsp:nvSpPr>
      <dsp:spPr>
        <a:xfrm>
          <a:off x="2868295" y="735496"/>
          <a:ext cx="3695214" cy="834294"/>
        </a:xfrm>
        <a:prstGeom prst="rect">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latin typeface="Calibri" panose="020F0502020204030204" pitchFamily="34" charset="0"/>
              <a:cs typeface="Calibri" panose="020F0502020204030204" pitchFamily="34" charset="0"/>
            </a:rPr>
            <a:t>Technological malfunctions </a:t>
          </a:r>
          <a:endParaRPr lang="en-US" sz="2200" kern="1200" dirty="0">
            <a:latin typeface="Calibri" panose="020F0502020204030204" pitchFamily="34" charset="0"/>
            <a:cs typeface="Calibri" panose="020F0502020204030204" pitchFamily="34" charset="0"/>
          </a:endParaRPr>
        </a:p>
      </dsp:txBody>
      <dsp:txXfrm>
        <a:off x="2868295" y="735496"/>
        <a:ext cx="3695214" cy="834294"/>
      </dsp:txXfrm>
    </dsp:sp>
    <dsp:sp modelId="{8DCB7444-16CE-46E9-9979-4227844183C2}">
      <dsp:nvSpPr>
        <dsp:cNvPr id="0" name=""/>
        <dsp:cNvSpPr/>
      </dsp:nvSpPr>
      <dsp:spPr>
        <a:xfrm>
          <a:off x="2804480" y="1788994"/>
          <a:ext cx="3695214" cy="834294"/>
        </a:xfrm>
        <a:prstGeom prst="rect">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Calibri" panose="020F0502020204030204" pitchFamily="34" charset="0"/>
              <a:cs typeface="Calibri" panose="020F0502020204030204" pitchFamily="34" charset="0"/>
            </a:rPr>
            <a:t>Improper</a:t>
          </a:r>
          <a:r>
            <a:rPr lang="en-US" sz="2100" kern="1200" baseline="0" dirty="0" smtClean="0">
              <a:latin typeface="Calibri" panose="020F0502020204030204" pitchFamily="34" charset="0"/>
              <a:cs typeface="Calibri" panose="020F0502020204030204" pitchFamily="34" charset="0"/>
            </a:rPr>
            <a:t> utilization of technology ( Human factor)</a:t>
          </a:r>
          <a:endParaRPr lang="en-US" sz="2100" kern="1200" dirty="0">
            <a:latin typeface="Calibri" panose="020F0502020204030204" pitchFamily="34" charset="0"/>
            <a:cs typeface="Calibri" panose="020F0502020204030204" pitchFamily="34" charset="0"/>
          </a:endParaRPr>
        </a:p>
      </dsp:txBody>
      <dsp:txXfrm>
        <a:off x="2804480" y="1788994"/>
        <a:ext cx="3695214" cy="834294"/>
      </dsp:txXfrm>
    </dsp:sp>
    <dsp:sp modelId="{0B2DC361-AE6C-46E6-85B3-A498472EB689}">
      <dsp:nvSpPr>
        <dsp:cNvPr id="0" name=""/>
        <dsp:cNvSpPr/>
      </dsp:nvSpPr>
      <dsp:spPr>
        <a:xfrm>
          <a:off x="2825715" y="2821233"/>
          <a:ext cx="3695214" cy="834294"/>
        </a:xfrm>
        <a:prstGeom prst="rect">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Calibri" panose="020F0502020204030204" pitchFamily="34" charset="0"/>
              <a:cs typeface="Calibri" panose="020F0502020204030204" pitchFamily="34" charset="0"/>
            </a:rPr>
            <a:t>Operational</a:t>
          </a:r>
          <a:r>
            <a:rPr lang="en-US" sz="2100" kern="1200" baseline="0" dirty="0" smtClean="0">
              <a:latin typeface="Calibri" panose="020F0502020204030204" pitchFamily="34" charset="0"/>
              <a:cs typeface="Calibri" panose="020F0502020204030204" pitchFamily="34" charset="0"/>
            </a:rPr>
            <a:t> environment complexity</a:t>
          </a:r>
          <a:endParaRPr lang="en-US" sz="2100" kern="1200" dirty="0">
            <a:latin typeface="Calibri" panose="020F0502020204030204" pitchFamily="34" charset="0"/>
            <a:cs typeface="Calibri" panose="020F0502020204030204" pitchFamily="34" charset="0"/>
          </a:endParaRPr>
        </a:p>
      </dsp:txBody>
      <dsp:txXfrm>
        <a:off x="2825715" y="2821233"/>
        <a:ext cx="3695214" cy="8342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5C4F9-51D2-4727-ADB8-8527BE51E162}">
      <dsp:nvSpPr>
        <dsp:cNvPr id="0" name=""/>
        <dsp:cNvSpPr/>
      </dsp:nvSpPr>
      <dsp:spPr>
        <a:xfrm rot="5400000">
          <a:off x="-169068" y="169670"/>
          <a:ext cx="1127124" cy="788987"/>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Raleigh, NC</a:t>
          </a:r>
          <a:endParaRPr lang="en-US" sz="1200" kern="1200" dirty="0"/>
        </a:p>
      </dsp:txBody>
      <dsp:txXfrm rot="-5400000">
        <a:off x="1" y="395096"/>
        <a:ext cx="788987" cy="338137"/>
      </dsp:txXfrm>
    </dsp:sp>
    <dsp:sp modelId="{19308616-C0C8-4FB9-B15E-08994EC9A8F9}">
      <dsp:nvSpPr>
        <dsp:cNvPr id="0" name=""/>
        <dsp:cNvSpPr/>
      </dsp:nvSpPr>
      <dsp:spPr>
        <a:xfrm rot="5400000">
          <a:off x="3914377" y="-3124788"/>
          <a:ext cx="732631" cy="6983411"/>
        </a:xfrm>
        <a:prstGeom prst="round2Same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err="1" smtClean="0"/>
            <a:t>PrecisionHawk</a:t>
          </a:r>
          <a:r>
            <a:rPr lang="en-US" sz="2200" kern="1200" dirty="0" smtClean="0"/>
            <a:t> Flight operations </a:t>
          </a:r>
          <a:endParaRPr lang="en-US" sz="2200" kern="1200" dirty="0"/>
        </a:p>
      </dsp:txBody>
      <dsp:txXfrm rot="-5400000">
        <a:off x="788987" y="36366"/>
        <a:ext cx="6947647" cy="661103"/>
      </dsp:txXfrm>
    </dsp:sp>
    <dsp:sp modelId="{D8B09F67-5AD1-4D95-9245-969C6705CD86}">
      <dsp:nvSpPr>
        <dsp:cNvPr id="0" name=""/>
        <dsp:cNvSpPr/>
      </dsp:nvSpPr>
      <dsp:spPr>
        <a:xfrm rot="5400000">
          <a:off x="-169068" y="1148227"/>
          <a:ext cx="1127124" cy="788987"/>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Salina, KS</a:t>
          </a:r>
          <a:endParaRPr lang="en-US" sz="1200" kern="1200" dirty="0"/>
        </a:p>
      </dsp:txBody>
      <dsp:txXfrm rot="-5400000">
        <a:off x="1" y="1373653"/>
        <a:ext cx="788987" cy="338137"/>
      </dsp:txXfrm>
    </dsp:sp>
    <dsp:sp modelId="{7784CD1D-64A9-4754-B127-A1D8A3D3438B}">
      <dsp:nvSpPr>
        <dsp:cNvPr id="0" name=""/>
        <dsp:cNvSpPr/>
      </dsp:nvSpPr>
      <dsp:spPr>
        <a:xfrm rot="5400000">
          <a:off x="3914377" y="-2146231"/>
          <a:ext cx="732631" cy="6983411"/>
        </a:xfrm>
        <a:prstGeom prst="round2Same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Kansas State University flight operation</a:t>
          </a:r>
          <a:endParaRPr lang="en-US" sz="2200" kern="1200" dirty="0"/>
        </a:p>
      </dsp:txBody>
      <dsp:txXfrm rot="-5400000">
        <a:off x="788987" y="1014923"/>
        <a:ext cx="6947647" cy="661103"/>
      </dsp:txXfrm>
    </dsp:sp>
    <dsp:sp modelId="{F4251986-4019-4BE4-8F59-594BB57D7940}">
      <dsp:nvSpPr>
        <dsp:cNvPr id="0" name=""/>
        <dsp:cNvSpPr/>
      </dsp:nvSpPr>
      <dsp:spPr>
        <a:xfrm rot="5400000">
          <a:off x="-169068" y="2126784"/>
          <a:ext cx="1127124" cy="788987"/>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Starkville, MS</a:t>
          </a:r>
          <a:endParaRPr lang="en-US" sz="1200" kern="1200" dirty="0"/>
        </a:p>
      </dsp:txBody>
      <dsp:txXfrm rot="-5400000">
        <a:off x="1" y="2352210"/>
        <a:ext cx="788987" cy="338137"/>
      </dsp:txXfrm>
    </dsp:sp>
    <dsp:sp modelId="{02B5C1E5-FD65-4DD4-AB3F-927BC87A824C}">
      <dsp:nvSpPr>
        <dsp:cNvPr id="0" name=""/>
        <dsp:cNvSpPr/>
      </dsp:nvSpPr>
      <dsp:spPr>
        <a:xfrm rot="5400000">
          <a:off x="3914377" y="-1167673"/>
          <a:ext cx="732631" cy="6983411"/>
        </a:xfrm>
        <a:prstGeom prst="round2Same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Mississippi State flight operation</a:t>
          </a:r>
          <a:endParaRPr lang="en-US" sz="2200" kern="1200" dirty="0"/>
        </a:p>
      </dsp:txBody>
      <dsp:txXfrm rot="-5400000">
        <a:off x="788987" y="1993481"/>
        <a:ext cx="6947647" cy="661103"/>
      </dsp:txXfrm>
    </dsp:sp>
    <dsp:sp modelId="{B536C158-5587-41F6-9FC7-9FF6CBE5B3F6}">
      <dsp:nvSpPr>
        <dsp:cNvPr id="0" name=""/>
        <dsp:cNvSpPr/>
      </dsp:nvSpPr>
      <dsp:spPr>
        <a:xfrm rot="5400000">
          <a:off x="-169068" y="3105342"/>
          <a:ext cx="1127124" cy="788987"/>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McLean, VA</a:t>
          </a:r>
          <a:endParaRPr lang="en-US" sz="1200" kern="1200" dirty="0"/>
        </a:p>
      </dsp:txBody>
      <dsp:txXfrm rot="-5400000">
        <a:off x="1" y="3330768"/>
        <a:ext cx="788987" cy="338137"/>
      </dsp:txXfrm>
    </dsp:sp>
    <dsp:sp modelId="{0B701763-1FB9-473D-8C18-485C8CAD866B}">
      <dsp:nvSpPr>
        <dsp:cNvPr id="0" name=""/>
        <dsp:cNvSpPr/>
      </dsp:nvSpPr>
      <dsp:spPr>
        <a:xfrm rot="5400000">
          <a:off x="3914377" y="-189116"/>
          <a:ext cx="732631" cy="6983411"/>
        </a:xfrm>
        <a:prstGeom prst="round2Same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MITRE human in the loop display simulation testing</a:t>
          </a:r>
          <a:endParaRPr lang="en-US" sz="2200" kern="1200" dirty="0"/>
        </a:p>
        <a:p>
          <a:pPr marL="228600" lvl="1" indent="-228600" algn="l" defTabSz="977900">
            <a:lnSpc>
              <a:spcPct val="90000"/>
            </a:lnSpc>
            <a:spcBef>
              <a:spcPct val="0"/>
            </a:spcBef>
            <a:spcAft>
              <a:spcPct val="15000"/>
            </a:spcAft>
            <a:buChar char="••"/>
          </a:pPr>
          <a:r>
            <a:rPr lang="en-US" sz="2200" kern="1200" dirty="0" smtClean="0"/>
            <a:t>Online simulation for pilots in the many locations </a:t>
          </a:r>
          <a:endParaRPr lang="en-US" sz="2200" kern="1200" dirty="0"/>
        </a:p>
      </dsp:txBody>
      <dsp:txXfrm rot="-5400000">
        <a:off x="788987" y="2972038"/>
        <a:ext cx="6947647" cy="661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45D0D-BCD6-4E39-BA51-0D84A9A549B4}">
      <dsp:nvSpPr>
        <dsp:cNvPr id="0" name=""/>
        <dsp:cNvSpPr/>
      </dsp:nvSpPr>
      <dsp:spPr>
        <a:xfrm rot="5400000">
          <a:off x="1134722" y="856332"/>
          <a:ext cx="745253" cy="848444"/>
        </a:xfrm>
        <a:prstGeom prst="bentUpArrow">
          <a:avLst>
            <a:gd name="adj1" fmla="val 32840"/>
            <a:gd name="adj2" fmla="val 25000"/>
            <a:gd name="adj3" fmla="val 35780"/>
          </a:avLst>
        </a:prstGeom>
        <a:solidFill>
          <a:schemeClr val="accent1">
            <a:tint val="4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AD5DA8D6-3503-451D-AD93-34C9961EF636}">
      <dsp:nvSpPr>
        <dsp:cNvPr id="0" name=""/>
        <dsp:cNvSpPr/>
      </dsp:nvSpPr>
      <dsp:spPr>
        <a:xfrm>
          <a:off x="937275" y="30204"/>
          <a:ext cx="1254567" cy="87815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Flight test in </a:t>
          </a:r>
          <a:r>
            <a:rPr lang="en-US" sz="1200" b="1" kern="1200" dirty="0" smtClean="0"/>
            <a:t>complete</a:t>
          </a:r>
          <a:r>
            <a:rPr lang="en-US" sz="1200" kern="1200" dirty="0" smtClean="0"/>
            <a:t> Raleigh</a:t>
          </a:r>
          <a:endParaRPr lang="en-US" sz="1200" kern="1200" dirty="0"/>
        </a:p>
      </dsp:txBody>
      <dsp:txXfrm>
        <a:off x="980151" y="73080"/>
        <a:ext cx="1168815" cy="792404"/>
      </dsp:txXfrm>
    </dsp:sp>
    <dsp:sp modelId="{F80D2432-8386-4EC6-AD68-9EB16E7EE645}">
      <dsp:nvSpPr>
        <dsp:cNvPr id="0" name=""/>
        <dsp:cNvSpPr/>
      </dsp:nvSpPr>
      <dsp:spPr>
        <a:xfrm>
          <a:off x="2191843" y="113956"/>
          <a:ext cx="912453" cy="709765"/>
        </a:xfrm>
        <a:prstGeom prst="rect">
          <a:avLst/>
        </a:prstGeom>
        <a:noFill/>
        <a:ln>
          <a:noFill/>
        </a:ln>
        <a:effectLst/>
      </dsp:spPr>
      <dsp:style>
        <a:lnRef idx="0">
          <a:scrgbClr r="0" g="0" b="0"/>
        </a:lnRef>
        <a:fillRef idx="0">
          <a:scrgbClr r="0" g="0" b="0"/>
        </a:fillRef>
        <a:effectRef idx="0">
          <a:scrgbClr r="0" g="0" b="0"/>
        </a:effectRef>
        <a:fontRef idx="minor"/>
      </dsp:style>
    </dsp:sp>
    <dsp:sp modelId="{510F210B-40EC-4561-984F-301F08A6F642}">
      <dsp:nvSpPr>
        <dsp:cNvPr id="0" name=""/>
        <dsp:cNvSpPr/>
      </dsp:nvSpPr>
      <dsp:spPr>
        <a:xfrm rot="5400000">
          <a:off x="2174892" y="1842792"/>
          <a:ext cx="745253" cy="848444"/>
        </a:xfrm>
        <a:prstGeom prst="bentUpArrow">
          <a:avLst>
            <a:gd name="adj1" fmla="val 32840"/>
            <a:gd name="adj2" fmla="val 25000"/>
            <a:gd name="adj3" fmla="val 35780"/>
          </a:avLst>
        </a:prstGeom>
        <a:solidFill>
          <a:schemeClr val="accent1">
            <a:tint val="4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88CC6B07-2468-4962-A69E-6A9EB1631705}">
      <dsp:nvSpPr>
        <dsp:cNvPr id="0" name=""/>
        <dsp:cNvSpPr/>
      </dsp:nvSpPr>
      <dsp:spPr>
        <a:xfrm>
          <a:off x="1977445" y="1016664"/>
          <a:ext cx="1254567" cy="87815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MS, KS and VA </a:t>
          </a:r>
        </a:p>
        <a:p>
          <a:pPr lvl="0" algn="ctr" defTabSz="533400">
            <a:lnSpc>
              <a:spcPct val="90000"/>
            </a:lnSpc>
            <a:spcBef>
              <a:spcPct val="0"/>
            </a:spcBef>
            <a:spcAft>
              <a:spcPct val="35000"/>
            </a:spcAft>
          </a:pPr>
          <a:r>
            <a:rPr lang="en-US" sz="1200" kern="1200" dirty="0" smtClean="0"/>
            <a:t>flight test &amp; simulations , starts in May </a:t>
          </a:r>
          <a:endParaRPr lang="en-US" sz="1200" kern="1200" dirty="0"/>
        </a:p>
      </dsp:txBody>
      <dsp:txXfrm>
        <a:off x="2020321" y="1059540"/>
        <a:ext cx="1168815" cy="792404"/>
      </dsp:txXfrm>
    </dsp:sp>
    <dsp:sp modelId="{F8DDB99E-FFA2-44B1-8282-695A8F9D5731}">
      <dsp:nvSpPr>
        <dsp:cNvPr id="0" name=""/>
        <dsp:cNvSpPr/>
      </dsp:nvSpPr>
      <dsp:spPr>
        <a:xfrm>
          <a:off x="3232013" y="1100416"/>
          <a:ext cx="912453" cy="709765"/>
        </a:xfrm>
        <a:prstGeom prst="rect">
          <a:avLst/>
        </a:prstGeom>
        <a:noFill/>
        <a:ln>
          <a:noFill/>
        </a:ln>
        <a:effectLst/>
      </dsp:spPr>
      <dsp:style>
        <a:lnRef idx="0">
          <a:scrgbClr r="0" g="0" b="0"/>
        </a:lnRef>
        <a:fillRef idx="0">
          <a:scrgbClr r="0" g="0" b="0"/>
        </a:fillRef>
        <a:effectRef idx="0">
          <a:scrgbClr r="0" g="0" b="0"/>
        </a:effectRef>
        <a:fontRef idx="minor"/>
      </dsp:style>
    </dsp:sp>
    <dsp:sp modelId="{640117CF-DC42-4661-B0BF-CBC909291B85}">
      <dsp:nvSpPr>
        <dsp:cNvPr id="0" name=""/>
        <dsp:cNvSpPr/>
      </dsp:nvSpPr>
      <dsp:spPr>
        <a:xfrm rot="5400000">
          <a:off x="3215062" y="2829252"/>
          <a:ext cx="745253" cy="848444"/>
        </a:xfrm>
        <a:prstGeom prst="bentUpArrow">
          <a:avLst>
            <a:gd name="adj1" fmla="val 32840"/>
            <a:gd name="adj2" fmla="val 25000"/>
            <a:gd name="adj3" fmla="val 35780"/>
          </a:avLst>
        </a:prstGeom>
        <a:solidFill>
          <a:schemeClr val="accent1">
            <a:tint val="4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FD9BB2C4-98F8-49C9-9E11-9955A5039813}">
      <dsp:nvSpPr>
        <dsp:cNvPr id="0" name=""/>
        <dsp:cNvSpPr/>
      </dsp:nvSpPr>
      <dsp:spPr>
        <a:xfrm>
          <a:off x="3017616" y="2003124"/>
          <a:ext cx="1254567" cy="87815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Flight tests and simulations complete by September 31</a:t>
          </a:r>
          <a:r>
            <a:rPr lang="en-US" sz="1200" kern="1200" baseline="30000" dirty="0" smtClean="0"/>
            <a:t>st</a:t>
          </a:r>
          <a:r>
            <a:rPr lang="en-US" sz="1200" kern="1200" dirty="0" smtClean="0"/>
            <a:t> </a:t>
          </a:r>
          <a:endParaRPr lang="en-US" sz="1200" kern="1200" dirty="0"/>
        </a:p>
      </dsp:txBody>
      <dsp:txXfrm>
        <a:off x="3060492" y="2046000"/>
        <a:ext cx="1168815" cy="792404"/>
      </dsp:txXfrm>
    </dsp:sp>
    <dsp:sp modelId="{AE05F0A3-F475-4A2B-8F94-7D0EF841646E}">
      <dsp:nvSpPr>
        <dsp:cNvPr id="0" name=""/>
        <dsp:cNvSpPr/>
      </dsp:nvSpPr>
      <dsp:spPr>
        <a:xfrm>
          <a:off x="4272183" y="2086876"/>
          <a:ext cx="912453" cy="709765"/>
        </a:xfrm>
        <a:prstGeom prst="rect">
          <a:avLst/>
        </a:prstGeom>
        <a:noFill/>
        <a:ln>
          <a:noFill/>
        </a:ln>
        <a:effectLst/>
      </dsp:spPr>
      <dsp:style>
        <a:lnRef idx="0">
          <a:scrgbClr r="0" g="0" b="0"/>
        </a:lnRef>
        <a:fillRef idx="0">
          <a:scrgbClr r="0" g="0" b="0"/>
        </a:fillRef>
        <a:effectRef idx="0">
          <a:scrgbClr r="0" g="0" b="0"/>
        </a:effectRef>
        <a:fontRef idx="minor"/>
      </dsp:style>
    </dsp:sp>
    <dsp:sp modelId="{9FDB9127-1FF4-45DB-B6D6-03F4511ACF9E}">
      <dsp:nvSpPr>
        <dsp:cNvPr id="0" name=""/>
        <dsp:cNvSpPr/>
      </dsp:nvSpPr>
      <dsp:spPr>
        <a:xfrm rot="5400000">
          <a:off x="4255233" y="3815712"/>
          <a:ext cx="745253" cy="848444"/>
        </a:xfrm>
        <a:prstGeom prst="bentUpArrow">
          <a:avLst>
            <a:gd name="adj1" fmla="val 32840"/>
            <a:gd name="adj2" fmla="val 25000"/>
            <a:gd name="adj3" fmla="val 35780"/>
          </a:avLst>
        </a:prstGeom>
        <a:solidFill>
          <a:schemeClr val="accent1">
            <a:tint val="4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E8E2DE92-5C28-4FE0-B011-E89C90FA8607}">
      <dsp:nvSpPr>
        <dsp:cNvPr id="0" name=""/>
        <dsp:cNvSpPr/>
      </dsp:nvSpPr>
      <dsp:spPr>
        <a:xfrm>
          <a:off x="4057786" y="2989583"/>
          <a:ext cx="1254567" cy="87815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Data analysis complete by, October 31</a:t>
          </a:r>
          <a:r>
            <a:rPr lang="en-US" sz="1200" kern="1200" baseline="30000" dirty="0" smtClean="0"/>
            <a:t>st, </a:t>
          </a:r>
          <a:endParaRPr lang="en-US" sz="1200" kern="1200" dirty="0"/>
        </a:p>
      </dsp:txBody>
      <dsp:txXfrm>
        <a:off x="4100662" y="3032459"/>
        <a:ext cx="1168815" cy="792404"/>
      </dsp:txXfrm>
    </dsp:sp>
    <dsp:sp modelId="{0BC96D15-E21D-47F0-8F73-6E56B9EA1BD6}">
      <dsp:nvSpPr>
        <dsp:cNvPr id="0" name=""/>
        <dsp:cNvSpPr/>
      </dsp:nvSpPr>
      <dsp:spPr>
        <a:xfrm>
          <a:off x="5312354" y="3073336"/>
          <a:ext cx="912453" cy="709765"/>
        </a:xfrm>
        <a:prstGeom prst="rect">
          <a:avLst/>
        </a:prstGeom>
        <a:noFill/>
        <a:ln>
          <a:noFill/>
        </a:ln>
        <a:effectLst/>
      </dsp:spPr>
      <dsp:style>
        <a:lnRef idx="0">
          <a:scrgbClr r="0" g="0" b="0"/>
        </a:lnRef>
        <a:fillRef idx="0">
          <a:scrgbClr r="0" g="0" b="0"/>
        </a:fillRef>
        <a:effectRef idx="0">
          <a:scrgbClr r="0" g="0" b="0"/>
        </a:effectRef>
        <a:fontRef idx="minor"/>
      </dsp:style>
    </dsp:sp>
    <dsp:sp modelId="{A6413C94-8DC0-443C-9177-551BBFB689ED}">
      <dsp:nvSpPr>
        <dsp:cNvPr id="0" name=""/>
        <dsp:cNvSpPr/>
      </dsp:nvSpPr>
      <dsp:spPr>
        <a:xfrm>
          <a:off x="5097956" y="3976043"/>
          <a:ext cx="1254567" cy="87815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Final Report by, December 30</a:t>
          </a:r>
          <a:r>
            <a:rPr lang="en-US" sz="1200" kern="1200" baseline="30000" dirty="0" smtClean="0"/>
            <a:t>th</a:t>
          </a:r>
          <a:endParaRPr lang="en-US" sz="1200" kern="1200" dirty="0"/>
        </a:p>
      </dsp:txBody>
      <dsp:txXfrm>
        <a:off x="5140832" y="4018919"/>
        <a:ext cx="1168815" cy="79240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720" y="441642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60" eaLnBrk="0" hangingPunct="0">
              <a:defRPr/>
            </a:pPr>
            <a:r>
              <a:rPr lang="en-US" altLang="en-US" dirty="0"/>
              <a:t>Extended Visual Line of Sight (EVLOS) is an Unmanned Aircraft System (UAS) operation whereby the Pilot in Command (PIC) and/or the observer maintains an uninterrupted visual situational awareness of the airspace in which the UAS operation is being conducted, for encroaching aircraft. The Aircraft may be operated out of sight of the PIC and observer, but must be kept in a defined area of operation, with control authority being maintained by the PIC at all times. </a:t>
            </a:r>
          </a:p>
          <a:p>
            <a:endParaRPr lang="en-US" dirty="0"/>
          </a:p>
        </p:txBody>
      </p:sp>
      <p:sp>
        <p:nvSpPr>
          <p:cNvPr id="4" name="Slide Number Placeholder 3"/>
          <p:cNvSpPr>
            <a:spLocks noGrp="1"/>
          </p:cNvSpPr>
          <p:nvPr>
            <p:ph type="sldNum" sz="quarter" idx="10"/>
          </p:nvPr>
        </p:nvSpPr>
        <p:spPr/>
        <p:txBody>
          <a:bodyPr/>
          <a:lstStyle/>
          <a:p>
            <a:pPr>
              <a:defRPr/>
            </a:pPr>
            <a:fld id="{8F950007-3ADD-43D7-8357-430D4AEB23AC}" type="slidenum">
              <a:rPr lang="en-US" altLang="en-US" smtClean="0"/>
              <a:pPr>
                <a:defRPr/>
              </a:pPr>
              <a:t>3</a:t>
            </a:fld>
            <a:endParaRPr lang="en-US" altLang="en-US"/>
          </a:p>
        </p:txBody>
      </p:sp>
    </p:spTree>
    <p:extLst>
      <p:ext uri="{BB962C8B-B14F-4D97-AF65-F5344CB8AC3E}">
        <p14:creationId xmlns:p14="http://schemas.microsoft.com/office/powerpoint/2010/main" val="344231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Shape 153"/>
          <p:cNvSpPr>
            <a:spLocks noGrp="1" noRot="1" noChangeAspect="1" noTextEdit="1"/>
          </p:cNvSpPr>
          <p:nvPr>
            <p:ph type="sldImg" idx="2"/>
          </p:nvPr>
        </p:nvSpPr>
        <p:spPr>
          <a:noFill/>
        </p:spPr>
      </p:sp>
      <p:sp>
        <p:nvSpPr>
          <p:cNvPr id="17411" name="Shape 15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779893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3515" name="Text Box 1051"/>
          <p:cNvSpPr txBox="1">
            <a:spLocks noChangeArrowheads="1"/>
          </p:cNvSpPr>
          <p:nvPr userDrawn="1"/>
        </p:nvSpPr>
        <p:spPr bwMode="auto">
          <a:xfrm>
            <a:off x="479973" y="2980310"/>
            <a:ext cx="48228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solidFill>
                  <a:srgbClr val="1D2F68"/>
                </a:solidFill>
              </a:rPr>
              <a:t>Presented to</a:t>
            </a:r>
            <a:r>
              <a:rPr lang="en-US" sz="1600" dirty="0" smtClean="0">
                <a:solidFill>
                  <a:srgbClr val="1D2F68"/>
                </a:solidFill>
              </a:rPr>
              <a:t>: REDAC/NAS Operations 	Subcommittee</a:t>
            </a:r>
            <a:endParaRPr lang="en-US" sz="1600" dirty="0">
              <a:solidFill>
                <a:srgbClr val="1D2F68"/>
              </a:solidFill>
            </a:endParaRPr>
          </a:p>
          <a:p>
            <a:pPr>
              <a:buFontTx/>
              <a:buNone/>
            </a:pPr>
            <a:r>
              <a:rPr lang="en-US" sz="1600" dirty="0" smtClean="0">
                <a:solidFill>
                  <a:srgbClr val="1D2F68"/>
                </a:solidFill>
              </a:rPr>
              <a:t>By: Pathfinder: Rob Pappas, FAA </a:t>
            </a:r>
            <a:r>
              <a:rPr lang="en-US" sz="1600" baseline="0" dirty="0" smtClean="0">
                <a:solidFill>
                  <a:srgbClr val="1D2F68"/>
                </a:solidFill>
              </a:rPr>
              <a:t>                     		</a:t>
            </a:r>
            <a:r>
              <a:rPr lang="en-US" sz="1600" dirty="0" smtClean="0">
                <a:solidFill>
                  <a:srgbClr val="1D2F68"/>
                </a:solidFill>
              </a:rPr>
              <a:t>Pathfinder Program Manager</a:t>
            </a:r>
          </a:p>
          <a:p>
            <a:pPr>
              <a:buFontTx/>
              <a:buNone/>
            </a:pPr>
            <a:r>
              <a:rPr lang="en-US" sz="1600" dirty="0" smtClean="0">
                <a:solidFill>
                  <a:srgbClr val="1D2F68"/>
                </a:solidFill>
              </a:rPr>
              <a:t>Date: September 12, 2017</a:t>
            </a:r>
          </a:p>
          <a:p>
            <a:pPr>
              <a:buFontTx/>
              <a:buNone/>
            </a:pPr>
            <a:endParaRPr lang="en-US" sz="1600" dirty="0">
              <a:solidFill>
                <a:srgbClr val="1D2F68"/>
              </a:solidFill>
            </a:endParaRPr>
          </a:p>
        </p:txBody>
      </p:sp>
      <p:pic>
        <p:nvPicPr>
          <p:cNvPr id="5" name="Picture 10" descr="http://wiki.vzdc.org/tiki-download_file.php?fileId=4&amp;displa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2588" y="0"/>
            <a:ext cx="495141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65545" y="2309443"/>
            <a:ext cx="2767012" cy="214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wallpaper, sunset, flight, airplan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65545" y="4388387"/>
            <a:ext cx="2767012" cy="246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http://modernfarmer.com/wp-content/uploads/2014/02/drone-hero.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365545" y="0"/>
            <a:ext cx="2767012" cy="236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1027"/>
          <p:cNvSpPr>
            <a:spLocks noGrp="1" noChangeArrowheads="1"/>
          </p:cNvSpPr>
          <p:nvPr>
            <p:ph type="subTitle" idx="1" hasCustomPrompt="1"/>
          </p:nvPr>
        </p:nvSpPr>
        <p:spPr>
          <a:xfrm>
            <a:off x="159606" y="1647418"/>
            <a:ext cx="4951412" cy="1067092"/>
          </a:xfrm>
        </p:spPr>
        <p:txBody>
          <a:bodyPr/>
          <a:lstStyle>
            <a:lvl1pPr marL="0" indent="0">
              <a:buFontTx/>
              <a:buNone/>
              <a:defRPr sz="3200" baseline="0">
                <a:solidFill>
                  <a:schemeClr val="bg2"/>
                </a:solidFill>
              </a:defRPr>
            </a:lvl1pPr>
          </a:lstStyle>
          <a:p>
            <a:pPr lvl="0"/>
            <a:r>
              <a:rPr lang="en-US" noProof="0" dirty="0" err="1" smtClean="0"/>
              <a:t>PrecisionHawk</a:t>
            </a:r>
            <a:r>
              <a:rPr lang="en-US" noProof="0" dirty="0" smtClean="0"/>
              <a:t> Inc.</a:t>
            </a:r>
          </a:p>
        </p:txBody>
      </p:sp>
      <p:sp>
        <p:nvSpPr>
          <p:cNvPr id="63490" name="Rectangle 1026"/>
          <p:cNvSpPr>
            <a:spLocks noGrp="1" noChangeArrowheads="1"/>
          </p:cNvSpPr>
          <p:nvPr>
            <p:ph type="ctrTitle" hasCustomPrompt="1"/>
          </p:nvPr>
        </p:nvSpPr>
        <p:spPr>
          <a:xfrm>
            <a:off x="170780" y="184795"/>
            <a:ext cx="4983162" cy="1395412"/>
          </a:xfrm>
        </p:spPr>
        <p:txBody>
          <a:bodyPr anchor="t"/>
          <a:lstStyle>
            <a:lvl1pPr>
              <a:defRPr b="0" baseline="0"/>
            </a:lvl1pPr>
          </a:lstStyle>
          <a:p>
            <a:pPr lvl="0"/>
            <a:r>
              <a:rPr lang="en-US" noProof="0" dirty="0" smtClean="0"/>
              <a:t>FAA Pathfinder </a:t>
            </a:r>
            <a:br>
              <a:rPr lang="en-US" noProof="0" dirty="0" smtClean="0"/>
            </a:br>
            <a:r>
              <a:rPr lang="en-US" noProof="0" dirty="0" smtClean="0"/>
              <a:t>Focus Area 2</a:t>
            </a:r>
            <a:br>
              <a:rPr lang="en-US" noProof="0" dirty="0" smtClean="0"/>
            </a:br>
            <a:endParaRPr lang="en-US" noProof="0" dirty="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10" name="Rectangle 11"/>
          <p:cNvSpPr>
            <a:spLocks noGrp="1" noChangeArrowheads="1"/>
          </p:cNvSpPr>
          <p:nvPr>
            <p:ph type="sldNum" sz="quarter" idx="4"/>
          </p:nvPr>
        </p:nvSpPr>
        <p:spPr bwMode="auto">
          <a:xfrm>
            <a:off x="7426053" y="6248400"/>
            <a:ext cx="1130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a:xfrm>
            <a:off x="2314356"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a:xfrm>
            <a:off x="2314356"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6097" y="4800600"/>
            <a:ext cx="7158888"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955242" y="612775"/>
            <a:ext cx="717517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71525" y="5367338"/>
            <a:ext cx="7153460" cy="4343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593366"/>
            <a:ext cx="8520599" cy="7635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536633"/>
            <a:ext cx="3999899" cy="4555199"/>
          </a:xfrm>
          <a:prstGeom prst="rect">
            <a:avLst/>
          </a:prstGeom>
        </p:spPr>
        <p:txBody>
          <a:bodyPr/>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536633"/>
            <a:ext cx="3999899" cy="4555199"/>
          </a:xfrm>
          <a:prstGeom prst="rect">
            <a:avLst/>
          </a:prstGeom>
        </p:spPr>
        <p:txBody>
          <a:bodyPr/>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5" name="Shape 23"/>
          <p:cNvSpPr txBox="1">
            <a:spLocks noGrp="1"/>
          </p:cNvSpPr>
          <p:nvPr>
            <p:ph type="sldNum" idx="10"/>
          </p:nvPr>
        </p:nvSpPr>
        <p:spPr/>
        <p:txBody>
          <a:bodyPr/>
          <a:lstStyle>
            <a:lvl1pPr algn="l">
              <a:defRPr sz="1400">
                <a:solidFill>
                  <a:srgbClr val="000000"/>
                </a:solidFill>
              </a:defRPr>
            </a:lvl1pPr>
          </a:lstStyle>
          <a:p>
            <a:fld id="{6752BAEA-0935-4A02-9463-75F89B185835}" type="slidenum">
              <a:rPr lang="en-US" altLang="en-US"/>
              <a:pPr/>
              <a:t>‹#›</a:t>
            </a:fld>
            <a:endParaRPr lang="en-US" altLang="en-US"/>
          </a:p>
        </p:txBody>
      </p:sp>
    </p:spTree>
    <p:extLst>
      <p:ext uri="{BB962C8B-B14F-4D97-AF65-F5344CB8AC3E}">
        <p14:creationId xmlns:p14="http://schemas.microsoft.com/office/powerpoint/2010/main" val="1354357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593366"/>
            <a:ext cx="8520599" cy="7635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536633"/>
            <a:ext cx="8520599" cy="4555199"/>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18"/>
          <p:cNvSpPr txBox="1">
            <a:spLocks noGrp="1"/>
          </p:cNvSpPr>
          <p:nvPr>
            <p:ph type="sldNum" idx="10"/>
          </p:nvPr>
        </p:nvSpPr>
        <p:spPr/>
        <p:txBody>
          <a:bodyPr/>
          <a:lstStyle>
            <a:lvl1pPr algn="l">
              <a:defRPr sz="1400">
                <a:solidFill>
                  <a:srgbClr val="000000"/>
                </a:solidFill>
              </a:defRPr>
            </a:lvl1pPr>
          </a:lstStyle>
          <a:p>
            <a:fld id="{CADAAF9C-DE16-45BC-BC72-2CA7457BEE5E}" type="slidenum">
              <a:rPr lang="en-US" altLang="en-US"/>
              <a:pPr/>
              <a:t>‹#›</a:t>
            </a:fld>
            <a:endParaRPr lang="en-US" altLang="en-US"/>
          </a:p>
        </p:txBody>
      </p:sp>
    </p:spTree>
    <p:extLst>
      <p:ext uri="{BB962C8B-B14F-4D97-AF65-F5344CB8AC3E}">
        <p14:creationId xmlns:p14="http://schemas.microsoft.com/office/powerpoint/2010/main" val="122980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2930133" y="6177845"/>
            <a:ext cx="1292471" cy="26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4723152" y="6183273"/>
            <a:ext cx="704360" cy="25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 id="2147483661" r:id="rId7"/>
    <p:sldLayoutId id="2147483662" r:id="rId8"/>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xml"/><Relationship Id="rId7" Type="http://schemas.openxmlformats.org/officeDocument/2006/relationships/image" Target="../media/image1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file:///C:\Users\Gemechu%20Gelgelu\Desktop\UAS%20Program\Pathfinders\Briefing\Drawing1\Drawing\~Page-1\Ellipse" TargetMode="External"/><Relationship Id="rId3" Type="http://schemas.openxmlformats.org/officeDocument/2006/relationships/notesSlide" Target="../notesSlides/notesSlide2.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file:///C:\Users\Gemechu%20Gelgelu\Desktop\UAS%20Program\Pathfinders\Briefing\Drawing1\Drawing\~Page-1\Circle.2" TargetMode="External"/><Relationship Id="rId5" Type="http://schemas.openxmlformats.org/officeDocument/2006/relationships/image" Target="../media/image6.emf"/><Relationship Id="rId4" Type="http://schemas.openxmlformats.org/officeDocument/2006/relationships/oleObject" Target="file:///C:\Users\Gemechu%20Gelgelu\Desktop\UAS%20Program\Pathfinders\Briefing\Drawing1\Drawing\~Page-1\Circle" TargetMode="External"/><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1.png"/><Relationship Id="rId7" Type="http://schemas.openxmlformats.org/officeDocument/2006/relationships/oleObject" Target="file:///C:\Users\Gemechu%20Gelgelu\Desktop\UAS%20Program\Pathfinders\PMP\connection%202015-10-08.vsd\Drawing\~Page-1\Sheet.189"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5089" y="89102"/>
            <a:ext cx="4983162" cy="1395412"/>
          </a:xfrm>
        </p:spPr>
        <p:txBody>
          <a:bodyPr/>
          <a:lstStyle/>
          <a:p>
            <a:r>
              <a:rPr lang="en-US" dirty="0" smtClean="0"/>
              <a:t>FAA Pathfinder</a:t>
            </a:r>
            <a:br>
              <a:rPr lang="en-US" dirty="0" smtClean="0"/>
            </a:br>
            <a:r>
              <a:rPr lang="en-US" sz="3600" dirty="0" smtClean="0">
                <a:solidFill>
                  <a:schemeClr val="tx1"/>
                </a:solidFill>
              </a:rPr>
              <a:t>Focus Area 2</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III concept maturation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4955939"/>
              </p:ext>
            </p:extLst>
          </p:nvPr>
        </p:nvGraphicFramePr>
        <p:xfrm>
          <a:off x="495300" y="1125353"/>
          <a:ext cx="8329723" cy="5062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a:xfrm>
            <a:off x="7743645" y="6273800"/>
            <a:ext cx="1130112" cy="457200"/>
          </a:xfrm>
        </p:spPr>
        <p:txBody>
          <a:bodyPr/>
          <a:lstStyle/>
          <a:p>
            <a:fld id="{74438B1A-AF1B-4C8B-993E-1BADE62A2451}" type="slidenum">
              <a:rPr lang="en-US" smtClean="0"/>
              <a:pPr/>
              <a:t>10</a:t>
            </a:fld>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3329" y="1041207"/>
            <a:ext cx="2360428" cy="1155788"/>
          </a:xfrm>
          <a:prstGeom prst="rect">
            <a:avLst/>
          </a:prstGeom>
        </p:spPr>
      </p:pic>
      <p:pic>
        <p:nvPicPr>
          <p:cNvPr id="7" name="Picture 6"/>
          <p:cNvPicPr>
            <a:picLocks noChangeAspect="1"/>
          </p:cNvPicPr>
          <p:nvPr/>
        </p:nvPicPr>
        <p:blipFill>
          <a:blip r:embed="rId8"/>
          <a:stretch>
            <a:fillRect/>
          </a:stretch>
        </p:blipFill>
        <p:spPr>
          <a:xfrm>
            <a:off x="3274533" y="1311349"/>
            <a:ext cx="2264735" cy="1063552"/>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9"/>
          <a:stretch>
            <a:fillRect/>
          </a:stretch>
        </p:blipFill>
        <p:spPr>
          <a:xfrm>
            <a:off x="357077" y="1843125"/>
            <a:ext cx="2222205" cy="1182534"/>
          </a:xfrm>
          <a:prstGeom prst="rect">
            <a:avLst/>
          </a:prstGeom>
        </p:spPr>
      </p:pic>
    </p:spTree>
    <p:extLst>
      <p:ext uri="{BB962C8B-B14F-4D97-AF65-F5344CB8AC3E}">
        <p14:creationId xmlns:p14="http://schemas.microsoft.com/office/powerpoint/2010/main" val="1073717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risk assessment </a:t>
            </a:r>
            <a:endParaRPr lang="en-US" dirty="0"/>
          </a:p>
        </p:txBody>
      </p:sp>
      <p:sp>
        <p:nvSpPr>
          <p:cNvPr id="4" name="Slide Number Placeholder 3"/>
          <p:cNvSpPr>
            <a:spLocks noGrp="1"/>
          </p:cNvSpPr>
          <p:nvPr>
            <p:ph type="sldNum" sz="quarter" idx="4"/>
          </p:nvPr>
        </p:nvSpPr>
        <p:spPr>
          <a:xfrm>
            <a:off x="7756253" y="6248400"/>
            <a:ext cx="1130112" cy="457200"/>
          </a:xfrm>
        </p:spPr>
        <p:txBody>
          <a:bodyPr/>
          <a:lstStyle/>
          <a:p>
            <a:fld id="{74438B1A-AF1B-4C8B-993E-1BADE62A2451}" type="slidenum">
              <a:rPr lang="en-US" smtClean="0"/>
              <a:pPr/>
              <a:t>11</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8430067"/>
              </p:ext>
            </p:extLst>
          </p:nvPr>
        </p:nvGraphicFramePr>
        <p:xfrm>
          <a:off x="495300" y="1508125"/>
          <a:ext cx="8050213" cy="4391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4549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Locations for Research</a:t>
            </a:r>
            <a:endParaRPr lang="en-US" dirty="0"/>
          </a:p>
        </p:txBody>
      </p:sp>
      <p:sp>
        <p:nvSpPr>
          <p:cNvPr id="4" name="Slide Number Placeholder 3"/>
          <p:cNvSpPr>
            <a:spLocks noGrp="1"/>
          </p:cNvSpPr>
          <p:nvPr>
            <p:ph type="sldNum" sz="quarter" idx="4"/>
          </p:nvPr>
        </p:nvSpPr>
        <p:spPr>
          <a:xfrm>
            <a:off x="7883253" y="6248400"/>
            <a:ext cx="1130112" cy="457200"/>
          </a:xfrm>
        </p:spPr>
        <p:txBody>
          <a:bodyPr/>
          <a:lstStyle/>
          <a:p>
            <a:fld id="{74438B1A-AF1B-4C8B-993E-1BADE62A2451}" type="slidenum">
              <a:rPr lang="en-US" smtClean="0"/>
              <a:pPr/>
              <a:t>12</a:t>
            </a:fld>
            <a:endParaRPr lang="en-US" dirty="0"/>
          </a:p>
        </p:txBody>
      </p:sp>
      <p:graphicFrame>
        <p:nvGraphicFramePr>
          <p:cNvPr id="5" name="Diagram 4"/>
          <p:cNvGraphicFramePr/>
          <p:nvPr>
            <p:extLst>
              <p:ext uri="{D42A27DB-BD31-4B8C-83A1-F6EECF244321}">
                <p14:modId xmlns:p14="http://schemas.microsoft.com/office/powerpoint/2010/main" val="2842561311"/>
              </p:ext>
            </p:extLst>
          </p:nvPr>
        </p:nvGraphicFramePr>
        <p:xfrm>
          <a:off x="393405" y="1524591"/>
          <a:ext cx="77723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1836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III Milestones timeline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80018435"/>
              </p:ext>
            </p:extLst>
          </p:nvPr>
        </p:nvGraphicFramePr>
        <p:xfrm>
          <a:off x="685800" y="957595"/>
          <a:ext cx="7289800" cy="4884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a:xfrm>
            <a:off x="7781653" y="6273800"/>
            <a:ext cx="1130112" cy="457200"/>
          </a:xfrm>
        </p:spPr>
        <p:txBody>
          <a:bodyPr/>
          <a:lstStyle/>
          <a:p>
            <a:fld id="{74438B1A-AF1B-4C8B-993E-1BADE62A2451}" type="slidenum">
              <a:rPr lang="en-US" smtClean="0"/>
              <a:pPr/>
              <a:t>13</a:t>
            </a:fld>
            <a:endParaRPr lang="en-US" dirty="0"/>
          </a:p>
        </p:txBody>
      </p:sp>
    </p:spTree>
    <p:extLst>
      <p:ext uri="{BB962C8B-B14F-4D97-AF65-F5344CB8AC3E}">
        <p14:creationId xmlns:p14="http://schemas.microsoft.com/office/powerpoint/2010/main" val="3297672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Background and Purpose</a:t>
            </a:r>
            <a:endParaRPr lang="en-US" altLang="en-US" dirty="0" smtClean="0"/>
          </a:p>
        </p:txBody>
      </p:sp>
      <p:sp>
        <p:nvSpPr>
          <p:cNvPr id="11267" name="Content Placeholder 2"/>
          <p:cNvSpPr>
            <a:spLocks noGrp="1"/>
          </p:cNvSpPr>
          <p:nvPr>
            <p:ph idx="1"/>
          </p:nvPr>
        </p:nvSpPr>
        <p:spPr>
          <a:xfrm>
            <a:off x="457200" y="1219200"/>
            <a:ext cx="8050213" cy="4572000"/>
          </a:xfrm>
        </p:spPr>
        <p:txBody>
          <a:bodyPr/>
          <a:lstStyle/>
          <a:p>
            <a:pPr>
              <a:defRPr/>
            </a:pPr>
            <a:r>
              <a:rPr lang="en-US" sz="1800" dirty="0" smtClean="0"/>
              <a:t>Early in 2013 the UAS Executive WG considered novel approaches to permit civil UAS operations beyond those envisioned in the small UAS rule</a:t>
            </a:r>
          </a:p>
          <a:p>
            <a:pPr>
              <a:defRPr/>
            </a:pPr>
            <a:r>
              <a:rPr lang="en-US" sz="1800" dirty="0" smtClean="0"/>
              <a:t>Approach would preclude reliance on rulemaking, major acquisitions or technical solution to onboard sense and avoid</a:t>
            </a:r>
          </a:p>
          <a:p>
            <a:pPr>
              <a:defRPr/>
            </a:pPr>
            <a:r>
              <a:rPr lang="en-US" sz="1800" dirty="0" smtClean="0"/>
              <a:t>In August 2014 three broad regimes (pathfinders) were identified:</a:t>
            </a:r>
          </a:p>
          <a:p>
            <a:pPr lvl="1">
              <a:defRPr/>
            </a:pPr>
            <a:r>
              <a:rPr lang="en-US" sz="1800" i="1" dirty="0" smtClean="0">
                <a:solidFill>
                  <a:schemeClr val="bg1">
                    <a:lumMod val="65000"/>
                  </a:schemeClr>
                </a:solidFill>
              </a:rPr>
              <a:t>Pathfinder Focus Area 1: Visual Line of Sight (VLOS) over populations </a:t>
            </a:r>
          </a:p>
          <a:p>
            <a:pPr lvl="1">
              <a:defRPr/>
            </a:pPr>
            <a:r>
              <a:rPr lang="en-US" sz="1800" b="1" dirty="0" smtClean="0"/>
              <a:t>Pathfinder Focus Area 2: Extended Visual Line of Sight (EVLOS</a:t>
            </a:r>
            <a:r>
              <a:rPr lang="en-US" sz="1800" b="1" dirty="0"/>
              <a:t>) </a:t>
            </a:r>
            <a:r>
              <a:rPr lang="en-US" sz="1800" b="1" dirty="0" smtClean="0"/>
              <a:t>and in </a:t>
            </a:r>
            <a:r>
              <a:rPr lang="en-US" sz="1800" b="1" dirty="0"/>
              <a:t>fixed, well-defined, limited </a:t>
            </a:r>
            <a:r>
              <a:rPr lang="en-US" sz="1800" b="1" dirty="0" smtClean="0"/>
              <a:t>area</a:t>
            </a:r>
          </a:p>
          <a:p>
            <a:pPr lvl="1">
              <a:defRPr/>
            </a:pPr>
            <a:r>
              <a:rPr lang="en-US" sz="1800" i="1" dirty="0" smtClean="0">
                <a:solidFill>
                  <a:schemeClr val="bg1">
                    <a:lumMod val="65000"/>
                  </a:schemeClr>
                </a:solidFill>
              </a:rPr>
              <a:t>Pathfinder Focus Area 3: Beyond Visual Line of Sight (BVLOS)</a:t>
            </a:r>
          </a:p>
          <a:p>
            <a:pPr>
              <a:defRPr/>
            </a:pPr>
            <a:r>
              <a:rPr lang="en-US" sz="1800" dirty="0" smtClean="0"/>
              <a:t>In March 2015, PrecisionHawk Inc., approached the FAA to be the Pathfinder 2 industry partner</a:t>
            </a:r>
          </a:p>
          <a:p>
            <a:pPr>
              <a:defRPr/>
            </a:pPr>
            <a:r>
              <a:rPr lang="en-US" sz="1800" dirty="0" smtClean="0"/>
              <a:t>A Cooperative Research and Development Agreement (CRDA) with the FAA and PrecisionHawk was signed on June 12, 2015</a:t>
            </a:r>
          </a:p>
          <a:p>
            <a:pPr marL="0" indent="0">
              <a:buFontTx/>
              <a:buNone/>
              <a:defRPr/>
            </a:pPr>
            <a:endParaRPr lang="en-US" sz="2000" dirty="0" smtClean="0"/>
          </a:p>
          <a:p>
            <a:pPr>
              <a:defRPr/>
            </a:pPr>
            <a:endParaRPr lang="en-US" sz="2000" dirty="0" smtClean="0"/>
          </a:p>
        </p:txBody>
      </p:sp>
      <p:sp>
        <p:nvSpPr>
          <p:cNvPr id="9220" name="Slide Number Placeholder 3"/>
          <p:cNvSpPr>
            <a:spLocks noGrp="1"/>
          </p:cNvSpPr>
          <p:nvPr>
            <p:ph type="sldNum" sz="quarter" idx="4294967295"/>
          </p:nvPr>
        </p:nvSpPr>
        <p:spPr>
          <a:xfrm>
            <a:off x="6965950" y="6248400"/>
            <a:ext cx="1905000" cy="457200"/>
          </a:xfrm>
          <a:prstGeom prst="rect">
            <a:avLst/>
          </a:prstGeom>
          <a:noFill/>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FontTx/>
              <a:buNone/>
            </a:pPr>
            <a:fld id="{32143561-164E-4DD2-9E3F-37779A10A9FE}" type="slidenum">
              <a:rPr lang="en-US" altLang="en-US" sz="1400" b="0" smtClean="0">
                <a:solidFill>
                  <a:srgbClr val="A6A6A6"/>
                </a:solidFill>
                <a:latin typeface="Times New Roman" charset="0"/>
              </a:rPr>
              <a:pPr>
                <a:spcBef>
                  <a:spcPct val="0"/>
                </a:spcBef>
                <a:buFontTx/>
                <a:buNone/>
              </a:pPr>
              <a:t>2</a:t>
            </a:fld>
            <a:endParaRPr lang="en-US" altLang="en-US" sz="1400" b="0" dirty="0" smtClean="0">
              <a:solidFill>
                <a:srgbClr val="A6A6A6"/>
              </a:solidFill>
              <a:latin typeface="Times New Roman" charset="0"/>
            </a:endParaRPr>
          </a:p>
        </p:txBody>
      </p:sp>
    </p:spTree>
    <p:extLst>
      <p:ext uri="{BB962C8B-B14F-4D97-AF65-F5344CB8AC3E}">
        <p14:creationId xmlns:p14="http://schemas.microsoft.com/office/powerpoint/2010/main" val="1103218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57200"/>
            <a:ext cx="8562975" cy="762000"/>
          </a:xfrm>
        </p:spPr>
        <p:txBody>
          <a:bodyPr/>
          <a:lstStyle/>
          <a:p>
            <a:r>
              <a:rPr lang="en-US" altLang="en-US" sz="3200" dirty="0" smtClean="0"/>
              <a:t>What is Extended Visual Line of Sight (EVLOS)?  </a:t>
            </a:r>
          </a:p>
        </p:txBody>
      </p:sp>
      <p:sp>
        <p:nvSpPr>
          <p:cNvPr id="9219" name="Slide Number Placeholder 3"/>
          <p:cNvSpPr>
            <a:spLocks noGrp="1"/>
          </p:cNvSpPr>
          <p:nvPr>
            <p:ph type="sldNum" sz="quarter" idx="4294967295"/>
          </p:nvPr>
        </p:nvSpPr>
        <p:spPr>
          <a:xfrm>
            <a:off x="7032656" y="6235700"/>
            <a:ext cx="1905000" cy="457200"/>
          </a:xfrm>
          <a:prstGeom prst="rect">
            <a:avLst/>
          </a:prstGeom>
          <a:noFill/>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FontTx/>
              <a:buNone/>
            </a:pPr>
            <a:fld id="{257DC3D0-57A9-4161-B492-9CA9ED2BCE68}" type="slidenum">
              <a:rPr lang="en-US" altLang="en-US" sz="1400" b="0" smtClean="0">
                <a:solidFill>
                  <a:srgbClr val="A6A6A6"/>
                </a:solidFill>
                <a:latin typeface="Times New Roman" pitchFamily="18" charset="0"/>
              </a:rPr>
              <a:pPr>
                <a:spcBef>
                  <a:spcPct val="0"/>
                </a:spcBef>
                <a:buFontTx/>
                <a:buNone/>
              </a:pPr>
              <a:t>3</a:t>
            </a:fld>
            <a:endParaRPr lang="en-US" altLang="en-US" sz="1400" b="0" smtClean="0">
              <a:solidFill>
                <a:srgbClr val="A6A6A6"/>
              </a:solidFill>
              <a:latin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954944177"/>
              </p:ext>
            </p:extLst>
          </p:nvPr>
        </p:nvGraphicFramePr>
        <p:xfrm>
          <a:off x="820094" y="1387478"/>
          <a:ext cx="2057400" cy="2057400"/>
        </p:xfrm>
        <a:graphic>
          <a:graphicData uri="http://schemas.openxmlformats.org/presentationml/2006/ole">
            <mc:AlternateContent xmlns:mc="http://schemas.openxmlformats.org/markup-compatibility/2006">
              <mc:Choice xmlns:v="urn:schemas-microsoft-com:vml" Requires="v">
                <p:oleObj spid="_x0000_s3152" name="Visio" r:id="rId4" imgW="2027325" imgH="2027452" progId="Visio.Drawing.11">
                  <p:link updateAutomatic="1"/>
                </p:oleObj>
              </mc:Choice>
              <mc:Fallback>
                <p:oleObj name="Visio" r:id="rId4" imgW="2027325" imgH="2027452" progId="Visio.Drawing.11">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094" y="1387478"/>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7992994"/>
              </p:ext>
            </p:extLst>
          </p:nvPr>
        </p:nvGraphicFramePr>
        <p:xfrm>
          <a:off x="5647853" y="1387478"/>
          <a:ext cx="2057400" cy="2057400"/>
        </p:xfrm>
        <a:graphic>
          <a:graphicData uri="http://schemas.openxmlformats.org/presentationml/2006/ole">
            <mc:AlternateContent xmlns:mc="http://schemas.openxmlformats.org/markup-compatibility/2006">
              <mc:Choice xmlns:v="urn:schemas-microsoft-com:vml" Requires="v">
                <p:oleObj spid="_x0000_s3153" name="Visio" r:id="rId6" imgW="1941549" imgH="1941534" progId="Visio.Drawing.11">
                  <p:link updateAutomatic="1"/>
                </p:oleObj>
              </mc:Choice>
              <mc:Fallback>
                <p:oleObj name="Visio" r:id="rId6" imgW="1941549" imgH="1941534" progId="Visio.Drawing.11">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7853" y="1387478"/>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1684840"/>
              </p:ext>
            </p:extLst>
          </p:nvPr>
        </p:nvGraphicFramePr>
        <p:xfrm>
          <a:off x="2819400" y="1539878"/>
          <a:ext cx="2895600" cy="1828800"/>
        </p:xfrm>
        <a:graphic>
          <a:graphicData uri="http://schemas.openxmlformats.org/presentationml/2006/ole">
            <mc:AlternateContent xmlns:mc="http://schemas.openxmlformats.org/markup-compatibility/2006">
              <mc:Choice xmlns:v="urn:schemas-microsoft-com:vml" Requires="v">
                <p:oleObj spid="_x0000_s3154" name="Visio" r:id="rId8" imgW="2209935" imgH="1490058" progId="Visio.Drawing.11">
                  <p:link updateAutomatic="1"/>
                </p:oleObj>
              </mc:Choice>
              <mc:Fallback>
                <p:oleObj name="Visio" r:id="rId8" imgW="2209935" imgH="1490058" progId="Visio.Drawing.11">
                  <p:link updateAutomatic="1"/>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1539878"/>
                        <a:ext cx="289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bwMode="auto">
          <a:xfrm>
            <a:off x="940051" y="3829650"/>
            <a:ext cx="21456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t>Visual Line of sight (VLOS)</a:t>
            </a:r>
            <a:endParaRPr lang="en-US" sz="1200" b="1" dirty="0"/>
          </a:p>
        </p:txBody>
      </p:sp>
      <p:sp>
        <p:nvSpPr>
          <p:cNvPr id="8" name="TextBox 7"/>
          <p:cNvSpPr txBox="1"/>
          <p:nvPr/>
        </p:nvSpPr>
        <p:spPr bwMode="auto">
          <a:xfrm>
            <a:off x="3321113" y="3737316"/>
            <a:ext cx="21456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t>Extended Visual Line of sight (EVLOS)</a:t>
            </a:r>
            <a:endParaRPr lang="en-US" sz="1200" b="1" dirty="0"/>
          </a:p>
        </p:txBody>
      </p:sp>
      <p:sp>
        <p:nvSpPr>
          <p:cNvPr id="9" name="TextBox 8"/>
          <p:cNvSpPr txBox="1"/>
          <p:nvPr/>
        </p:nvSpPr>
        <p:spPr bwMode="auto">
          <a:xfrm>
            <a:off x="5629746" y="3759370"/>
            <a:ext cx="23554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t>Beyond Visual Line of sight (BVLOS) </a:t>
            </a:r>
            <a:endParaRPr lang="en-US" sz="1200" b="1" dirty="0"/>
          </a:p>
        </p:txBody>
      </p:sp>
      <p:sp>
        <p:nvSpPr>
          <p:cNvPr id="3" name="Rectangle 2"/>
          <p:cNvSpPr/>
          <p:nvPr/>
        </p:nvSpPr>
        <p:spPr>
          <a:xfrm>
            <a:off x="235390" y="4221035"/>
            <a:ext cx="8582685" cy="1492716"/>
          </a:xfrm>
          <a:prstGeom prst="rect">
            <a:avLst/>
          </a:prstGeom>
        </p:spPr>
        <p:txBody>
          <a:bodyPr wrap="square">
            <a:spAutoFit/>
          </a:bodyPr>
          <a:lstStyle/>
          <a:p>
            <a:endParaRPr lang="en-US" sz="1400" dirty="0"/>
          </a:p>
          <a:p>
            <a:pPr>
              <a:buNone/>
            </a:pPr>
            <a:r>
              <a:rPr lang="en-US" sz="1400" b="1" dirty="0" smtClean="0"/>
              <a:t>Extended </a:t>
            </a:r>
            <a:r>
              <a:rPr lang="en-US" sz="1400" b="1" dirty="0"/>
              <a:t>Visual Line of Sight (EVLOS) </a:t>
            </a:r>
            <a:r>
              <a:rPr lang="en-US" sz="1400" dirty="0"/>
              <a:t>is an Unmanned Aircraft System (UAS) operation whereby the Pilot in Command (PIC) and/or the observer maintains an uninterrupted visual situational awareness of the airspace in which the UAS operation is being conducted, for encroaching aircraft. The Aircraft may be operated out of sight of the PIC and observer, but must be kept in a defined area of operation, with control authority being maintained by the PIC at all times. </a:t>
            </a:r>
          </a:p>
        </p:txBody>
      </p:sp>
    </p:spTree>
    <p:extLst>
      <p:ext uri="{BB962C8B-B14F-4D97-AF65-F5344CB8AC3E}">
        <p14:creationId xmlns:p14="http://schemas.microsoft.com/office/powerpoint/2010/main" val="3404512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41867"/>
            <a:ext cx="8472488" cy="759354"/>
          </a:xfrm>
        </p:spPr>
        <p:txBody>
          <a:bodyPr/>
          <a:lstStyle/>
          <a:p>
            <a:r>
              <a:rPr lang="en-US" sz="3200" dirty="0" smtClean="0"/>
              <a:t>Benefits of </a:t>
            </a:r>
            <a:r>
              <a:rPr lang="en-US" sz="3200" dirty="0" smtClean="0">
                <a:cs typeface="Calibri" panose="020F0502020204030204" pitchFamily="34" charset="0"/>
              </a:rPr>
              <a:t>Expanded </a:t>
            </a:r>
            <a:r>
              <a:rPr lang="en-US" sz="3200" dirty="0">
                <a:cs typeface="Calibri" panose="020F0502020204030204" pitchFamily="34" charset="0"/>
              </a:rPr>
              <a:t>Operational </a:t>
            </a:r>
            <a:r>
              <a:rPr lang="en-US" sz="3200" dirty="0" smtClean="0">
                <a:cs typeface="Calibri" panose="020F0502020204030204" pitchFamily="34" charset="0"/>
              </a:rPr>
              <a:t>Envelope</a:t>
            </a:r>
            <a:endParaRPr lang="en-US" sz="3200" dirty="0"/>
          </a:p>
        </p:txBody>
      </p:sp>
      <p:sp>
        <p:nvSpPr>
          <p:cNvPr id="3" name="Content Placeholder 2"/>
          <p:cNvSpPr>
            <a:spLocks noGrp="1"/>
          </p:cNvSpPr>
          <p:nvPr>
            <p:ph idx="1"/>
          </p:nvPr>
        </p:nvSpPr>
        <p:spPr>
          <a:xfrm>
            <a:off x="495300" y="1508125"/>
            <a:ext cx="8474543" cy="4527723"/>
          </a:xfrm>
        </p:spPr>
        <p:txBody>
          <a:bodyPr/>
          <a:lstStyle/>
          <a:p>
            <a:r>
              <a:rPr lang="en-US" altLang="en-US" dirty="0">
                <a:solidFill>
                  <a:schemeClr val="tx2"/>
                </a:solidFill>
                <a:latin typeface="Arial" panose="020B0604020202020204" pitchFamily="34" charset="0"/>
                <a:cs typeface="Arial" panose="020B0604020202020204" pitchFamily="34" charset="0"/>
                <a:sym typeface="Arial Bold" pitchFamily="34" charset="0"/>
              </a:rPr>
              <a:t>Ability to operate </a:t>
            </a:r>
            <a:r>
              <a:rPr lang="en-US" altLang="en-US" dirty="0" smtClean="0">
                <a:solidFill>
                  <a:schemeClr val="tx2"/>
                </a:solidFill>
                <a:latin typeface="Arial" panose="020B0604020202020204" pitchFamily="34" charset="0"/>
                <a:cs typeface="Arial" panose="020B0604020202020204" pitchFamily="34" charset="0"/>
                <a:sym typeface="Arial Bold" pitchFamily="34" charset="0"/>
              </a:rPr>
              <a:t>outside of the pilot’s </a:t>
            </a:r>
            <a:r>
              <a:rPr lang="en-US" altLang="en-US" dirty="0" smtClean="0"/>
              <a:t>immediate </a:t>
            </a:r>
            <a:r>
              <a:rPr lang="en-US" altLang="en-US" dirty="0"/>
              <a:t>line of sight </a:t>
            </a:r>
            <a:r>
              <a:rPr lang="en-US" altLang="en-US" dirty="0" smtClean="0">
                <a:solidFill>
                  <a:schemeClr val="tx2"/>
                </a:solidFill>
                <a:latin typeface="Arial" panose="020B0604020202020204" pitchFamily="34" charset="0"/>
                <a:cs typeface="Arial" panose="020B0604020202020204" pitchFamily="34" charset="0"/>
                <a:sym typeface="Arial Bold" pitchFamily="34" charset="0"/>
              </a:rPr>
              <a:t>expands a wide </a:t>
            </a:r>
            <a:r>
              <a:rPr lang="en-US" altLang="en-US" dirty="0">
                <a:solidFill>
                  <a:schemeClr val="tx2"/>
                </a:solidFill>
                <a:latin typeface="Arial" panose="020B0604020202020204" pitchFamily="34" charset="0"/>
                <a:cs typeface="Arial" panose="020B0604020202020204" pitchFamily="34" charset="0"/>
                <a:sym typeface="Arial Bold" pitchFamily="34" charset="0"/>
              </a:rPr>
              <a:t>range of commercial </a:t>
            </a:r>
            <a:r>
              <a:rPr lang="en-US" altLang="en-US" dirty="0" smtClean="0">
                <a:solidFill>
                  <a:schemeClr val="tx2"/>
                </a:solidFill>
                <a:latin typeface="Arial" panose="020B0604020202020204" pitchFamily="34" charset="0"/>
                <a:cs typeface="Arial" panose="020B0604020202020204" pitchFamily="34" charset="0"/>
                <a:sym typeface="Arial Bold" pitchFamily="34" charset="0"/>
              </a:rPr>
              <a:t>uses</a:t>
            </a:r>
            <a:endParaRPr lang="en-US" altLang="en-US" dirty="0" smtClean="0"/>
          </a:p>
          <a:p>
            <a:pPr lvl="1"/>
            <a:r>
              <a:rPr lang="en-US" altLang="en-US" dirty="0" smtClean="0"/>
              <a:t>Agricultural applications </a:t>
            </a:r>
          </a:p>
          <a:p>
            <a:pPr lvl="1"/>
            <a:r>
              <a:rPr lang="en-US" altLang="en-US" dirty="0" smtClean="0"/>
              <a:t>Infrastructure inspections  </a:t>
            </a:r>
          </a:p>
          <a:p>
            <a:pPr lvl="1"/>
            <a:r>
              <a:rPr lang="en-US" dirty="0" smtClean="0"/>
              <a:t>Emergency response applications</a:t>
            </a:r>
          </a:p>
          <a:p>
            <a:pPr lvl="1"/>
            <a:endParaRPr lang="en-US" b="0" dirty="0"/>
          </a:p>
          <a:p>
            <a:pPr lvl="1"/>
            <a:endParaRPr lang="en-US" altLang="en-US" dirty="0" smtClean="0"/>
          </a:p>
          <a:p>
            <a:endParaRPr lang="en-US" altLang="en-US" dirty="0" smtClean="0"/>
          </a:p>
          <a:p>
            <a:endParaRPr lang="en-US" altLang="en-US" dirty="0" smtClean="0"/>
          </a:p>
          <a:p>
            <a:pPr marL="0" indent="0">
              <a:buNone/>
            </a:pPr>
            <a:endParaRPr lang="en-US" dirty="0"/>
          </a:p>
        </p:txBody>
      </p:sp>
      <p:sp>
        <p:nvSpPr>
          <p:cNvPr id="4" name="Slide Number Placeholder 3"/>
          <p:cNvSpPr>
            <a:spLocks noGrp="1"/>
          </p:cNvSpPr>
          <p:nvPr>
            <p:ph type="sldNum" sz="quarter" idx="4294967295"/>
          </p:nvPr>
        </p:nvSpPr>
        <p:spPr>
          <a:xfrm>
            <a:off x="7064843" y="6235700"/>
            <a:ext cx="1905000" cy="457200"/>
          </a:xfrm>
          <a:prstGeom prst="rect">
            <a:avLst/>
          </a:prstGeom>
        </p:spPr>
        <p:txBody>
          <a:bodyPr/>
          <a:lstStyle/>
          <a:p>
            <a:pPr>
              <a:defRPr/>
            </a:pPr>
            <a:fld id="{1762DC01-0691-47C1-9DB5-C30F0F8C0EEF}" type="slidenum">
              <a:rPr lang="en-US" altLang="en-US" smtClean="0"/>
              <a:pPr>
                <a:defRPr/>
              </a:pPr>
              <a:t>4</a:t>
            </a:fld>
            <a:endParaRPr lang="en-US"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8993" y="3806998"/>
            <a:ext cx="299085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9727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7895953" y="6273210"/>
            <a:ext cx="1130112" cy="457200"/>
          </a:xfrm>
        </p:spPr>
        <p:txBody>
          <a:bodyPr/>
          <a:lstStyle/>
          <a:p>
            <a:fld id="{74438B1A-AF1B-4C8B-993E-1BADE62A2451}" type="slidenum">
              <a:rPr lang="en-US" smtClean="0"/>
              <a:pPr/>
              <a:t>5</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67" y="0"/>
            <a:ext cx="4245381" cy="2566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3743" y="104886"/>
            <a:ext cx="3733690" cy="4275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3743" y="4380614"/>
            <a:ext cx="3840015" cy="223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149" y="4518838"/>
            <a:ext cx="3514725" cy="175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2090912138"/>
              </p:ext>
            </p:extLst>
          </p:nvPr>
        </p:nvGraphicFramePr>
        <p:xfrm>
          <a:off x="329073" y="3972738"/>
          <a:ext cx="3084513" cy="546100"/>
        </p:xfrm>
        <a:graphic>
          <a:graphicData uri="http://schemas.openxmlformats.org/presentationml/2006/ole">
            <mc:AlternateContent xmlns:mc="http://schemas.openxmlformats.org/markup-compatibility/2006">
              <mc:Choice xmlns:v="urn:schemas-microsoft-com:vml" Requires="v">
                <p:oleObj spid="_x0000_s2085" name="Visio" r:id="rId7" imgW="3083875" imgH="546850" progId="Visio.Drawing.11">
                  <p:link updateAutomatic="1"/>
                </p:oleObj>
              </mc:Choice>
              <mc:Fallback>
                <p:oleObj name="Visio" r:id="rId7" imgW="3083875" imgH="546850" progId="Visio.Drawing.11">
                  <p:link updateAutomatic="1"/>
                  <p:pic>
                    <p:nvPicPr>
                      <p:cNvPr id="0" name=""/>
                      <p:cNvPicPr/>
                      <p:nvPr/>
                    </p:nvPicPr>
                    <p:blipFill>
                      <a:blip r:embed="rId8"/>
                      <a:stretch>
                        <a:fillRect/>
                      </a:stretch>
                    </p:blipFill>
                    <p:spPr>
                      <a:xfrm>
                        <a:off x="329073" y="3972738"/>
                        <a:ext cx="3084513" cy="546100"/>
                      </a:xfrm>
                      <a:prstGeom prst="rect">
                        <a:avLst/>
                      </a:prstGeom>
                    </p:spPr>
                  </p:pic>
                </p:oleObj>
              </mc:Fallback>
            </mc:AlternateContent>
          </a:graphicData>
        </a:graphic>
      </p:graphicFrame>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795" y="2600103"/>
            <a:ext cx="21145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03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31" presetClass="entr" presetSubtype="0" fill="hold" nodeType="withEffect">
                                  <p:stCondLst>
                                    <p:cond delay="0"/>
                                  </p:stCondLst>
                                  <p:childTnLst>
                                    <p:set>
                                      <p:cBhvr>
                                        <p:cTn id="12" dur="1" fill="hold">
                                          <p:stCondLst>
                                            <p:cond delay="0"/>
                                          </p:stCondLst>
                                        </p:cTn>
                                        <p:tgtEl>
                                          <p:spTgt spid="2055"/>
                                        </p:tgtEl>
                                        <p:attrNameLst>
                                          <p:attrName>style.visibility</p:attrName>
                                        </p:attrNameLst>
                                      </p:cBhvr>
                                      <p:to>
                                        <p:strVal val="visible"/>
                                      </p:to>
                                    </p:set>
                                    <p:anim calcmode="lin" valueType="num">
                                      <p:cBhvr>
                                        <p:cTn id="13" dur="1000" fill="hold"/>
                                        <p:tgtEl>
                                          <p:spTgt spid="2055"/>
                                        </p:tgtEl>
                                        <p:attrNameLst>
                                          <p:attrName>ppt_w</p:attrName>
                                        </p:attrNameLst>
                                      </p:cBhvr>
                                      <p:tavLst>
                                        <p:tav tm="0">
                                          <p:val>
                                            <p:fltVal val="0"/>
                                          </p:val>
                                        </p:tav>
                                        <p:tav tm="100000">
                                          <p:val>
                                            <p:strVal val="#ppt_w"/>
                                          </p:val>
                                        </p:tav>
                                      </p:tavLst>
                                    </p:anim>
                                    <p:anim calcmode="lin" valueType="num">
                                      <p:cBhvr>
                                        <p:cTn id="14" dur="1000" fill="hold"/>
                                        <p:tgtEl>
                                          <p:spTgt spid="2055"/>
                                        </p:tgtEl>
                                        <p:attrNameLst>
                                          <p:attrName>ppt_h</p:attrName>
                                        </p:attrNameLst>
                                      </p:cBhvr>
                                      <p:tavLst>
                                        <p:tav tm="0">
                                          <p:val>
                                            <p:fltVal val="0"/>
                                          </p:val>
                                        </p:tav>
                                        <p:tav tm="100000">
                                          <p:val>
                                            <p:strVal val="#ppt_h"/>
                                          </p:val>
                                        </p:tav>
                                      </p:tavLst>
                                    </p:anim>
                                    <p:anim calcmode="lin" valueType="num">
                                      <p:cBhvr>
                                        <p:cTn id="15" dur="1000" fill="hold"/>
                                        <p:tgtEl>
                                          <p:spTgt spid="2055"/>
                                        </p:tgtEl>
                                        <p:attrNameLst>
                                          <p:attrName>style.rotation</p:attrName>
                                        </p:attrNameLst>
                                      </p:cBhvr>
                                      <p:tavLst>
                                        <p:tav tm="0">
                                          <p:val>
                                            <p:fltVal val="90"/>
                                          </p:val>
                                        </p:tav>
                                        <p:tav tm="100000">
                                          <p:val>
                                            <p:fltVal val="0"/>
                                          </p:val>
                                        </p:tav>
                                      </p:tavLst>
                                    </p:anim>
                                    <p:animEffect transition="in" filter="fade">
                                      <p:cBhvr>
                                        <p:cTn id="16" dur="1000"/>
                                        <p:tgtEl>
                                          <p:spTgt spid="205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1000" fill="hold"/>
                                        <p:tgtEl>
                                          <p:spTgt spid="2051"/>
                                        </p:tgtEl>
                                        <p:attrNameLst>
                                          <p:attrName>ppt_w</p:attrName>
                                        </p:attrNameLst>
                                      </p:cBhvr>
                                      <p:tavLst>
                                        <p:tav tm="0">
                                          <p:val>
                                            <p:fltVal val="0"/>
                                          </p:val>
                                        </p:tav>
                                        <p:tav tm="100000">
                                          <p:val>
                                            <p:strVal val="#ppt_w"/>
                                          </p:val>
                                        </p:tav>
                                      </p:tavLst>
                                    </p:anim>
                                    <p:anim calcmode="lin" valueType="num">
                                      <p:cBhvr>
                                        <p:cTn id="22" dur="1000" fill="hold"/>
                                        <p:tgtEl>
                                          <p:spTgt spid="2051"/>
                                        </p:tgtEl>
                                        <p:attrNameLst>
                                          <p:attrName>ppt_h</p:attrName>
                                        </p:attrNameLst>
                                      </p:cBhvr>
                                      <p:tavLst>
                                        <p:tav tm="0">
                                          <p:val>
                                            <p:fltVal val="0"/>
                                          </p:val>
                                        </p:tav>
                                        <p:tav tm="100000">
                                          <p:val>
                                            <p:strVal val="#ppt_h"/>
                                          </p:val>
                                        </p:tav>
                                      </p:tavLst>
                                    </p:anim>
                                    <p:anim calcmode="lin" valueType="num">
                                      <p:cBhvr>
                                        <p:cTn id="23" dur="1000" fill="hold"/>
                                        <p:tgtEl>
                                          <p:spTgt spid="2051"/>
                                        </p:tgtEl>
                                        <p:attrNameLst>
                                          <p:attrName>style.rotation</p:attrName>
                                        </p:attrNameLst>
                                      </p:cBhvr>
                                      <p:tavLst>
                                        <p:tav tm="0">
                                          <p:val>
                                            <p:fltVal val="90"/>
                                          </p:val>
                                        </p:tav>
                                        <p:tav tm="100000">
                                          <p:val>
                                            <p:fltVal val="0"/>
                                          </p:val>
                                        </p:tav>
                                      </p:tavLst>
                                    </p:anim>
                                    <p:animEffect transition="in" filter="fade">
                                      <p:cBhvr>
                                        <p:cTn id="24" dur="1000"/>
                                        <p:tgtEl>
                                          <p:spTgt spid="2051"/>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anim calcmode="lin" valueType="num">
                                      <p:cBhvr>
                                        <p:cTn id="29" dur="1000" fill="hold"/>
                                        <p:tgtEl>
                                          <p:spTgt spid="2052"/>
                                        </p:tgtEl>
                                        <p:attrNameLst>
                                          <p:attrName>ppt_w</p:attrName>
                                        </p:attrNameLst>
                                      </p:cBhvr>
                                      <p:tavLst>
                                        <p:tav tm="0">
                                          <p:val>
                                            <p:fltVal val="0"/>
                                          </p:val>
                                        </p:tav>
                                        <p:tav tm="100000">
                                          <p:val>
                                            <p:strVal val="#ppt_w"/>
                                          </p:val>
                                        </p:tav>
                                      </p:tavLst>
                                    </p:anim>
                                    <p:anim calcmode="lin" valueType="num">
                                      <p:cBhvr>
                                        <p:cTn id="30" dur="1000" fill="hold"/>
                                        <p:tgtEl>
                                          <p:spTgt spid="2052"/>
                                        </p:tgtEl>
                                        <p:attrNameLst>
                                          <p:attrName>ppt_h</p:attrName>
                                        </p:attrNameLst>
                                      </p:cBhvr>
                                      <p:tavLst>
                                        <p:tav tm="0">
                                          <p:val>
                                            <p:fltVal val="0"/>
                                          </p:val>
                                        </p:tav>
                                        <p:tav tm="100000">
                                          <p:val>
                                            <p:strVal val="#ppt_h"/>
                                          </p:val>
                                        </p:tav>
                                      </p:tavLst>
                                    </p:anim>
                                    <p:anim calcmode="lin" valueType="num">
                                      <p:cBhvr>
                                        <p:cTn id="31" dur="1000" fill="hold"/>
                                        <p:tgtEl>
                                          <p:spTgt spid="2052"/>
                                        </p:tgtEl>
                                        <p:attrNameLst>
                                          <p:attrName>style.rotation</p:attrName>
                                        </p:attrNameLst>
                                      </p:cBhvr>
                                      <p:tavLst>
                                        <p:tav tm="0">
                                          <p:val>
                                            <p:fltVal val="90"/>
                                          </p:val>
                                        </p:tav>
                                        <p:tav tm="100000">
                                          <p:val>
                                            <p:fltVal val="0"/>
                                          </p:val>
                                        </p:tav>
                                      </p:tavLst>
                                    </p:anim>
                                    <p:animEffect transition="in" filter="fade">
                                      <p:cBhvr>
                                        <p:cTn id="32" dur="1000"/>
                                        <p:tgtEl>
                                          <p:spTgt spid="2052"/>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nodeType="withEffect">
                                  <p:stCondLst>
                                    <p:cond delay="0"/>
                                  </p:stCondLst>
                                  <p:childTnLst>
                                    <p:set>
                                      <p:cBhvr>
                                        <p:cTn id="42" dur="1" fill="hold">
                                          <p:stCondLst>
                                            <p:cond delay="0"/>
                                          </p:stCondLst>
                                        </p:cTn>
                                        <p:tgtEl>
                                          <p:spTgt spid="2053"/>
                                        </p:tgtEl>
                                        <p:attrNameLst>
                                          <p:attrName>style.visibility</p:attrName>
                                        </p:attrNameLst>
                                      </p:cBhvr>
                                      <p:to>
                                        <p:strVal val="visible"/>
                                      </p:to>
                                    </p:set>
                                    <p:anim calcmode="lin" valueType="num">
                                      <p:cBhvr>
                                        <p:cTn id="43" dur="1000" fill="hold"/>
                                        <p:tgtEl>
                                          <p:spTgt spid="2053"/>
                                        </p:tgtEl>
                                        <p:attrNameLst>
                                          <p:attrName>ppt_w</p:attrName>
                                        </p:attrNameLst>
                                      </p:cBhvr>
                                      <p:tavLst>
                                        <p:tav tm="0">
                                          <p:val>
                                            <p:fltVal val="0"/>
                                          </p:val>
                                        </p:tav>
                                        <p:tav tm="100000">
                                          <p:val>
                                            <p:strVal val="#ppt_w"/>
                                          </p:val>
                                        </p:tav>
                                      </p:tavLst>
                                    </p:anim>
                                    <p:anim calcmode="lin" valueType="num">
                                      <p:cBhvr>
                                        <p:cTn id="44" dur="1000" fill="hold"/>
                                        <p:tgtEl>
                                          <p:spTgt spid="2053"/>
                                        </p:tgtEl>
                                        <p:attrNameLst>
                                          <p:attrName>ppt_h</p:attrName>
                                        </p:attrNameLst>
                                      </p:cBhvr>
                                      <p:tavLst>
                                        <p:tav tm="0">
                                          <p:val>
                                            <p:fltVal val="0"/>
                                          </p:val>
                                        </p:tav>
                                        <p:tav tm="100000">
                                          <p:val>
                                            <p:strVal val="#ppt_h"/>
                                          </p:val>
                                        </p:tav>
                                      </p:tavLst>
                                    </p:anim>
                                    <p:anim calcmode="lin" valueType="num">
                                      <p:cBhvr>
                                        <p:cTn id="45" dur="1000" fill="hold"/>
                                        <p:tgtEl>
                                          <p:spTgt spid="2053"/>
                                        </p:tgtEl>
                                        <p:attrNameLst>
                                          <p:attrName>style.rotation</p:attrName>
                                        </p:attrNameLst>
                                      </p:cBhvr>
                                      <p:tavLst>
                                        <p:tav tm="0">
                                          <p:val>
                                            <p:fltVal val="90"/>
                                          </p:val>
                                        </p:tav>
                                        <p:tav tm="100000">
                                          <p:val>
                                            <p:fltVal val="0"/>
                                          </p:val>
                                        </p:tav>
                                      </p:tavLst>
                                    </p:anim>
                                    <p:animEffect transition="in" filter="fade">
                                      <p:cBhvr>
                                        <p:cTn id="46"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spcBef>
                <a:spcPct val="0"/>
              </a:spcBef>
            </a:pPr>
            <a:r>
              <a:rPr lang="en-US" altLang="en-US" sz="4000" kern="1200" dirty="0">
                <a:solidFill>
                  <a:schemeClr val="accent2">
                    <a:lumMod val="75000"/>
                  </a:schemeClr>
                </a:solidFill>
                <a:latin typeface="Calibri Light" panose="020F0302020204030204" pitchFamily="34" charset="0"/>
                <a:ea typeface="+mn-ea"/>
                <a:cs typeface="Arial" panose="020B0604020202020204" pitchFamily="34" charset="0"/>
                <a:sym typeface="Open Sans" pitchFamily="34" charset="0"/>
              </a:rPr>
              <a:t>Phase </a:t>
            </a:r>
            <a:r>
              <a:rPr lang="en-US" altLang="en-US" sz="4000" kern="1200" dirty="0" smtClean="0">
                <a:solidFill>
                  <a:schemeClr val="accent2">
                    <a:lumMod val="75000"/>
                  </a:schemeClr>
                </a:solidFill>
                <a:latin typeface="Calibri Light" panose="020F0302020204030204" pitchFamily="34" charset="0"/>
                <a:ea typeface="+mn-ea"/>
                <a:cs typeface="Arial" panose="020B0604020202020204" pitchFamily="34" charset="0"/>
                <a:sym typeface="Open Sans" pitchFamily="34" charset="0"/>
              </a:rPr>
              <a:t>I &amp; II Overview</a:t>
            </a:r>
            <a:r>
              <a:rPr lang="en-US" altLang="en-US" sz="4000" kern="1200" dirty="0">
                <a:solidFill>
                  <a:srgbClr val="30B9D6"/>
                </a:solidFill>
                <a:latin typeface="Calibri Light" panose="020F0302020204030204" pitchFamily="34" charset="0"/>
                <a:ea typeface="+mn-ea"/>
                <a:cs typeface="Arial" panose="020B0604020202020204" pitchFamily="34" charset="0"/>
                <a:sym typeface="Open Sans" pitchFamily="34" charset="0"/>
              </a:rPr>
              <a:t/>
            </a:r>
            <a:br>
              <a:rPr lang="en-US" altLang="en-US" sz="4000" kern="1200" dirty="0">
                <a:solidFill>
                  <a:srgbClr val="30B9D6"/>
                </a:solidFill>
                <a:latin typeface="Calibri Light" panose="020F0302020204030204" pitchFamily="34" charset="0"/>
                <a:ea typeface="+mn-ea"/>
                <a:cs typeface="Arial" panose="020B0604020202020204" pitchFamily="34" charset="0"/>
                <a:sym typeface="Open Sans" pitchFamily="34" charset="0"/>
              </a:rPr>
            </a:br>
            <a:endParaRPr lang="en-US" dirty="0"/>
          </a:p>
        </p:txBody>
      </p:sp>
      <p:pic>
        <p:nvPicPr>
          <p:cNvPr id="10" name="Picture 9"/>
          <p:cNvPicPr>
            <a:picLocks noChangeAspect="1"/>
          </p:cNvPicPr>
          <p:nvPr/>
        </p:nvPicPr>
        <p:blipFill>
          <a:blip r:embed="rId2"/>
          <a:stretch>
            <a:fillRect/>
          </a:stretch>
        </p:blipFill>
        <p:spPr>
          <a:xfrm>
            <a:off x="4429744" y="1572696"/>
            <a:ext cx="3710661" cy="3460638"/>
          </a:xfrm>
          <a:prstGeom prst="rect">
            <a:avLst/>
          </a:prstGeom>
        </p:spPr>
      </p:pic>
      <p:sp>
        <p:nvSpPr>
          <p:cNvPr id="3" name="Text Placeholder 2"/>
          <p:cNvSpPr>
            <a:spLocks noGrp="1"/>
          </p:cNvSpPr>
          <p:nvPr>
            <p:ph type="body" idx="1"/>
          </p:nvPr>
        </p:nvSpPr>
        <p:spPr>
          <a:xfrm>
            <a:off x="635194" y="1572696"/>
            <a:ext cx="3587798" cy="1213546"/>
          </a:xfrm>
        </p:spPr>
        <p:txBody>
          <a:bodyPr/>
          <a:lstStyle/>
          <a:p>
            <a:pPr algn="ctr"/>
            <a:r>
              <a:rPr lang="en-US" sz="2400" kern="1200" dirty="0" smtClean="0">
                <a:solidFill>
                  <a:schemeClr val="accent2">
                    <a:lumMod val="75000"/>
                  </a:schemeClr>
                </a:solidFill>
                <a:latin typeface="Calibri Light" panose="020F0302020204030204" pitchFamily="34" charset="0"/>
                <a:ea typeface="+mn-ea"/>
                <a:cs typeface="Arial" panose="020B0604020202020204" pitchFamily="34" charset="0"/>
              </a:rPr>
              <a:t>Phase I</a:t>
            </a:r>
          </a:p>
          <a:p>
            <a:pPr algn="ctr"/>
            <a:r>
              <a:rPr lang="en-US" sz="1600" kern="1200" dirty="0" smtClean="0">
                <a:solidFill>
                  <a:srgbClr val="666666"/>
                </a:solidFill>
                <a:latin typeface="Calibri Light" panose="020F0302020204030204" pitchFamily="34" charset="0"/>
                <a:ea typeface="+mn-ea"/>
                <a:cs typeface="Arial" panose="020B0604020202020204" pitchFamily="34" charset="0"/>
              </a:rPr>
              <a:t>Research focused on identifying </a:t>
            </a:r>
            <a:r>
              <a:rPr lang="en-US" sz="1600" kern="1200" dirty="0">
                <a:solidFill>
                  <a:srgbClr val="666666"/>
                </a:solidFill>
                <a:latin typeface="Calibri Light" panose="020F0302020204030204" pitchFamily="34" charset="0"/>
                <a:ea typeface="+mn-ea"/>
                <a:cs typeface="Arial" panose="020B0604020202020204" pitchFamily="34" charset="0"/>
              </a:rPr>
              <a:t>the range where an intruder aircraft could be visually identified</a:t>
            </a:r>
            <a:r>
              <a:rPr lang="en-US" sz="1600" kern="1200" dirty="0" smtClean="0">
                <a:solidFill>
                  <a:srgbClr val="666666"/>
                </a:solidFill>
                <a:latin typeface="Calibri Light" panose="020F0302020204030204" pitchFamily="34" charset="0"/>
                <a:ea typeface="+mn-ea"/>
                <a:cs typeface="Arial" panose="020B0604020202020204" pitchFamily="34" charset="0"/>
              </a:rPr>
              <a:t>.</a:t>
            </a:r>
          </a:p>
        </p:txBody>
      </p:sp>
      <p:sp>
        <p:nvSpPr>
          <p:cNvPr id="6" name="Text Placeholder 5"/>
          <p:cNvSpPr>
            <a:spLocks noGrp="1"/>
          </p:cNvSpPr>
          <p:nvPr>
            <p:ph type="body" idx="2"/>
          </p:nvPr>
        </p:nvSpPr>
        <p:spPr>
          <a:xfrm>
            <a:off x="658814" y="3402824"/>
            <a:ext cx="3540558" cy="1370395"/>
          </a:xfrm>
        </p:spPr>
        <p:txBody>
          <a:bodyPr/>
          <a:lstStyle/>
          <a:p>
            <a:pPr lvl="0" algn="ctr"/>
            <a:r>
              <a:rPr lang="en-US" sz="2400" kern="1200" dirty="0">
                <a:solidFill>
                  <a:schemeClr val="accent2">
                    <a:lumMod val="75000"/>
                  </a:schemeClr>
                </a:solidFill>
                <a:latin typeface="Calibri Light" panose="020F0302020204030204" pitchFamily="34" charset="0"/>
                <a:cs typeface="Arial" panose="020B0604020202020204" pitchFamily="34" charset="0"/>
              </a:rPr>
              <a:t>Phase II</a:t>
            </a:r>
          </a:p>
          <a:p>
            <a:pPr algn="ctr"/>
            <a:r>
              <a:rPr lang="en-US" sz="1600" kern="1200" dirty="0">
                <a:solidFill>
                  <a:srgbClr val="666666"/>
                </a:solidFill>
                <a:latin typeface="Calibri Light" panose="020F0302020204030204" pitchFamily="34" charset="0"/>
                <a:cs typeface="Arial" panose="020B0604020202020204" pitchFamily="34" charset="0"/>
              </a:rPr>
              <a:t>Research focused on the PIC ability to react to an intruder aircraft within the EVLOS range.</a:t>
            </a:r>
          </a:p>
          <a:p>
            <a:endParaRPr lang="en-CA" dirty="0"/>
          </a:p>
        </p:txBody>
      </p:sp>
      <p:sp>
        <p:nvSpPr>
          <p:cNvPr id="4" name="Shape 148"/>
          <p:cNvSpPr>
            <a:spLocks noChangeArrowheads="1"/>
          </p:cNvSpPr>
          <p:nvPr/>
        </p:nvSpPr>
        <p:spPr bwMode="auto">
          <a:xfrm>
            <a:off x="1950098" y="1226112"/>
            <a:ext cx="5215811" cy="45719"/>
          </a:xfrm>
          <a:prstGeom prst="rect">
            <a:avLst/>
          </a:prstGeom>
          <a:solidFill>
            <a:schemeClr val="tx1">
              <a:lumMod val="75000"/>
              <a:lumOff val="25000"/>
            </a:schemeClr>
          </a:solidFill>
          <a:ln>
            <a:noFill/>
          </a:ln>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5" name="TextBox 4"/>
          <p:cNvSpPr txBox="1"/>
          <p:nvPr/>
        </p:nvSpPr>
        <p:spPr bwMode="auto">
          <a:xfrm>
            <a:off x="7734300" y="6375399"/>
            <a:ext cx="1219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1200" b="1" dirty="0" smtClean="0">
                <a:solidFill>
                  <a:srgbClr val="C0C0C0"/>
                </a:solidFill>
              </a:rPr>
              <a:t>7</a:t>
            </a:r>
            <a:endParaRPr lang="en-US" sz="1200" b="1" dirty="0">
              <a:solidFill>
                <a:srgbClr val="C0C0C0"/>
              </a:solidFill>
            </a:endParaRPr>
          </a:p>
        </p:txBody>
      </p:sp>
    </p:spTree>
    <p:extLst>
      <p:ext uri="{BB962C8B-B14F-4D97-AF65-F5344CB8AC3E}">
        <p14:creationId xmlns:p14="http://schemas.microsoft.com/office/powerpoint/2010/main" val="1962698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hape 146"/>
          <p:cNvSpPr txBox="1">
            <a:spLocks noChangeArrowheads="1"/>
          </p:cNvSpPr>
          <p:nvPr/>
        </p:nvSpPr>
        <p:spPr bwMode="auto">
          <a:xfrm>
            <a:off x="655637" y="318722"/>
            <a:ext cx="7559675" cy="1066800"/>
          </a:xfrm>
          <a:prstGeom prst="rect">
            <a:avLst/>
          </a:prstGeom>
          <a:noFill/>
          <a:ln>
            <a:noFill/>
          </a:ln>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chemeClr val="accent2">
                    <a:lumMod val="75000"/>
                  </a:schemeClr>
                </a:solidFill>
                <a:effectLst/>
                <a:uLnTx/>
                <a:uFillTx/>
                <a:latin typeface="Calibri Light" panose="020F0302020204030204" pitchFamily="34" charset="0"/>
                <a:cs typeface="Arial" panose="020B0604020202020204" pitchFamily="34" charset="0"/>
                <a:sym typeface="Open Sans" pitchFamily="34" charset="0"/>
              </a:rPr>
              <a:t>Extended Visual Line of Sight</a:t>
            </a:r>
          </a:p>
        </p:txBody>
      </p:sp>
      <p:sp>
        <p:nvSpPr>
          <p:cNvPr id="10" name="Shape 188"/>
          <p:cNvSpPr txBox="1">
            <a:spLocks noChangeArrowheads="1"/>
          </p:cNvSpPr>
          <p:nvPr/>
        </p:nvSpPr>
        <p:spPr bwMode="auto">
          <a:xfrm>
            <a:off x="422728" y="3321926"/>
            <a:ext cx="8419656" cy="286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t"/>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marR="0" lvl="0" indent="-285750" defTabSz="914400" eaLnBrk="1" fontAlgn="auto" latinLnBrk="0" hangingPunct="1">
              <a:lnSpc>
                <a:spcPct val="100000"/>
              </a:lnSpc>
              <a:spcBef>
                <a:spcPts val="0"/>
              </a:spcBef>
              <a:spcAft>
                <a:spcPts val="0"/>
              </a:spcAft>
              <a:buClrTx/>
              <a:buSzTx/>
              <a:buFont typeface="Calibri Light" panose="020F0302020204030204" pitchFamily="34" charset="0"/>
              <a:buChar char="+"/>
              <a:tabLst/>
              <a:defRPr/>
            </a:pPr>
            <a:r>
              <a:rPr kumimoji="0" lang="en-CA" altLang="en-US" sz="1600" b="1" i="0" u="none" strike="noStrike" kern="0" cap="none" spc="0" normalizeH="0" baseline="0" noProof="0" dirty="0">
                <a:ln>
                  <a:noFill/>
                </a:ln>
                <a:solidFill>
                  <a:srgbClr val="666666"/>
                </a:solidFill>
                <a:effectLst/>
                <a:uLnTx/>
                <a:uFillTx/>
                <a:latin typeface="Calibri Light" panose="020F0302020204030204" pitchFamily="34" charset="0"/>
                <a:cs typeface="Arial" panose="020B0604020202020204" pitchFamily="34" charset="0"/>
                <a:sym typeface="Cambria" panose="02040503050406030204" pitchFamily="18" charset="0"/>
              </a:rPr>
              <a:t>Sun Position: </a:t>
            </a:r>
            <a:r>
              <a:rPr kumimoji="0" lang="en-CA" altLang="en-US" sz="1600" b="0" i="0" u="none" strike="noStrike" kern="0" cap="none" spc="0" normalizeH="0" baseline="0" noProof="0" dirty="0">
                <a:ln>
                  <a:noFill/>
                </a:ln>
                <a:solidFill>
                  <a:srgbClr val="666666"/>
                </a:solidFill>
                <a:effectLst/>
                <a:uLnTx/>
                <a:uFillTx/>
                <a:latin typeface="Calibri Light" panose="020F0302020204030204" pitchFamily="34" charset="0"/>
                <a:cs typeface="Arial" panose="020B0604020202020204" pitchFamily="34" charset="0"/>
                <a:sym typeface="Cambria" panose="02040503050406030204" pitchFamily="18" charset="0"/>
              </a:rPr>
              <a:t>Altitude of sun &gt; 45</a:t>
            </a:r>
            <a:r>
              <a:rPr kumimoji="0" lang="en-CA" altLang="en-US" sz="1600" b="0" i="0" u="none" strike="noStrike" kern="0" cap="none" spc="0" normalizeH="0" baseline="30000" noProof="0" dirty="0">
                <a:ln>
                  <a:noFill/>
                </a:ln>
                <a:solidFill>
                  <a:srgbClr val="666666"/>
                </a:solidFill>
                <a:effectLst/>
                <a:uLnTx/>
                <a:uFillTx/>
                <a:latin typeface="Calibri Light" panose="020F0302020204030204" pitchFamily="34" charset="0"/>
                <a:cs typeface="Arial" panose="020B0604020202020204" pitchFamily="34" charset="0"/>
                <a:sym typeface="Cambria" panose="02040503050406030204" pitchFamily="18" charset="0"/>
              </a:rPr>
              <a:t>o</a:t>
            </a:r>
            <a:r>
              <a:rPr kumimoji="0" lang="en-CA" altLang="en-US" sz="1600" b="0" i="0" u="none" strike="noStrike" kern="0" cap="none" spc="0" normalizeH="0" baseline="0" noProof="0" dirty="0">
                <a:ln>
                  <a:noFill/>
                </a:ln>
                <a:solidFill>
                  <a:srgbClr val="666666"/>
                </a:solidFill>
                <a:effectLst/>
                <a:uLnTx/>
                <a:uFillTx/>
                <a:latin typeface="Calibri Light" panose="020F0302020204030204" pitchFamily="34" charset="0"/>
                <a:cs typeface="Arial" panose="020B0604020202020204" pitchFamily="34" charset="0"/>
                <a:sym typeface="Cambria" panose="02040503050406030204" pitchFamily="18" charset="0"/>
              </a:rPr>
              <a:t> above the horizon</a:t>
            </a:r>
          </a:p>
          <a:p>
            <a:pPr marL="285750" marR="0" lvl="0" indent="-285750" defTabSz="914400" eaLnBrk="1" fontAlgn="auto" latinLnBrk="0" hangingPunct="1">
              <a:lnSpc>
                <a:spcPct val="100000"/>
              </a:lnSpc>
              <a:spcBef>
                <a:spcPts val="0"/>
              </a:spcBef>
              <a:spcAft>
                <a:spcPts val="0"/>
              </a:spcAft>
              <a:buClrTx/>
              <a:buSzTx/>
              <a:buFont typeface="Calibri Light" panose="020F0302020204030204" pitchFamily="34" charset="0"/>
              <a:buChar char="+"/>
              <a:tabLst/>
              <a:defRPr/>
            </a:pPr>
            <a:r>
              <a:rPr kumimoji="0" lang="en-CA" altLang="en-US" sz="1600" b="1" i="0" u="none" strike="noStrike" kern="0" cap="none" spc="0" normalizeH="0" baseline="0" noProof="0" dirty="0">
                <a:ln>
                  <a:noFill/>
                </a:ln>
                <a:solidFill>
                  <a:srgbClr val="666666"/>
                </a:solidFill>
                <a:effectLst/>
                <a:uLnTx/>
                <a:uFillTx/>
                <a:latin typeface="Calibri Light" panose="020F0302020204030204" pitchFamily="34" charset="0"/>
                <a:cs typeface="Arial" panose="020B0604020202020204" pitchFamily="34" charset="0"/>
                <a:sym typeface="Cambria" panose="02040503050406030204" pitchFamily="18" charset="0"/>
              </a:rPr>
              <a:t>VFR meteorological conditions</a:t>
            </a:r>
          </a:p>
          <a:p>
            <a:pPr marL="285750" marR="0" lvl="0" indent="-285750" defTabSz="914400" eaLnBrk="1" fontAlgn="auto" latinLnBrk="0" hangingPunct="1">
              <a:lnSpc>
                <a:spcPct val="100000"/>
              </a:lnSpc>
              <a:spcBef>
                <a:spcPts val="0"/>
              </a:spcBef>
              <a:spcAft>
                <a:spcPts val="0"/>
              </a:spcAft>
              <a:buClrTx/>
              <a:buSzTx/>
              <a:buFont typeface="Calibri Light" panose="020F0302020204030204" pitchFamily="34" charset="0"/>
              <a:buChar char="+"/>
              <a:tabLst/>
              <a:defRPr/>
            </a:pPr>
            <a:r>
              <a:rPr kumimoji="0" lang="en-CA" altLang="en-US" sz="1600" b="1" i="0" u="none" strike="noStrike" kern="0" cap="none" spc="0" normalizeH="0" baseline="0" noProof="0" dirty="0">
                <a:ln>
                  <a:noFill/>
                </a:ln>
                <a:solidFill>
                  <a:srgbClr val="666666"/>
                </a:solidFill>
                <a:effectLst/>
                <a:uLnTx/>
                <a:uFillTx/>
                <a:latin typeface="Calibri Light" panose="020F0302020204030204" pitchFamily="34" charset="0"/>
                <a:cs typeface="Arial" panose="020B0604020202020204" pitchFamily="34" charset="0"/>
                <a:sym typeface="Cambria" panose="02040503050406030204" pitchFamily="18" charset="0"/>
              </a:rPr>
              <a:t>Visual angle </a:t>
            </a:r>
            <a:r>
              <a:rPr kumimoji="0" lang="en-CA" altLang="en-US" sz="1600" b="0" i="0" u="none" strike="noStrike" kern="0" cap="none" spc="0" normalizeH="0" baseline="0" noProof="0" dirty="0">
                <a:ln>
                  <a:noFill/>
                </a:ln>
                <a:solidFill>
                  <a:srgbClr val="666666"/>
                </a:solidFill>
                <a:effectLst/>
                <a:uLnTx/>
                <a:uFillTx/>
                <a:latin typeface="Calibri Light" panose="020F0302020204030204" pitchFamily="34" charset="0"/>
                <a:cs typeface="Arial" panose="020B0604020202020204" pitchFamily="34" charset="0"/>
                <a:sym typeface="Cambria" panose="02040503050406030204" pitchFamily="18" charset="0"/>
              </a:rPr>
              <a:t>&lt; 5 degrees in quadrant centered on UA location</a:t>
            </a:r>
          </a:p>
          <a:p>
            <a:pPr marL="285750" marR="0" lvl="0" indent="-285750" defTabSz="914400" eaLnBrk="1" fontAlgn="auto" latinLnBrk="0" hangingPunct="1">
              <a:lnSpc>
                <a:spcPct val="100000"/>
              </a:lnSpc>
              <a:spcBef>
                <a:spcPts val="0"/>
              </a:spcBef>
              <a:spcAft>
                <a:spcPts val="0"/>
              </a:spcAft>
              <a:buClrTx/>
              <a:buSzTx/>
              <a:buFont typeface="Calibri Light" panose="020F0302020204030204" pitchFamily="34" charset="0"/>
              <a:buChar char="+"/>
              <a:tabLst/>
              <a:defRPr/>
            </a:pPr>
            <a:r>
              <a:rPr kumimoji="0" lang="en-CA" altLang="en-US" sz="1600" b="1" i="0" u="none" strike="noStrike" kern="0" cap="none" spc="0" normalizeH="0" baseline="0" noProof="0" dirty="0">
                <a:ln>
                  <a:noFill/>
                </a:ln>
                <a:solidFill>
                  <a:srgbClr val="666666"/>
                </a:solidFill>
                <a:effectLst/>
                <a:uLnTx/>
                <a:uFillTx/>
                <a:latin typeface="Calibri Light" panose="020F0302020204030204" pitchFamily="34" charset="0"/>
                <a:cs typeface="Arial" panose="020B0604020202020204" pitchFamily="34" charset="0"/>
                <a:sym typeface="Cambria" panose="02040503050406030204" pitchFamily="18" charset="0"/>
              </a:rPr>
              <a:t>PIC location </a:t>
            </a:r>
            <a:r>
              <a:rPr kumimoji="0" lang="en-CA" altLang="en-US" sz="1600" b="0" i="0" u="none" strike="noStrike" kern="0" cap="none" spc="0" normalizeH="0" baseline="0" noProof="0" dirty="0">
                <a:ln>
                  <a:noFill/>
                </a:ln>
                <a:solidFill>
                  <a:srgbClr val="666666"/>
                </a:solidFill>
                <a:effectLst/>
                <a:uLnTx/>
                <a:uFillTx/>
                <a:latin typeface="Calibri Light" panose="020F0302020204030204" pitchFamily="34" charset="0"/>
                <a:cs typeface="Arial" panose="020B0604020202020204" pitchFamily="34" charset="0"/>
                <a:sym typeface="Cambria" panose="02040503050406030204" pitchFamily="18" charset="0"/>
              </a:rPr>
              <a:t>free of significant noise pollution (i.e. generators, farm equipment, trucks)</a:t>
            </a:r>
          </a:p>
          <a:p>
            <a:pPr marL="285750" marR="0" lvl="0" indent="-285750" defTabSz="914400" eaLnBrk="1" fontAlgn="auto" latinLnBrk="0" hangingPunct="1">
              <a:lnSpc>
                <a:spcPct val="100000"/>
              </a:lnSpc>
              <a:spcBef>
                <a:spcPts val="0"/>
              </a:spcBef>
              <a:spcAft>
                <a:spcPts val="0"/>
              </a:spcAft>
              <a:buClrTx/>
              <a:buSzTx/>
              <a:buFont typeface="Calibri Light" panose="020F0302020204030204" pitchFamily="34" charset="0"/>
              <a:buChar char="+"/>
              <a:tabLst/>
              <a:defRPr/>
            </a:pPr>
            <a:r>
              <a:rPr kumimoji="0" lang="en-CA" altLang="en-US" sz="1600" b="1" i="0" u="none" strike="noStrike" kern="0" cap="none" spc="0" normalizeH="0" baseline="0" noProof="0" dirty="0">
                <a:ln>
                  <a:noFill/>
                </a:ln>
                <a:solidFill>
                  <a:srgbClr val="666666"/>
                </a:solidFill>
                <a:effectLst/>
                <a:uLnTx/>
                <a:uFillTx/>
                <a:latin typeface="Calibri Light" panose="020F0302020204030204" pitchFamily="34" charset="0"/>
                <a:cs typeface="Arial" panose="020B0604020202020204" pitchFamily="34" charset="0"/>
                <a:sym typeface="Cambria" panose="02040503050406030204" pitchFamily="18" charset="0"/>
              </a:rPr>
              <a:t>PIC qualifications:</a:t>
            </a:r>
          </a:p>
          <a:p>
            <a:pPr marL="102870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altLang="en-US" sz="1600" b="0" i="0" u="none" strike="noStrike" kern="0" cap="none" spc="0" normalizeH="0" baseline="0" noProof="0" dirty="0">
                <a:ln>
                  <a:noFill/>
                </a:ln>
                <a:solidFill>
                  <a:srgbClr val="666666"/>
                </a:solidFill>
                <a:effectLst/>
                <a:uLnTx/>
                <a:uFillTx/>
                <a:latin typeface="Calibri Light" panose="020F0302020204030204" pitchFamily="34" charset="0"/>
                <a:cs typeface="Arial" panose="020B0604020202020204" pitchFamily="34" charset="0"/>
                <a:sym typeface="Cambria" panose="02040503050406030204" pitchFamily="18" charset="0"/>
              </a:rPr>
              <a:t>Meets all Part 107 requirements</a:t>
            </a:r>
          </a:p>
          <a:p>
            <a:pPr marL="102870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altLang="en-US" sz="1600" b="0" i="0" u="none" strike="noStrike" kern="0" cap="none" spc="0" normalizeH="0" baseline="0" noProof="0" dirty="0">
                <a:ln>
                  <a:noFill/>
                </a:ln>
                <a:solidFill>
                  <a:srgbClr val="666666"/>
                </a:solidFill>
                <a:effectLst/>
                <a:uLnTx/>
                <a:uFillTx/>
                <a:latin typeface="Calibri Light" panose="020F0302020204030204" pitchFamily="34" charset="0"/>
                <a:cs typeface="Arial" panose="020B0604020202020204" pitchFamily="34" charset="0"/>
                <a:sym typeface="Cambria" panose="02040503050406030204" pitchFamily="18" charset="0"/>
              </a:rPr>
              <a:t>15-20 hours VLOS flight time in desired operating environment on the specific UAS (both aircraft and GCS). </a:t>
            </a:r>
          </a:p>
          <a:p>
            <a:pPr marL="102870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altLang="en-US" sz="1600" b="0" i="0" u="none" strike="noStrike" kern="0" cap="none" spc="0" normalizeH="0" baseline="0" noProof="0" dirty="0">
                <a:ln>
                  <a:noFill/>
                </a:ln>
                <a:solidFill>
                  <a:srgbClr val="666666"/>
                </a:solidFill>
                <a:effectLst/>
                <a:uLnTx/>
                <a:uFillTx/>
                <a:latin typeface="Calibri Light" panose="020F0302020204030204" pitchFamily="34" charset="0"/>
                <a:cs typeface="Arial" panose="020B0604020202020204" pitchFamily="34" charset="0"/>
                <a:sym typeface="Cambria" panose="02040503050406030204" pitchFamily="18" charset="0"/>
              </a:rPr>
              <a:t>In-field flight training in EVLOS operation from an EVLOS-experienced operator (~2 or 3 short sorties and 2 or 3 longer ones is enough to establish the appropriate strategies necessary for EVLOS flight)</a:t>
            </a:r>
            <a:endParaRPr kumimoji="0" lang="en-US" altLang="en-US" sz="1800" b="0" i="0" u="none" strike="noStrike" kern="0" cap="none" spc="0" normalizeH="0" baseline="0" noProof="0" dirty="0">
              <a:ln>
                <a:noFill/>
              </a:ln>
              <a:solidFill>
                <a:srgbClr val="00BCD9"/>
              </a:solidFill>
              <a:effectLst/>
              <a:uLnTx/>
              <a:uFillTx/>
              <a:latin typeface="Calibri Light" panose="020F0302020204030204" pitchFamily="34" charset="0"/>
              <a:cs typeface="Arial" panose="020B0604020202020204" pitchFamily="34" charset="0"/>
              <a:sym typeface="Cambria" panose="02040503050406030204" pitchFamily="18" charset="0"/>
            </a:endParaRPr>
          </a:p>
        </p:txBody>
      </p:sp>
      <p:pic>
        <p:nvPicPr>
          <p:cNvPr id="2" name="Picture 1"/>
          <p:cNvPicPr>
            <a:picLocks noChangeAspect="1"/>
          </p:cNvPicPr>
          <p:nvPr/>
        </p:nvPicPr>
        <p:blipFill rotWithShape="1">
          <a:blip r:embed="rId3"/>
          <a:srcRect l="8767" t="3491" r="7987" b="7168"/>
          <a:stretch/>
        </p:blipFill>
        <p:spPr>
          <a:xfrm>
            <a:off x="4632556" y="1181859"/>
            <a:ext cx="3334690" cy="2279767"/>
          </a:xfrm>
          <a:prstGeom prst="rect">
            <a:avLst/>
          </a:prstGeom>
        </p:spPr>
      </p:pic>
      <p:pic>
        <p:nvPicPr>
          <p:cNvPr id="11" name="Picture 10"/>
          <p:cNvPicPr/>
          <p:nvPr/>
        </p:nvPicPr>
        <p:blipFill rotWithShape="1">
          <a:blip r:embed="rId4" cstate="print">
            <a:extLst>
              <a:ext uri="{28A0092B-C50C-407E-A947-70E740481C1C}">
                <a14:useLocalDpi xmlns:a14="http://schemas.microsoft.com/office/drawing/2010/main" val="0"/>
              </a:ext>
            </a:extLst>
          </a:blip>
          <a:srcRect l="19924" r="24241"/>
          <a:stretch/>
        </p:blipFill>
        <p:spPr bwMode="auto">
          <a:xfrm>
            <a:off x="1229908" y="1191992"/>
            <a:ext cx="2330164" cy="2299913"/>
          </a:xfrm>
          <a:prstGeom prst="rect">
            <a:avLst/>
          </a:prstGeom>
          <a:noFill/>
          <a:ln>
            <a:noFill/>
          </a:ln>
        </p:spPr>
      </p:pic>
      <p:sp>
        <p:nvSpPr>
          <p:cNvPr id="3" name="TextBox 2"/>
          <p:cNvSpPr txBox="1"/>
          <p:nvPr/>
        </p:nvSpPr>
        <p:spPr bwMode="auto">
          <a:xfrm>
            <a:off x="7967246" y="6324600"/>
            <a:ext cx="104975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1200" b="1" dirty="0" smtClean="0">
                <a:solidFill>
                  <a:srgbClr val="C0C0C0"/>
                </a:solidFill>
              </a:rPr>
              <a:t>8</a:t>
            </a:r>
            <a:endParaRPr lang="en-US" sz="1200" b="1" dirty="0">
              <a:solidFill>
                <a:srgbClr val="C0C0C0"/>
              </a:solidFill>
            </a:endParaRPr>
          </a:p>
        </p:txBody>
      </p:sp>
    </p:spTree>
    <p:extLst>
      <p:ext uri="{BB962C8B-B14F-4D97-AF65-F5344CB8AC3E}">
        <p14:creationId xmlns:p14="http://schemas.microsoft.com/office/powerpoint/2010/main" val="3769420163"/>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utilization </a:t>
            </a:r>
            <a:endParaRPr lang="en-US" dirty="0"/>
          </a:p>
        </p:txBody>
      </p:sp>
      <p:sp>
        <p:nvSpPr>
          <p:cNvPr id="3" name="Content Placeholder 2"/>
          <p:cNvSpPr>
            <a:spLocks noGrp="1"/>
          </p:cNvSpPr>
          <p:nvPr>
            <p:ph idx="1"/>
          </p:nvPr>
        </p:nvSpPr>
        <p:spPr/>
        <p:txBody>
          <a:bodyPr/>
          <a:lstStyle/>
          <a:p>
            <a:pPr lvl="1"/>
            <a:endParaRPr lang="en-US" sz="2800" dirty="0" smtClean="0"/>
          </a:p>
          <a:p>
            <a:pPr lvl="1"/>
            <a:r>
              <a:rPr lang="en-US" sz="2800" dirty="0" smtClean="0"/>
              <a:t>Enable more operation through issuance of a waiver</a:t>
            </a:r>
          </a:p>
          <a:p>
            <a:pPr lvl="1"/>
            <a:r>
              <a:rPr lang="en-US" sz="2800" dirty="0"/>
              <a:t>Develop a standard</a:t>
            </a:r>
          </a:p>
          <a:p>
            <a:pPr lvl="1"/>
            <a:r>
              <a:rPr lang="en-US" sz="2800" dirty="0" smtClean="0"/>
              <a:t>Inform the rulemaking initiative</a:t>
            </a:r>
          </a:p>
          <a:p>
            <a:pPr lvl="1"/>
            <a:endParaRPr lang="en-US" dirty="0"/>
          </a:p>
          <a:p>
            <a:pPr marL="457200" lvl="1" indent="0">
              <a:buNone/>
            </a:pPr>
            <a:r>
              <a:rPr lang="en-US" dirty="0" smtClean="0"/>
              <a:t> </a:t>
            </a:r>
            <a:endParaRPr lang="en-US" dirty="0"/>
          </a:p>
        </p:txBody>
      </p:sp>
      <p:sp>
        <p:nvSpPr>
          <p:cNvPr id="4" name="Slide Number Placeholder 3"/>
          <p:cNvSpPr>
            <a:spLocks noGrp="1"/>
          </p:cNvSpPr>
          <p:nvPr>
            <p:ph type="sldNum" sz="quarter" idx="4"/>
          </p:nvPr>
        </p:nvSpPr>
        <p:spPr>
          <a:xfrm>
            <a:off x="7781653" y="6248400"/>
            <a:ext cx="1130112" cy="457200"/>
          </a:xfrm>
        </p:spPr>
        <p:txBody>
          <a:bodyPr/>
          <a:lstStyle/>
          <a:p>
            <a:fld id="{74438B1A-AF1B-4C8B-993E-1BADE62A2451}" type="slidenum">
              <a:rPr lang="en-US" smtClean="0"/>
              <a:pPr/>
              <a:t>8</a:t>
            </a:fld>
            <a:endParaRPr lang="en-US" dirty="0"/>
          </a:p>
        </p:txBody>
      </p:sp>
    </p:spTree>
    <p:extLst>
      <p:ext uri="{BB962C8B-B14F-4D97-AF65-F5344CB8AC3E}">
        <p14:creationId xmlns:p14="http://schemas.microsoft.com/office/powerpoint/2010/main" val="2126538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 </a:t>
            </a:r>
            <a:endParaRPr lang="en-US" dirty="0"/>
          </a:p>
        </p:txBody>
      </p:sp>
      <p:sp>
        <p:nvSpPr>
          <p:cNvPr id="3" name="Content Placeholder 2"/>
          <p:cNvSpPr>
            <a:spLocks noGrp="1"/>
          </p:cNvSpPr>
          <p:nvPr>
            <p:ph idx="1"/>
          </p:nvPr>
        </p:nvSpPr>
        <p:spPr/>
        <p:txBody>
          <a:bodyPr/>
          <a:lstStyle/>
          <a:p>
            <a:r>
              <a:rPr lang="en-US" b="0" dirty="0"/>
              <a:t>Collected data remain underutilized for purposes of informing future Advisory circular, policies, and </a:t>
            </a:r>
            <a:r>
              <a:rPr lang="en-US" b="0" dirty="0" smtClean="0"/>
              <a:t>rules </a:t>
            </a:r>
            <a:endParaRPr lang="en-US" b="0" dirty="0"/>
          </a:p>
          <a:p>
            <a:r>
              <a:rPr lang="en-US" b="0" dirty="0"/>
              <a:t>Repeatable process yet to be established.</a:t>
            </a:r>
          </a:p>
          <a:p>
            <a:r>
              <a:rPr lang="en-US" b="0" dirty="0"/>
              <a:t>Communication between Policy Offices needs improvement to be </a:t>
            </a:r>
            <a:r>
              <a:rPr lang="en-US" b="0" dirty="0" smtClean="0"/>
              <a:t>effective</a:t>
            </a:r>
            <a:endParaRPr lang="en-US" dirty="0" smtClean="0"/>
          </a:p>
          <a:p>
            <a:endParaRPr lang="en-US" dirty="0"/>
          </a:p>
        </p:txBody>
      </p:sp>
      <p:sp>
        <p:nvSpPr>
          <p:cNvPr id="4" name="Slide Number Placeholder 3"/>
          <p:cNvSpPr>
            <a:spLocks noGrp="1"/>
          </p:cNvSpPr>
          <p:nvPr>
            <p:ph type="sldNum" sz="quarter" idx="4"/>
          </p:nvPr>
        </p:nvSpPr>
        <p:spPr>
          <a:xfrm>
            <a:off x="7908653" y="6273800"/>
            <a:ext cx="1130112" cy="457200"/>
          </a:xfrm>
        </p:spPr>
        <p:txBody>
          <a:bodyPr/>
          <a:lstStyle/>
          <a:p>
            <a:fld id="{74438B1A-AF1B-4C8B-993E-1BADE62A2451}" type="slidenum">
              <a:rPr lang="en-US" smtClean="0"/>
              <a:pPr/>
              <a:t>9</a:t>
            </a:fld>
            <a:endParaRPr lang="en-US" dirty="0"/>
          </a:p>
        </p:txBody>
      </p:sp>
    </p:spTree>
    <p:extLst>
      <p:ext uri="{BB962C8B-B14F-4D97-AF65-F5344CB8AC3E}">
        <p14:creationId xmlns:p14="http://schemas.microsoft.com/office/powerpoint/2010/main" val="2980075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E5D22A-CB39-46F9-AAE1-304ACE85AD6F}"/>
</file>

<file path=customXml/itemProps2.xml><?xml version="1.0" encoding="utf-8"?>
<ds:datastoreItem xmlns:ds="http://schemas.openxmlformats.org/officeDocument/2006/customXml" ds:itemID="{FB4CDE15-EBAB-4AA1-8C64-C0F11C75C26D}"/>
</file>

<file path=customXml/itemProps3.xml><?xml version="1.0" encoding="utf-8"?>
<ds:datastoreItem xmlns:ds="http://schemas.openxmlformats.org/officeDocument/2006/customXml" ds:itemID="{92091F9F-6B10-4579-89BF-5689037CE501}"/>
</file>

<file path=docProps/app.xml><?xml version="1.0" encoding="utf-8"?>
<Properties xmlns="http://schemas.openxmlformats.org/officeDocument/2006/extended-properties" xmlns:vt="http://schemas.openxmlformats.org/officeDocument/2006/docPropsVTypes">
  <Template/>
  <TotalTime>4333</TotalTime>
  <Words>745</Words>
  <Application>Microsoft Office PowerPoint</Application>
  <PresentationFormat>On-screen Show (4:3)</PresentationFormat>
  <Paragraphs>96</Paragraphs>
  <Slides>13</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Links</vt:lpstr>
      </vt:variant>
      <vt:variant>
        <vt:i4>4</vt:i4>
      </vt:variant>
      <vt:variant>
        <vt:lpstr>Slide Titles</vt:lpstr>
      </vt:variant>
      <vt:variant>
        <vt:i4>13</vt:i4>
      </vt:variant>
    </vt:vector>
  </HeadingPairs>
  <TitlesOfParts>
    <vt:vector size="26" baseType="lpstr">
      <vt:lpstr>Arial</vt:lpstr>
      <vt:lpstr>Arial Bold</vt:lpstr>
      <vt:lpstr>Calibri</vt:lpstr>
      <vt:lpstr>Calibri Light</vt:lpstr>
      <vt:lpstr>Cambria</vt:lpstr>
      <vt:lpstr>Helvetica Neue Medium</vt:lpstr>
      <vt:lpstr>Open Sans</vt:lpstr>
      <vt:lpstr>Times New Roman</vt:lpstr>
      <vt:lpstr>1_Custom Design</vt:lpstr>
      <vt:lpstr>file:///C:\Users\Gemechu%20Gelgelu\Desktop\UAS%20Program\Pathfinders\Briefing\Drawing1\Drawing\~Page-1\Circle</vt:lpstr>
      <vt:lpstr>file:///C:\Users\Gemechu%20Gelgelu\Desktop\UAS%20Program\Pathfinders\Briefing\Drawing1\Drawing\~Page-1\Circle.2</vt:lpstr>
      <vt:lpstr>file:///C:\Users\Gemechu%20Gelgelu\Desktop\UAS%20Program\Pathfinders\Briefing\Drawing1\Drawing\~Page-1\Ellipse</vt:lpstr>
      <vt:lpstr>file:///C:\Users\Gemechu%20Gelgelu\Desktop\UAS%20Program\Pathfinders\PMP\connection%202015-10-08.vsd\Drawing\~Page-1\Sheet.189</vt:lpstr>
      <vt:lpstr>FAA Pathfinder Focus Area 2</vt:lpstr>
      <vt:lpstr>Background and Purpose</vt:lpstr>
      <vt:lpstr>What is Extended Visual Line of Sight (EVLOS)?  </vt:lpstr>
      <vt:lpstr>Benefits of Expanded Operational Envelope</vt:lpstr>
      <vt:lpstr>PowerPoint Presentation</vt:lpstr>
      <vt:lpstr>Phase I &amp; II Overview </vt:lpstr>
      <vt:lpstr>PowerPoint Presentation</vt:lpstr>
      <vt:lpstr>Data utilization </vt:lpstr>
      <vt:lpstr>Gaps </vt:lpstr>
      <vt:lpstr>Phase III concept maturation </vt:lpstr>
      <vt:lpstr>Operational risk assessment </vt:lpstr>
      <vt:lpstr>Locations for Research</vt:lpstr>
      <vt:lpstr>Phase III Milestones timeline</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Fitzpatrick, Kimberly CTR (FAA)</cp:lastModifiedBy>
  <cp:revision>194</cp:revision>
  <cp:lastPrinted>2017-07-31T19:54:46Z</cp:lastPrinted>
  <dcterms:created xsi:type="dcterms:W3CDTF">2005-01-28T20:32:53Z</dcterms:created>
  <dcterms:modified xsi:type="dcterms:W3CDTF">2017-08-09T17:09:38Z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