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64" r:id="rId4"/>
    <p:sldId id="258" r:id="rId5"/>
    <p:sldId id="260" r:id="rId6"/>
    <p:sldId id="269" r:id="rId7"/>
    <p:sldId id="268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D41A9-DF15-41C0-AB27-799CDE894E18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3FFF3-05F0-457B-A5EA-D36257774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19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3FFF3-05F0-457B-A5EA-D36257774C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30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3FFF3-05F0-457B-A5EA-D36257774C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38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BE9-FE59-4FFB-87A9-1569492B7E9C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53D0-1A50-4949-8B6A-2018110F958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BE9-FE59-4FFB-87A9-1569492B7E9C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53D0-1A50-4949-8B6A-2018110F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BE9-FE59-4FFB-87A9-1569492B7E9C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53D0-1A50-4949-8B6A-2018110F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BE9-FE59-4FFB-87A9-1569492B7E9C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53D0-1A50-4949-8B6A-2018110F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BE9-FE59-4FFB-87A9-1569492B7E9C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53D0-1A50-4949-8B6A-2018110F958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BE9-FE59-4FFB-87A9-1569492B7E9C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53D0-1A50-4949-8B6A-2018110F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BE9-FE59-4FFB-87A9-1569492B7E9C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53D0-1A50-4949-8B6A-2018110F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BE9-FE59-4FFB-87A9-1569492B7E9C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53D0-1A50-4949-8B6A-2018110F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BE9-FE59-4FFB-87A9-1569492B7E9C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53D0-1A50-4949-8B6A-2018110F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BE9-FE59-4FFB-87A9-1569492B7E9C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53D0-1A50-4949-8B6A-2018110F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BE9-FE59-4FFB-87A9-1569492B7E9C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AB53D0-1A50-4949-8B6A-2018110F958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D76BE9-FE59-4FFB-87A9-1569492B7E9C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AB53D0-1A50-4949-8B6A-2018110F958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FAA REDAC Subcommittee on Environment and Energy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Findings and Recommendations</a:t>
            </a:r>
          </a:p>
          <a:p>
            <a:pPr algn="ctr"/>
            <a:r>
              <a:rPr lang="en-US" dirty="0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0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E&amp;E REDAC Subcommittee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February 28 – March 1, 2017 Meeting</a:t>
            </a:r>
          </a:p>
          <a:p>
            <a:r>
              <a:rPr lang="en-US" dirty="0" smtClean="0"/>
              <a:t>Focus: Review R&amp;D portfolio developed based on strategic guidance from fall meeting</a:t>
            </a:r>
          </a:p>
          <a:p>
            <a:pPr lvl="1"/>
            <a:r>
              <a:rPr lang="en-US" dirty="0" smtClean="0"/>
              <a:t>Review FAA-proposed R&amp;D FY + 2 portfolio</a:t>
            </a:r>
          </a:p>
          <a:p>
            <a:pPr lvl="1"/>
            <a:r>
              <a:rPr lang="en-US" dirty="0" smtClean="0"/>
              <a:t>Provide recommendations on proposed portfolio</a:t>
            </a:r>
          </a:p>
          <a:p>
            <a:pPr lvl="1"/>
            <a:r>
              <a:rPr lang="en-US" dirty="0" smtClean="0"/>
              <a:t>Selected deep dives and special topics</a:t>
            </a:r>
          </a:p>
          <a:p>
            <a:pPr lvl="2"/>
            <a:r>
              <a:rPr lang="en-US" dirty="0" smtClean="0"/>
              <a:t>NARP re-design</a:t>
            </a:r>
          </a:p>
          <a:p>
            <a:pPr lvl="2"/>
            <a:r>
              <a:rPr lang="en-US" dirty="0" smtClean="0"/>
              <a:t>Operational Procedures research program</a:t>
            </a:r>
          </a:p>
          <a:p>
            <a:pPr lvl="2"/>
            <a:r>
              <a:rPr lang="en-US" dirty="0" smtClean="0"/>
              <a:t>Tools and analysis update including AEDT development plan</a:t>
            </a:r>
          </a:p>
          <a:p>
            <a:pPr lvl="2"/>
            <a:r>
              <a:rPr lang="en-US" dirty="0" smtClean="0"/>
              <a:t>Airport environmental research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90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E&amp;E Findings &amp; Recommendations (1)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Making good progress in studies related to understanding the impact of aviation noise on annoyance, sleep, health, and children’s learning</a:t>
            </a:r>
          </a:p>
          <a:p>
            <a:r>
              <a:rPr lang="en-US" dirty="0" smtClean="0"/>
              <a:t>Also planning studies related to noise from supersonic aircraft, UAS and commercial space</a:t>
            </a:r>
          </a:p>
          <a:p>
            <a:r>
              <a:rPr lang="en-US" dirty="0">
                <a:solidFill>
                  <a:schemeClr val="accent1"/>
                </a:solidFill>
              </a:rPr>
              <a:t>Study results of significant public interest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Recommend preparation of </a:t>
            </a:r>
            <a:r>
              <a:rPr lang="en-US" dirty="0" smtClean="0">
                <a:solidFill>
                  <a:schemeClr val="accent1"/>
                </a:solidFill>
              </a:rPr>
              <a:t>an </a:t>
            </a:r>
            <a:r>
              <a:rPr lang="en-US" dirty="0">
                <a:solidFill>
                  <a:schemeClr val="accent1"/>
                </a:solidFill>
              </a:rPr>
              <a:t>outreach plan to proactively manage this public interest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0823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E&amp;E Findings &amp; Recommendations (2)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r>
              <a:rPr lang="en-US" dirty="0" smtClean="0"/>
              <a:t>Proposed improvements in Aviation Environmental Design Tool (AEDT) will enable enhanced usability and improved airspace and airport design.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smtClean="0">
                <a:solidFill>
                  <a:srgbClr val="0070C0"/>
                </a:solidFill>
              </a:rPr>
              <a:t>The subcommittee </a:t>
            </a:r>
            <a:r>
              <a:rPr lang="en-US" sz="2600" dirty="0" smtClean="0">
                <a:solidFill>
                  <a:srgbClr val="0070C0"/>
                </a:solidFill>
              </a:rPr>
              <a:t>recommends the FAA continue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  <a:r>
              <a:rPr lang="en-US" sz="2600" dirty="0">
                <a:solidFill>
                  <a:srgbClr val="0070C0"/>
                </a:solidFill>
              </a:rPr>
              <a:t>the simultaneous </a:t>
            </a:r>
            <a:r>
              <a:rPr lang="en-US" sz="2600" dirty="0" smtClean="0">
                <a:solidFill>
                  <a:srgbClr val="0070C0"/>
                </a:solidFill>
              </a:rPr>
              <a:t>balanced development </a:t>
            </a:r>
            <a:r>
              <a:rPr lang="en-US" sz="2600" dirty="0">
                <a:solidFill>
                  <a:srgbClr val="0070C0"/>
                </a:solidFill>
              </a:rPr>
              <a:t>of usability improvements and enhanced features in the near term.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067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E&amp;E Findings and Recommendations (3)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 subcommittee recognizes the high leveraging in the Environment &amp; Energy R&amp;D programs thru partnership with industry and other government agencies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The subcommittee encourages Public Private Partnerships like CLEEN, CAAFI and ASCENT and recommends the FAA continue to prioritize these programs</a:t>
            </a:r>
          </a:p>
        </p:txBody>
      </p:sp>
    </p:spTree>
    <p:extLst>
      <p:ext uri="{BB962C8B-B14F-4D97-AF65-F5344CB8AC3E}">
        <p14:creationId xmlns:p14="http://schemas.microsoft.com/office/powerpoint/2010/main" val="2642461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E&amp;E Findings and Recommendations (4)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 operational research program is an impactful program in the Environment &amp; Energy portfolio and worked collaboratively within the FAA, NASA, </a:t>
            </a:r>
            <a:r>
              <a:rPr lang="en-US" dirty="0" err="1" smtClean="0"/>
              <a:t>MassPort</a:t>
            </a:r>
            <a:r>
              <a:rPr lang="en-US" dirty="0" smtClean="0"/>
              <a:t> etc.  Progress was previously impacted by the reduction in F&amp;E funding.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The subcommittee encourages FAA to continue this research recognizing the near term environmental benefits.</a:t>
            </a:r>
          </a:p>
        </p:txBody>
      </p:sp>
    </p:spTree>
    <p:extLst>
      <p:ext uri="{BB962C8B-B14F-4D97-AF65-F5344CB8AC3E}">
        <p14:creationId xmlns:p14="http://schemas.microsoft.com/office/powerpoint/2010/main" val="1581856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E&amp;E Findings and Recommendations (5)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 E&amp;E research team is not adequately staffed to successfully accomplish the growing statement of work related to CO2 and non-volatile particulate matter standards, global market based measures, noise roadmap, supersonic aircraft, etc.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The subcommittee recommends filling vacant positions as soon as possible</a:t>
            </a:r>
          </a:p>
        </p:txBody>
      </p:sp>
    </p:spTree>
    <p:extLst>
      <p:ext uri="{BB962C8B-B14F-4D97-AF65-F5344CB8AC3E}">
        <p14:creationId xmlns:p14="http://schemas.microsoft.com/office/powerpoint/2010/main" val="2539424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E&amp;E Findings and Recommendations (6)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 E&amp;E research stakeholders recognize water research as an important environmental topic.  However, this does not seem to be a priority in the Airport Technology Research plan.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The subcommittee recommends E&amp;E REDAC DFO coordinate with other DFOs on research topics that have environmental relevance but are the dominion of other subcommittees.  This is building on collaboration that is already in place.</a:t>
            </a:r>
          </a:p>
        </p:txBody>
      </p:sp>
    </p:spTree>
    <p:extLst>
      <p:ext uri="{BB962C8B-B14F-4D97-AF65-F5344CB8AC3E}">
        <p14:creationId xmlns:p14="http://schemas.microsoft.com/office/powerpoint/2010/main" val="852755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1222</TotalTime>
  <Words>420</Words>
  <Application>Microsoft Office PowerPoint</Application>
  <PresentationFormat>On-screen Show (4:3)</PresentationFormat>
  <Paragraphs>36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Flow</vt:lpstr>
      <vt:lpstr>FAA REDAC Subcommittee on Environment and Energy</vt:lpstr>
      <vt:lpstr>E&amp;E REDAC Subcommittee</vt:lpstr>
      <vt:lpstr>E&amp;E Findings &amp; Recommendations (1)</vt:lpstr>
      <vt:lpstr>E&amp;E Findings &amp; Recommendations (2)</vt:lpstr>
      <vt:lpstr>E&amp;E Findings and Recommendations (3)</vt:lpstr>
      <vt:lpstr>E&amp;E Findings and Recommendations (4)</vt:lpstr>
      <vt:lpstr>E&amp;E Findings and Recommendations (5)</vt:lpstr>
      <vt:lpstr>E&amp;E Findings and Recommendations (6)</vt:lpstr>
    </vt:vector>
  </TitlesOfParts>
  <Company>The Boeing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FAA REDAC Subcommittee on Environment and Energy</dc:title>
  <dc:creator>mcj4672</dc:creator>
  <cp:lastModifiedBy>Joshi, Mahendra C</cp:lastModifiedBy>
  <cp:revision>56</cp:revision>
  <dcterms:created xsi:type="dcterms:W3CDTF">2015-09-26T16:56:42Z</dcterms:created>
  <dcterms:modified xsi:type="dcterms:W3CDTF">2017-05-14T16:34:38Z</dcterms:modified>
</cp:coreProperties>
</file>