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16"/>
  </p:notesMasterIdLst>
  <p:handoutMasterIdLst>
    <p:handoutMasterId r:id="rId17"/>
  </p:handoutMasterIdLst>
  <p:sldIdLst>
    <p:sldId id="271" r:id="rId2"/>
    <p:sldId id="283" r:id="rId3"/>
    <p:sldId id="290" r:id="rId4"/>
    <p:sldId id="293" r:id="rId5"/>
    <p:sldId id="291" r:id="rId6"/>
    <p:sldId id="295" r:id="rId7"/>
    <p:sldId id="294" r:id="rId8"/>
    <p:sldId id="297" r:id="rId9"/>
    <p:sldId id="298" r:id="rId10"/>
    <p:sldId id="299" r:id="rId11"/>
    <p:sldId id="301" r:id="rId12"/>
    <p:sldId id="296" r:id="rId13"/>
    <p:sldId id="302" r:id="rId14"/>
    <p:sldId id="292" r:id="rId15"/>
  </p:sldIdLst>
  <p:sldSz cx="9144000" cy="6858000" type="screen4x3"/>
  <p:notesSz cx="6950075" cy="9236075"/>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Arial" charset="0"/>
      </a:defRPr>
    </a:lvl1pPr>
    <a:lvl2pPr marL="457200" algn="l" rtl="0" fontAlgn="base">
      <a:spcBef>
        <a:spcPct val="0"/>
      </a:spcBef>
      <a:spcAft>
        <a:spcPct val="0"/>
      </a:spcAft>
      <a:defRPr sz="2400" kern="1200">
        <a:solidFill>
          <a:schemeClr val="tx1"/>
        </a:solidFill>
        <a:latin typeface="Tahoma" pitchFamily="34" charset="0"/>
        <a:ea typeface="+mn-ea"/>
        <a:cs typeface="Arial" charset="0"/>
      </a:defRPr>
    </a:lvl2pPr>
    <a:lvl3pPr marL="914400" algn="l" rtl="0" fontAlgn="base">
      <a:spcBef>
        <a:spcPct val="0"/>
      </a:spcBef>
      <a:spcAft>
        <a:spcPct val="0"/>
      </a:spcAft>
      <a:defRPr sz="2400" kern="1200">
        <a:solidFill>
          <a:schemeClr val="tx1"/>
        </a:solidFill>
        <a:latin typeface="Tahoma" pitchFamily="34" charset="0"/>
        <a:ea typeface="+mn-ea"/>
        <a:cs typeface="Arial" charset="0"/>
      </a:defRPr>
    </a:lvl3pPr>
    <a:lvl4pPr marL="1371600" algn="l" rtl="0" fontAlgn="base">
      <a:spcBef>
        <a:spcPct val="0"/>
      </a:spcBef>
      <a:spcAft>
        <a:spcPct val="0"/>
      </a:spcAft>
      <a:defRPr sz="2400" kern="1200">
        <a:solidFill>
          <a:schemeClr val="tx1"/>
        </a:solidFill>
        <a:latin typeface="Tahoma" pitchFamily="34" charset="0"/>
        <a:ea typeface="+mn-ea"/>
        <a:cs typeface="Arial" charset="0"/>
      </a:defRPr>
    </a:lvl4pPr>
    <a:lvl5pPr marL="1828800" algn="l" rtl="0" fontAlgn="base">
      <a:spcBef>
        <a:spcPct val="0"/>
      </a:spcBef>
      <a:spcAft>
        <a:spcPct val="0"/>
      </a:spcAft>
      <a:defRPr sz="2400" kern="1200">
        <a:solidFill>
          <a:schemeClr val="tx1"/>
        </a:solidFill>
        <a:latin typeface="Tahoma" pitchFamily="34" charset="0"/>
        <a:ea typeface="+mn-ea"/>
        <a:cs typeface="Arial" charset="0"/>
      </a:defRPr>
    </a:lvl5pPr>
    <a:lvl6pPr marL="2286000" algn="l" defTabSz="914400" rtl="0" eaLnBrk="1" latinLnBrk="0" hangingPunct="1">
      <a:defRPr sz="2400" kern="1200">
        <a:solidFill>
          <a:schemeClr val="tx1"/>
        </a:solidFill>
        <a:latin typeface="Tahoma" pitchFamily="34" charset="0"/>
        <a:ea typeface="+mn-ea"/>
        <a:cs typeface="Arial" charset="0"/>
      </a:defRPr>
    </a:lvl6pPr>
    <a:lvl7pPr marL="2743200" algn="l" defTabSz="914400" rtl="0" eaLnBrk="1" latinLnBrk="0" hangingPunct="1">
      <a:defRPr sz="2400" kern="1200">
        <a:solidFill>
          <a:schemeClr val="tx1"/>
        </a:solidFill>
        <a:latin typeface="Tahoma" pitchFamily="34" charset="0"/>
        <a:ea typeface="+mn-ea"/>
        <a:cs typeface="Arial" charset="0"/>
      </a:defRPr>
    </a:lvl7pPr>
    <a:lvl8pPr marL="3200400" algn="l" defTabSz="914400" rtl="0" eaLnBrk="1" latinLnBrk="0" hangingPunct="1">
      <a:defRPr sz="2400" kern="1200">
        <a:solidFill>
          <a:schemeClr val="tx1"/>
        </a:solidFill>
        <a:latin typeface="Tahoma" pitchFamily="34" charset="0"/>
        <a:ea typeface="+mn-ea"/>
        <a:cs typeface="Arial" charset="0"/>
      </a:defRPr>
    </a:lvl8pPr>
    <a:lvl9pPr marL="3657600" algn="l" defTabSz="914400" rtl="0" eaLnBrk="1" latinLnBrk="0" hangingPunct="1">
      <a:defRPr sz="2400" kern="1200">
        <a:solidFill>
          <a:schemeClr val="tx1"/>
        </a:solidFill>
        <a:latin typeface="Tahoma" pitchFamily="34" charset="0"/>
        <a:ea typeface="+mn-ea"/>
        <a:cs typeface="Arial" charset="0"/>
      </a:defRPr>
    </a:lvl9pPr>
  </p:defaultTextStyle>
  <p:extLst>
    <p:ext uri="{EFAFB233-063F-42B5-8137-9DF3F51BA10A}">
      <p15:sldGuideLst xmlns:p15="http://schemas.microsoft.com/office/powerpoint/2012/main">
        <p15:guide id="1" orient="horz" pos="3408">
          <p15:clr>
            <a:srgbClr val="A4A3A4"/>
          </p15:clr>
        </p15:guide>
        <p15:guide id="2" pos="2880">
          <p15:clr>
            <a:srgbClr val="A4A3A4"/>
          </p15:clr>
        </p15:guide>
      </p15:sldGuideLst>
    </p:ext>
    <p:ext uri="{2D200454-40CA-4A62-9FC3-DE9A4176ACB9}">
      <p15:notesGuideLst xmlns:p15="http://schemas.microsoft.com/office/powerpoint/2012/main">
        <p15:guide id="1" orient="horz" pos="2909">
          <p15:clr>
            <a:srgbClr val="A4A3A4"/>
          </p15:clr>
        </p15:guide>
        <p15:guide id="2" pos="219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C3AAC"/>
    <a:srgbClr val="000066"/>
    <a:srgbClr val="000064"/>
    <a:srgbClr val="3B3B3B"/>
    <a:srgbClr val="FF3300"/>
    <a:srgbClr val="0000F2"/>
    <a:srgbClr val="B9B9FF"/>
    <a:srgbClr val="E28700"/>
    <a:srgbClr val="33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67" autoAdjust="0"/>
    <p:restoredTop sz="97105" autoAdjust="0"/>
  </p:normalViewPr>
  <p:slideViewPr>
    <p:cSldViewPr>
      <p:cViewPr varScale="1">
        <p:scale>
          <a:sx n="103" d="100"/>
          <a:sy n="103" d="100"/>
        </p:scale>
        <p:origin x="270" y="114"/>
      </p:cViewPr>
      <p:guideLst>
        <p:guide orient="horz" pos="3408"/>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2754" y="-108"/>
      </p:cViewPr>
      <p:guideLst>
        <p:guide orient="horz" pos="2909"/>
        <p:guide pos="219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1" y="0"/>
            <a:ext cx="3012501" cy="462120"/>
          </a:xfrm>
          <a:prstGeom prst="rect">
            <a:avLst/>
          </a:prstGeom>
          <a:noFill/>
          <a:ln>
            <a:noFill/>
          </a:ln>
          <a:effectLst/>
          <a:extLst/>
        </p:spPr>
        <p:txBody>
          <a:bodyPr vert="horz" wrap="square" lIns="91400" tIns="45702" rIns="91400" bIns="45702" numCol="1" anchor="t" anchorCtr="0" compatLnSpc="1">
            <a:prstTxWarp prst="textNoShape">
              <a:avLst/>
            </a:prstTxWarp>
          </a:bodyPr>
          <a:lstStyle>
            <a:lvl1pPr defTabSz="913177">
              <a:lnSpc>
                <a:spcPct val="100000"/>
              </a:lnSpc>
              <a:spcBef>
                <a:spcPct val="0"/>
              </a:spcBef>
              <a:spcAft>
                <a:spcPct val="0"/>
              </a:spcAft>
              <a:buFontTx/>
              <a:buNone/>
              <a:defRPr sz="1200" dirty="0">
                <a:latin typeface="Times New Roman" pitchFamily="18" charset="0"/>
                <a:cs typeface="+mn-cs"/>
              </a:defRPr>
            </a:lvl1pPr>
          </a:lstStyle>
          <a:p>
            <a:pPr>
              <a:defRPr/>
            </a:pPr>
            <a:endParaRPr lang="en-US" dirty="0"/>
          </a:p>
        </p:txBody>
      </p:sp>
      <p:sp>
        <p:nvSpPr>
          <p:cNvPr id="17411" name="Rectangle 3"/>
          <p:cNvSpPr>
            <a:spLocks noGrp="1" noChangeArrowheads="1"/>
          </p:cNvSpPr>
          <p:nvPr>
            <p:ph type="dt" sz="quarter" idx="1"/>
          </p:nvPr>
        </p:nvSpPr>
        <p:spPr bwMode="auto">
          <a:xfrm>
            <a:off x="3937575" y="0"/>
            <a:ext cx="3012501" cy="462120"/>
          </a:xfrm>
          <a:prstGeom prst="rect">
            <a:avLst/>
          </a:prstGeom>
          <a:noFill/>
          <a:ln>
            <a:noFill/>
          </a:ln>
          <a:effectLst/>
          <a:extLst/>
        </p:spPr>
        <p:txBody>
          <a:bodyPr vert="horz" wrap="square" lIns="91400" tIns="45702" rIns="91400" bIns="45702" numCol="1" anchor="t" anchorCtr="0" compatLnSpc="1">
            <a:prstTxWarp prst="textNoShape">
              <a:avLst/>
            </a:prstTxWarp>
          </a:bodyPr>
          <a:lstStyle>
            <a:lvl1pPr algn="r" defTabSz="913177">
              <a:lnSpc>
                <a:spcPct val="100000"/>
              </a:lnSpc>
              <a:spcBef>
                <a:spcPct val="0"/>
              </a:spcBef>
              <a:spcAft>
                <a:spcPct val="0"/>
              </a:spcAft>
              <a:buFontTx/>
              <a:buNone/>
              <a:defRPr sz="1200" dirty="0">
                <a:latin typeface="Times New Roman" pitchFamily="18" charset="0"/>
                <a:cs typeface="+mn-cs"/>
              </a:defRPr>
            </a:lvl1pPr>
          </a:lstStyle>
          <a:p>
            <a:pPr>
              <a:defRPr/>
            </a:pPr>
            <a:endParaRPr lang="en-US" dirty="0"/>
          </a:p>
        </p:txBody>
      </p:sp>
      <p:sp>
        <p:nvSpPr>
          <p:cNvPr id="17412" name="Rectangle 4"/>
          <p:cNvSpPr>
            <a:spLocks noGrp="1" noChangeArrowheads="1"/>
          </p:cNvSpPr>
          <p:nvPr>
            <p:ph type="ftr" sz="quarter" idx="2"/>
          </p:nvPr>
        </p:nvSpPr>
        <p:spPr bwMode="auto">
          <a:xfrm>
            <a:off x="1" y="8773958"/>
            <a:ext cx="3012501" cy="462119"/>
          </a:xfrm>
          <a:prstGeom prst="rect">
            <a:avLst/>
          </a:prstGeom>
          <a:noFill/>
          <a:ln>
            <a:noFill/>
          </a:ln>
          <a:effectLst/>
          <a:extLst/>
        </p:spPr>
        <p:txBody>
          <a:bodyPr vert="horz" wrap="square" lIns="91400" tIns="45702" rIns="91400" bIns="45702" numCol="1" anchor="b" anchorCtr="0" compatLnSpc="1">
            <a:prstTxWarp prst="textNoShape">
              <a:avLst/>
            </a:prstTxWarp>
          </a:bodyPr>
          <a:lstStyle>
            <a:lvl1pPr defTabSz="913177">
              <a:lnSpc>
                <a:spcPct val="100000"/>
              </a:lnSpc>
              <a:spcBef>
                <a:spcPct val="0"/>
              </a:spcBef>
              <a:spcAft>
                <a:spcPct val="0"/>
              </a:spcAft>
              <a:buFontTx/>
              <a:buNone/>
              <a:defRPr sz="1200" dirty="0">
                <a:latin typeface="Times New Roman" pitchFamily="18" charset="0"/>
                <a:cs typeface="+mn-cs"/>
              </a:defRPr>
            </a:lvl1pPr>
          </a:lstStyle>
          <a:p>
            <a:pPr>
              <a:defRPr/>
            </a:pPr>
            <a:endParaRPr lang="en-US" dirty="0"/>
          </a:p>
        </p:txBody>
      </p:sp>
      <p:sp>
        <p:nvSpPr>
          <p:cNvPr id="17413" name="Rectangle 5"/>
          <p:cNvSpPr>
            <a:spLocks noGrp="1" noChangeArrowheads="1"/>
          </p:cNvSpPr>
          <p:nvPr>
            <p:ph type="sldNum" sz="quarter" idx="3"/>
          </p:nvPr>
        </p:nvSpPr>
        <p:spPr bwMode="auto">
          <a:xfrm>
            <a:off x="3937575" y="8773958"/>
            <a:ext cx="3012501" cy="462119"/>
          </a:xfrm>
          <a:prstGeom prst="rect">
            <a:avLst/>
          </a:prstGeom>
          <a:noFill/>
          <a:ln>
            <a:noFill/>
          </a:ln>
          <a:effectLst/>
          <a:extLst/>
        </p:spPr>
        <p:txBody>
          <a:bodyPr vert="horz" wrap="square" lIns="91400" tIns="45702" rIns="91400" bIns="45702" numCol="1" anchor="b" anchorCtr="0" compatLnSpc="1">
            <a:prstTxWarp prst="textNoShape">
              <a:avLst/>
            </a:prstTxWarp>
          </a:bodyPr>
          <a:lstStyle>
            <a:lvl1pPr algn="r" defTabSz="913177">
              <a:lnSpc>
                <a:spcPct val="100000"/>
              </a:lnSpc>
              <a:spcBef>
                <a:spcPct val="0"/>
              </a:spcBef>
              <a:spcAft>
                <a:spcPct val="0"/>
              </a:spcAft>
              <a:buFontTx/>
              <a:buNone/>
              <a:defRPr sz="1200">
                <a:latin typeface="Times New Roman" pitchFamily="18" charset="0"/>
                <a:cs typeface="+mn-cs"/>
              </a:defRPr>
            </a:lvl1pPr>
          </a:lstStyle>
          <a:p>
            <a:pPr>
              <a:defRPr/>
            </a:pPr>
            <a:fld id="{DA8085A6-F2B6-4F12-B761-450ED91D2B67}" type="slidenum">
              <a:rPr lang="en-US"/>
              <a:pPr>
                <a:defRPr/>
              </a:pPr>
              <a:t>‹#›</a:t>
            </a:fld>
            <a:endParaRPr lang="en-US" dirty="0"/>
          </a:p>
        </p:txBody>
      </p:sp>
    </p:spTree>
    <p:extLst>
      <p:ext uri="{BB962C8B-B14F-4D97-AF65-F5344CB8AC3E}">
        <p14:creationId xmlns:p14="http://schemas.microsoft.com/office/powerpoint/2010/main" val="16418689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1" y="1"/>
            <a:ext cx="3012501" cy="458965"/>
          </a:xfrm>
          <a:prstGeom prst="rect">
            <a:avLst/>
          </a:prstGeom>
          <a:noFill/>
          <a:ln>
            <a:noFill/>
          </a:ln>
          <a:effectLst/>
          <a:extLst/>
        </p:spPr>
        <p:txBody>
          <a:bodyPr vert="horz" wrap="square" lIns="91400" tIns="45702" rIns="91400" bIns="45702" numCol="1" anchor="t" anchorCtr="0" compatLnSpc="1">
            <a:prstTxWarp prst="textNoShape">
              <a:avLst/>
            </a:prstTxWarp>
          </a:bodyPr>
          <a:lstStyle>
            <a:lvl1pPr defTabSz="913177">
              <a:lnSpc>
                <a:spcPct val="100000"/>
              </a:lnSpc>
              <a:spcBef>
                <a:spcPct val="0"/>
              </a:spcBef>
              <a:spcAft>
                <a:spcPct val="0"/>
              </a:spcAft>
              <a:buFontTx/>
              <a:buNone/>
              <a:defRPr sz="1200" dirty="0">
                <a:latin typeface="Times New Roman" pitchFamily="18" charset="0"/>
                <a:cs typeface="+mn-cs"/>
              </a:defRPr>
            </a:lvl1pPr>
          </a:lstStyle>
          <a:p>
            <a:pPr>
              <a:defRPr/>
            </a:pPr>
            <a:endParaRPr lang="en-US" dirty="0"/>
          </a:p>
        </p:txBody>
      </p:sp>
      <p:sp>
        <p:nvSpPr>
          <p:cNvPr id="20483" name="Rectangle 3"/>
          <p:cNvSpPr>
            <a:spLocks noGrp="1" noChangeArrowheads="1"/>
          </p:cNvSpPr>
          <p:nvPr>
            <p:ph type="dt" idx="1"/>
          </p:nvPr>
        </p:nvSpPr>
        <p:spPr bwMode="auto">
          <a:xfrm>
            <a:off x="3937575" y="1"/>
            <a:ext cx="3012501" cy="458965"/>
          </a:xfrm>
          <a:prstGeom prst="rect">
            <a:avLst/>
          </a:prstGeom>
          <a:noFill/>
          <a:ln>
            <a:noFill/>
          </a:ln>
          <a:effectLst/>
          <a:extLst/>
        </p:spPr>
        <p:txBody>
          <a:bodyPr vert="horz" wrap="square" lIns="91400" tIns="45702" rIns="91400" bIns="45702" numCol="1" anchor="t" anchorCtr="0" compatLnSpc="1">
            <a:prstTxWarp prst="textNoShape">
              <a:avLst/>
            </a:prstTxWarp>
          </a:bodyPr>
          <a:lstStyle>
            <a:lvl1pPr algn="r" defTabSz="913177">
              <a:lnSpc>
                <a:spcPct val="100000"/>
              </a:lnSpc>
              <a:spcBef>
                <a:spcPct val="0"/>
              </a:spcBef>
              <a:spcAft>
                <a:spcPct val="0"/>
              </a:spcAft>
              <a:buFontTx/>
              <a:buNone/>
              <a:defRPr sz="1200" dirty="0">
                <a:latin typeface="Times New Roman" pitchFamily="18" charset="0"/>
                <a:cs typeface="+mn-cs"/>
              </a:defRPr>
            </a:lvl1pPr>
          </a:lstStyle>
          <a:p>
            <a:pPr>
              <a:defRPr/>
            </a:pPr>
            <a:endParaRPr lang="en-US" dirty="0"/>
          </a:p>
        </p:txBody>
      </p:sp>
      <p:sp>
        <p:nvSpPr>
          <p:cNvPr id="5124" name="Rectangle 4"/>
          <p:cNvSpPr>
            <a:spLocks noGrp="1" noRot="1" noChangeAspect="1" noChangeArrowheads="1" noTextEdit="1"/>
          </p:cNvSpPr>
          <p:nvPr>
            <p:ph type="sldImg" idx="2"/>
          </p:nvPr>
        </p:nvSpPr>
        <p:spPr bwMode="auto">
          <a:xfrm>
            <a:off x="1190625" y="688975"/>
            <a:ext cx="4586288" cy="34417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5"/>
          <p:cNvSpPr>
            <a:spLocks noGrp="1" noChangeArrowheads="1"/>
          </p:cNvSpPr>
          <p:nvPr>
            <p:ph type="body" sz="quarter" idx="3"/>
          </p:nvPr>
        </p:nvSpPr>
        <p:spPr bwMode="auto">
          <a:xfrm>
            <a:off x="926677" y="4359377"/>
            <a:ext cx="5096722" cy="4209544"/>
          </a:xfrm>
          <a:prstGeom prst="rect">
            <a:avLst/>
          </a:prstGeom>
          <a:noFill/>
          <a:ln>
            <a:noFill/>
          </a:ln>
          <a:effectLst/>
          <a:extLst/>
        </p:spPr>
        <p:txBody>
          <a:bodyPr vert="horz" wrap="square" lIns="91400" tIns="45702" rIns="91400" bIns="4570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486" name="Rectangle 6"/>
          <p:cNvSpPr>
            <a:spLocks noGrp="1" noChangeArrowheads="1"/>
          </p:cNvSpPr>
          <p:nvPr>
            <p:ph type="ftr" sz="quarter" idx="4"/>
          </p:nvPr>
        </p:nvSpPr>
        <p:spPr bwMode="auto">
          <a:xfrm>
            <a:off x="1" y="8797614"/>
            <a:ext cx="3012501" cy="460542"/>
          </a:xfrm>
          <a:prstGeom prst="rect">
            <a:avLst/>
          </a:prstGeom>
          <a:noFill/>
          <a:ln>
            <a:noFill/>
          </a:ln>
          <a:effectLst/>
          <a:extLst/>
        </p:spPr>
        <p:txBody>
          <a:bodyPr vert="horz" wrap="square" lIns="91400" tIns="45702" rIns="91400" bIns="45702" numCol="1" anchor="b" anchorCtr="0" compatLnSpc="1">
            <a:prstTxWarp prst="textNoShape">
              <a:avLst/>
            </a:prstTxWarp>
          </a:bodyPr>
          <a:lstStyle>
            <a:lvl1pPr defTabSz="913177">
              <a:lnSpc>
                <a:spcPct val="100000"/>
              </a:lnSpc>
              <a:spcBef>
                <a:spcPct val="0"/>
              </a:spcBef>
              <a:spcAft>
                <a:spcPct val="0"/>
              </a:spcAft>
              <a:buFontTx/>
              <a:buNone/>
              <a:defRPr sz="1200" dirty="0">
                <a:latin typeface="Times New Roman" pitchFamily="18" charset="0"/>
                <a:cs typeface="+mn-cs"/>
              </a:defRPr>
            </a:lvl1pPr>
          </a:lstStyle>
          <a:p>
            <a:pPr>
              <a:defRPr/>
            </a:pPr>
            <a:endParaRPr lang="en-US" dirty="0"/>
          </a:p>
        </p:txBody>
      </p:sp>
      <p:sp>
        <p:nvSpPr>
          <p:cNvPr id="20487" name="Rectangle 7"/>
          <p:cNvSpPr>
            <a:spLocks noGrp="1" noChangeArrowheads="1"/>
          </p:cNvSpPr>
          <p:nvPr>
            <p:ph type="sldNum" sz="quarter" idx="5"/>
          </p:nvPr>
        </p:nvSpPr>
        <p:spPr bwMode="auto">
          <a:xfrm>
            <a:off x="3937575" y="8797614"/>
            <a:ext cx="3012501" cy="460542"/>
          </a:xfrm>
          <a:prstGeom prst="rect">
            <a:avLst/>
          </a:prstGeom>
          <a:noFill/>
          <a:ln>
            <a:noFill/>
          </a:ln>
          <a:effectLst/>
          <a:extLst/>
        </p:spPr>
        <p:txBody>
          <a:bodyPr vert="horz" wrap="square" lIns="91400" tIns="45702" rIns="91400" bIns="45702" numCol="1" anchor="b" anchorCtr="0" compatLnSpc="1">
            <a:prstTxWarp prst="textNoShape">
              <a:avLst/>
            </a:prstTxWarp>
          </a:bodyPr>
          <a:lstStyle>
            <a:lvl1pPr algn="r" defTabSz="913177">
              <a:lnSpc>
                <a:spcPct val="100000"/>
              </a:lnSpc>
              <a:spcBef>
                <a:spcPct val="0"/>
              </a:spcBef>
              <a:spcAft>
                <a:spcPct val="0"/>
              </a:spcAft>
              <a:buFontTx/>
              <a:buNone/>
              <a:defRPr sz="1200">
                <a:latin typeface="Times New Roman" pitchFamily="18" charset="0"/>
                <a:cs typeface="+mn-cs"/>
              </a:defRPr>
            </a:lvl1pPr>
          </a:lstStyle>
          <a:p>
            <a:pPr>
              <a:defRPr/>
            </a:pPr>
            <a:fld id="{3CE84225-304D-4DA2-85CA-6954A2E52762}" type="slidenum">
              <a:rPr lang="en-US"/>
              <a:pPr>
                <a:defRPr/>
              </a:pPr>
              <a:t>‹#›</a:t>
            </a:fld>
            <a:endParaRPr lang="en-US" dirty="0"/>
          </a:p>
        </p:txBody>
      </p:sp>
    </p:spTree>
    <p:extLst>
      <p:ext uri="{BB962C8B-B14F-4D97-AF65-F5344CB8AC3E}">
        <p14:creationId xmlns:p14="http://schemas.microsoft.com/office/powerpoint/2010/main" val="15203716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361" eaLnBrk="0" hangingPunct="0">
              <a:lnSpc>
                <a:spcPct val="90000"/>
              </a:lnSpc>
              <a:spcBef>
                <a:spcPct val="20000"/>
              </a:spcBef>
              <a:spcAft>
                <a:spcPct val="20000"/>
              </a:spcAft>
              <a:buFont typeface="Wingdings" pitchFamily="2" charset="2"/>
              <a:buChar char="ü"/>
              <a:defRPr sz="2400">
                <a:solidFill>
                  <a:schemeClr val="tx1"/>
                </a:solidFill>
                <a:latin typeface="Tahoma" pitchFamily="34" charset="0"/>
              </a:defRPr>
            </a:lvl1pPr>
            <a:lvl2pPr marL="737452" indent="-283635" defTabSz="912361" eaLnBrk="0" hangingPunct="0">
              <a:lnSpc>
                <a:spcPct val="90000"/>
              </a:lnSpc>
              <a:spcBef>
                <a:spcPct val="20000"/>
              </a:spcBef>
              <a:spcAft>
                <a:spcPct val="20000"/>
              </a:spcAft>
              <a:buFont typeface="Wingdings" pitchFamily="2" charset="2"/>
              <a:buChar char="ü"/>
              <a:defRPr sz="2400">
                <a:solidFill>
                  <a:schemeClr val="tx1"/>
                </a:solidFill>
                <a:latin typeface="Tahoma" pitchFamily="34" charset="0"/>
              </a:defRPr>
            </a:lvl2pPr>
            <a:lvl3pPr marL="1134542" indent="-226908" defTabSz="912361" eaLnBrk="0" hangingPunct="0">
              <a:lnSpc>
                <a:spcPct val="90000"/>
              </a:lnSpc>
              <a:spcBef>
                <a:spcPct val="20000"/>
              </a:spcBef>
              <a:spcAft>
                <a:spcPct val="20000"/>
              </a:spcAft>
              <a:buFont typeface="Wingdings" pitchFamily="2" charset="2"/>
              <a:buChar char="ü"/>
              <a:defRPr sz="2400">
                <a:solidFill>
                  <a:schemeClr val="tx1"/>
                </a:solidFill>
                <a:latin typeface="Tahoma" pitchFamily="34" charset="0"/>
              </a:defRPr>
            </a:lvl3pPr>
            <a:lvl4pPr marL="1588359" indent="-226908" defTabSz="912361" eaLnBrk="0" hangingPunct="0">
              <a:lnSpc>
                <a:spcPct val="90000"/>
              </a:lnSpc>
              <a:spcBef>
                <a:spcPct val="20000"/>
              </a:spcBef>
              <a:spcAft>
                <a:spcPct val="20000"/>
              </a:spcAft>
              <a:buFont typeface="Wingdings" pitchFamily="2" charset="2"/>
              <a:buChar char="ü"/>
              <a:defRPr sz="2400">
                <a:solidFill>
                  <a:schemeClr val="tx1"/>
                </a:solidFill>
                <a:latin typeface="Tahoma" pitchFamily="34" charset="0"/>
              </a:defRPr>
            </a:lvl4pPr>
            <a:lvl5pPr marL="2042175" indent="-226908" defTabSz="912361" eaLnBrk="0" hangingPunct="0">
              <a:lnSpc>
                <a:spcPct val="90000"/>
              </a:lnSpc>
              <a:spcBef>
                <a:spcPct val="20000"/>
              </a:spcBef>
              <a:spcAft>
                <a:spcPct val="20000"/>
              </a:spcAft>
              <a:buFont typeface="Wingdings" pitchFamily="2" charset="2"/>
              <a:buChar char="ü"/>
              <a:defRPr sz="2400">
                <a:solidFill>
                  <a:schemeClr val="tx1"/>
                </a:solidFill>
                <a:latin typeface="Tahoma" pitchFamily="34" charset="0"/>
              </a:defRPr>
            </a:lvl5pPr>
            <a:lvl6pPr marL="2495992" indent="-226908" defTabSz="912361" eaLnBrk="0" fontAlgn="base" hangingPunct="0">
              <a:lnSpc>
                <a:spcPct val="90000"/>
              </a:lnSpc>
              <a:spcBef>
                <a:spcPct val="20000"/>
              </a:spcBef>
              <a:spcAft>
                <a:spcPct val="20000"/>
              </a:spcAft>
              <a:buFont typeface="Wingdings" pitchFamily="2" charset="2"/>
              <a:buChar char="ü"/>
              <a:defRPr sz="2400">
                <a:solidFill>
                  <a:schemeClr val="tx1"/>
                </a:solidFill>
                <a:latin typeface="Tahoma" pitchFamily="34" charset="0"/>
              </a:defRPr>
            </a:lvl6pPr>
            <a:lvl7pPr marL="2949809" indent="-226908" defTabSz="912361" eaLnBrk="0" fontAlgn="base" hangingPunct="0">
              <a:lnSpc>
                <a:spcPct val="90000"/>
              </a:lnSpc>
              <a:spcBef>
                <a:spcPct val="20000"/>
              </a:spcBef>
              <a:spcAft>
                <a:spcPct val="20000"/>
              </a:spcAft>
              <a:buFont typeface="Wingdings" pitchFamily="2" charset="2"/>
              <a:buChar char="ü"/>
              <a:defRPr sz="2400">
                <a:solidFill>
                  <a:schemeClr val="tx1"/>
                </a:solidFill>
                <a:latin typeface="Tahoma" pitchFamily="34" charset="0"/>
              </a:defRPr>
            </a:lvl7pPr>
            <a:lvl8pPr marL="3403625" indent="-226908" defTabSz="912361" eaLnBrk="0" fontAlgn="base" hangingPunct="0">
              <a:lnSpc>
                <a:spcPct val="90000"/>
              </a:lnSpc>
              <a:spcBef>
                <a:spcPct val="20000"/>
              </a:spcBef>
              <a:spcAft>
                <a:spcPct val="20000"/>
              </a:spcAft>
              <a:buFont typeface="Wingdings" pitchFamily="2" charset="2"/>
              <a:buChar char="ü"/>
              <a:defRPr sz="2400">
                <a:solidFill>
                  <a:schemeClr val="tx1"/>
                </a:solidFill>
                <a:latin typeface="Tahoma" pitchFamily="34" charset="0"/>
              </a:defRPr>
            </a:lvl8pPr>
            <a:lvl9pPr marL="3857442" indent="-226908" defTabSz="912361" eaLnBrk="0" fontAlgn="base" hangingPunct="0">
              <a:lnSpc>
                <a:spcPct val="90000"/>
              </a:lnSpc>
              <a:spcBef>
                <a:spcPct val="20000"/>
              </a:spcBef>
              <a:spcAft>
                <a:spcPct val="20000"/>
              </a:spcAft>
              <a:buFont typeface="Wingdings" pitchFamily="2" charset="2"/>
              <a:buChar char="ü"/>
              <a:defRPr sz="2400">
                <a:solidFill>
                  <a:schemeClr val="tx1"/>
                </a:solidFill>
                <a:latin typeface="Tahoma" pitchFamily="34" charset="0"/>
              </a:defRPr>
            </a:lvl9pPr>
          </a:lstStyle>
          <a:p>
            <a:pPr eaLnBrk="1" hangingPunct="1">
              <a:lnSpc>
                <a:spcPct val="100000"/>
              </a:lnSpc>
              <a:spcBef>
                <a:spcPct val="0"/>
              </a:spcBef>
              <a:spcAft>
                <a:spcPct val="0"/>
              </a:spcAft>
              <a:buFontTx/>
              <a:buNone/>
            </a:pPr>
            <a:fld id="{97DF5456-D374-454E-87CB-D417578E80F0}" type="slidenum">
              <a:rPr lang="en-US" sz="1200">
                <a:latin typeface="Times New Roman" pitchFamily="18" charset="0"/>
              </a:rPr>
              <a:pPr eaLnBrk="1" hangingPunct="1">
                <a:lnSpc>
                  <a:spcPct val="100000"/>
                </a:lnSpc>
                <a:spcBef>
                  <a:spcPct val="0"/>
                </a:spcBef>
                <a:spcAft>
                  <a:spcPct val="0"/>
                </a:spcAft>
                <a:buFontTx/>
                <a:buNone/>
              </a:pPr>
              <a:t>1</a:t>
            </a:fld>
            <a:endParaRPr lang="en-US" sz="1200" dirty="0">
              <a:latin typeface="Times New Roman" pitchFamily="18" charset="0"/>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3795" name="Rectangle 3"/>
          <p:cNvSpPr>
            <a:spLocks noGrp="1" noChangeArrowheads="1"/>
          </p:cNvSpPr>
          <p:nvPr>
            <p:ph type="subTitle" idx="1"/>
          </p:nvPr>
        </p:nvSpPr>
        <p:spPr>
          <a:xfrm>
            <a:off x="228599" y="3657600"/>
            <a:ext cx="8458201" cy="838200"/>
          </a:xfrm>
          <a:prstGeom prst="rect">
            <a:avLst/>
          </a:prstGeom>
        </p:spPr>
        <p:txBody>
          <a:bodyPr>
            <a:normAutofit/>
          </a:bodyPr>
          <a:lstStyle>
            <a:lvl1pPr marL="0" indent="0" algn="ctr">
              <a:buFont typeface="Wingdings" pitchFamily="2" charset="2"/>
              <a:buNone/>
              <a:defRPr sz="1800" b="1" i="1">
                <a:latin typeface="Arial" panose="020B0604020202020204" pitchFamily="34" charset="0"/>
                <a:cs typeface="Arial" pitchFamily="34" charset="0"/>
              </a:defRPr>
            </a:lvl1pPr>
          </a:lstStyle>
          <a:p>
            <a:pPr lvl="0"/>
            <a:r>
              <a:rPr lang="en-US" noProof="0" smtClean="0"/>
              <a:t>Click to edit Master subtitle style</a:t>
            </a:r>
            <a:endParaRPr lang="en-US" noProof="0" dirty="0" smtClean="0"/>
          </a:p>
        </p:txBody>
      </p:sp>
      <p:sp>
        <p:nvSpPr>
          <p:cNvPr id="8" name="Line 10"/>
          <p:cNvSpPr>
            <a:spLocks noChangeShapeType="1"/>
          </p:cNvSpPr>
          <p:nvPr userDrawn="1"/>
        </p:nvSpPr>
        <p:spPr bwMode="auto">
          <a:xfrm>
            <a:off x="0" y="6553200"/>
            <a:ext cx="9144000" cy="0"/>
          </a:xfrm>
          <a:prstGeom prst="line">
            <a:avLst/>
          </a:prstGeom>
          <a:noFill/>
          <a:ln w="25400">
            <a:solidFill>
              <a:schemeClr val="accent2"/>
            </a:solidFill>
            <a:round/>
            <a:headEnd/>
            <a:tailEnd/>
          </a:ln>
          <a:effectLst/>
          <a:extLst/>
        </p:spPr>
        <p:txBody>
          <a:bodyPr/>
          <a:lstStyle/>
          <a:p>
            <a:pPr>
              <a:lnSpc>
                <a:spcPct val="90000"/>
              </a:lnSpc>
              <a:spcBef>
                <a:spcPct val="20000"/>
              </a:spcBef>
              <a:spcAft>
                <a:spcPct val="20000"/>
              </a:spcAft>
              <a:buFont typeface="Wingdings" pitchFamily="2" charset="2"/>
              <a:buChar char="ü"/>
              <a:defRPr/>
            </a:pPr>
            <a:endParaRPr lang="en-US" dirty="0">
              <a:cs typeface="+mn-cs"/>
            </a:endParaRPr>
          </a:p>
        </p:txBody>
      </p:sp>
      <p:sp>
        <p:nvSpPr>
          <p:cNvPr id="12" name="Rectangle 11"/>
          <p:cNvSpPr/>
          <p:nvPr userDrawn="1"/>
        </p:nvSpPr>
        <p:spPr>
          <a:xfrm>
            <a:off x="0" y="0"/>
            <a:ext cx="9144000" cy="3581400"/>
          </a:xfrm>
          <a:prstGeom prst="rect">
            <a:avLst/>
          </a:prstGeom>
          <a:solidFill>
            <a:srgbClr val="0C3A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794" name="Rectangle 2"/>
          <p:cNvSpPr>
            <a:spLocks noGrp="1" noChangeArrowheads="1"/>
          </p:cNvSpPr>
          <p:nvPr>
            <p:ph type="ctrTitle"/>
          </p:nvPr>
        </p:nvSpPr>
        <p:spPr>
          <a:xfrm>
            <a:off x="228600" y="191069"/>
            <a:ext cx="8686800" cy="3200399"/>
          </a:xfrm>
          <a:prstGeom prst="rect">
            <a:avLst/>
          </a:prstGeom>
        </p:spPr>
        <p:txBody>
          <a:bodyPr anchor="ctr" anchorCtr="0"/>
          <a:lstStyle>
            <a:lvl1pPr algn="ctr">
              <a:defRPr sz="3600" b="1">
                <a:solidFill>
                  <a:schemeClr val="bg1"/>
                </a:solidFill>
                <a:latin typeface="Arial" panose="020B0604020202020204" pitchFamily="34" charset="0"/>
                <a:cs typeface="Arial" pitchFamily="34" charset="0"/>
              </a:defRPr>
            </a:lvl1pPr>
          </a:lstStyle>
          <a:p>
            <a:pPr lvl="0"/>
            <a:r>
              <a:rPr lang="en-US" noProof="0" smtClean="0"/>
              <a:t>Click to edit Master title style</a:t>
            </a:r>
            <a:endParaRPr lang="en-US" noProof="0" dirty="0" smtClean="0"/>
          </a:p>
        </p:txBody>
      </p:sp>
      <p:sp>
        <p:nvSpPr>
          <p:cNvPr id="3" name="Text Placeholder 2"/>
          <p:cNvSpPr>
            <a:spLocks noGrp="1"/>
          </p:cNvSpPr>
          <p:nvPr>
            <p:ph type="body" sz="quarter" idx="10"/>
          </p:nvPr>
        </p:nvSpPr>
        <p:spPr>
          <a:xfrm>
            <a:off x="152400" y="5867400"/>
            <a:ext cx="4724400" cy="609600"/>
          </a:xfrm>
          <a:prstGeom prst="rect">
            <a:avLst/>
          </a:prstGeom>
        </p:spPr>
        <p:txBody>
          <a:bodyPr anchor="b" anchorCtr="0"/>
          <a:lstStyle>
            <a:lvl1pPr marL="0" indent="0">
              <a:buNone/>
              <a:defRPr sz="1600" b="1">
                <a:latin typeface="Arial" panose="020B0604020202020204" pitchFamily="34" charset="0"/>
                <a:cs typeface="Arial" panose="020B0604020202020204" pitchFamily="34" charset="0"/>
              </a:defRPr>
            </a:lvl1pPr>
            <a:lvl2pPr marL="576263" indent="0">
              <a:buNone/>
              <a:defRPr sz="1600" b="1">
                <a:latin typeface="Arial" panose="020B0604020202020204" pitchFamily="34" charset="0"/>
                <a:cs typeface="Arial" panose="020B0604020202020204" pitchFamily="34" charset="0"/>
              </a:defRPr>
            </a:lvl2pPr>
            <a:lvl3pPr marL="976313" indent="0">
              <a:buNone/>
              <a:defRPr sz="1600" b="1">
                <a:latin typeface="Arial" panose="020B0604020202020204" pitchFamily="34" charset="0"/>
                <a:cs typeface="Arial" panose="020B0604020202020204" pitchFamily="34" charset="0"/>
              </a:defRPr>
            </a:lvl3pPr>
            <a:lvl4pPr marL="1371600" indent="0">
              <a:buNone/>
              <a:defRPr sz="1600" b="1">
                <a:latin typeface="Arial" panose="020B0604020202020204" pitchFamily="34" charset="0"/>
                <a:cs typeface="Arial" panose="020B0604020202020204" pitchFamily="34" charset="0"/>
              </a:defRPr>
            </a:lvl4pPr>
            <a:lvl5pPr marL="1828800" indent="0">
              <a:buNone/>
              <a:defRPr sz="1600" b="1">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16" name="Text Placeholder 2"/>
          <p:cNvSpPr>
            <a:spLocks noGrp="1"/>
          </p:cNvSpPr>
          <p:nvPr>
            <p:ph type="body" sz="quarter" idx="11"/>
          </p:nvPr>
        </p:nvSpPr>
        <p:spPr>
          <a:xfrm>
            <a:off x="6553200" y="4953000"/>
            <a:ext cx="2514601" cy="1524000"/>
          </a:xfrm>
          <a:prstGeom prst="rect">
            <a:avLst/>
          </a:prstGeom>
        </p:spPr>
        <p:txBody>
          <a:bodyPr anchor="b" anchorCtr="0"/>
          <a:lstStyle>
            <a:lvl1pPr marL="0" indent="0">
              <a:buNone/>
              <a:defRPr sz="1400" b="0">
                <a:latin typeface="Arial" panose="020B0604020202020204" pitchFamily="34" charset="0"/>
                <a:cs typeface="Arial" panose="020B0604020202020204" pitchFamily="34" charset="0"/>
              </a:defRPr>
            </a:lvl1pPr>
            <a:lvl2pPr marL="576263" indent="0">
              <a:buNone/>
              <a:defRPr sz="1600" b="1">
                <a:latin typeface="Arial" panose="020B0604020202020204" pitchFamily="34" charset="0"/>
                <a:cs typeface="Arial" panose="020B0604020202020204" pitchFamily="34" charset="0"/>
              </a:defRPr>
            </a:lvl2pPr>
            <a:lvl3pPr marL="976313" indent="0">
              <a:buNone/>
              <a:defRPr sz="1600" b="1">
                <a:latin typeface="Arial" panose="020B0604020202020204" pitchFamily="34" charset="0"/>
                <a:cs typeface="Arial" panose="020B0604020202020204" pitchFamily="34" charset="0"/>
              </a:defRPr>
            </a:lvl3pPr>
            <a:lvl4pPr marL="1371600" indent="0">
              <a:buNone/>
              <a:defRPr sz="1600" b="1">
                <a:latin typeface="Arial" panose="020B0604020202020204" pitchFamily="34" charset="0"/>
                <a:cs typeface="Arial" panose="020B0604020202020204" pitchFamily="34" charset="0"/>
              </a:defRPr>
            </a:lvl4pPr>
            <a:lvl5pPr marL="1828800" indent="0">
              <a:buNone/>
              <a:defRPr sz="1600" b="1">
                <a:latin typeface="Arial" panose="020B0604020202020204" pitchFamily="34" charset="0"/>
                <a:cs typeface="Arial" panose="020B0604020202020204" pitchFamily="34" charset="0"/>
              </a:defRPr>
            </a:lvl5pPr>
          </a:lstStyle>
          <a:p>
            <a:pPr lvl="0"/>
            <a:r>
              <a:rPr lang="en-US" smtClean="0"/>
              <a:t>Click to edit Master text styles</a:t>
            </a:r>
          </a:p>
        </p:txBody>
      </p:sp>
    </p:spTree>
    <p:extLst>
      <p:ext uri="{BB962C8B-B14F-4D97-AF65-F5344CB8AC3E}">
        <p14:creationId xmlns:p14="http://schemas.microsoft.com/office/powerpoint/2010/main" val="1091159948"/>
      </p:ext>
    </p:extLst>
  </p:cSld>
  <p:clrMapOvr>
    <a:masterClrMapping/>
  </p:clrMapOvr>
  <p:transition advTm="10000"/>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Slide">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a:prstGeom prst="rect">
            <a:avLst/>
          </a:prstGeom>
        </p:spPr>
        <p:txBody>
          <a:bodyPr anchor="ctr" anchorCtr="0"/>
          <a:lstStyle>
            <a:lvl1pPr>
              <a:defRPr b="1">
                <a:solidFill>
                  <a:schemeClr val="bg1"/>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5" name="Text Placeholder 4"/>
          <p:cNvSpPr>
            <a:spLocks noGrp="1"/>
          </p:cNvSpPr>
          <p:nvPr>
            <p:ph type="body" sz="quarter" idx="10"/>
          </p:nvPr>
        </p:nvSpPr>
        <p:spPr>
          <a:xfrm>
            <a:off x="266700" y="1066800"/>
            <a:ext cx="8610600" cy="5334000"/>
          </a:xfrm>
          <a:prstGeom prst="rect">
            <a:avLst/>
          </a:prstGeom>
        </p:spPr>
        <p:txBody>
          <a:bodyPr>
            <a:normAutofit/>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33818514"/>
      </p:ext>
    </p:extLst>
  </p:cSld>
  <p:clrMapOvr>
    <a:masterClrMapping/>
  </p:clrMapOvr>
  <p:transition advTm="10000"/>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Slide with Emphasis Box">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a:prstGeom prst="rect">
            <a:avLst/>
          </a:prstGeom>
        </p:spPr>
        <p:txBody>
          <a:bodyPr anchor="ctr" anchorCtr="0"/>
          <a:lstStyle>
            <a:lvl1pPr>
              <a:defRPr b="1">
                <a:solidFill>
                  <a:schemeClr val="bg1"/>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5" name="Text Placeholder 4"/>
          <p:cNvSpPr>
            <a:spLocks noGrp="1"/>
          </p:cNvSpPr>
          <p:nvPr>
            <p:ph type="body" sz="quarter" idx="10"/>
          </p:nvPr>
        </p:nvSpPr>
        <p:spPr>
          <a:xfrm>
            <a:off x="266700" y="1143000"/>
            <a:ext cx="8610600" cy="4572000"/>
          </a:xfrm>
          <a:prstGeom prst="rect">
            <a:avLst/>
          </a:prstGeom>
        </p:spPr>
        <p:txBody>
          <a:bodyPr>
            <a:normAutofit/>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11"/>
          <p:cNvSpPr>
            <a:spLocks noGrp="1"/>
          </p:cNvSpPr>
          <p:nvPr>
            <p:ph type="body" sz="quarter" idx="13"/>
          </p:nvPr>
        </p:nvSpPr>
        <p:spPr>
          <a:xfrm>
            <a:off x="304800" y="5865167"/>
            <a:ext cx="8534400" cy="461665"/>
          </a:xfrm>
          <a:prstGeom prst="rect">
            <a:avLst/>
          </a:prstGeom>
          <a:solidFill>
            <a:srgbClr val="0C3AAC"/>
          </a:solidFill>
        </p:spPr>
        <p:txBody>
          <a:bodyPr anchor="ctr" anchorCtr="0">
            <a:spAutoFit/>
          </a:bodyPr>
          <a:lstStyle>
            <a:lvl1pPr marL="0" indent="0" algn="ctr">
              <a:buNone/>
              <a:defRPr sz="2400" b="1">
                <a:solidFill>
                  <a:schemeClr val="bg1"/>
                </a:solidFill>
                <a:latin typeface="Arial" panose="020B0604020202020204" pitchFamily="34" charset="0"/>
                <a:cs typeface="Arial" panose="020B0604020202020204" pitchFamily="34" charset="0"/>
              </a:defRPr>
            </a:lvl1pPr>
          </a:lstStyle>
          <a:p>
            <a:pPr lvl="0"/>
            <a:r>
              <a:rPr lang="en-US" smtClean="0"/>
              <a:t>Click to edit Master text styles</a:t>
            </a:r>
          </a:p>
        </p:txBody>
      </p:sp>
    </p:spTree>
    <p:extLst>
      <p:ext uri="{BB962C8B-B14F-4D97-AF65-F5344CB8AC3E}">
        <p14:creationId xmlns:p14="http://schemas.microsoft.com/office/powerpoint/2010/main" val="2234207442"/>
      </p:ext>
    </p:extLst>
  </p:cSld>
  <p:clrMapOvr>
    <a:masterClrMapping/>
  </p:clrMapOvr>
  <p:transition advTm="10000"/>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4"/>
          <p:cNvSpPr>
            <a:spLocks noGrp="1"/>
          </p:cNvSpPr>
          <p:nvPr>
            <p:ph type="body" sz="quarter" idx="10"/>
          </p:nvPr>
        </p:nvSpPr>
        <p:spPr>
          <a:xfrm>
            <a:off x="266700" y="1066800"/>
            <a:ext cx="8610600" cy="4419600"/>
          </a:xfrm>
          <a:prstGeom prst="rect">
            <a:avLst/>
          </a:prstGeom>
        </p:spPr>
        <p:txBody>
          <a:bodyPr anchor="ctr" anchorCtr="0">
            <a:normAutofit/>
          </a:bodyPr>
          <a:lstStyle>
            <a:lvl1pPr marL="0" indent="0" algn="ctr">
              <a:buNone/>
              <a:defRPr sz="4400" b="1" baseline="0">
                <a:latin typeface="Arial" panose="020B0604020202020204" pitchFamily="34" charset="0"/>
                <a:cs typeface="Arial" panose="020B0604020202020204" pitchFamily="34" charset="0"/>
              </a:defRPr>
            </a:lvl1pPr>
            <a:lvl2pPr marL="576263" indent="0" algn="ctr">
              <a:buNone/>
              <a:defRPr>
                <a:latin typeface="Arial" panose="020B0604020202020204" pitchFamily="34" charset="0"/>
                <a:cs typeface="Arial" panose="020B0604020202020204" pitchFamily="34" charset="0"/>
              </a:defRPr>
            </a:lvl2pPr>
            <a:lvl3pPr marL="976313" indent="0" algn="ctr">
              <a:buNone/>
              <a:defRPr>
                <a:latin typeface="Arial" panose="020B0604020202020204" pitchFamily="34" charset="0"/>
                <a:cs typeface="Arial" panose="020B0604020202020204" pitchFamily="34" charset="0"/>
              </a:defRPr>
            </a:lvl3pPr>
            <a:lvl4pPr marL="1371600" indent="0" algn="ctr">
              <a:buNone/>
              <a:defRPr>
                <a:latin typeface="Arial" panose="020B0604020202020204" pitchFamily="34" charset="0"/>
                <a:cs typeface="Arial" panose="020B0604020202020204" pitchFamily="34" charset="0"/>
              </a:defRPr>
            </a:lvl4pPr>
            <a:lvl5pPr marL="1828800" indent="0" algn="ctr">
              <a:buNone/>
              <a:defRPr>
                <a:latin typeface="Arial" panose="020B0604020202020204" pitchFamily="34" charset="0"/>
                <a:cs typeface="Arial" panose="020B0604020202020204" pitchFamily="34" charset="0"/>
              </a:defRPr>
            </a:lvl5pPr>
          </a:lstStyle>
          <a:p>
            <a:pPr lvl="0"/>
            <a:r>
              <a:rPr lang="en-US" smtClean="0"/>
              <a:t>Click to edit Master text styles</a:t>
            </a:r>
          </a:p>
        </p:txBody>
      </p:sp>
    </p:spTree>
    <p:extLst>
      <p:ext uri="{BB962C8B-B14F-4D97-AF65-F5344CB8AC3E}">
        <p14:creationId xmlns:p14="http://schemas.microsoft.com/office/powerpoint/2010/main" val="3219587512"/>
      </p:ext>
    </p:extLst>
  </p:cSld>
  <p:clrMapOvr>
    <a:masterClrMapping/>
  </p:clrMapOvr>
  <p:transition advTm="1000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Column Tex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Text Placeholder 4"/>
          <p:cNvSpPr>
            <a:spLocks noGrp="1"/>
          </p:cNvSpPr>
          <p:nvPr>
            <p:ph type="body" sz="quarter" idx="12"/>
          </p:nvPr>
        </p:nvSpPr>
        <p:spPr>
          <a:xfrm>
            <a:off x="266700" y="1143000"/>
            <a:ext cx="4152900" cy="5257800"/>
          </a:xfrm>
          <a:prstGeom prst="rect">
            <a:avLst/>
          </a:prstGeom>
        </p:spPr>
        <p:txBody>
          <a:bodyPr>
            <a:normAutofit/>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ext Placeholder 4"/>
          <p:cNvSpPr>
            <a:spLocks noGrp="1"/>
          </p:cNvSpPr>
          <p:nvPr>
            <p:ph type="body" sz="quarter" idx="13"/>
          </p:nvPr>
        </p:nvSpPr>
        <p:spPr>
          <a:xfrm>
            <a:off x="4724400" y="1143000"/>
            <a:ext cx="4152900" cy="5257800"/>
          </a:xfrm>
          <a:prstGeom prst="rect">
            <a:avLst/>
          </a:prstGeom>
        </p:spPr>
        <p:txBody>
          <a:bodyPr>
            <a:normAutofit/>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18388311"/>
      </p:ext>
    </p:extLst>
  </p:cSld>
  <p:clrMapOvr>
    <a:masterClrMapping/>
  </p:clrMapOvr>
  <p:transition advTm="10000"/>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Column W Graphic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Text Placeholder 4"/>
          <p:cNvSpPr>
            <a:spLocks noGrp="1"/>
          </p:cNvSpPr>
          <p:nvPr>
            <p:ph type="body" sz="quarter" idx="12"/>
          </p:nvPr>
        </p:nvSpPr>
        <p:spPr>
          <a:xfrm>
            <a:off x="266700" y="1143000"/>
            <a:ext cx="4000500" cy="5257800"/>
          </a:xfrm>
          <a:prstGeom prst="rect">
            <a:avLst/>
          </a:prstGeom>
        </p:spPr>
        <p:txBody>
          <a:bodyPr>
            <a:normAutofit/>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Picture Placeholder 9"/>
          <p:cNvSpPr>
            <a:spLocks noGrp="1"/>
          </p:cNvSpPr>
          <p:nvPr>
            <p:ph type="pic" sz="quarter" idx="13"/>
          </p:nvPr>
        </p:nvSpPr>
        <p:spPr>
          <a:xfrm>
            <a:off x="4343400" y="1143000"/>
            <a:ext cx="4724400" cy="5257800"/>
          </a:xfrm>
          <a:prstGeom prst="rect">
            <a:avLst/>
          </a:prstGeom>
        </p:spPr>
        <p:txBody>
          <a:bodyPr/>
          <a:lstStyle/>
          <a:p>
            <a:r>
              <a:rPr lang="en-US" dirty="0" smtClean="0"/>
              <a:t>Click icon to add picture</a:t>
            </a:r>
            <a:endParaRPr lang="en-US" dirty="0"/>
          </a:p>
        </p:txBody>
      </p:sp>
    </p:spTree>
    <p:extLst>
      <p:ext uri="{BB962C8B-B14F-4D97-AF65-F5344CB8AC3E}">
        <p14:creationId xmlns:p14="http://schemas.microsoft.com/office/powerpoint/2010/main" val="1784446713"/>
      </p:ext>
    </p:extLst>
  </p:cSld>
  <p:clrMapOvr>
    <a:masterClrMapping/>
  </p:clrMapOvr>
  <p:transition advTm="10000"/>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Upper Graphi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Picture Placeholder 5"/>
          <p:cNvSpPr>
            <a:spLocks noGrp="1"/>
          </p:cNvSpPr>
          <p:nvPr>
            <p:ph type="pic" sz="quarter" idx="12"/>
          </p:nvPr>
        </p:nvSpPr>
        <p:spPr>
          <a:xfrm>
            <a:off x="266700" y="1143000"/>
            <a:ext cx="8610600" cy="4572000"/>
          </a:xfrm>
          <a:prstGeom prst="rect">
            <a:avLst/>
          </a:prstGeom>
        </p:spPr>
        <p:txBody>
          <a:bodyPr/>
          <a:lstStyle/>
          <a:p>
            <a:r>
              <a:rPr lang="en-US" dirty="0" smtClean="0"/>
              <a:t>Click icon to add picture</a:t>
            </a:r>
            <a:endParaRPr lang="en-US" dirty="0"/>
          </a:p>
        </p:txBody>
      </p:sp>
      <p:sp>
        <p:nvSpPr>
          <p:cNvPr id="7" name="Text Placeholder 11"/>
          <p:cNvSpPr>
            <a:spLocks noGrp="1"/>
          </p:cNvSpPr>
          <p:nvPr>
            <p:ph type="body" sz="quarter" idx="13"/>
          </p:nvPr>
        </p:nvSpPr>
        <p:spPr>
          <a:xfrm>
            <a:off x="304800" y="5865167"/>
            <a:ext cx="8534400" cy="461665"/>
          </a:xfrm>
          <a:prstGeom prst="rect">
            <a:avLst/>
          </a:prstGeom>
          <a:solidFill>
            <a:srgbClr val="0C3AAC"/>
          </a:solidFill>
        </p:spPr>
        <p:txBody>
          <a:bodyPr anchor="ctr" anchorCtr="0">
            <a:spAutoFit/>
          </a:bodyPr>
          <a:lstStyle>
            <a:lvl1pPr marL="0" indent="0" algn="ctr">
              <a:buNone/>
              <a:defRPr sz="2400" b="1">
                <a:solidFill>
                  <a:schemeClr val="bg1"/>
                </a:solidFill>
                <a:latin typeface="Arial" panose="020B0604020202020204" pitchFamily="34" charset="0"/>
                <a:cs typeface="Arial" panose="020B0604020202020204" pitchFamily="34" charset="0"/>
              </a:defRPr>
            </a:lvl1pPr>
          </a:lstStyle>
          <a:p>
            <a:pPr lvl="0"/>
            <a:r>
              <a:rPr lang="en-US" smtClean="0"/>
              <a:t>Click to edit Master text styles</a:t>
            </a:r>
          </a:p>
        </p:txBody>
      </p:sp>
    </p:spTree>
    <p:extLst>
      <p:ext uri="{BB962C8B-B14F-4D97-AF65-F5344CB8AC3E}">
        <p14:creationId xmlns:p14="http://schemas.microsoft.com/office/powerpoint/2010/main" val="1534958997"/>
      </p:ext>
    </p:extLst>
  </p:cSld>
  <p:clrMapOvr>
    <a:masterClrMapping/>
  </p:clrMapOvr>
  <p:transition advTm="10000"/>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ower Graphi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Picture Placeholder 5"/>
          <p:cNvSpPr>
            <a:spLocks noGrp="1"/>
          </p:cNvSpPr>
          <p:nvPr>
            <p:ph type="pic" sz="quarter" idx="12"/>
          </p:nvPr>
        </p:nvSpPr>
        <p:spPr>
          <a:xfrm>
            <a:off x="266700" y="2971800"/>
            <a:ext cx="8610600" cy="3505200"/>
          </a:xfrm>
          <a:prstGeom prst="rect">
            <a:avLst/>
          </a:prstGeom>
        </p:spPr>
        <p:txBody>
          <a:bodyPr/>
          <a:lstStyle/>
          <a:p>
            <a:r>
              <a:rPr lang="en-US" dirty="0" smtClean="0"/>
              <a:t>Click icon to add picture</a:t>
            </a:r>
            <a:endParaRPr lang="en-US" dirty="0"/>
          </a:p>
        </p:txBody>
      </p:sp>
      <p:sp>
        <p:nvSpPr>
          <p:cNvPr id="8" name="Text Placeholder 4"/>
          <p:cNvSpPr>
            <a:spLocks noGrp="1"/>
          </p:cNvSpPr>
          <p:nvPr>
            <p:ph type="body" sz="quarter" idx="13"/>
          </p:nvPr>
        </p:nvSpPr>
        <p:spPr>
          <a:xfrm>
            <a:off x="266700" y="1143000"/>
            <a:ext cx="8610600" cy="1676400"/>
          </a:xfrm>
          <a:prstGeom prst="rect">
            <a:avLst/>
          </a:prstGeom>
        </p:spPr>
        <p:txBody>
          <a:bodyPr>
            <a:normAutofit/>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509495681"/>
      </p:ext>
    </p:extLst>
  </p:cSld>
  <p:clrMapOvr>
    <a:masterClrMapping/>
  </p:clrMapOvr>
  <p:transition advTm="10000"/>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ull Page Graphi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Picture Placeholder 5"/>
          <p:cNvSpPr>
            <a:spLocks noGrp="1"/>
          </p:cNvSpPr>
          <p:nvPr>
            <p:ph type="pic" sz="quarter" idx="12"/>
          </p:nvPr>
        </p:nvSpPr>
        <p:spPr>
          <a:xfrm>
            <a:off x="0" y="990600"/>
            <a:ext cx="9144000" cy="5486400"/>
          </a:xfrm>
          <a:prstGeom prst="rect">
            <a:avLst/>
          </a:prstGeom>
        </p:spPr>
        <p:txBody>
          <a:bodyPr/>
          <a:lstStyle/>
          <a:p>
            <a:r>
              <a:rPr lang="en-US" dirty="0" smtClean="0"/>
              <a:t>Click icon to add picture</a:t>
            </a:r>
            <a:endParaRPr lang="en-US" dirty="0"/>
          </a:p>
        </p:txBody>
      </p:sp>
    </p:spTree>
    <p:extLst>
      <p:ext uri="{BB962C8B-B14F-4D97-AF65-F5344CB8AC3E}">
        <p14:creationId xmlns:p14="http://schemas.microsoft.com/office/powerpoint/2010/main" val="3422437216"/>
      </p:ext>
    </p:extLst>
  </p:cSld>
  <p:clrMapOvr>
    <a:masterClrMapping/>
  </p:clrMapOvr>
  <p:transition advTm="10000"/>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8" name="Line 10"/>
          <p:cNvSpPr>
            <a:spLocks noChangeShapeType="1"/>
          </p:cNvSpPr>
          <p:nvPr/>
        </p:nvSpPr>
        <p:spPr bwMode="auto">
          <a:xfrm>
            <a:off x="0" y="6553200"/>
            <a:ext cx="9144000" cy="0"/>
          </a:xfrm>
          <a:prstGeom prst="line">
            <a:avLst/>
          </a:prstGeom>
          <a:noFill/>
          <a:ln w="25400">
            <a:solidFill>
              <a:schemeClr val="accent2"/>
            </a:solidFill>
            <a:round/>
            <a:headEnd/>
            <a:tailEnd/>
          </a:ln>
          <a:effectLst/>
          <a:extLst/>
        </p:spPr>
        <p:txBody>
          <a:bodyPr/>
          <a:lstStyle/>
          <a:p>
            <a:pPr>
              <a:lnSpc>
                <a:spcPct val="90000"/>
              </a:lnSpc>
              <a:spcBef>
                <a:spcPct val="20000"/>
              </a:spcBef>
              <a:spcAft>
                <a:spcPct val="20000"/>
              </a:spcAft>
              <a:buFont typeface="Wingdings" pitchFamily="2" charset="2"/>
              <a:buChar char="ü"/>
              <a:defRPr/>
            </a:pPr>
            <a:endParaRPr lang="en-US" dirty="0">
              <a:cs typeface="+mn-cs"/>
            </a:endParaRPr>
          </a:p>
        </p:txBody>
      </p:sp>
      <p:sp>
        <p:nvSpPr>
          <p:cNvPr id="6" name="Rectangle 5"/>
          <p:cNvSpPr/>
          <p:nvPr/>
        </p:nvSpPr>
        <p:spPr>
          <a:xfrm>
            <a:off x="0" y="1"/>
            <a:ext cx="9144000" cy="914399"/>
          </a:xfrm>
          <a:prstGeom prst="rect">
            <a:avLst/>
          </a:prstGeom>
          <a:solidFill>
            <a:srgbClr val="0C3A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a:spLocks noChangeArrowheads="1"/>
          </p:cNvSpPr>
          <p:nvPr/>
        </p:nvSpPr>
        <p:spPr bwMode="auto">
          <a:xfrm>
            <a:off x="3403726" y="6553200"/>
            <a:ext cx="23622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n-US" sz="1400" b="1" dirty="0" smtClean="0">
                <a:latin typeface="Arial" pitchFamily="34" charset="0"/>
                <a:cs typeface="Arial" pitchFamily="34" charset="0"/>
              </a:rPr>
              <a:t> </a:t>
            </a:r>
            <a:endParaRPr lang="en-US" sz="1400" dirty="0">
              <a:latin typeface="Calibri" pitchFamily="34" charset="0"/>
            </a:endParaRPr>
          </a:p>
        </p:txBody>
      </p:sp>
      <p:sp>
        <p:nvSpPr>
          <p:cNvPr id="2" name="Title Placeholder 1"/>
          <p:cNvSpPr>
            <a:spLocks noGrp="1"/>
          </p:cNvSpPr>
          <p:nvPr>
            <p:ph type="title"/>
          </p:nvPr>
        </p:nvSpPr>
        <p:spPr>
          <a:xfrm>
            <a:off x="0" y="0"/>
            <a:ext cx="9144000" cy="914400"/>
          </a:xfrm>
          <a:prstGeom prst="rect">
            <a:avLst/>
          </a:prstGeom>
        </p:spPr>
        <p:txBody>
          <a:bodyPr vert="horz" lIns="182880" tIns="45720" rIns="182880" bIns="45720" rtlCol="0" anchor="ctr">
            <a:normAutofit/>
          </a:bodyPr>
          <a:lstStyle/>
          <a:p>
            <a:r>
              <a:rPr lang="en-US" smtClean="0"/>
              <a:t>Click to edit Master title style</a:t>
            </a:r>
            <a:endParaRPr lang="en-US" dirty="0"/>
          </a:p>
        </p:txBody>
      </p:sp>
      <p:sp>
        <p:nvSpPr>
          <p:cNvPr id="8" name="TextBox 7"/>
          <p:cNvSpPr txBox="1"/>
          <p:nvPr/>
        </p:nvSpPr>
        <p:spPr>
          <a:xfrm>
            <a:off x="13236" y="6550223"/>
            <a:ext cx="5473164" cy="307777"/>
          </a:xfrm>
          <a:prstGeom prst="rect">
            <a:avLst/>
          </a:prstGeom>
          <a:noFill/>
        </p:spPr>
        <p:txBody>
          <a:bodyPr wrap="square" rtlCol="0">
            <a:spAutoFit/>
          </a:bodyPr>
          <a:lstStyle/>
          <a:p>
            <a:r>
              <a:rPr lang="en-US" sz="1400" b="1" dirty="0" smtClean="0">
                <a:latin typeface="Arial" pitchFamily="34" charset="0"/>
                <a:cs typeface="Arial" pitchFamily="34" charset="0"/>
              </a:rPr>
              <a:t>Subcommittee</a:t>
            </a:r>
            <a:r>
              <a:rPr lang="en-US" sz="1400" b="1" baseline="0" dirty="0" smtClean="0">
                <a:latin typeface="Arial" pitchFamily="34" charset="0"/>
                <a:cs typeface="Arial" pitchFamily="34" charset="0"/>
              </a:rPr>
              <a:t> on Airports Briefing, Fall 2017</a:t>
            </a:r>
            <a:endParaRPr lang="en-US" sz="1400" dirty="0"/>
          </a:p>
        </p:txBody>
      </p:sp>
      <p:sp>
        <p:nvSpPr>
          <p:cNvPr id="11" name="Rectangle 10"/>
          <p:cNvSpPr/>
          <p:nvPr/>
        </p:nvSpPr>
        <p:spPr>
          <a:xfrm>
            <a:off x="8458200" y="6553200"/>
            <a:ext cx="631274" cy="307777"/>
          </a:xfrm>
          <a:prstGeom prst="rect">
            <a:avLst/>
          </a:prstGeom>
        </p:spPr>
        <p:txBody>
          <a:bodyPr wrap="square">
            <a:spAutoFit/>
          </a:bodyPr>
          <a:lstStyle/>
          <a:p>
            <a:pPr algn="r"/>
            <a:fld id="{77D7CBAC-04A7-43A8-9539-0E28A156444C}" type="slidenum">
              <a:rPr lang="en-US" sz="1400" b="1" smtClean="0">
                <a:latin typeface="Arial" panose="020B0604020202020204" pitchFamily="34" charset="0"/>
                <a:cs typeface="Arial" panose="020B0604020202020204" pitchFamily="34" charset="0"/>
              </a:rPr>
              <a:pPr algn="r"/>
              <a:t>‹#›</a:t>
            </a:fld>
            <a:endParaRPr lang="en-US" sz="1400" b="1" dirty="0">
              <a:latin typeface="Arial" panose="020B0604020202020204" pitchFamily="34" charset="0"/>
              <a:cs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61" r:id="rId3"/>
    <p:sldLayoutId id="2147483664" r:id="rId4"/>
    <p:sldLayoutId id="2147483658" r:id="rId5"/>
    <p:sldLayoutId id="2147483659" r:id="rId6"/>
    <p:sldLayoutId id="2147483660" r:id="rId7"/>
    <p:sldLayoutId id="2147483662" r:id="rId8"/>
    <p:sldLayoutId id="2147483663" r:id="rId9"/>
  </p:sldLayoutIdLst>
  <p:transition advTm="10000"/>
  <p:timing>
    <p:tnLst>
      <p:par>
        <p:cTn id="1" dur="indefinite" restart="never" nodeType="tmRoot"/>
      </p:par>
    </p:tnLst>
  </p:timing>
  <p:hf sldNum="0" hdr="0" dt="0"/>
  <p:txStyles>
    <p:titleStyle>
      <a:lvl1pPr algn="l" rtl="0" eaLnBrk="1" fontAlgn="base" hangingPunct="1">
        <a:spcBef>
          <a:spcPct val="0"/>
        </a:spcBef>
        <a:spcAft>
          <a:spcPct val="0"/>
        </a:spcAft>
        <a:defRPr sz="3200" b="1">
          <a:solidFill>
            <a:schemeClr val="bg1"/>
          </a:solidFill>
          <a:latin typeface="Arial" panose="020B0604020202020204" pitchFamily="34" charset="0"/>
          <a:ea typeface="+mj-ea"/>
          <a:cs typeface="Arial" panose="020B0604020202020204" pitchFamily="34" charset="0"/>
        </a:defRPr>
      </a:lvl1pPr>
      <a:lvl2pPr algn="ctr" rtl="0" eaLnBrk="1" fontAlgn="base" hangingPunct="1">
        <a:spcBef>
          <a:spcPct val="0"/>
        </a:spcBef>
        <a:spcAft>
          <a:spcPct val="0"/>
        </a:spcAft>
        <a:defRPr sz="3200" b="1">
          <a:solidFill>
            <a:schemeClr val="tx2"/>
          </a:solidFill>
          <a:latin typeface="Tahoma" pitchFamily="34" charset="0"/>
        </a:defRPr>
      </a:lvl2pPr>
      <a:lvl3pPr algn="ctr" rtl="0" eaLnBrk="1" fontAlgn="base" hangingPunct="1">
        <a:spcBef>
          <a:spcPct val="0"/>
        </a:spcBef>
        <a:spcAft>
          <a:spcPct val="0"/>
        </a:spcAft>
        <a:defRPr sz="3200" b="1">
          <a:solidFill>
            <a:schemeClr val="tx2"/>
          </a:solidFill>
          <a:latin typeface="Tahoma" pitchFamily="34" charset="0"/>
        </a:defRPr>
      </a:lvl3pPr>
      <a:lvl4pPr algn="ctr" rtl="0" eaLnBrk="1" fontAlgn="base" hangingPunct="1">
        <a:spcBef>
          <a:spcPct val="0"/>
        </a:spcBef>
        <a:spcAft>
          <a:spcPct val="0"/>
        </a:spcAft>
        <a:defRPr sz="3200" b="1">
          <a:solidFill>
            <a:schemeClr val="tx2"/>
          </a:solidFill>
          <a:latin typeface="Tahoma" pitchFamily="34" charset="0"/>
        </a:defRPr>
      </a:lvl4pPr>
      <a:lvl5pPr algn="ctr" rtl="0" eaLnBrk="1" fontAlgn="base" hangingPunct="1">
        <a:spcBef>
          <a:spcPct val="0"/>
        </a:spcBef>
        <a:spcAft>
          <a:spcPct val="0"/>
        </a:spcAft>
        <a:defRPr sz="3200" b="1">
          <a:solidFill>
            <a:schemeClr val="tx2"/>
          </a:solidFill>
          <a:latin typeface="Tahoma" pitchFamily="34" charset="0"/>
        </a:defRPr>
      </a:lvl5pPr>
      <a:lvl6pPr marL="457200" algn="ctr" rtl="0" eaLnBrk="1" fontAlgn="base" hangingPunct="1">
        <a:spcBef>
          <a:spcPct val="0"/>
        </a:spcBef>
        <a:spcAft>
          <a:spcPct val="0"/>
        </a:spcAft>
        <a:defRPr sz="3200" b="1">
          <a:solidFill>
            <a:schemeClr val="tx2"/>
          </a:solidFill>
          <a:latin typeface="Tahoma" pitchFamily="34" charset="0"/>
        </a:defRPr>
      </a:lvl6pPr>
      <a:lvl7pPr marL="914400" algn="ctr" rtl="0" eaLnBrk="1" fontAlgn="base" hangingPunct="1">
        <a:spcBef>
          <a:spcPct val="0"/>
        </a:spcBef>
        <a:spcAft>
          <a:spcPct val="0"/>
        </a:spcAft>
        <a:defRPr sz="3200" b="1">
          <a:solidFill>
            <a:schemeClr val="tx2"/>
          </a:solidFill>
          <a:latin typeface="Tahoma" pitchFamily="34" charset="0"/>
        </a:defRPr>
      </a:lvl7pPr>
      <a:lvl8pPr marL="1371600" algn="ctr" rtl="0" eaLnBrk="1" fontAlgn="base" hangingPunct="1">
        <a:spcBef>
          <a:spcPct val="0"/>
        </a:spcBef>
        <a:spcAft>
          <a:spcPct val="0"/>
        </a:spcAft>
        <a:defRPr sz="3200" b="1">
          <a:solidFill>
            <a:schemeClr val="tx2"/>
          </a:solidFill>
          <a:latin typeface="Tahoma" pitchFamily="34" charset="0"/>
        </a:defRPr>
      </a:lvl8pPr>
      <a:lvl9pPr marL="1828800" algn="ctr" rtl="0" eaLnBrk="1" fontAlgn="base" hangingPunct="1">
        <a:spcBef>
          <a:spcPct val="0"/>
        </a:spcBef>
        <a:spcAft>
          <a:spcPct val="0"/>
        </a:spcAft>
        <a:defRPr sz="3200" b="1">
          <a:solidFill>
            <a:schemeClr val="tx2"/>
          </a:solidFill>
          <a:latin typeface="Tahoma" pitchFamily="34" charset="0"/>
        </a:defRPr>
      </a:lvl9pPr>
    </p:titleStyle>
    <p:bodyStyle>
      <a:lvl1pPr marL="461963" indent="-461963" algn="l" rtl="0" eaLnBrk="1" fontAlgn="base" hangingPunct="1">
        <a:spcBef>
          <a:spcPct val="30000"/>
        </a:spcBef>
        <a:spcAft>
          <a:spcPct val="0"/>
        </a:spcAft>
        <a:buFont typeface="Wingdings" pitchFamily="2" charset="2"/>
        <a:buChar char="Q"/>
        <a:defRPr sz="2800" u="none">
          <a:solidFill>
            <a:schemeClr val="tx1"/>
          </a:solidFill>
          <a:latin typeface="+mn-lt"/>
          <a:ea typeface="+mn-ea"/>
          <a:cs typeface="+mn-cs"/>
        </a:defRPr>
      </a:lvl1pPr>
      <a:lvl2pPr marL="862013" indent="-285750" algn="l" rtl="0" eaLnBrk="1" fontAlgn="base" hangingPunct="1">
        <a:spcBef>
          <a:spcPct val="20000"/>
        </a:spcBef>
        <a:spcAft>
          <a:spcPct val="0"/>
        </a:spcAft>
        <a:buChar char="–"/>
        <a:defRPr sz="2400" u="none">
          <a:solidFill>
            <a:schemeClr val="tx1"/>
          </a:solidFill>
          <a:latin typeface="+mn-lt"/>
        </a:defRPr>
      </a:lvl2pPr>
      <a:lvl3pPr marL="1204913" indent="-228600" algn="l" rtl="0" eaLnBrk="1" fontAlgn="base" hangingPunct="1">
        <a:spcBef>
          <a:spcPct val="20000"/>
        </a:spcBef>
        <a:spcAft>
          <a:spcPct val="0"/>
        </a:spcAft>
        <a:buChar char="•"/>
        <a:defRPr sz="2000" u="none">
          <a:solidFill>
            <a:schemeClr val="tx1"/>
          </a:solidFill>
          <a:latin typeface="+mn-lt"/>
        </a:defRPr>
      </a:lvl3pPr>
      <a:lvl4pPr marL="1600200" indent="-228600" algn="l" rtl="0" eaLnBrk="1" fontAlgn="base" hangingPunct="1">
        <a:spcBef>
          <a:spcPct val="20000"/>
        </a:spcBef>
        <a:spcAft>
          <a:spcPct val="0"/>
        </a:spcAft>
        <a:buChar char="–"/>
        <a:defRPr sz="2000" u="none">
          <a:solidFill>
            <a:schemeClr val="tx1"/>
          </a:solidFill>
          <a:latin typeface="+mn-lt"/>
        </a:defRPr>
      </a:lvl4pPr>
      <a:lvl5pPr marL="2057400" indent="-228600" algn="l" rtl="0" eaLnBrk="1" fontAlgn="base" hangingPunct="1">
        <a:spcBef>
          <a:spcPct val="20000"/>
        </a:spcBef>
        <a:spcAft>
          <a:spcPct val="0"/>
        </a:spcAft>
        <a:buChar char="»"/>
        <a:defRPr sz="2000" u="none">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oswald@aci-na.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Fall 2017 FAA Research, Engineering, and Development </a:t>
            </a:r>
            <a:br>
              <a:rPr lang="en-US" dirty="0" smtClean="0"/>
            </a:br>
            <a:r>
              <a:rPr lang="en-US" dirty="0" smtClean="0"/>
              <a:t>Advisory Committee Meeting</a:t>
            </a:r>
            <a:endParaRPr lang="en-US" dirty="0"/>
          </a:p>
        </p:txBody>
      </p:sp>
      <p:sp>
        <p:nvSpPr>
          <p:cNvPr id="3074" name="Rectangle 2"/>
          <p:cNvSpPr>
            <a:spLocks noGrp="1" noChangeArrowheads="1"/>
          </p:cNvSpPr>
          <p:nvPr>
            <p:ph type="ctrTitle"/>
          </p:nvPr>
        </p:nvSpPr>
        <p:spPr/>
        <p:txBody>
          <a:bodyPr/>
          <a:lstStyle/>
          <a:p>
            <a:r>
              <a:rPr lang="en-US" dirty="0" smtClean="0"/>
              <a:t>Fall 2017 Findings and Recommendations:</a:t>
            </a:r>
            <a:br>
              <a:rPr lang="en-US" dirty="0" smtClean="0"/>
            </a:br>
            <a:r>
              <a:rPr lang="en-US" dirty="0" smtClean="0"/>
              <a:t>Subcommittee on Airports</a:t>
            </a:r>
          </a:p>
        </p:txBody>
      </p:sp>
      <p:sp>
        <p:nvSpPr>
          <p:cNvPr id="5" name="Text Placeholder 4"/>
          <p:cNvSpPr>
            <a:spLocks noGrp="1"/>
          </p:cNvSpPr>
          <p:nvPr>
            <p:ph type="body" sz="quarter" idx="10"/>
          </p:nvPr>
        </p:nvSpPr>
        <p:spPr/>
        <p:txBody>
          <a:bodyPr/>
          <a:lstStyle/>
          <a:p>
            <a:r>
              <a:rPr lang="en-US" dirty="0" smtClean="0"/>
              <a:t>Washington, DC</a:t>
            </a:r>
            <a:br>
              <a:rPr lang="en-US" dirty="0" smtClean="0"/>
            </a:br>
            <a:r>
              <a:rPr lang="en-US" dirty="0" smtClean="0"/>
              <a:t>October 11, 2017</a:t>
            </a:r>
            <a:endParaRPr lang="en-US" dirty="0"/>
          </a:p>
        </p:txBody>
      </p:sp>
      <p:sp>
        <p:nvSpPr>
          <p:cNvPr id="6" name="Text Placeholder 5"/>
          <p:cNvSpPr>
            <a:spLocks noGrp="1"/>
          </p:cNvSpPr>
          <p:nvPr>
            <p:ph type="body" sz="quarter" idx="11"/>
          </p:nvPr>
        </p:nvSpPr>
        <p:spPr>
          <a:xfrm>
            <a:off x="5791200" y="5029200"/>
            <a:ext cx="3276601" cy="1524000"/>
          </a:xfrm>
        </p:spPr>
        <p:txBody>
          <a:bodyPr/>
          <a:lstStyle/>
          <a:p>
            <a:pPr algn="r"/>
            <a:r>
              <a:rPr lang="en-US" dirty="0" smtClean="0"/>
              <a:t>Contact:</a:t>
            </a:r>
          </a:p>
          <a:p>
            <a:pPr algn="r"/>
            <a:r>
              <a:rPr lang="en-US" dirty="0" smtClean="0"/>
              <a:t>Chris Oswald</a:t>
            </a:r>
            <a:br>
              <a:rPr lang="en-US" dirty="0" smtClean="0"/>
            </a:br>
            <a:r>
              <a:rPr lang="en-US" dirty="0" smtClean="0"/>
              <a:t>Chair, Subcommittee on Airports</a:t>
            </a:r>
            <a:br>
              <a:rPr lang="en-US" dirty="0" smtClean="0"/>
            </a:br>
            <a:r>
              <a:rPr lang="en-US" dirty="0" smtClean="0"/>
              <a:t>Tel: 202.293.8500</a:t>
            </a:r>
            <a:br>
              <a:rPr lang="en-US" dirty="0" smtClean="0"/>
            </a:br>
            <a:r>
              <a:rPr lang="en-US" dirty="0" smtClean="0"/>
              <a:t>E-mail: coswald</a:t>
            </a:r>
            <a:r>
              <a:rPr lang="en-US" dirty="0" smtClean="0">
                <a:hlinkClick r:id="rId3"/>
              </a:rPr>
              <a:t>@aci-na.org</a:t>
            </a:r>
            <a:endParaRPr lang="en-US" dirty="0" smtClean="0"/>
          </a:p>
        </p:txBody>
      </p:sp>
    </p:spTree>
    <p:extLst>
      <p:ext uri="{BB962C8B-B14F-4D97-AF65-F5344CB8AC3E}">
        <p14:creationId xmlns:p14="http://schemas.microsoft.com/office/powerpoint/2010/main" val="1128944995"/>
      </p:ext>
    </p:extLst>
  </p:cSld>
  <p:clrMapOvr>
    <a:masterClrMapping/>
  </p:clrMapOvr>
  <p:transition advTm="100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Subcommittee Findings and Recommendations</a:t>
            </a:r>
            <a:endParaRPr lang="en-US" dirty="0"/>
          </a:p>
        </p:txBody>
      </p:sp>
      <p:sp>
        <p:nvSpPr>
          <p:cNvPr id="3" name="Text Placeholder 2"/>
          <p:cNvSpPr>
            <a:spLocks noGrp="1"/>
          </p:cNvSpPr>
          <p:nvPr>
            <p:ph type="body" sz="quarter" idx="10"/>
          </p:nvPr>
        </p:nvSpPr>
        <p:spPr>
          <a:xfrm>
            <a:off x="266700" y="1219200"/>
            <a:ext cx="8610600" cy="5334000"/>
          </a:xfrm>
        </p:spPr>
        <p:txBody>
          <a:bodyPr>
            <a:normAutofit/>
          </a:bodyPr>
          <a:lstStyle/>
          <a:p>
            <a:pPr marL="0" indent="0">
              <a:buNone/>
            </a:pPr>
            <a:r>
              <a:rPr lang="en-US" sz="2400" b="1" dirty="0" smtClean="0"/>
              <a:t>Recommendation 2: Heated Pavements</a:t>
            </a:r>
            <a:endParaRPr lang="en-US" sz="2400" dirty="0" smtClean="0"/>
          </a:p>
          <a:p>
            <a:r>
              <a:rPr lang="en-US" sz="2400" dirty="0"/>
              <a:t>The Subcommittee recommends that the FAA consider safety risks associated with electrically heated pavements as well as the potential for electromagnetic interference associated with such systems and any effects the use of ferromagnetic materials in pavement surface layers may physically have on tires, personnel, or the potential for foreign object debris.</a:t>
            </a:r>
          </a:p>
        </p:txBody>
      </p:sp>
    </p:spTree>
    <p:extLst>
      <p:ext uri="{BB962C8B-B14F-4D97-AF65-F5344CB8AC3E}">
        <p14:creationId xmlns:p14="http://schemas.microsoft.com/office/powerpoint/2010/main" val="3784592876"/>
      </p:ext>
    </p:extLst>
  </p:cSld>
  <p:clrMapOvr>
    <a:masterClrMapping/>
  </p:clrMapOvr>
  <p:transition advTm="10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Subcommittee Findings and Recommendations</a:t>
            </a:r>
            <a:endParaRPr lang="en-US" dirty="0"/>
          </a:p>
        </p:txBody>
      </p:sp>
      <p:sp>
        <p:nvSpPr>
          <p:cNvPr id="3" name="Text Placeholder 2"/>
          <p:cNvSpPr>
            <a:spLocks noGrp="1"/>
          </p:cNvSpPr>
          <p:nvPr>
            <p:ph type="body" sz="quarter" idx="10"/>
          </p:nvPr>
        </p:nvSpPr>
        <p:spPr>
          <a:xfrm>
            <a:off x="266700" y="1219200"/>
            <a:ext cx="8610600" cy="5334000"/>
          </a:xfrm>
        </p:spPr>
        <p:txBody>
          <a:bodyPr>
            <a:normAutofit/>
          </a:bodyPr>
          <a:lstStyle/>
          <a:p>
            <a:pPr marL="0" indent="0">
              <a:buNone/>
            </a:pPr>
            <a:r>
              <a:rPr lang="en-US" sz="2400" b="1" dirty="0" smtClean="0"/>
              <a:t>Finding 3: LED Lighting Research</a:t>
            </a:r>
            <a:endParaRPr lang="en-US" sz="2400" dirty="0" smtClean="0"/>
          </a:p>
          <a:p>
            <a:r>
              <a:rPr lang="en-US" sz="2400" dirty="0" smtClean="0"/>
              <a:t>Subcommittee </a:t>
            </a:r>
            <a:r>
              <a:rPr lang="en-US" sz="2400" dirty="0"/>
              <a:t>members expressed concern during FAA presentations on light emitting diode (LED) lighting systems research that LED runway edge lights do not emit light omnidirectionally in the same manner as their incandescent counterparts, potentially making airfields equipped with LED edge lights more difficult for pilots to see at night</a:t>
            </a:r>
            <a:r>
              <a:rPr lang="en-US" sz="2400" dirty="0" smtClean="0"/>
              <a:t>.</a:t>
            </a:r>
          </a:p>
          <a:p>
            <a:pPr marL="0" indent="0">
              <a:buNone/>
            </a:pPr>
            <a:r>
              <a:rPr lang="en-US" sz="2400" b="1" dirty="0"/>
              <a:t>Recommendation 3: LED Lighting Research</a:t>
            </a:r>
          </a:p>
          <a:p>
            <a:r>
              <a:rPr lang="en-US" sz="2400" dirty="0"/>
              <a:t>The Subcommittee recommends that the FAA expand evaluation of LED runway edge lights to include airfield conspicuity considerations</a:t>
            </a:r>
          </a:p>
          <a:p>
            <a:pPr marL="0" indent="0">
              <a:buNone/>
            </a:pPr>
            <a:r>
              <a:rPr lang="en-US" sz="2400" dirty="0" smtClean="0"/>
              <a:t> </a:t>
            </a:r>
            <a:endParaRPr lang="en-US" sz="2400" dirty="0"/>
          </a:p>
        </p:txBody>
      </p:sp>
    </p:spTree>
    <p:extLst>
      <p:ext uri="{BB962C8B-B14F-4D97-AF65-F5344CB8AC3E}">
        <p14:creationId xmlns:p14="http://schemas.microsoft.com/office/powerpoint/2010/main" val="3784592876"/>
      </p:ext>
    </p:extLst>
  </p:cSld>
  <p:clrMapOvr>
    <a:masterClrMapping/>
  </p:clrMapOvr>
  <p:transition advTm="10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Subcommittee Findings and Recommendations</a:t>
            </a:r>
          </a:p>
        </p:txBody>
      </p:sp>
      <p:sp>
        <p:nvSpPr>
          <p:cNvPr id="3" name="Text Placeholder 2"/>
          <p:cNvSpPr>
            <a:spLocks noGrp="1"/>
          </p:cNvSpPr>
          <p:nvPr>
            <p:ph type="body" sz="quarter" idx="10"/>
          </p:nvPr>
        </p:nvSpPr>
        <p:spPr>
          <a:xfrm>
            <a:off x="266700" y="1143000"/>
            <a:ext cx="8610600" cy="3581400"/>
          </a:xfrm>
        </p:spPr>
        <p:txBody>
          <a:bodyPr>
            <a:noAutofit/>
          </a:bodyPr>
          <a:lstStyle/>
          <a:p>
            <a:pPr marL="0" indent="0">
              <a:buNone/>
            </a:pPr>
            <a:r>
              <a:rPr lang="en-US" sz="2400" b="1" dirty="0"/>
              <a:t>Finding 4: Improving Awareness of Other REDAC Research Programs and Opportunities for Cross-Program </a:t>
            </a:r>
            <a:r>
              <a:rPr lang="en-US" sz="2400" b="1" dirty="0" smtClean="0"/>
              <a:t>Collaboration</a:t>
            </a:r>
          </a:p>
          <a:p>
            <a:r>
              <a:rPr lang="en-US" sz="2400" dirty="0" smtClean="0"/>
              <a:t>Based </a:t>
            </a:r>
            <a:r>
              <a:rPr lang="en-US" sz="2400" dirty="0"/>
              <a:t>in part on the discussion of research projects that involve other REDAC Subcommittees—including noise research that involves the Environmental &amp; Energy Subcommittee, runway braking and runway incursion mitigation research that involves the Human Factors and Aircraft Safety Subcommittees, and air traffic automation research that involves the NAS Operations Subcommittee—members expressed an interest in increasing its awareness of the research within the purview of the other four Subcommittees.</a:t>
            </a:r>
          </a:p>
        </p:txBody>
      </p:sp>
    </p:spTree>
    <p:extLst>
      <p:ext uri="{BB962C8B-B14F-4D97-AF65-F5344CB8AC3E}">
        <p14:creationId xmlns:p14="http://schemas.microsoft.com/office/powerpoint/2010/main" val="3474598325"/>
      </p:ext>
    </p:extLst>
  </p:cSld>
  <p:clrMapOvr>
    <a:masterClrMapping/>
  </p:clrMapOvr>
  <p:transition advTm="10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Subcommittee Findings and Recommendations</a:t>
            </a:r>
          </a:p>
        </p:txBody>
      </p:sp>
      <p:sp>
        <p:nvSpPr>
          <p:cNvPr id="3" name="Text Placeholder 2"/>
          <p:cNvSpPr>
            <a:spLocks noGrp="1"/>
          </p:cNvSpPr>
          <p:nvPr>
            <p:ph type="body" sz="quarter" idx="10"/>
          </p:nvPr>
        </p:nvSpPr>
        <p:spPr>
          <a:xfrm>
            <a:off x="266700" y="1371600"/>
            <a:ext cx="8610600" cy="3581400"/>
          </a:xfrm>
        </p:spPr>
        <p:txBody>
          <a:bodyPr>
            <a:normAutofit lnSpcReduction="10000"/>
          </a:bodyPr>
          <a:lstStyle/>
          <a:p>
            <a:pPr marL="0" indent="0">
              <a:buNone/>
            </a:pPr>
            <a:r>
              <a:rPr lang="en-US" sz="2400" b="1" dirty="0" smtClean="0"/>
              <a:t>Recommendation 4: </a:t>
            </a:r>
            <a:r>
              <a:rPr lang="en-US" sz="2400" b="1" dirty="0"/>
              <a:t>Improving Awareness of Other REDAC Research Programs and Opportunities for Cross-Program </a:t>
            </a:r>
            <a:r>
              <a:rPr lang="en-US" sz="2400" b="1" dirty="0" smtClean="0"/>
              <a:t>Collaboration</a:t>
            </a:r>
          </a:p>
          <a:p>
            <a:r>
              <a:rPr lang="en-US" sz="2400" dirty="0" smtClean="0"/>
              <a:t>The </a:t>
            </a:r>
            <a:r>
              <a:rPr lang="en-US" sz="2400" dirty="0"/>
              <a:t>Subcommittee recommends scheduling </a:t>
            </a:r>
            <a:r>
              <a:rPr lang="en-US" sz="2400" dirty="0" smtClean="0"/>
              <a:t>briefings </a:t>
            </a:r>
            <a:r>
              <a:rPr lang="en-US" sz="2400" dirty="0"/>
              <a:t>from either </a:t>
            </a:r>
            <a:r>
              <a:rPr lang="en-US" sz="2400" dirty="0" smtClean="0"/>
              <a:t>(1) designated </a:t>
            </a:r>
            <a:r>
              <a:rPr lang="en-US" sz="2400" dirty="0"/>
              <a:t>members of other Subcommittees or </a:t>
            </a:r>
            <a:r>
              <a:rPr lang="en-US" sz="2400" dirty="0" smtClean="0"/>
              <a:t>(2) their </a:t>
            </a:r>
            <a:r>
              <a:rPr lang="en-US" sz="2400" dirty="0"/>
              <a:t>FAA counterparts on research areas and/or projects that have implications for the Airport Technologies research portfolio during </a:t>
            </a:r>
            <a:r>
              <a:rPr lang="en-US" sz="2400" dirty="0" smtClean="0"/>
              <a:t>our semi-annual meetings. These have already been taking place with </a:t>
            </a:r>
            <a:r>
              <a:rPr lang="en-US" sz="2400" dirty="0"/>
              <a:t>the Environmental &amp; Energy </a:t>
            </a:r>
            <a:r>
              <a:rPr lang="en-US" sz="2400" dirty="0" smtClean="0"/>
              <a:t>Subcommittee.</a:t>
            </a:r>
            <a:endParaRPr lang="en-US" sz="2400" dirty="0"/>
          </a:p>
        </p:txBody>
      </p:sp>
    </p:spTree>
    <p:extLst>
      <p:ext uri="{BB962C8B-B14F-4D97-AF65-F5344CB8AC3E}">
        <p14:creationId xmlns:p14="http://schemas.microsoft.com/office/powerpoint/2010/main" val="738326616"/>
      </p:ext>
    </p:extLst>
  </p:cSld>
  <p:clrMapOvr>
    <a:masterClrMapping/>
  </p:clrMapOvr>
  <p:transition advTm="1000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FAA Cybersecurity R&amp;D Plan Review—</a:t>
            </a:r>
            <a:br>
              <a:rPr lang="en-US" dirty="0" smtClean="0"/>
            </a:br>
            <a:r>
              <a:rPr lang="en-US" sz="2200" dirty="0" smtClean="0"/>
              <a:t>(Performed After Summer 2017 Subcommittee Meeting ) </a:t>
            </a:r>
            <a:endParaRPr lang="en-US" dirty="0"/>
          </a:p>
        </p:txBody>
      </p:sp>
      <p:sp>
        <p:nvSpPr>
          <p:cNvPr id="3" name="Text Placeholder 2"/>
          <p:cNvSpPr>
            <a:spLocks noGrp="1"/>
          </p:cNvSpPr>
          <p:nvPr>
            <p:ph type="body" sz="quarter" idx="10"/>
          </p:nvPr>
        </p:nvSpPr>
        <p:spPr>
          <a:xfrm>
            <a:off x="266700" y="1066800"/>
            <a:ext cx="8610600" cy="5334000"/>
          </a:xfrm>
        </p:spPr>
        <p:txBody>
          <a:bodyPr>
            <a:normAutofit fontScale="85000" lnSpcReduction="20000"/>
          </a:bodyPr>
          <a:lstStyle/>
          <a:p>
            <a:r>
              <a:rPr lang="en-US" dirty="0" smtClean="0"/>
              <a:t>Generally agree with the plan and its focal areas</a:t>
            </a:r>
          </a:p>
          <a:p>
            <a:r>
              <a:rPr lang="en-US" dirty="0" smtClean="0"/>
              <a:t>Suggest adding airport-related considerations in the following areas:</a:t>
            </a:r>
          </a:p>
          <a:p>
            <a:pPr lvl="1"/>
            <a:r>
              <a:rPr lang="en-US" dirty="0" smtClean="0"/>
              <a:t>Assessment </a:t>
            </a:r>
            <a:r>
              <a:rPr lang="en-US" dirty="0"/>
              <a:t>of vulnerabilities and risk mitigation associated with data and voice communications exchanged between the FAA, flight operators, and airport operations centers, emergency operations centers, and/or ramp control facilities that could be used to either disrupt airport operations or interfere with airport emergency response activities.</a:t>
            </a:r>
          </a:p>
          <a:p>
            <a:pPr lvl="1"/>
            <a:r>
              <a:rPr lang="en-US" dirty="0" smtClean="0"/>
              <a:t>Assessment </a:t>
            </a:r>
            <a:r>
              <a:rPr lang="en-US" dirty="0"/>
              <a:t>of vulnerabilities and risk mitigation associated with technologically-enabled critical airport infrastructure and subsystems—including utilities; people movers, escalators, elevators and other terminal conveyance systems; airport security systems; airport communications systems; and passenger processing systems. </a:t>
            </a:r>
          </a:p>
          <a:p>
            <a:pPr lvl="1"/>
            <a:r>
              <a:rPr lang="en-US" dirty="0" smtClean="0"/>
              <a:t>Assessment </a:t>
            </a:r>
            <a:r>
              <a:rPr lang="en-US" dirty="0"/>
              <a:t>of how the aforementioned vulnerabilities </a:t>
            </a:r>
            <a:r>
              <a:rPr lang="en-US" dirty="0" smtClean="0"/>
              <a:t>are affected by increased reliance on the </a:t>
            </a:r>
            <a:r>
              <a:rPr lang="en-US" dirty="0"/>
              <a:t>“Internet of Things” (IoT), in which various airport infrastructure systems are monitored and controlled remotely via networked connections </a:t>
            </a:r>
            <a:r>
              <a:rPr lang="en-US" dirty="0" smtClean="0"/>
              <a:t>and by </a:t>
            </a:r>
            <a:r>
              <a:rPr lang="en-US" dirty="0"/>
              <a:t>third party vendors</a:t>
            </a:r>
            <a:r>
              <a:rPr lang="en-US" dirty="0" smtClean="0"/>
              <a:t>.</a:t>
            </a:r>
            <a:endParaRPr lang="en-US" dirty="0"/>
          </a:p>
        </p:txBody>
      </p:sp>
    </p:spTree>
    <p:extLst>
      <p:ext uri="{BB962C8B-B14F-4D97-AF65-F5344CB8AC3E}">
        <p14:creationId xmlns:p14="http://schemas.microsoft.com/office/powerpoint/2010/main" val="318043661"/>
      </p:ext>
    </p:extLst>
  </p:cSld>
  <p:clrMapOvr>
    <a:masterClrMapping/>
  </p:clrMapOvr>
  <p:transition advTm="10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Activity Since Spring 2017 Meeting</a:t>
            </a:r>
            <a:endParaRPr lang="en-US" dirty="0"/>
          </a:p>
        </p:txBody>
      </p:sp>
      <p:sp>
        <p:nvSpPr>
          <p:cNvPr id="5" name="Text Placeholder 4"/>
          <p:cNvSpPr>
            <a:spLocks noGrp="1"/>
          </p:cNvSpPr>
          <p:nvPr>
            <p:ph type="body" sz="quarter" idx="10"/>
          </p:nvPr>
        </p:nvSpPr>
        <p:spPr/>
        <p:txBody>
          <a:bodyPr>
            <a:normAutofit/>
          </a:bodyPr>
          <a:lstStyle/>
          <a:p>
            <a:r>
              <a:rPr lang="en-US" dirty="0" smtClean="0"/>
              <a:t>Reviewed several new research project statements developed by the FAA Office of Airports and Office of Energy and Environment</a:t>
            </a:r>
          </a:p>
          <a:p>
            <a:r>
              <a:rPr lang="en-US" dirty="0" smtClean="0"/>
              <a:t>Met on August 14-15, 2017, to review Airport Technology Research Program progress, provide input regarding future research needs, and provide constructive input regarding project challenges</a:t>
            </a:r>
          </a:p>
          <a:p>
            <a:r>
              <a:rPr lang="en-US" dirty="0" smtClean="0"/>
              <a:t>Reviewed FAA’s Cybersecurity R&amp;D Plan (Version 1.0)</a:t>
            </a:r>
          </a:p>
          <a:p>
            <a:endParaRPr lang="en-US" dirty="0" smtClean="0"/>
          </a:p>
          <a:p>
            <a:pPr lvl="1"/>
            <a:endParaRPr lang="en-US" dirty="0" smtClean="0"/>
          </a:p>
          <a:p>
            <a:endParaRPr lang="en-US" dirty="0" smtClean="0"/>
          </a:p>
          <a:p>
            <a:pPr lvl="1"/>
            <a:endParaRPr lang="en-US" dirty="0"/>
          </a:p>
        </p:txBody>
      </p:sp>
    </p:spTree>
    <p:extLst>
      <p:ext uri="{BB962C8B-B14F-4D97-AF65-F5344CB8AC3E}">
        <p14:creationId xmlns:p14="http://schemas.microsoft.com/office/powerpoint/2010/main" val="38537943"/>
      </p:ext>
    </p:extLst>
  </p:cSld>
  <p:clrMapOvr>
    <a:masterClrMapping/>
  </p:clrMapOvr>
  <p:transition advTm="10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Airport Technology Research Program </a:t>
            </a:r>
            <a:br>
              <a:rPr lang="en-US" dirty="0" smtClean="0"/>
            </a:br>
            <a:r>
              <a:rPr lang="en-US" dirty="0" smtClean="0"/>
              <a:t>at a Glance</a:t>
            </a:r>
            <a:endParaRPr lang="en-US" dirty="0"/>
          </a:p>
        </p:txBody>
      </p:sp>
      <p:pic>
        <p:nvPicPr>
          <p:cNvPr id="1025"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219200"/>
            <a:ext cx="9220200" cy="48618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152400" y="5712023"/>
            <a:ext cx="5486400" cy="307777"/>
          </a:xfrm>
          <a:prstGeom prst="rect">
            <a:avLst/>
          </a:prstGeom>
          <a:noFill/>
        </p:spPr>
        <p:txBody>
          <a:bodyPr wrap="square" rtlCol="0">
            <a:spAutoFit/>
          </a:bodyPr>
          <a:lstStyle/>
          <a:p>
            <a:r>
              <a:rPr lang="en-US" sz="1400" dirty="0" smtClean="0">
                <a:latin typeface="Arial" panose="020B0604020202020204" pitchFamily="34" charset="0"/>
                <a:cs typeface="Arial" panose="020B0604020202020204" pitchFamily="34" charset="0"/>
              </a:rPr>
              <a:t>RPA: Research Project Area</a:t>
            </a: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40821259"/>
      </p:ext>
    </p:extLst>
  </p:cSld>
  <p:clrMapOvr>
    <a:masterClrMapping/>
  </p:clrMapOvr>
  <p:transition advTm="10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Airport Technology Research Program Review--Overview</a:t>
            </a:r>
            <a:endParaRPr lang="en-US" dirty="0"/>
          </a:p>
        </p:txBody>
      </p:sp>
      <p:sp>
        <p:nvSpPr>
          <p:cNvPr id="3" name="Text Placeholder 2"/>
          <p:cNvSpPr>
            <a:spLocks noGrp="1"/>
          </p:cNvSpPr>
          <p:nvPr>
            <p:ph type="body" sz="quarter" idx="10"/>
          </p:nvPr>
        </p:nvSpPr>
        <p:spPr/>
        <p:txBody>
          <a:bodyPr>
            <a:normAutofit/>
          </a:bodyPr>
          <a:lstStyle/>
          <a:p>
            <a:r>
              <a:rPr lang="en-US" dirty="0" smtClean="0"/>
              <a:t>Generally pleased with spectrum of research that is underway and progress that’s being made on ongoing research projects</a:t>
            </a:r>
          </a:p>
          <a:p>
            <a:r>
              <a:rPr lang="en-US" dirty="0" smtClean="0"/>
              <a:t>Support the Program’s </a:t>
            </a:r>
            <a:r>
              <a:rPr lang="en-US" dirty="0"/>
              <a:t>ongoing work and future research directions, which </a:t>
            </a:r>
            <a:r>
              <a:rPr lang="en-US" dirty="0" smtClean="0"/>
              <a:t>support:</a:t>
            </a:r>
          </a:p>
          <a:p>
            <a:pPr lvl="1"/>
            <a:r>
              <a:rPr lang="en-US" dirty="0"/>
              <a:t>A</a:t>
            </a:r>
            <a:r>
              <a:rPr lang="en-US" dirty="0" smtClean="0"/>
              <a:t>dvisory </a:t>
            </a:r>
            <a:r>
              <a:rPr lang="en-US" dirty="0"/>
              <a:t>circulars and design guidance promulgated by the FAA Office of </a:t>
            </a:r>
            <a:r>
              <a:rPr lang="en-US" dirty="0" smtClean="0"/>
              <a:t>Airports</a:t>
            </a:r>
          </a:p>
          <a:p>
            <a:pPr lvl="1"/>
            <a:r>
              <a:rPr lang="en-US" dirty="0" smtClean="0"/>
              <a:t>Airport </a:t>
            </a:r>
            <a:r>
              <a:rPr lang="en-US" dirty="0"/>
              <a:t>infrastructure enhancements currently eligible or prospectively eligible for federal grant funding under the Airport Improvement </a:t>
            </a:r>
            <a:r>
              <a:rPr lang="en-US" dirty="0" smtClean="0"/>
              <a:t>Program</a:t>
            </a:r>
          </a:p>
          <a:p>
            <a:pPr lvl="1"/>
            <a:r>
              <a:rPr lang="en-US" dirty="0" smtClean="0"/>
              <a:t>U.S </a:t>
            </a:r>
            <a:r>
              <a:rPr lang="en-US" dirty="0"/>
              <a:t>leadership in areas of airport safety, planning, and infrastructure.</a:t>
            </a:r>
          </a:p>
          <a:p>
            <a:endParaRPr lang="en-US" dirty="0"/>
          </a:p>
        </p:txBody>
      </p:sp>
    </p:spTree>
    <p:extLst>
      <p:ext uri="{BB962C8B-B14F-4D97-AF65-F5344CB8AC3E}">
        <p14:creationId xmlns:p14="http://schemas.microsoft.com/office/powerpoint/2010/main" val="1060286320"/>
      </p:ext>
    </p:extLst>
  </p:cSld>
  <p:clrMapOvr>
    <a:masterClrMapping/>
  </p:clrMapOvr>
  <p:transition advTm="10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Recurring Themes in Subcommittee Discussions</a:t>
            </a:r>
            <a:endParaRPr lang="en-US" dirty="0"/>
          </a:p>
        </p:txBody>
      </p:sp>
      <p:sp>
        <p:nvSpPr>
          <p:cNvPr id="3" name="Text Placeholder 2"/>
          <p:cNvSpPr>
            <a:spLocks noGrp="1"/>
          </p:cNvSpPr>
          <p:nvPr>
            <p:ph type="body" sz="quarter" idx="10"/>
          </p:nvPr>
        </p:nvSpPr>
        <p:spPr>
          <a:xfrm>
            <a:off x="266700" y="1143000"/>
            <a:ext cx="8610600" cy="5334000"/>
          </a:xfrm>
        </p:spPr>
        <p:txBody>
          <a:bodyPr>
            <a:normAutofit lnSpcReduction="10000"/>
          </a:bodyPr>
          <a:lstStyle/>
          <a:p>
            <a:r>
              <a:rPr lang="en-US" dirty="0" smtClean="0"/>
              <a:t>Areas for collaboration among research programs continue to grow</a:t>
            </a:r>
          </a:p>
          <a:p>
            <a:pPr lvl="1"/>
            <a:r>
              <a:rPr lang="en-US" dirty="0" smtClean="0"/>
              <a:t>Noise issues</a:t>
            </a:r>
          </a:p>
          <a:p>
            <a:pPr lvl="1"/>
            <a:r>
              <a:rPr lang="en-US" dirty="0" smtClean="0"/>
              <a:t>Aircraft performance vs. airport design standards</a:t>
            </a:r>
          </a:p>
          <a:p>
            <a:pPr lvl="1"/>
            <a:r>
              <a:rPr lang="en-US" dirty="0" smtClean="0"/>
              <a:t>Airside operations management (e.g., Airport Collaborative Decision Making) and associated surveillance, communications, and data needs</a:t>
            </a:r>
          </a:p>
          <a:p>
            <a:pPr lvl="1"/>
            <a:r>
              <a:rPr lang="en-US" dirty="0" smtClean="0"/>
              <a:t>Safety initiatives</a:t>
            </a:r>
            <a:endParaRPr lang="en-US" dirty="0"/>
          </a:p>
          <a:p>
            <a:r>
              <a:rPr lang="en-US" dirty="0" smtClean="0"/>
              <a:t>Considerable interest in translating research into actions/actionable guidance</a:t>
            </a:r>
          </a:p>
          <a:p>
            <a:r>
              <a:rPr lang="en-US" dirty="0" smtClean="0"/>
              <a:t>Need to balance immediate/reactive research and longer term/proactive research</a:t>
            </a:r>
          </a:p>
        </p:txBody>
      </p:sp>
    </p:spTree>
    <p:extLst>
      <p:ext uri="{BB962C8B-B14F-4D97-AF65-F5344CB8AC3E}">
        <p14:creationId xmlns:p14="http://schemas.microsoft.com/office/powerpoint/2010/main" val="2981883420"/>
      </p:ext>
    </p:extLst>
  </p:cSld>
  <p:clrMapOvr>
    <a:masterClrMapping/>
  </p:clrMapOvr>
  <p:transition advTm="10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p>
        </p:txBody>
      </p:sp>
      <p:sp>
        <p:nvSpPr>
          <p:cNvPr id="5" name="Text Placeholder 4"/>
          <p:cNvSpPr>
            <a:spLocks noGrp="1"/>
          </p:cNvSpPr>
          <p:nvPr>
            <p:ph type="body" sz="quarter" idx="10"/>
          </p:nvPr>
        </p:nvSpPr>
        <p:spPr/>
        <p:txBody>
          <a:bodyPr/>
          <a:lstStyle/>
          <a:p>
            <a:r>
              <a:rPr lang="en-US" dirty="0" smtClean="0"/>
              <a:t>Subcommittee Findings and Recommendations</a:t>
            </a:r>
            <a:endParaRPr lang="en-US" dirty="0"/>
          </a:p>
        </p:txBody>
      </p:sp>
    </p:spTree>
    <p:extLst>
      <p:ext uri="{BB962C8B-B14F-4D97-AF65-F5344CB8AC3E}">
        <p14:creationId xmlns:p14="http://schemas.microsoft.com/office/powerpoint/2010/main" val="4206622778"/>
      </p:ext>
    </p:extLst>
  </p:cSld>
  <p:clrMapOvr>
    <a:masterClrMapping/>
  </p:clrMapOvr>
  <p:transition advTm="10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Subcommittee Findings and Recommendations</a:t>
            </a:r>
            <a:endParaRPr lang="en-US" dirty="0"/>
          </a:p>
        </p:txBody>
      </p:sp>
      <p:sp>
        <p:nvSpPr>
          <p:cNvPr id="3" name="Text Placeholder 2"/>
          <p:cNvSpPr>
            <a:spLocks noGrp="1"/>
          </p:cNvSpPr>
          <p:nvPr>
            <p:ph type="body" sz="quarter" idx="10"/>
          </p:nvPr>
        </p:nvSpPr>
        <p:spPr>
          <a:xfrm>
            <a:off x="266700" y="1219200"/>
            <a:ext cx="8610600" cy="5334000"/>
          </a:xfrm>
        </p:spPr>
        <p:txBody>
          <a:bodyPr>
            <a:normAutofit/>
          </a:bodyPr>
          <a:lstStyle/>
          <a:p>
            <a:pPr marL="0" indent="0">
              <a:buNone/>
            </a:pPr>
            <a:r>
              <a:rPr lang="en-US" sz="2400" b="1" dirty="0" smtClean="0"/>
              <a:t>Finding 1: Runway </a:t>
            </a:r>
            <a:r>
              <a:rPr lang="en-US" sz="2400" b="1" dirty="0"/>
              <a:t>Braking Friction</a:t>
            </a:r>
            <a:r>
              <a:rPr lang="en-US" sz="2400" dirty="0"/>
              <a:t>: </a:t>
            </a:r>
            <a:endParaRPr lang="en-US" sz="2400" dirty="0" smtClean="0"/>
          </a:p>
          <a:p>
            <a:r>
              <a:rPr lang="en-US" sz="2400" dirty="0" smtClean="0"/>
              <a:t>The </a:t>
            </a:r>
            <a:r>
              <a:rPr lang="en-US" sz="2400" dirty="0"/>
              <a:t>Subcommittee </a:t>
            </a:r>
            <a:r>
              <a:rPr lang="en-US" sz="2400" dirty="0" smtClean="0"/>
              <a:t>is </a:t>
            </a:r>
            <a:r>
              <a:rPr lang="en-US" sz="2400" dirty="0"/>
              <a:t>pleased by FAA’s reassessment of the Runway Braking Friction project as well as convening a working group of subject matter experts from with a broad range of technical expertise—including aerodynamics, aircraft systems, braking systems, and human factors—to re-scope braking research plans across FAA research programs. </a:t>
            </a:r>
            <a:endParaRPr lang="en-US" sz="2400" dirty="0" smtClean="0"/>
          </a:p>
          <a:p>
            <a:r>
              <a:rPr lang="en-US" sz="2400" dirty="0" smtClean="0"/>
              <a:t>While </a:t>
            </a:r>
            <a:r>
              <a:rPr lang="en-US" sz="2400" dirty="0"/>
              <a:t>the Subcommittee understands that these reassessment and expert review efforts are not complete, we would like to have a general idea of how the FAA believes needed braking research should proceed</a:t>
            </a:r>
            <a:r>
              <a:rPr lang="en-US" sz="2400" dirty="0" smtClean="0"/>
              <a:t>.</a:t>
            </a:r>
            <a:endParaRPr lang="en-US" sz="2400" dirty="0"/>
          </a:p>
        </p:txBody>
      </p:sp>
    </p:spTree>
    <p:extLst>
      <p:ext uri="{BB962C8B-B14F-4D97-AF65-F5344CB8AC3E}">
        <p14:creationId xmlns:p14="http://schemas.microsoft.com/office/powerpoint/2010/main" val="1145837060"/>
      </p:ext>
    </p:extLst>
  </p:cSld>
  <p:clrMapOvr>
    <a:masterClrMapping/>
  </p:clrMapOvr>
  <p:transition advTm="10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Subcommittee Findings and Recommendations</a:t>
            </a:r>
            <a:endParaRPr lang="en-US" dirty="0"/>
          </a:p>
        </p:txBody>
      </p:sp>
      <p:sp>
        <p:nvSpPr>
          <p:cNvPr id="3" name="Text Placeholder 2"/>
          <p:cNvSpPr>
            <a:spLocks noGrp="1"/>
          </p:cNvSpPr>
          <p:nvPr>
            <p:ph type="body" sz="quarter" idx="10"/>
          </p:nvPr>
        </p:nvSpPr>
        <p:spPr>
          <a:xfrm>
            <a:off x="266700" y="1219200"/>
            <a:ext cx="8610600" cy="5334000"/>
          </a:xfrm>
        </p:spPr>
        <p:txBody>
          <a:bodyPr>
            <a:normAutofit fontScale="85000" lnSpcReduction="20000"/>
          </a:bodyPr>
          <a:lstStyle/>
          <a:p>
            <a:pPr marL="0" indent="0">
              <a:buNone/>
            </a:pPr>
            <a:r>
              <a:rPr lang="en-US" b="1" dirty="0" smtClean="0"/>
              <a:t>Recommendation 1: Runway </a:t>
            </a:r>
            <a:r>
              <a:rPr lang="en-US" b="1" dirty="0"/>
              <a:t>Braking </a:t>
            </a:r>
            <a:r>
              <a:rPr lang="en-US" b="1" dirty="0" smtClean="0"/>
              <a:t>Friction</a:t>
            </a:r>
            <a:r>
              <a:rPr lang="en-US" dirty="0" smtClean="0"/>
              <a:t> </a:t>
            </a:r>
          </a:p>
          <a:p>
            <a:r>
              <a:rPr lang="en-US" dirty="0"/>
              <a:t>The Subcommittee encourages the FAA to complete its reassessment of its runway braking friction research projects as soon as possible, with a focus on the objective of providing a reliable, objective method of aircraft runway friction assessment that accurately accounts for the effects of runway contaminants impacts on aircraft performance. </a:t>
            </a:r>
            <a:endParaRPr lang="en-US" dirty="0" smtClean="0"/>
          </a:p>
          <a:p>
            <a:r>
              <a:rPr lang="en-US" dirty="0" smtClean="0"/>
              <a:t>Following </a:t>
            </a:r>
            <a:r>
              <a:rPr lang="en-US" dirty="0"/>
              <a:t>this reassessment, the Subcommittee would like to receive a revised runway braking friction research plan that addresses issues identified by the aforementioned runway braking friction working group. </a:t>
            </a:r>
            <a:endParaRPr lang="en-US" dirty="0" smtClean="0"/>
          </a:p>
          <a:p>
            <a:r>
              <a:rPr lang="en-US" dirty="0" smtClean="0"/>
              <a:t>We </a:t>
            </a:r>
            <a:r>
              <a:rPr lang="en-US" dirty="0"/>
              <a:t>also recommend that the runway braking working group report back its recommendations at the next Subcommittee meeting, and possibly to the full REDAC membership, time and resource permitting.</a:t>
            </a:r>
          </a:p>
        </p:txBody>
      </p:sp>
    </p:spTree>
    <p:extLst>
      <p:ext uri="{BB962C8B-B14F-4D97-AF65-F5344CB8AC3E}">
        <p14:creationId xmlns:p14="http://schemas.microsoft.com/office/powerpoint/2010/main" val="2845914241"/>
      </p:ext>
    </p:extLst>
  </p:cSld>
  <p:clrMapOvr>
    <a:masterClrMapping/>
  </p:clrMapOvr>
  <p:transition advTm="10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Subcommittee Findings and Recommendations</a:t>
            </a:r>
            <a:endParaRPr lang="en-US" dirty="0"/>
          </a:p>
        </p:txBody>
      </p:sp>
      <p:sp>
        <p:nvSpPr>
          <p:cNvPr id="3" name="Text Placeholder 2"/>
          <p:cNvSpPr>
            <a:spLocks noGrp="1"/>
          </p:cNvSpPr>
          <p:nvPr>
            <p:ph type="body" sz="quarter" idx="10"/>
          </p:nvPr>
        </p:nvSpPr>
        <p:spPr>
          <a:xfrm>
            <a:off x="266700" y="1143000"/>
            <a:ext cx="8610600" cy="5334000"/>
          </a:xfrm>
        </p:spPr>
        <p:txBody>
          <a:bodyPr>
            <a:normAutofit/>
          </a:bodyPr>
          <a:lstStyle/>
          <a:p>
            <a:pPr marL="0" indent="0">
              <a:buNone/>
            </a:pPr>
            <a:r>
              <a:rPr lang="en-US" sz="2400" b="1" dirty="0" smtClean="0"/>
              <a:t>Finding 2: Heated Pavements</a:t>
            </a:r>
            <a:r>
              <a:rPr lang="en-US" sz="2400" dirty="0" smtClean="0"/>
              <a:t> </a:t>
            </a:r>
          </a:p>
          <a:p>
            <a:r>
              <a:rPr lang="en-US" sz="2400" dirty="0"/>
              <a:t>The Subcommittee was pleased to learn that use of heated pavements to mitigate frozen contaminants in airfield pavements may be possible at lower costs than originally thought. </a:t>
            </a:r>
            <a:endParaRPr lang="en-US" sz="2400" dirty="0" smtClean="0"/>
          </a:p>
          <a:p>
            <a:r>
              <a:rPr lang="en-US" sz="2400" dirty="0" smtClean="0"/>
              <a:t>Given </a:t>
            </a:r>
            <a:r>
              <a:rPr lang="en-US" sz="2400" dirty="0"/>
              <a:t>the increased likelihood the economic feasibility of heated pavements, the Subcommittee believes that some consideration should be given to the potential safety and operational issues associated with such pavements, particularly those that use electrical means to heat the pavements.</a:t>
            </a:r>
          </a:p>
        </p:txBody>
      </p:sp>
    </p:spTree>
    <p:extLst>
      <p:ext uri="{BB962C8B-B14F-4D97-AF65-F5344CB8AC3E}">
        <p14:creationId xmlns:p14="http://schemas.microsoft.com/office/powerpoint/2010/main" val="4223568158"/>
      </p:ext>
    </p:extLst>
  </p:cSld>
  <p:clrMapOvr>
    <a:masterClrMapping/>
  </p:clrMapOvr>
  <p:transition advTm="10000"/>
  <p:timing>
    <p:tnLst>
      <p:par>
        <p:cTn id="1" dur="indefinite" restart="never" nodeType="tmRoot"/>
      </p:par>
    </p:tnLst>
  </p:timing>
</p:sld>
</file>

<file path=ppt/theme/theme1.xml><?xml version="1.0" encoding="utf-8"?>
<a:theme xmlns:a="http://schemas.openxmlformats.org/drawingml/2006/main" name="REDAC Briefing">
  <a:themeElements>
    <a:clrScheme name="ACI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66"/>
      </a:hlink>
      <a:folHlink>
        <a:srgbClr val="99CC00"/>
      </a:folHlink>
    </a:clrScheme>
    <a:fontScheme name="ACI">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20000"/>
          </a:spcAft>
          <a:buClrTx/>
          <a:buSzTx/>
          <a:buFont typeface="Wingdings" pitchFamily="2" charset="2"/>
          <a:buChar char="ü"/>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20000"/>
          </a:spcAft>
          <a:buClrTx/>
          <a:buSzTx/>
          <a:buFont typeface="Wingdings" pitchFamily="2" charset="2"/>
          <a:buChar char="ü"/>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ACI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CI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CI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CI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CI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CI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CI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CI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CI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CI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CI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CI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ACI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66"/>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REDAC Briefing</Template>
  <TotalTime>93</TotalTime>
  <Words>1012</Words>
  <Application>Microsoft Office PowerPoint</Application>
  <PresentationFormat>On-screen Show (4:3)</PresentationFormat>
  <Paragraphs>63</Paragraphs>
  <Slides>14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Tahoma</vt:lpstr>
      <vt:lpstr>Times New Roman</vt:lpstr>
      <vt:lpstr>Wingdings</vt:lpstr>
      <vt:lpstr>REDAC Briefing</vt:lpstr>
      <vt:lpstr>Fall 2017 Findings and Recommendations: Subcommittee on Airports</vt:lpstr>
      <vt:lpstr>Activity Since Spring 2017 Meeting</vt:lpstr>
      <vt:lpstr>Airport Technology Research Program  at a Glance</vt:lpstr>
      <vt:lpstr>Airport Technology Research Program Review--Overview</vt:lpstr>
      <vt:lpstr>Recurring Themes in Subcommittee Discussions</vt:lpstr>
      <vt:lpstr>PowerPoint Presentation</vt:lpstr>
      <vt:lpstr>Subcommittee Findings and Recommendations</vt:lpstr>
      <vt:lpstr>Subcommittee Findings and Recommendations</vt:lpstr>
      <vt:lpstr>Subcommittee Findings and Recommendations</vt:lpstr>
      <vt:lpstr>Subcommittee Findings and Recommendations</vt:lpstr>
      <vt:lpstr>Subcommittee Findings and Recommendations</vt:lpstr>
      <vt:lpstr>Subcommittee Findings and Recommendations</vt:lpstr>
      <vt:lpstr>Subcommittee Findings and Recommendations</vt:lpstr>
      <vt:lpstr>FAA Cybersecurity R&amp;D Plan Review— (Performed After Summer 2017 Subcommittee Meeting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Christopher Oswald</dc:creator>
  <cp:lastModifiedBy>Clarke, Nancy CTR (FAA)</cp:lastModifiedBy>
  <cp:revision>11</cp:revision>
  <cp:lastPrinted>2013-12-19T18:57:53Z</cp:lastPrinted>
  <dcterms:created xsi:type="dcterms:W3CDTF">2017-10-05T13:27:36Z</dcterms:created>
  <dcterms:modified xsi:type="dcterms:W3CDTF">2017-10-06T20:22:01Z</dcterms:modified>
</cp:coreProperties>
</file>