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0" r:id="rId1"/>
  </p:sldMasterIdLst>
  <p:notesMasterIdLst>
    <p:notesMasterId r:id="rId5"/>
  </p:notesMasterIdLst>
  <p:sldIdLst>
    <p:sldId id="260" r:id="rId2"/>
    <p:sldId id="258" r:id="rId3"/>
    <p:sldId id="259" r:id="rId4"/>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7022" rtl="0" fontAlgn="auto" latinLnBrk="0" hangingPunct="0">
      <a:lnSpc>
        <a:spcPct val="100000"/>
      </a:lnSpc>
      <a:spcBef>
        <a:spcPts val="0"/>
      </a:spcBef>
      <a:spcAft>
        <a:spcPts val="0"/>
      </a:spcAft>
      <a:buClrTx/>
      <a:buSzTx/>
      <a:buFontTx/>
      <a:buNone/>
      <a:tabLst/>
      <a:defRPr kumimoji="0" sz="3400" b="0" i="0" u="none" strike="noStrike" cap="none" spc="0" normalizeH="0" baseline="0">
        <a:ln>
          <a:noFill/>
        </a:ln>
        <a:solidFill>
          <a:srgbClr val="000000"/>
        </a:solidFill>
        <a:effectLst/>
        <a:uFillTx/>
        <a:latin typeface="Helvetica Light"/>
        <a:ea typeface="Helvetica Light"/>
        <a:cs typeface="Helvetica Light"/>
        <a:sym typeface="Helvetica Light"/>
      </a:defRPr>
    </a:lvl1pPr>
    <a:lvl2pPr marL="0" marR="0" indent="228600" algn="ctr" defTabSz="587022" rtl="0" fontAlgn="auto" latinLnBrk="0" hangingPunct="0">
      <a:lnSpc>
        <a:spcPct val="100000"/>
      </a:lnSpc>
      <a:spcBef>
        <a:spcPts val="0"/>
      </a:spcBef>
      <a:spcAft>
        <a:spcPts val="0"/>
      </a:spcAft>
      <a:buClrTx/>
      <a:buSzTx/>
      <a:buFontTx/>
      <a:buNone/>
      <a:tabLst/>
      <a:defRPr kumimoji="0" sz="3400" b="0" i="0" u="none" strike="noStrike" cap="none" spc="0" normalizeH="0" baseline="0">
        <a:ln>
          <a:noFill/>
        </a:ln>
        <a:solidFill>
          <a:srgbClr val="000000"/>
        </a:solidFill>
        <a:effectLst/>
        <a:uFillTx/>
        <a:latin typeface="Helvetica Light"/>
        <a:ea typeface="Helvetica Light"/>
        <a:cs typeface="Helvetica Light"/>
        <a:sym typeface="Helvetica Light"/>
      </a:defRPr>
    </a:lvl2pPr>
    <a:lvl3pPr marL="0" marR="0" indent="457200" algn="ctr" defTabSz="587022" rtl="0" fontAlgn="auto" latinLnBrk="0" hangingPunct="0">
      <a:lnSpc>
        <a:spcPct val="100000"/>
      </a:lnSpc>
      <a:spcBef>
        <a:spcPts val="0"/>
      </a:spcBef>
      <a:spcAft>
        <a:spcPts val="0"/>
      </a:spcAft>
      <a:buClrTx/>
      <a:buSzTx/>
      <a:buFontTx/>
      <a:buNone/>
      <a:tabLst/>
      <a:defRPr kumimoji="0" sz="3400" b="0" i="0" u="none" strike="noStrike" cap="none" spc="0" normalizeH="0" baseline="0">
        <a:ln>
          <a:noFill/>
        </a:ln>
        <a:solidFill>
          <a:srgbClr val="000000"/>
        </a:solidFill>
        <a:effectLst/>
        <a:uFillTx/>
        <a:latin typeface="Helvetica Light"/>
        <a:ea typeface="Helvetica Light"/>
        <a:cs typeface="Helvetica Light"/>
        <a:sym typeface="Helvetica Light"/>
      </a:defRPr>
    </a:lvl3pPr>
    <a:lvl4pPr marL="0" marR="0" indent="685800" algn="ctr" defTabSz="587022" rtl="0" fontAlgn="auto" latinLnBrk="0" hangingPunct="0">
      <a:lnSpc>
        <a:spcPct val="100000"/>
      </a:lnSpc>
      <a:spcBef>
        <a:spcPts val="0"/>
      </a:spcBef>
      <a:spcAft>
        <a:spcPts val="0"/>
      </a:spcAft>
      <a:buClrTx/>
      <a:buSzTx/>
      <a:buFontTx/>
      <a:buNone/>
      <a:tabLst/>
      <a:defRPr kumimoji="0" sz="3400" b="0" i="0" u="none" strike="noStrike" cap="none" spc="0" normalizeH="0" baseline="0">
        <a:ln>
          <a:noFill/>
        </a:ln>
        <a:solidFill>
          <a:srgbClr val="000000"/>
        </a:solidFill>
        <a:effectLst/>
        <a:uFillTx/>
        <a:latin typeface="Helvetica Light"/>
        <a:ea typeface="Helvetica Light"/>
        <a:cs typeface="Helvetica Light"/>
        <a:sym typeface="Helvetica Light"/>
      </a:defRPr>
    </a:lvl4pPr>
    <a:lvl5pPr marL="0" marR="0" indent="914400" algn="ctr" defTabSz="587022" rtl="0" fontAlgn="auto" latinLnBrk="0" hangingPunct="0">
      <a:lnSpc>
        <a:spcPct val="100000"/>
      </a:lnSpc>
      <a:spcBef>
        <a:spcPts val="0"/>
      </a:spcBef>
      <a:spcAft>
        <a:spcPts val="0"/>
      </a:spcAft>
      <a:buClrTx/>
      <a:buSzTx/>
      <a:buFontTx/>
      <a:buNone/>
      <a:tabLst/>
      <a:defRPr kumimoji="0" sz="3400" b="0" i="0" u="none" strike="noStrike" cap="none" spc="0" normalizeH="0" baseline="0">
        <a:ln>
          <a:noFill/>
        </a:ln>
        <a:solidFill>
          <a:srgbClr val="000000"/>
        </a:solidFill>
        <a:effectLst/>
        <a:uFillTx/>
        <a:latin typeface="Helvetica Light"/>
        <a:ea typeface="Helvetica Light"/>
        <a:cs typeface="Helvetica Light"/>
        <a:sym typeface="Helvetica Light"/>
      </a:defRPr>
    </a:lvl5pPr>
    <a:lvl6pPr marL="0" marR="0" indent="1143000" algn="ctr" defTabSz="587022" rtl="0" fontAlgn="auto" latinLnBrk="0" hangingPunct="0">
      <a:lnSpc>
        <a:spcPct val="100000"/>
      </a:lnSpc>
      <a:spcBef>
        <a:spcPts val="0"/>
      </a:spcBef>
      <a:spcAft>
        <a:spcPts val="0"/>
      </a:spcAft>
      <a:buClrTx/>
      <a:buSzTx/>
      <a:buFontTx/>
      <a:buNone/>
      <a:tabLst/>
      <a:defRPr kumimoji="0" sz="3400" b="0" i="0" u="none" strike="noStrike" cap="none" spc="0" normalizeH="0" baseline="0">
        <a:ln>
          <a:noFill/>
        </a:ln>
        <a:solidFill>
          <a:srgbClr val="000000"/>
        </a:solidFill>
        <a:effectLst/>
        <a:uFillTx/>
        <a:latin typeface="Helvetica Light"/>
        <a:ea typeface="Helvetica Light"/>
        <a:cs typeface="Helvetica Light"/>
        <a:sym typeface="Helvetica Light"/>
      </a:defRPr>
    </a:lvl6pPr>
    <a:lvl7pPr marL="0" marR="0" indent="1371600" algn="ctr" defTabSz="587022" rtl="0" fontAlgn="auto" latinLnBrk="0" hangingPunct="0">
      <a:lnSpc>
        <a:spcPct val="100000"/>
      </a:lnSpc>
      <a:spcBef>
        <a:spcPts val="0"/>
      </a:spcBef>
      <a:spcAft>
        <a:spcPts val="0"/>
      </a:spcAft>
      <a:buClrTx/>
      <a:buSzTx/>
      <a:buFontTx/>
      <a:buNone/>
      <a:tabLst/>
      <a:defRPr kumimoji="0" sz="3400" b="0" i="0" u="none" strike="noStrike" cap="none" spc="0" normalizeH="0" baseline="0">
        <a:ln>
          <a:noFill/>
        </a:ln>
        <a:solidFill>
          <a:srgbClr val="000000"/>
        </a:solidFill>
        <a:effectLst/>
        <a:uFillTx/>
        <a:latin typeface="Helvetica Light"/>
        <a:ea typeface="Helvetica Light"/>
        <a:cs typeface="Helvetica Light"/>
        <a:sym typeface="Helvetica Light"/>
      </a:defRPr>
    </a:lvl7pPr>
    <a:lvl8pPr marL="0" marR="0" indent="1600200" algn="ctr" defTabSz="587022" rtl="0" fontAlgn="auto" latinLnBrk="0" hangingPunct="0">
      <a:lnSpc>
        <a:spcPct val="100000"/>
      </a:lnSpc>
      <a:spcBef>
        <a:spcPts val="0"/>
      </a:spcBef>
      <a:spcAft>
        <a:spcPts val="0"/>
      </a:spcAft>
      <a:buClrTx/>
      <a:buSzTx/>
      <a:buFontTx/>
      <a:buNone/>
      <a:tabLst/>
      <a:defRPr kumimoji="0" sz="3400" b="0" i="0" u="none" strike="noStrike" cap="none" spc="0" normalizeH="0" baseline="0">
        <a:ln>
          <a:noFill/>
        </a:ln>
        <a:solidFill>
          <a:srgbClr val="000000"/>
        </a:solidFill>
        <a:effectLst/>
        <a:uFillTx/>
        <a:latin typeface="Helvetica Light"/>
        <a:ea typeface="Helvetica Light"/>
        <a:cs typeface="Helvetica Light"/>
        <a:sym typeface="Helvetica Light"/>
      </a:defRPr>
    </a:lvl8pPr>
    <a:lvl9pPr marL="0" marR="0" indent="1828800" algn="ctr" defTabSz="587022" rtl="0" fontAlgn="auto" latinLnBrk="0" hangingPunct="0">
      <a:lnSpc>
        <a:spcPct val="100000"/>
      </a:lnSpc>
      <a:spcBef>
        <a:spcPts val="0"/>
      </a:spcBef>
      <a:spcAft>
        <a:spcPts val="0"/>
      </a:spcAft>
      <a:buClrTx/>
      <a:buSzTx/>
      <a:buFontTx/>
      <a:buNone/>
      <a:tabLst/>
      <a:defRPr kumimoji="0" sz="3400" b="0" i="0" u="none" strike="noStrike" cap="none" spc="0" normalizeH="0" baseline="0">
        <a:ln>
          <a:noFill/>
        </a:ln>
        <a:solidFill>
          <a:srgbClr val="000000"/>
        </a:solidFill>
        <a:effectLst/>
        <a:uFillTx/>
        <a:latin typeface="Helvetica Light"/>
        <a:ea typeface="Helvetica Light"/>
        <a:cs typeface="Helvetica Light"/>
        <a:sym typeface="Helvetica Light"/>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43D"/>
    <a:srgbClr val="DED9D7"/>
    <a:srgbClr val="FFFFFF"/>
    <a:srgbClr val="2571A3"/>
    <a:srgbClr val="AA3126"/>
    <a:srgbClr val="CA6F1E"/>
    <a:srgbClr val="D5890F"/>
    <a:srgbClr val="D4AC0E"/>
    <a:srgbClr val="27B563"/>
    <a:srgbClr val="CB433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7" autoAdjust="0"/>
    <p:restoredTop sz="94660"/>
  </p:normalViewPr>
  <p:slideViewPr>
    <p:cSldViewPr snapToGrid="0">
      <p:cViewPr varScale="1">
        <p:scale>
          <a:sx n="81" d="100"/>
          <a:sy n="81" d="100"/>
        </p:scale>
        <p:origin x="102" y="678"/>
      </p:cViewPr>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10"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15F95E5-F38C-4801-BD1D-5EA7F614DB38}" type="datetimeFigureOut">
              <a:rPr lang="en-US" smtClean="0"/>
              <a:t>10/6/2017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633210-2C9C-4BDC-AB8F-B07E5F03B179}" type="slidenum">
              <a:rPr lang="en-US" smtClean="0"/>
              <a:t>‹#›</a:t>
            </a:fld>
            <a:endParaRPr lang="en-US"/>
          </a:p>
        </p:txBody>
      </p:sp>
    </p:spTree>
    <p:extLst>
      <p:ext uri="{BB962C8B-B14F-4D97-AF65-F5344CB8AC3E}">
        <p14:creationId xmlns:p14="http://schemas.microsoft.com/office/powerpoint/2010/main" val="33745284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61257" y="173083"/>
            <a:ext cx="7772400" cy="526982"/>
          </a:xfrm>
        </p:spPr>
        <p:txBody>
          <a:bodyPr/>
          <a:lstStyle>
            <a:lvl1pPr>
              <a:defRPr sz="2400">
                <a:solidFill>
                  <a:schemeClr val="tx1"/>
                </a:solidFill>
              </a:defRPr>
            </a:lvl1pPr>
          </a:lstStyle>
          <a:p>
            <a:r>
              <a:rPr lang="en-US" dirty="0"/>
              <a:t>Click to edit Master title style</a:t>
            </a:r>
          </a:p>
        </p:txBody>
      </p:sp>
      <p:sp>
        <p:nvSpPr>
          <p:cNvPr id="9" name="Content Placeholder 8"/>
          <p:cNvSpPr>
            <a:spLocks noGrp="1"/>
          </p:cNvSpPr>
          <p:nvPr>
            <p:ph sz="quarter" idx="10"/>
          </p:nvPr>
        </p:nvSpPr>
        <p:spPr>
          <a:xfrm>
            <a:off x="261257" y="917005"/>
            <a:ext cx="8467725" cy="53867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3" name="Slide Number Placeholder 4"/>
          <p:cNvSpPr>
            <a:spLocks noGrp="1"/>
          </p:cNvSpPr>
          <p:nvPr>
            <p:ph type="sldNum" sz="quarter" idx="4"/>
          </p:nvPr>
        </p:nvSpPr>
        <p:spPr>
          <a:xfrm>
            <a:off x="6665913" y="6727195"/>
            <a:ext cx="2133600" cy="123111"/>
          </a:xfrm>
          <a:prstGeom prst="rect">
            <a:avLst/>
          </a:prstGeom>
        </p:spPr>
        <p:txBody>
          <a:bodyPr vert="horz" lIns="0" tIns="0" rIns="0" bIns="0" rtlCol="0" anchor="ctr">
            <a:spAutoFit/>
          </a:bodyPr>
          <a:lstStyle>
            <a:lvl1pPr algn="r">
              <a:defRPr sz="800">
                <a:solidFill>
                  <a:schemeClr val="bg1"/>
                </a:solidFill>
                <a:latin typeface="+mn-lt"/>
              </a:defRPr>
            </a:lvl1pPr>
          </a:lstStyle>
          <a:p>
            <a:fld id="{DB876E4D-DEB1-49F6-A2A6-1475A53E9CB2}" type="slidenum">
              <a:rPr lang="en-US" smtClean="0">
                <a:solidFill>
                  <a:srgbClr val="FFFFFF"/>
                </a:solidFill>
              </a:rPr>
              <a:pPr/>
              <a:t>‹#›</a:t>
            </a:fld>
            <a:endParaRPr lang="en-US" dirty="0">
              <a:solidFill>
                <a:srgbClr val="FFFFFF"/>
              </a:solidFill>
            </a:endParaRPr>
          </a:p>
        </p:txBody>
      </p:sp>
      <p:sp>
        <p:nvSpPr>
          <p:cNvPr id="8" name="Footer Placeholder 7">
            <a:extLst>
              <a:ext uri="{FF2B5EF4-FFF2-40B4-BE49-F238E27FC236}">
                <a16:creationId xmlns:a16="http://schemas.microsoft.com/office/drawing/2014/main" id="{6E23E3DF-F56A-49FD-BBCA-8409BA0F35A4}"/>
              </a:ext>
            </a:extLst>
          </p:cNvPr>
          <p:cNvSpPr>
            <a:spLocks noGrp="1"/>
          </p:cNvSpPr>
          <p:nvPr>
            <p:ph type="ftr" sz="quarter" idx="3"/>
          </p:nvPr>
        </p:nvSpPr>
        <p:spPr>
          <a:xfrm>
            <a:off x="457200" y="6727195"/>
            <a:ext cx="2895600" cy="123111"/>
          </a:xfrm>
          <a:prstGeom prst="rect">
            <a:avLst/>
          </a:prstGeom>
        </p:spPr>
        <p:txBody>
          <a:bodyPr vert="horz" wrap="square" lIns="0" tIns="0" rIns="0" bIns="0" rtlCol="0" anchor="ctr">
            <a:spAutoFit/>
          </a:bodyPr>
          <a:lstStyle>
            <a:lvl1pPr algn="l" rtl="0" eaLnBrk="0" fontAlgn="base" hangingPunct="0">
              <a:spcBef>
                <a:spcPct val="0"/>
              </a:spcBef>
              <a:spcAft>
                <a:spcPct val="0"/>
              </a:spcAft>
              <a:defRPr lang="en-GB" sz="800" kern="1200" smtClean="0">
                <a:solidFill>
                  <a:schemeClr val="bg1"/>
                </a:solidFill>
                <a:latin typeface="+mn-lt"/>
                <a:ea typeface="ＭＳ Ｐゴシック" pitchFamily="72" charset="-128"/>
                <a:cs typeface="ＭＳ Ｐゴシック" pitchFamily="72" charset="-128"/>
              </a:defRPr>
            </a:lvl1pPr>
          </a:lstStyle>
          <a:p>
            <a:r>
              <a:rPr lang="en-US" dirty="0">
                <a:solidFill>
                  <a:srgbClr val="FFFFFF"/>
                </a:solidFill>
              </a:rPr>
              <a:t>NAS Ops REDAC Subcommittee</a:t>
            </a:r>
          </a:p>
        </p:txBody>
      </p:sp>
    </p:spTree>
    <p:extLst>
      <p:ext uri="{BB962C8B-B14F-4D97-AF65-F5344CB8AC3E}">
        <p14:creationId xmlns:p14="http://schemas.microsoft.com/office/powerpoint/2010/main" val="3096955583"/>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352">
          <p15:clr>
            <a:srgbClr val="FBAE40"/>
          </p15:clr>
        </p15:guide>
        <p15:guide id="2" pos="5534">
          <p15:clr>
            <a:srgbClr val="FBAE40"/>
          </p15:clr>
        </p15:guide>
        <p15:guide id="3" orient="horz" pos="572">
          <p15:clr>
            <a:srgbClr val="FBAE40"/>
          </p15:clr>
        </p15:guide>
        <p15:guide id="4" orient="horz" pos="411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Blank">
    <p:spTree>
      <p:nvGrpSpPr>
        <p:cNvPr id="1" name=""/>
        <p:cNvGrpSpPr/>
        <p:nvPr/>
      </p:nvGrpSpPr>
      <p:grpSpPr>
        <a:xfrm>
          <a:off x="0" y="0"/>
          <a:ext cx="0" cy="0"/>
          <a:chOff x="0" y="0"/>
          <a:chExt cx="0" cy="0"/>
        </a:xfrm>
      </p:grpSpPr>
      <p:sp>
        <p:nvSpPr>
          <p:cNvPr id="8" name="Slide Number Placeholder 4"/>
          <p:cNvSpPr>
            <a:spLocks noGrp="1"/>
          </p:cNvSpPr>
          <p:nvPr>
            <p:ph type="sldNum" sz="quarter" idx="4"/>
          </p:nvPr>
        </p:nvSpPr>
        <p:spPr>
          <a:xfrm>
            <a:off x="6665913" y="6727195"/>
            <a:ext cx="2133600" cy="123111"/>
          </a:xfrm>
          <a:prstGeom prst="rect">
            <a:avLst/>
          </a:prstGeom>
        </p:spPr>
        <p:txBody>
          <a:bodyPr vert="horz" lIns="0" tIns="0" rIns="0" bIns="0" rtlCol="0" anchor="ctr">
            <a:spAutoFit/>
          </a:bodyPr>
          <a:lstStyle>
            <a:lvl1pPr algn="r">
              <a:defRPr sz="800">
                <a:solidFill>
                  <a:schemeClr val="bg1"/>
                </a:solidFill>
                <a:latin typeface="+mn-lt"/>
              </a:defRPr>
            </a:lvl1pPr>
          </a:lstStyle>
          <a:p>
            <a:fld id="{DB876E4D-DEB1-49F6-A2A6-1475A53E9CB2}" type="slidenum">
              <a:rPr lang="en-US" smtClean="0">
                <a:solidFill>
                  <a:srgbClr val="FFFFFF"/>
                </a:solidFill>
              </a:rPr>
              <a:pPr/>
              <a:t>‹#›</a:t>
            </a:fld>
            <a:endParaRPr lang="en-US" dirty="0">
              <a:solidFill>
                <a:srgbClr val="FFFFFF"/>
              </a:solidFill>
            </a:endParaRPr>
          </a:p>
        </p:txBody>
      </p:sp>
      <p:sp>
        <p:nvSpPr>
          <p:cNvPr id="9" name="Footer Placeholder 7"/>
          <p:cNvSpPr>
            <a:spLocks noGrp="1"/>
          </p:cNvSpPr>
          <p:nvPr>
            <p:ph type="ftr" sz="quarter" idx="3"/>
          </p:nvPr>
        </p:nvSpPr>
        <p:spPr>
          <a:xfrm>
            <a:off x="457200" y="6727195"/>
            <a:ext cx="2895600" cy="123111"/>
          </a:xfrm>
          <a:prstGeom prst="rect">
            <a:avLst/>
          </a:prstGeom>
        </p:spPr>
        <p:txBody>
          <a:bodyPr vert="horz" lIns="0" tIns="0" rIns="0" bIns="0" rtlCol="0" anchor="ctr">
            <a:spAutoFit/>
          </a:bodyPr>
          <a:lstStyle>
            <a:lvl1pPr algn="l" rtl="0" eaLnBrk="0" fontAlgn="base" hangingPunct="0">
              <a:spcBef>
                <a:spcPct val="0"/>
              </a:spcBef>
              <a:spcAft>
                <a:spcPct val="0"/>
              </a:spcAft>
              <a:defRPr lang="en-GB" sz="800" kern="1200" smtClean="0">
                <a:solidFill>
                  <a:schemeClr val="bg1"/>
                </a:solidFill>
                <a:latin typeface="+mn-lt"/>
                <a:ea typeface="ＭＳ Ｐゴシック" pitchFamily="72" charset="-128"/>
                <a:cs typeface="ＭＳ Ｐゴシック" pitchFamily="72" charset="-128"/>
              </a:defRPr>
            </a:lvl1pPr>
          </a:lstStyle>
          <a:p>
            <a:r>
              <a:rPr lang="en-US" dirty="0">
                <a:solidFill>
                  <a:srgbClr val="FFFFFF"/>
                </a:solidFill>
              </a:rPr>
              <a:t>NAS Ops REDAC Subcommittee</a:t>
            </a:r>
          </a:p>
        </p:txBody>
      </p:sp>
    </p:spTree>
    <p:extLst>
      <p:ext uri="{BB962C8B-B14F-4D97-AF65-F5344CB8AC3E}">
        <p14:creationId xmlns:p14="http://schemas.microsoft.com/office/powerpoint/2010/main" val="274482491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17566" y="89886"/>
            <a:ext cx="7772400" cy="695257"/>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117566" y="922383"/>
            <a:ext cx="7772400" cy="45720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 </a:t>
            </a:r>
          </a:p>
        </p:txBody>
      </p:sp>
      <p:sp>
        <p:nvSpPr>
          <p:cNvPr id="12" name="Rectangle 11"/>
          <p:cNvSpPr/>
          <p:nvPr userDrawn="1"/>
        </p:nvSpPr>
        <p:spPr bwMode="auto">
          <a:xfrm>
            <a:off x="1" y="6734752"/>
            <a:ext cx="9144000" cy="123248"/>
          </a:xfrm>
          <a:prstGeom prst="rect">
            <a:avLst/>
          </a:prstGeom>
          <a:solidFill>
            <a:srgbClr val="00243D"/>
          </a:solidFill>
          <a:ln w="9525" cap="flat" cmpd="sng" algn="ctr">
            <a:solidFill>
              <a:srgbClr val="00243D"/>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l" defTabSz="457200" hangingPunct="1"/>
            <a:endParaRPr lang="en-US" sz="800" b="1" spc="130" dirty="0">
              <a:solidFill>
                <a:srgbClr val="FFFFFF"/>
              </a:solidFill>
              <a:latin typeface="Arial"/>
              <a:ea typeface="+mn-ea"/>
              <a:cs typeface="Arial"/>
            </a:endParaRPr>
          </a:p>
        </p:txBody>
      </p:sp>
      <p:sp>
        <p:nvSpPr>
          <p:cNvPr id="13" name="Slide Number Placeholder 4"/>
          <p:cNvSpPr>
            <a:spLocks noGrp="1"/>
          </p:cNvSpPr>
          <p:nvPr>
            <p:ph type="sldNum" sz="quarter" idx="4"/>
          </p:nvPr>
        </p:nvSpPr>
        <p:spPr>
          <a:xfrm>
            <a:off x="6665913" y="6727195"/>
            <a:ext cx="2133600" cy="123111"/>
          </a:xfrm>
          <a:prstGeom prst="rect">
            <a:avLst/>
          </a:prstGeom>
        </p:spPr>
        <p:txBody>
          <a:bodyPr vert="horz" lIns="0" tIns="0" rIns="0" bIns="0" rtlCol="0" anchor="ctr">
            <a:spAutoFit/>
          </a:bodyPr>
          <a:lstStyle>
            <a:lvl1pPr algn="r">
              <a:defRPr sz="800">
                <a:solidFill>
                  <a:schemeClr val="bg1"/>
                </a:solidFill>
                <a:latin typeface="+mn-lt"/>
              </a:defRPr>
            </a:lvl1pPr>
          </a:lstStyle>
          <a:p>
            <a:pPr defTabSz="457200" hangingPunct="1"/>
            <a:fld id="{DB876E4D-DEB1-49F6-A2A6-1475A53E9CB2}" type="slidenum">
              <a:rPr lang="en-US" kern="1200" smtClean="0">
                <a:solidFill>
                  <a:srgbClr val="FFFFFF"/>
                </a:solidFill>
                <a:ea typeface="+mn-ea"/>
                <a:cs typeface="+mn-cs"/>
              </a:rPr>
              <a:pPr defTabSz="457200" hangingPunct="1"/>
              <a:t>‹#›</a:t>
            </a:fld>
            <a:endParaRPr lang="en-US" kern="1200" dirty="0">
              <a:solidFill>
                <a:srgbClr val="FFFFFF"/>
              </a:solidFill>
              <a:ea typeface="+mn-ea"/>
              <a:cs typeface="+mn-cs"/>
            </a:endParaRPr>
          </a:p>
        </p:txBody>
      </p:sp>
      <p:sp>
        <p:nvSpPr>
          <p:cNvPr id="7" name="Footer Placeholder 7">
            <a:extLst>
              <a:ext uri="{FF2B5EF4-FFF2-40B4-BE49-F238E27FC236}">
                <a16:creationId xmlns:a16="http://schemas.microsoft.com/office/drawing/2014/main" id="{3C0BA09C-834A-4B22-A29D-07287A6A921F}"/>
              </a:ext>
            </a:extLst>
          </p:cNvPr>
          <p:cNvSpPr>
            <a:spLocks noGrp="1"/>
          </p:cNvSpPr>
          <p:nvPr>
            <p:ph type="ftr" sz="quarter" idx="3"/>
          </p:nvPr>
        </p:nvSpPr>
        <p:spPr>
          <a:xfrm>
            <a:off x="457200" y="6727195"/>
            <a:ext cx="2895600" cy="123111"/>
          </a:xfrm>
          <a:prstGeom prst="rect">
            <a:avLst/>
          </a:prstGeom>
        </p:spPr>
        <p:txBody>
          <a:bodyPr vert="horz" lIns="0" tIns="0" rIns="0" bIns="0" rtlCol="0" anchor="ctr">
            <a:spAutoFit/>
          </a:bodyPr>
          <a:lstStyle>
            <a:lvl1pPr algn="l" rtl="0" eaLnBrk="0" fontAlgn="base" hangingPunct="0">
              <a:spcBef>
                <a:spcPct val="0"/>
              </a:spcBef>
              <a:spcAft>
                <a:spcPct val="0"/>
              </a:spcAft>
              <a:defRPr lang="en-GB" sz="800" b="1" kern="1200" smtClean="0">
                <a:solidFill>
                  <a:schemeClr val="bg1"/>
                </a:solidFill>
                <a:latin typeface="+mn-lt"/>
                <a:ea typeface="ＭＳ Ｐゴシック" pitchFamily="72" charset="-128"/>
                <a:cs typeface="ＭＳ Ｐゴシック" pitchFamily="72" charset="-128"/>
              </a:defRPr>
            </a:lvl1pPr>
          </a:lstStyle>
          <a:p>
            <a:r>
              <a:rPr lang="en-US" dirty="0">
                <a:solidFill>
                  <a:srgbClr val="FFFFFF"/>
                </a:solidFill>
              </a:rPr>
              <a:t>REDAC - NAS Ops Subcommittee</a:t>
            </a:r>
          </a:p>
        </p:txBody>
      </p:sp>
      <p:sp>
        <p:nvSpPr>
          <p:cNvPr id="2" name="Rectangle 1">
            <a:extLst>
              <a:ext uri="{FF2B5EF4-FFF2-40B4-BE49-F238E27FC236}">
                <a16:creationId xmlns:a16="http://schemas.microsoft.com/office/drawing/2014/main" id="{D81D4962-BD4A-40AB-88EA-A61398BF58BC}"/>
              </a:ext>
            </a:extLst>
          </p:cNvPr>
          <p:cNvSpPr/>
          <p:nvPr userDrawn="1"/>
        </p:nvSpPr>
        <p:spPr bwMode="auto">
          <a:xfrm>
            <a:off x="1" y="785143"/>
            <a:ext cx="8187764" cy="45719"/>
          </a:xfrm>
          <a:prstGeom prst="rect">
            <a:avLst/>
          </a:prstGeom>
          <a:gradFill flip="none" rotWithShape="1">
            <a:gsLst>
              <a:gs pos="48500">
                <a:srgbClr val="00243D"/>
              </a:gs>
              <a:gs pos="0">
                <a:srgbClr val="00243D"/>
              </a:gs>
              <a:gs pos="97000">
                <a:schemeClr val="bg1"/>
              </a:gs>
            </a:gsLst>
            <a:lin ang="0" scaled="0"/>
            <a:tileRect/>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ndParaRPr>
          </a:p>
        </p:txBody>
      </p:sp>
    </p:spTree>
    <p:extLst>
      <p:ext uri="{BB962C8B-B14F-4D97-AF65-F5344CB8AC3E}">
        <p14:creationId xmlns:p14="http://schemas.microsoft.com/office/powerpoint/2010/main" val="3597626691"/>
      </p:ext>
    </p:extLst>
  </p:cSld>
  <p:clrMap bg1="lt1" tx1="dk1" bg2="lt2" tx2="dk2" accent1="accent1" accent2="accent2" accent3="accent3" accent4="accent4" accent5="accent5" accent6="accent6" hlink="hlink" folHlink="folHlink"/>
  <p:sldLayoutIdLst>
    <p:sldLayoutId id="2147483732" r:id="rId1"/>
    <p:sldLayoutId id="2147483733" r:id="rId2"/>
  </p:sldLayoutIdLst>
  <p:hf hdr="0" dt="0"/>
  <p:txStyles>
    <p:titleStyle>
      <a:lvl1pPr algn="l" rtl="0" eaLnBrk="0" fontAlgn="base" hangingPunct="0">
        <a:lnSpc>
          <a:spcPct val="85000"/>
        </a:lnSpc>
        <a:spcBef>
          <a:spcPct val="0"/>
        </a:spcBef>
        <a:spcAft>
          <a:spcPct val="0"/>
        </a:spcAft>
        <a:defRPr sz="2400">
          <a:solidFill>
            <a:schemeClr val="tx1"/>
          </a:solidFill>
          <a:latin typeface="+mj-lt"/>
          <a:ea typeface="ＭＳ Ｐゴシック" charset="0"/>
          <a:cs typeface="ＭＳ Ｐゴシック" charset="0"/>
        </a:defRPr>
      </a:lvl1pPr>
      <a:lvl2pPr algn="l" rtl="0" eaLnBrk="0" fontAlgn="base" hangingPunct="0">
        <a:lnSpc>
          <a:spcPct val="85000"/>
        </a:lnSpc>
        <a:spcBef>
          <a:spcPct val="0"/>
        </a:spcBef>
        <a:spcAft>
          <a:spcPct val="0"/>
        </a:spcAft>
        <a:defRPr sz="3400">
          <a:solidFill>
            <a:srgbClr val="CA0C00"/>
          </a:solidFill>
          <a:latin typeface="Century Gothic" pitchFamily="34" charset="0"/>
          <a:ea typeface="ＭＳ Ｐゴシック" charset="0"/>
          <a:cs typeface="ＭＳ Ｐゴシック" charset="0"/>
        </a:defRPr>
      </a:lvl2pPr>
      <a:lvl3pPr algn="l" rtl="0" eaLnBrk="0" fontAlgn="base" hangingPunct="0">
        <a:lnSpc>
          <a:spcPct val="85000"/>
        </a:lnSpc>
        <a:spcBef>
          <a:spcPct val="0"/>
        </a:spcBef>
        <a:spcAft>
          <a:spcPct val="0"/>
        </a:spcAft>
        <a:defRPr sz="3400">
          <a:solidFill>
            <a:srgbClr val="CA0C00"/>
          </a:solidFill>
          <a:latin typeface="Century Gothic" pitchFamily="34" charset="0"/>
          <a:ea typeface="ＭＳ Ｐゴシック" charset="0"/>
          <a:cs typeface="ＭＳ Ｐゴシック" charset="0"/>
        </a:defRPr>
      </a:lvl3pPr>
      <a:lvl4pPr algn="l" rtl="0" eaLnBrk="0" fontAlgn="base" hangingPunct="0">
        <a:lnSpc>
          <a:spcPct val="85000"/>
        </a:lnSpc>
        <a:spcBef>
          <a:spcPct val="0"/>
        </a:spcBef>
        <a:spcAft>
          <a:spcPct val="0"/>
        </a:spcAft>
        <a:defRPr sz="3400">
          <a:solidFill>
            <a:srgbClr val="CA0C00"/>
          </a:solidFill>
          <a:latin typeface="Century Gothic" pitchFamily="34" charset="0"/>
          <a:ea typeface="ＭＳ Ｐゴシック" charset="0"/>
          <a:cs typeface="ＭＳ Ｐゴシック" charset="0"/>
        </a:defRPr>
      </a:lvl4pPr>
      <a:lvl5pPr algn="l" rtl="0" eaLnBrk="0" fontAlgn="base" hangingPunct="0">
        <a:lnSpc>
          <a:spcPct val="85000"/>
        </a:lnSpc>
        <a:spcBef>
          <a:spcPct val="0"/>
        </a:spcBef>
        <a:spcAft>
          <a:spcPct val="0"/>
        </a:spcAft>
        <a:defRPr sz="3400">
          <a:solidFill>
            <a:srgbClr val="CA0C00"/>
          </a:solidFill>
          <a:latin typeface="Century Gothic" pitchFamily="34" charset="0"/>
          <a:ea typeface="ＭＳ Ｐゴシック" charset="0"/>
          <a:cs typeface="ＭＳ Ｐゴシック" charset="0"/>
        </a:defRPr>
      </a:lvl5pPr>
      <a:lvl6pPr marL="457200" algn="l" rtl="0" fontAlgn="base">
        <a:lnSpc>
          <a:spcPct val="85000"/>
        </a:lnSpc>
        <a:spcBef>
          <a:spcPct val="0"/>
        </a:spcBef>
        <a:spcAft>
          <a:spcPct val="0"/>
        </a:spcAft>
        <a:defRPr sz="3400">
          <a:solidFill>
            <a:srgbClr val="CA0C00"/>
          </a:solidFill>
          <a:latin typeface="Century Gothic" pitchFamily="34" charset="0"/>
        </a:defRPr>
      </a:lvl6pPr>
      <a:lvl7pPr marL="914400" algn="l" rtl="0" fontAlgn="base">
        <a:lnSpc>
          <a:spcPct val="85000"/>
        </a:lnSpc>
        <a:spcBef>
          <a:spcPct val="0"/>
        </a:spcBef>
        <a:spcAft>
          <a:spcPct val="0"/>
        </a:spcAft>
        <a:defRPr sz="3400">
          <a:solidFill>
            <a:srgbClr val="CA0C00"/>
          </a:solidFill>
          <a:latin typeface="Century Gothic" pitchFamily="34" charset="0"/>
        </a:defRPr>
      </a:lvl7pPr>
      <a:lvl8pPr marL="1371600" algn="l" rtl="0" fontAlgn="base">
        <a:lnSpc>
          <a:spcPct val="85000"/>
        </a:lnSpc>
        <a:spcBef>
          <a:spcPct val="0"/>
        </a:spcBef>
        <a:spcAft>
          <a:spcPct val="0"/>
        </a:spcAft>
        <a:defRPr sz="3400">
          <a:solidFill>
            <a:srgbClr val="CA0C00"/>
          </a:solidFill>
          <a:latin typeface="Century Gothic" pitchFamily="34" charset="0"/>
        </a:defRPr>
      </a:lvl8pPr>
      <a:lvl9pPr marL="1828800" algn="l" rtl="0" fontAlgn="base">
        <a:lnSpc>
          <a:spcPct val="85000"/>
        </a:lnSpc>
        <a:spcBef>
          <a:spcPct val="0"/>
        </a:spcBef>
        <a:spcAft>
          <a:spcPct val="0"/>
        </a:spcAft>
        <a:defRPr sz="3400">
          <a:solidFill>
            <a:srgbClr val="CA0C00"/>
          </a:solidFill>
          <a:latin typeface="Century Gothic" pitchFamily="34" charset="0"/>
        </a:defRPr>
      </a:lvl9pPr>
    </p:titleStyle>
    <p:bodyStyle>
      <a:lvl1pPr marL="0" indent="0" algn="l" rtl="0" eaLnBrk="0" fontAlgn="base" hangingPunct="0">
        <a:spcBef>
          <a:spcPts val="500"/>
        </a:spcBef>
        <a:spcAft>
          <a:spcPts val="500"/>
        </a:spcAft>
        <a:buClr>
          <a:schemeClr val="accent1"/>
        </a:buClr>
        <a:buSzPct val="110000"/>
        <a:buFont typeface="Agency FB" panose="020B0503020202020204" pitchFamily="34" charset="0"/>
        <a:buNone/>
        <a:defRPr sz="1200">
          <a:solidFill>
            <a:schemeClr val="tx1"/>
          </a:solidFill>
          <a:latin typeface="+mn-lt"/>
          <a:ea typeface="ＭＳ Ｐゴシック" charset="0"/>
          <a:cs typeface="ＭＳ Ｐゴシック" charset="0"/>
        </a:defRPr>
      </a:lvl1pPr>
      <a:lvl2pPr marL="215900" indent="-215900" algn="l" rtl="0" eaLnBrk="0" fontAlgn="base" hangingPunct="0">
        <a:spcBef>
          <a:spcPct val="20000"/>
        </a:spcBef>
        <a:spcAft>
          <a:spcPct val="0"/>
        </a:spcAft>
        <a:buClr>
          <a:schemeClr val="accent1"/>
        </a:buClr>
        <a:buFont typeface="Agency FB" panose="020B0503020202020204" pitchFamily="34" charset="0"/>
        <a:buChar char="»"/>
        <a:defRPr sz="1200">
          <a:solidFill>
            <a:schemeClr val="tx1"/>
          </a:solidFill>
          <a:latin typeface="+mn-lt"/>
          <a:ea typeface="ＭＳ Ｐゴシック" charset="0"/>
        </a:defRPr>
      </a:lvl2pPr>
      <a:lvl3pPr marL="432000" indent="-216000" algn="l" rtl="0" eaLnBrk="0" fontAlgn="base" hangingPunct="0">
        <a:spcBef>
          <a:spcPct val="20000"/>
        </a:spcBef>
        <a:spcAft>
          <a:spcPct val="0"/>
        </a:spcAft>
        <a:buFont typeface="Century Gothic" panose="020B0502020202020204" pitchFamily="34" charset="0"/>
        <a:buChar char="–"/>
        <a:defRPr lang="en-US" sz="1200" dirty="0">
          <a:solidFill>
            <a:schemeClr val="tx1"/>
          </a:solidFill>
          <a:latin typeface="+mn-lt"/>
          <a:ea typeface="ＭＳ Ｐゴシック" charset="0"/>
        </a:defRPr>
      </a:lvl3pPr>
      <a:lvl4pPr marL="0" indent="0" algn="l" rtl="0" eaLnBrk="0" fontAlgn="base" hangingPunct="0">
        <a:spcBef>
          <a:spcPts val="500"/>
        </a:spcBef>
        <a:spcAft>
          <a:spcPts val="500"/>
        </a:spcAft>
        <a:buNone/>
        <a:defRPr sz="1400">
          <a:solidFill>
            <a:schemeClr val="accent1"/>
          </a:solidFill>
          <a:latin typeface="+mj-lt"/>
          <a:ea typeface="ＭＳ Ｐゴシック" charset="0"/>
        </a:defRPr>
      </a:lvl4pPr>
      <a:lvl5pPr marL="0" indent="0" algn="l" rtl="0" eaLnBrk="0" fontAlgn="base" hangingPunct="0">
        <a:spcBef>
          <a:spcPts val="0"/>
        </a:spcBef>
        <a:spcAft>
          <a:spcPts val="1000"/>
        </a:spcAft>
        <a:buNone/>
        <a:defRPr sz="1400" b="1">
          <a:solidFill>
            <a:schemeClr val="tx1"/>
          </a:solidFill>
          <a:latin typeface="+mj-lt"/>
          <a:ea typeface="ＭＳ Ｐゴシック" charset="0"/>
        </a:defRPr>
      </a:lvl5pPr>
      <a:lvl6pPr marL="2514600" indent="-228600" algn="l" rtl="0" fontAlgn="base">
        <a:spcBef>
          <a:spcPct val="20000"/>
        </a:spcBef>
        <a:spcAft>
          <a:spcPct val="0"/>
        </a:spcAft>
        <a:buChar char="»"/>
        <a:defRPr sz="2000">
          <a:solidFill>
            <a:schemeClr val="tx1"/>
          </a:solidFill>
          <a:latin typeface="Times" charset="0"/>
        </a:defRPr>
      </a:lvl6pPr>
      <a:lvl7pPr marL="2971800" indent="-228600" algn="l" rtl="0" fontAlgn="base">
        <a:spcBef>
          <a:spcPct val="20000"/>
        </a:spcBef>
        <a:spcAft>
          <a:spcPct val="0"/>
        </a:spcAft>
        <a:buChar char="»"/>
        <a:defRPr sz="2000">
          <a:solidFill>
            <a:schemeClr val="tx1"/>
          </a:solidFill>
          <a:latin typeface="Times" charset="0"/>
        </a:defRPr>
      </a:lvl7pPr>
      <a:lvl8pPr marL="3429000" indent="-228600" algn="l" rtl="0" fontAlgn="base">
        <a:spcBef>
          <a:spcPct val="20000"/>
        </a:spcBef>
        <a:spcAft>
          <a:spcPct val="0"/>
        </a:spcAft>
        <a:buChar char="»"/>
        <a:defRPr sz="2000">
          <a:solidFill>
            <a:schemeClr val="tx1"/>
          </a:solidFill>
          <a:latin typeface="Times" charset="0"/>
        </a:defRPr>
      </a:lvl8pPr>
      <a:lvl9pPr marL="3886200" indent="-228600" algn="l" rtl="0" fontAlgn="base">
        <a:spcBef>
          <a:spcPct val="20000"/>
        </a:spcBef>
        <a:spcAft>
          <a:spcPct val="0"/>
        </a:spcAft>
        <a:buChar char="»"/>
        <a:defRPr sz="2000">
          <a:solidFill>
            <a:schemeClr val="tx1"/>
          </a:solidFill>
          <a:latin typeface="Time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Subcommittee on NAS Operations</a:t>
            </a:r>
            <a:endParaRPr lang="en-US" dirty="0"/>
          </a:p>
        </p:txBody>
      </p:sp>
      <p:pic>
        <p:nvPicPr>
          <p:cNvPr id="161" name="Content Placeholder 160"/>
          <p:cNvPicPr>
            <a:picLocks noGrp="1" noChangeAspect="1"/>
          </p:cNvPicPr>
          <p:nvPr>
            <p:ph sz="quarter" idx="10"/>
          </p:nvPr>
        </p:nvPicPr>
        <p:blipFill>
          <a:blip r:embed="rId2"/>
          <a:stretch>
            <a:fillRect/>
          </a:stretch>
        </p:blipFill>
        <p:spPr>
          <a:xfrm>
            <a:off x="-1218610" y="2648976"/>
            <a:ext cx="10915013" cy="1197892"/>
          </a:xfrm>
          <a:prstGeom prst="rect">
            <a:avLst/>
          </a:prstGeom>
        </p:spPr>
      </p:pic>
    </p:spTree>
    <p:extLst>
      <p:ext uri="{BB962C8B-B14F-4D97-AF65-F5344CB8AC3E}">
        <p14:creationId xmlns:p14="http://schemas.microsoft.com/office/powerpoint/2010/main" val="14325069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358E81-BCAA-40AB-A6CB-B7D50D2998C3}"/>
              </a:ext>
            </a:extLst>
          </p:cNvPr>
          <p:cNvSpPr>
            <a:spLocks noGrp="1"/>
          </p:cNvSpPr>
          <p:nvPr>
            <p:ph type="title"/>
          </p:nvPr>
        </p:nvSpPr>
        <p:spPr/>
        <p:txBody>
          <a:bodyPr/>
          <a:lstStyle/>
          <a:p>
            <a:r>
              <a:rPr lang="en-US" dirty="0" smtClean="0"/>
              <a:t>Finding </a:t>
            </a:r>
            <a:r>
              <a:rPr lang="en-US" dirty="0"/>
              <a:t>and </a:t>
            </a:r>
            <a:r>
              <a:rPr lang="en-US" dirty="0" smtClean="0"/>
              <a:t>Recommendation - 1</a:t>
            </a:r>
            <a:endParaRPr lang="en-US" dirty="0"/>
          </a:p>
        </p:txBody>
      </p:sp>
      <p:sp>
        <p:nvSpPr>
          <p:cNvPr id="3" name="Content Placeholder 2">
            <a:extLst>
              <a:ext uri="{FF2B5EF4-FFF2-40B4-BE49-F238E27FC236}">
                <a16:creationId xmlns:a16="http://schemas.microsoft.com/office/drawing/2014/main" id="{64F014F7-6C32-4423-8EAF-600886FBCAC0}"/>
              </a:ext>
            </a:extLst>
          </p:cNvPr>
          <p:cNvSpPr>
            <a:spLocks noGrp="1"/>
          </p:cNvSpPr>
          <p:nvPr>
            <p:ph sz="quarter" idx="10"/>
          </p:nvPr>
        </p:nvSpPr>
        <p:spPr/>
        <p:txBody>
          <a:bodyPr/>
          <a:lstStyle/>
          <a:p>
            <a:r>
              <a:rPr lang="en-US" b="1" u="sng" dirty="0"/>
              <a:t>Commercial Space</a:t>
            </a:r>
            <a:endParaRPr lang="en-US" dirty="0"/>
          </a:p>
          <a:p>
            <a:r>
              <a:rPr lang="en-US" b="1" dirty="0"/>
              <a:t>Findings</a:t>
            </a:r>
            <a:endParaRPr lang="en-US" dirty="0"/>
          </a:p>
          <a:p>
            <a:pPr lvl="0"/>
            <a:r>
              <a:rPr lang="en-US" dirty="0"/>
              <a:t>The projected dates for NAS improvements to integrate Commercial Space in the NAS are based on the current commercial space research plan. The subcommittee believes that these implementation dates need to be moved to the left (i.e. come earlier) to deal with the significant growth in commercial space operations that the subcommittee anticipates.</a:t>
            </a:r>
          </a:p>
          <a:p>
            <a:pPr lvl="0"/>
            <a:r>
              <a:rPr lang="en-US" dirty="0"/>
              <a:t>There are a large number of R&amp;D projects across the four pillars. The subcommittee believes that, with the available budget, many of these will not have enough funding to achieve meaningful results.</a:t>
            </a:r>
          </a:p>
          <a:p>
            <a:pPr lvl="0"/>
            <a:r>
              <a:rPr lang="en-US" dirty="0"/>
              <a:t>Some of the projects in the commercial space R&amp;D portfolio don’t appear to support commercial space operations integration into the NAS.</a:t>
            </a:r>
          </a:p>
          <a:p>
            <a:r>
              <a:rPr lang="en-US" b="1" dirty="0"/>
              <a:t>Recommendation </a:t>
            </a:r>
            <a:endParaRPr lang="en-US" dirty="0"/>
          </a:p>
          <a:p>
            <a:r>
              <a:rPr lang="en-US" dirty="0"/>
              <a:t>The subcommittee recommends that the Commercial Space R&amp;D be prioritized and limited to those activities that directly support early integration of commercial space into the NAS.  The most critical items (those necessary to ensure that as the number of space launches increases there will be as little impact on ATC as possible) must have sufficient investment. Lower-priority activities, such as those in pillar 4, should be stopped completely. The R&amp;D plan should be revised to reflect this recommended prioritization, as these activities appear to be most appropriately the responsibility and obligations of the private sector.</a:t>
            </a:r>
          </a:p>
          <a:p>
            <a:endParaRPr lang="en-US" dirty="0"/>
          </a:p>
        </p:txBody>
      </p:sp>
      <p:sp>
        <p:nvSpPr>
          <p:cNvPr id="10" name="Footer Placeholder 4">
            <a:extLst>
              <a:ext uri="{FF2B5EF4-FFF2-40B4-BE49-F238E27FC236}">
                <a16:creationId xmlns:a16="http://schemas.microsoft.com/office/drawing/2014/main" id="{51EDDFE6-6FBA-46D1-89D7-1B88C8F1476D}"/>
              </a:ext>
            </a:extLst>
          </p:cNvPr>
          <p:cNvSpPr>
            <a:spLocks noGrp="1"/>
          </p:cNvSpPr>
          <p:nvPr>
            <p:ph type="ftr" sz="quarter" idx="3"/>
          </p:nvPr>
        </p:nvSpPr>
        <p:spPr>
          <a:xfrm>
            <a:off x="0" y="6518286"/>
            <a:ext cx="9144000" cy="215444"/>
          </a:xfr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effectLst/>
        </p:spPr>
        <p:txBody>
          <a:bodyPr/>
          <a:lstStyle/>
          <a:p>
            <a:r>
              <a:rPr lang="en-US" sz="1200" dirty="0" smtClean="0">
                <a:solidFill>
                  <a:schemeClr val="accent5">
                    <a:lumMod val="50000"/>
                  </a:schemeClr>
                </a:solidFill>
              </a:rPr>
              <a:t> NAS </a:t>
            </a:r>
            <a:r>
              <a:rPr lang="en-US" sz="1200" dirty="0">
                <a:solidFill>
                  <a:schemeClr val="accent5">
                    <a:lumMod val="50000"/>
                  </a:schemeClr>
                </a:solidFill>
              </a:rPr>
              <a:t>Ops REDAC </a:t>
            </a:r>
            <a:r>
              <a:rPr lang="en-US" sz="1200" dirty="0" smtClean="0">
                <a:solidFill>
                  <a:schemeClr val="accent5">
                    <a:lumMod val="50000"/>
                  </a:schemeClr>
                </a:solidFill>
              </a:rPr>
              <a:t>Subcommittee	           October 11, 2017</a:t>
            </a:r>
            <a:r>
              <a:rPr lang="en-US" sz="1200" b="0" dirty="0" smtClean="0">
                <a:solidFill>
                  <a:schemeClr val="accent5">
                    <a:lumMod val="50000"/>
                  </a:schemeClr>
                </a:solidFill>
              </a:rPr>
              <a:t>							 </a:t>
            </a:r>
            <a:r>
              <a:rPr lang="en-US" sz="1400" dirty="0" smtClean="0">
                <a:solidFill>
                  <a:schemeClr val="accent5">
                    <a:lumMod val="50000"/>
                  </a:schemeClr>
                </a:solidFill>
              </a:rPr>
              <a:t>1</a:t>
            </a:r>
            <a:r>
              <a:rPr lang="en-US" sz="1200" b="0" dirty="0" smtClean="0">
                <a:solidFill>
                  <a:schemeClr val="accent5">
                    <a:lumMod val="50000"/>
                  </a:schemeClr>
                </a:solidFill>
              </a:rPr>
              <a:t>	</a:t>
            </a:r>
            <a:endParaRPr lang="en-US" sz="1200" b="0" dirty="0">
              <a:solidFill>
                <a:schemeClr val="accent5">
                  <a:lumMod val="50000"/>
                </a:schemeClr>
              </a:solidFill>
            </a:endParaRPr>
          </a:p>
        </p:txBody>
      </p:sp>
    </p:spTree>
    <p:extLst>
      <p:ext uri="{BB962C8B-B14F-4D97-AF65-F5344CB8AC3E}">
        <p14:creationId xmlns:p14="http://schemas.microsoft.com/office/powerpoint/2010/main" val="38297486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358E81-BCAA-40AB-A6CB-B7D50D2998C3}"/>
              </a:ext>
            </a:extLst>
          </p:cNvPr>
          <p:cNvSpPr>
            <a:spLocks noGrp="1"/>
          </p:cNvSpPr>
          <p:nvPr>
            <p:ph type="title"/>
          </p:nvPr>
        </p:nvSpPr>
        <p:spPr/>
        <p:txBody>
          <a:bodyPr/>
          <a:lstStyle/>
          <a:p>
            <a:r>
              <a:rPr lang="en-US" dirty="0"/>
              <a:t>Finding and </a:t>
            </a:r>
            <a:r>
              <a:rPr lang="en-US" dirty="0" smtClean="0"/>
              <a:t>Recommendation - 2</a:t>
            </a:r>
            <a:endParaRPr lang="en-US" dirty="0"/>
          </a:p>
        </p:txBody>
      </p:sp>
      <p:sp>
        <p:nvSpPr>
          <p:cNvPr id="3" name="Content Placeholder 2">
            <a:extLst>
              <a:ext uri="{FF2B5EF4-FFF2-40B4-BE49-F238E27FC236}">
                <a16:creationId xmlns:a16="http://schemas.microsoft.com/office/drawing/2014/main" id="{64F014F7-6C32-4423-8EAF-600886FBCAC0}"/>
              </a:ext>
            </a:extLst>
          </p:cNvPr>
          <p:cNvSpPr>
            <a:spLocks noGrp="1"/>
          </p:cNvSpPr>
          <p:nvPr>
            <p:ph sz="quarter" idx="10"/>
          </p:nvPr>
        </p:nvSpPr>
        <p:spPr/>
        <p:txBody>
          <a:bodyPr/>
          <a:lstStyle/>
          <a:p>
            <a:r>
              <a:rPr lang="en-US" b="1" u="sng" dirty="0"/>
              <a:t>Pathfinder Programs</a:t>
            </a:r>
            <a:endParaRPr lang="en-US" dirty="0"/>
          </a:p>
          <a:p>
            <a:r>
              <a:rPr lang="en-US" b="1" dirty="0"/>
              <a:t>General Observation</a:t>
            </a:r>
            <a:endParaRPr lang="en-US" dirty="0"/>
          </a:p>
          <a:p>
            <a:r>
              <a:rPr lang="en-US" dirty="0"/>
              <a:t>The subcommittee received briefings on the FAA’s three Pathfinder Programs, namely CNN’s Visual Line of Sight operations over people, </a:t>
            </a:r>
            <a:r>
              <a:rPr lang="en-US" dirty="0" err="1"/>
              <a:t>PrecisionHawk’s</a:t>
            </a:r>
            <a:r>
              <a:rPr lang="en-US" dirty="0"/>
              <a:t> Extended Visual Line of Sight operations, and BNSF’s Beyond Visual Line of Sight operations.</a:t>
            </a:r>
          </a:p>
          <a:p>
            <a:r>
              <a:rPr lang="en-US" b="1" dirty="0"/>
              <a:t>Findings</a:t>
            </a:r>
            <a:endParaRPr lang="en-US" dirty="0"/>
          </a:p>
          <a:p>
            <a:r>
              <a:rPr lang="en-US" dirty="0"/>
              <a:t>The Pathfinder Programs represent an excellent opportunity to both provide near-term access for specific UAS operations in the NAS while also identifying and providing data for key research issues that warrant further exploration. Although the subcommittee appreciates the complexity of integrating these UAS activities into the NAS, the pace of progress is significantly slower than required to satisfy the accelerating demand for airspace access. The processes used to approve airspace access in the current Pathfinder Programs will not scale up to meet the expected significant expansion in the scope of UAS operations that is needed.  At the same time, there does not appear to be an established process for extracting research issues and linking them to other R&amp;D efforts within the FAA so that they can be resolved. As a result, the Pathfinder Program risks falling behind the demand for access and failing to inform the FAA’s UAS research roadmap.</a:t>
            </a:r>
          </a:p>
          <a:p>
            <a:r>
              <a:rPr lang="en-US" b="1" dirty="0"/>
              <a:t>Recommendation</a:t>
            </a:r>
            <a:endParaRPr lang="en-US" dirty="0"/>
          </a:p>
          <a:p>
            <a:r>
              <a:rPr lang="en-US" dirty="0"/>
              <a:t>The FAA should define a formal process for identifying and prioritizing research and development issues arising out of the Pathfinder Program and then conveying that information in a way that can be integrated into the UAS R&amp;D plan. Each Pathfinder focus area should produce an ordered list of associated research questions that, if resolved, would validate the assumptions and constraints placed on operations and inform future UAS operational concepts. In turn, the FAA’s UAS research roadmap should facilitate ingesting inputs from the Pathfinder Program and ensuring they are resolved through its ongoing research programs. The REDAC looks forward to reviewing these research issues and priorities at its Spring 2018 meeting.</a:t>
            </a:r>
          </a:p>
          <a:p>
            <a:endParaRPr lang="en-US" dirty="0"/>
          </a:p>
        </p:txBody>
      </p:sp>
      <p:sp>
        <p:nvSpPr>
          <p:cNvPr id="7" name="Footer Placeholder 4">
            <a:extLst>
              <a:ext uri="{FF2B5EF4-FFF2-40B4-BE49-F238E27FC236}">
                <a16:creationId xmlns:a16="http://schemas.microsoft.com/office/drawing/2014/main" id="{51EDDFE6-6FBA-46D1-89D7-1B88C8F1476D}"/>
              </a:ext>
            </a:extLst>
          </p:cNvPr>
          <p:cNvSpPr>
            <a:spLocks noGrp="1"/>
          </p:cNvSpPr>
          <p:nvPr>
            <p:ph type="ftr" sz="quarter" idx="3"/>
          </p:nvPr>
        </p:nvSpPr>
        <p:spPr>
          <a:xfrm>
            <a:off x="0" y="6518286"/>
            <a:ext cx="9144000" cy="215444"/>
          </a:xfr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effectLst/>
        </p:spPr>
        <p:txBody>
          <a:bodyPr/>
          <a:lstStyle/>
          <a:p>
            <a:r>
              <a:rPr lang="en-US" sz="1200" dirty="0" smtClean="0">
                <a:solidFill>
                  <a:schemeClr val="accent5">
                    <a:lumMod val="50000"/>
                  </a:schemeClr>
                </a:solidFill>
              </a:rPr>
              <a:t> NAS </a:t>
            </a:r>
            <a:r>
              <a:rPr lang="en-US" sz="1200" dirty="0">
                <a:solidFill>
                  <a:schemeClr val="accent5">
                    <a:lumMod val="50000"/>
                  </a:schemeClr>
                </a:solidFill>
              </a:rPr>
              <a:t>Ops REDAC </a:t>
            </a:r>
            <a:r>
              <a:rPr lang="en-US" sz="1200" dirty="0" smtClean="0">
                <a:solidFill>
                  <a:schemeClr val="accent5">
                    <a:lumMod val="50000"/>
                  </a:schemeClr>
                </a:solidFill>
              </a:rPr>
              <a:t>Subcommittee	           October 11, 2017</a:t>
            </a:r>
            <a:r>
              <a:rPr lang="en-US" sz="1200" b="0" dirty="0" smtClean="0">
                <a:solidFill>
                  <a:schemeClr val="accent5">
                    <a:lumMod val="50000"/>
                  </a:schemeClr>
                </a:solidFill>
              </a:rPr>
              <a:t>							</a:t>
            </a:r>
            <a:r>
              <a:rPr lang="en-US" sz="1200" dirty="0" smtClean="0">
                <a:solidFill>
                  <a:schemeClr val="accent5">
                    <a:lumMod val="50000"/>
                  </a:schemeClr>
                </a:solidFill>
              </a:rPr>
              <a:t> </a:t>
            </a:r>
            <a:r>
              <a:rPr lang="en-US" sz="1400" dirty="0" smtClean="0">
                <a:solidFill>
                  <a:schemeClr val="accent5">
                    <a:lumMod val="50000"/>
                  </a:schemeClr>
                </a:solidFill>
              </a:rPr>
              <a:t>2</a:t>
            </a:r>
            <a:r>
              <a:rPr lang="en-US" sz="1200" b="0" dirty="0" smtClean="0">
                <a:solidFill>
                  <a:schemeClr val="accent5">
                    <a:lumMod val="50000"/>
                  </a:schemeClr>
                </a:solidFill>
              </a:rPr>
              <a:t>	</a:t>
            </a:r>
            <a:endParaRPr lang="en-US" sz="1200" b="0" dirty="0">
              <a:solidFill>
                <a:schemeClr val="accent5">
                  <a:lumMod val="50000"/>
                </a:schemeClr>
              </a:solidFill>
            </a:endParaRPr>
          </a:p>
        </p:txBody>
      </p:sp>
    </p:spTree>
    <p:extLst>
      <p:ext uri="{BB962C8B-B14F-4D97-AF65-F5344CB8AC3E}">
        <p14:creationId xmlns:p14="http://schemas.microsoft.com/office/powerpoint/2010/main" val="2274560368"/>
      </p:ext>
    </p:extLst>
  </p:cSld>
  <p:clrMapOvr>
    <a:masterClrMapping/>
  </p:clrMapOvr>
  <p:timing>
    <p:tnLst>
      <p:par>
        <p:cTn id="1" dur="indefinite" restart="never" nodeType="tmRoot"/>
      </p:par>
    </p:tnLst>
  </p:timing>
</p:sld>
</file>

<file path=ppt/theme/theme1.xml><?xml version="1.0" encoding="utf-8"?>
<a:theme xmlns:a="http://schemas.openxmlformats.org/drawingml/2006/main" name="10_Blank Presentation">
  <a:themeElements>
    <a:clrScheme name="Passur">
      <a:dk1>
        <a:srgbClr val="000000"/>
      </a:dk1>
      <a:lt1>
        <a:srgbClr val="FFFFFF"/>
      </a:lt1>
      <a:dk2>
        <a:srgbClr val="000000"/>
      </a:dk2>
      <a:lt2>
        <a:srgbClr val="808080"/>
      </a:lt2>
      <a:accent1>
        <a:srgbClr val="CA0C00"/>
      </a:accent1>
      <a:accent2>
        <a:srgbClr val="EF7D00"/>
      </a:accent2>
      <a:accent3>
        <a:srgbClr val="BEBF30"/>
      </a:accent3>
      <a:accent4>
        <a:srgbClr val="0094C6"/>
      </a:accent4>
      <a:accent5>
        <a:srgbClr val="195F85"/>
      </a:accent5>
      <a:accent6>
        <a:srgbClr val="F2F2F2"/>
      </a:accent6>
      <a:hlink>
        <a:srgbClr val="CA0C00"/>
      </a:hlink>
      <a:folHlink>
        <a:srgbClr val="808080"/>
      </a:folHlink>
    </a:clrScheme>
    <a:fontScheme name="Blank Presentation">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Theme3</Template>
  <TotalTime>1362</TotalTime>
  <Words>567</Words>
  <Application>Microsoft Office PowerPoint</Application>
  <PresentationFormat>On-screen Show (4:3)</PresentationFormat>
  <Paragraphs>19</Paragraphs>
  <Slides>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vt:i4>
      </vt:variant>
    </vt:vector>
  </HeadingPairs>
  <TitlesOfParts>
    <vt:vector size="11" baseType="lpstr">
      <vt:lpstr>MS PGothic</vt:lpstr>
      <vt:lpstr>Agency FB</vt:lpstr>
      <vt:lpstr>Arial</vt:lpstr>
      <vt:lpstr>Calibri</vt:lpstr>
      <vt:lpstr>Century Gothic</vt:lpstr>
      <vt:lpstr>Helvetica Light</vt:lpstr>
      <vt:lpstr>Times</vt:lpstr>
      <vt:lpstr>10_Blank Presentation</vt:lpstr>
      <vt:lpstr>Subcommittee on NAS Operations</vt:lpstr>
      <vt:lpstr>Finding and Recommendation - 1</vt:lpstr>
      <vt:lpstr>Finding and Recommendation - 2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Leo Prusak</dc:creator>
  <cp:lastModifiedBy>Clarke, Nancy CTR (FAA)</cp:lastModifiedBy>
  <cp:revision>79</cp:revision>
  <dcterms:created xsi:type="dcterms:W3CDTF">2016-06-29T18:54:31Z</dcterms:created>
  <dcterms:modified xsi:type="dcterms:W3CDTF">2017-10-06T14:28:56Z</dcterms:modified>
</cp:coreProperties>
</file>