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6"/>
  </p:notesMasterIdLst>
  <p:handoutMasterIdLst>
    <p:handoutMasterId r:id="rId7"/>
  </p:handoutMasterIdLst>
  <p:sldIdLst>
    <p:sldId id="273" r:id="rId3"/>
    <p:sldId id="277" r:id="rId4"/>
    <p:sldId id="274" r:id="rId5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77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6" autoAdjust="0"/>
    <p:restoredTop sz="94683" autoAdjust="0"/>
  </p:normalViewPr>
  <p:slideViewPr>
    <p:cSldViewPr snapToGrid="0">
      <p:cViewPr>
        <p:scale>
          <a:sx n="90" d="100"/>
          <a:sy n="90" d="100"/>
        </p:scale>
        <p:origin x="-926" y="-58"/>
      </p:cViewPr>
      <p:guideLst>
        <p:guide orient="horz" pos="536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6425"/>
            <a:ext cx="50292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20" tIns="45510" rIns="91020" bIns="45510" numCol="1" anchor="b" anchorCtr="0" compatLnSpc="1">
            <a:prstTxWarp prst="textNoShape">
              <a:avLst/>
            </a:prstTxWarp>
          </a:bodyPr>
          <a:lstStyle>
            <a:lvl1pPr algn="r" defTabSz="911225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/>
              <a:pPr/>
              <a:t>3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T template photo_3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23" y="10411"/>
            <a:ext cx="4761999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7476" y="354380"/>
            <a:ext cx="4134369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30651" y="1795830"/>
            <a:ext cx="4108027" cy="1067092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270886" y="3393862"/>
            <a:ext cx="405973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Presented to: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By:</a:t>
            </a:r>
          </a:p>
          <a:p>
            <a:pPr>
              <a:buFontTx/>
              <a:buNone/>
            </a:pPr>
            <a:r>
              <a:rPr lang="en-US" sz="1600" dirty="0">
                <a:solidFill>
                  <a:srgbClr val="1D2F68"/>
                </a:solidFill>
              </a:rPr>
              <a:t>Date: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977852" y="177768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grpSp>
        <p:nvGrpSpPr>
          <p:cNvPr id="9" name="Group 25"/>
          <p:cNvGrpSpPr>
            <a:grpSpLocks/>
          </p:cNvGrpSpPr>
          <p:nvPr userDrawn="1"/>
        </p:nvGrpSpPr>
        <p:grpSpPr bwMode="auto">
          <a:xfrm>
            <a:off x="6997474" y="6097937"/>
            <a:ext cx="2047875" cy="660400"/>
            <a:chOff x="3596" y="3859"/>
            <a:chExt cx="1290" cy="416"/>
          </a:xfrm>
        </p:grpSpPr>
        <p:pic>
          <p:nvPicPr>
            <p:cNvPr id="10" name="Picture 26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78889" y="6248400"/>
            <a:ext cx="107727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bg1">
                    <a:lumMod val="65000"/>
                  </a:schemeClr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2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9463" y="6248400"/>
            <a:ext cx="173736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14356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7110" y="6248400"/>
            <a:ext cx="104905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 i="0">
                <a:solidFill>
                  <a:schemeClr val="accent6"/>
                </a:solidFill>
                <a:latin typeface="Helvetica Neue Medium"/>
                <a:cs typeface="Helvetica Neue Medium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492289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AVS Sponsored Research</a:t>
            </a:r>
            <a:endParaRPr lang="en-US" dirty="0"/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460001" y="3377150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REDAC - SAS</a:t>
            </a:r>
            <a:endParaRPr lang="en-US" sz="1600" dirty="0"/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1447358" y="3757012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Mark S. Orr, AVS R&amp;D Manager</a:t>
            </a:r>
            <a:endParaRPr lang="en-US" sz="1600" dirty="0"/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1453641" y="4126748"/>
            <a:ext cx="3465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 smtClean="0"/>
              <a:t>3/8/2017</a:t>
            </a:r>
            <a:endParaRPr lang="en-US" sz="160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FAA Supporting Organizations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AVS Sponsors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66C2-23C9-4679-9EA6-D74DA6C8C26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2" y="1345135"/>
            <a:ext cx="7488929" cy="4547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721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Support Organizations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6504" y="6248400"/>
            <a:ext cx="1905000" cy="457200"/>
          </a:xfrm>
        </p:spPr>
        <p:txBody>
          <a:bodyPr/>
          <a:lstStyle/>
          <a:p>
            <a:fld id="{B3B1794D-CE01-4982-8A1C-98D478D9AB49}" type="slidenum">
              <a:rPr lang="en-US"/>
              <a:pPr/>
              <a:t>3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845" y="945824"/>
            <a:ext cx="5129521" cy="507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A4B2CF-092C-4E02-BB99-000847791A7C}"/>
</file>

<file path=customXml/itemProps2.xml><?xml version="1.0" encoding="utf-8"?>
<ds:datastoreItem xmlns:ds="http://schemas.openxmlformats.org/officeDocument/2006/customXml" ds:itemID="{B929407C-1D6B-41DE-B1F4-0975664373E0}"/>
</file>

<file path=customXml/itemProps3.xml><?xml version="1.0" encoding="utf-8"?>
<ds:datastoreItem xmlns:ds="http://schemas.openxmlformats.org/officeDocument/2006/customXml" ds:itemID="{20DE1109-7D10-414B-A798-96F54695C0B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2808</TotalTime>
  <Words>27</Words>
  <Application>Microsoft Office PowerPoint</Application>
  <PresentationFormat>On-screen Show (4:3)</PresentationFormat>
  <Paragraphs>11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1_Custom Design</vt:lpstr>
      <vt:lpstr>2_Custom Design</vt:lpstr>
      <vt:lpstr>AVS Sponsored Research</vt:lpstr>
      <vt:lpstr>AVS Sponsors</vt:lpstr>
      <vt:lpstr>Research Support Organizations</vt:lpstr>
    </vt:vector>
  </TitlesOfParts>
  <Company>FAA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MSOrr</cp:lastModifiedBy>
  <cp:revision>154</cp:revision>
  <dcterms:created xsi:type="dcterms:W3CDTF">2005-01-28T20:32:53Z</dcterms:created>
  <dcterms:modified xsi:type="dcterms:W3CDTF">2017-03-02T19:49:15Z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0x0101009DA7335E1805E44495268AE629753871</vt:lpwstr>
  </property>
</Properties>
</file>