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12"/>
  </p:notesMasterIdLst>
  <p:sldIdLst>
    <p:sldId id="256" r:id="rId2"/>
    <p:sldId id="343" r:id="rId3"/>
    <p:sldId id="308" r:id="rId4"/>
    <p:sldId id="330" r:id="rId5"/>
    <p:sldId id="341" r:id="rId6"/>
    <p:sldId id="342" r:id="rId7"/>
    <p:sldId id="338" r:id="rId8"/>
    <p:sldId id="339" r:id="rId9"/>
    <p:sldId id="344" r:id="rId10"/>
    <p:sldId id="340"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48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355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F66BBD72-9B3A-4C7E-BF1A-B25F551D378E}" type="datetimeFigureOut">
              <a:rPr lang="en-US"/>
              <a:pPr>
                <a:defRPr/>
              </a:pPr>
              <a:t>5/11/2012</a:t>
            </a:fld>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355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355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355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48A2F7D-5785-4C99-9190-156C4C6E4C4C}" type="slidenum">
              <a:rPr lang="en-US"/>
              <a:pPr>
                <a:defRPr/>
              </a:pPr>
              <a:t>‹#›</a:t>
            </a:fld>
            <a:endParaRPr lang="en-US"/>
          </a:p>
        </p:txBody>
      </p:sp>
    </p:spTree>
    <p:extLst>
      <p:ext uri="{BB962C8B-B14F-4D97-AF65-F5344CB8AC3E}">
        <p14:creationId xmlns:p14="http://schemas.microsoft.com/office/powerpoint/2010/main" val="29801434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Rot="1" noChangeAspect="1" noChangeArrowheads="1" noTextEdit="1"/>
          </p:cNvSpPr>
          <p:nvPr>
            <p:ph type="sldImg"/>
          </p:nvPr>
        </p:nvSpPr>
        <p:spPr>
          <a:ln/>
        </p:spPr>
      </p:sp>
      <p:sp>
        <p:nvSpPr>
          <p:cNvPr id="1536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48A2F7D-5785-4C99-9190-156C4C6E4C4C}" type="slidenum">
              <a:rPr lang="en-US" smtClean="0"/>
              <a:pPr>
                <a:defRPr/>
              </a:pPr>
              <a:t>10</a:t>
            </a:fld>
            <a:endParaRPr lang="en-US"/>
          </a:p>
        </p:txBody>
      </p:sp>
    </p:spTree>
    <p:extLst>
      <p:ext uri="{BB962C8B-B14F-4D97-AF65-F5344CB8AC3E}">
        <p14:creationId xmlns:p14="http://schemas.microsoft.com/office/powerpoint/2010/main" val="3711852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48A2F7D-5785-4C99-9190-156C4C6E4C4C}" type="slidenum">
              <a:rPr lang="en-US" smtClean="0"/>
              <a:pPr>
                <a:defRPr/>
              </a:pPr>
              <a:t>2</a:t>
            </a:fld>
            <a:endParaRPr lang="en-US"/>
          </a:p>
        </p:txBody>
      </p:sp>
    </p:spTree>
    <p:extLst>
      <p:ext uri="{BB962C8B-B14F-4D97-AF65-F5344CB8AC3E}">
        <p14:creationId xmlns:p14="http://schemas.microsoft.com/office/powerpoint/2010/main" val="3689984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ChangeArrowheads="1" noTextEdit="1"/>
          </p:cNvSpPr>
          <p:nvPr>
            <p:ph type="sldImg"/>
          </p:nvPr>
        </p:nvSpPr>
        <p:spPr>
          <a:ln/>
        </p:spPr>
      </p:sp>
      <p:sp>
        <p:nvSpPr>
          <p:cNvPr id="1741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48A2F7D-5785-4C99-9190-156C4C6E4C4C}" type="slidenum">
              <a:rPr lang="en-US" smtClean="0"/>
              <a:pPr>
                <a:defRPr/>
              </a:pPr>
              <a:t>4</a:t>
            </a:fld>
            <a:endParaRPr lang="en-US"/>
          </a:p>
        </p:txBody>
      </p:sp>
    </p:spTree>
    <p:extLst>
      <p:ext uri="{BB962C8B-B14F-4D97-AF65-F5344CB8AC3E}">
        <p14:creationId xmlns:p14="http://schemas.microsoft.com/office/powerpoint/2010/main" val="19536544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48A2F7D-5785-4C99-9190-156C4C6E4C4C}" type="slidenum">
              <a:rPr lang="en-US" smtClean="0"/>
              <a:pPr>
                <a:defRPr/>
              </a:pPr>
              <a:t>5</a:t>
            </a:fld>
            <a:endParaRPr lang="en-US"/>
          </a:p>
        </p:txBody>
      </p:sp>
    </p:spTree>
    <p:extLst>
      <p:ext uri="{BB962C8B-B14F-4D97-AF65-F5344CB8AC3E}">
        <p14:creationId xmlns:p14="http://schemas.microsoft.com/office/powerpoint/2010/main" val="29075435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48A2F7D-5785-4C99-9190-156C4C6E4C4C}" type="slidenum">
              <a:rPr lang="en-US" smtClean="0"/>
              <a:pPr>
                <a:defRPr/>
              </a:pPr>
              <a:t>6</a:t>
            </a:fld>
            <a:endParaRPr lang="en-US"/>
          </a:p>
        </p:txBody>
      </p:sp>
    </p:spTree>
    <p:extLst>
      <p:ext uri="{BB962C8B-B14F-4D97-AF65-F5344CB8AC3E}">
        <p14:creationId xmlns:p14="http://schemas.microsoft.com/office/powerpoint/2010/main" val="18989581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48A2F7D-5785-4C99-9190-156C4C6E4C4C}" type="slidenum">
              <a:rPr lang="en-US" smtClean="0"/>
              <a:pPr>
                <a:defRPr/>
              </a:pPr>
              <a:t>7</a:t>
            </a:fld>
            <a:endParaRPr lang="en-US"/>
          </a:p>
        </p:txBody>
      </p:sp>
    </p:spTree>
    <p:extLst>
      <p:ext uri="{BB962C8B-B14F-4D97-AF65-F5344CB8AC3E}">
        <p14:creationId xmlns:p14="http://schemas.microsoft.com/office/powerpoint/2010/main" val="2598790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48A2F7D-5785-4C99-9190-156C4C6E4C4C}" type="slidenum">
              <a:rPr lang="en-US" smtClean="0"/>
              <a:pPr>
                <a:defRPr/>
              </a:pPr>
              <a:t>8</a:t>
            </a:fld>
            <a:endParaRPr lang="en-US"/>
          </a:p>
        </p:txBody>
      </p:sp>
    </p:spTree>
    <p:extLst>
      <p:ext uri="{BB962C8B-B14F-4D97-AF65-F5344CB8AC3E}">
        <p14:creationId xmlns:p14="http://schemas.microsoft.com/office/powerpoint/2010/main" val="6816654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48A2F7D-5785-4C99-9190-156C4C6E4C4C}" type="slidenum">
              <a:rPr lang="en-US" smtClean="0"/>
              <a:pPr>
                <a:defRPr/>
              </a:pPr>
              <a:t>9</a:t>
            </a:fld>
            <a:endParaRPr lang="en-US"/>
          </a:p>
        </p:txBody>
      </p:sp>
    </p:spTree>
    <p:extLst>
      <p:ext uri="{BB962C8B-B14F-4D97-AF65-F5344CB8AC3E}">
        <p14:creationId xmlns:p14="http://schemas.microsoft.com/office/powerpoint/2010/main" val="1326825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3902075"/>
            <a:ext cx="3400425" cy="2949575"/>
            <a:chOff x="0" y="2458"/>
            <a:chExt cx="2142" cy="1858"/>
          </a:xfrm>
        </p:grpSpPr>
        <p:sp>
          <p:nvSpPr>
            <p:cNvPr id="5"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en-US" dirty="0"/>
            </a:p>
          </p:txBody>
        </p:sp>
        <p:sp>
          <p:nvSpPr>
            <p:cNvPr id="7"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dirty="0"/>
            </a:p>
          </p:txBody>
        </p:sp>
        <p:sp>
          <p:nvSpPr>
            <p:cNvPr id="8"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dirty="0"/>
            </a:p>
          </p:txBody>
        </p:sp>
        <p:sp>
          <p:nvSpPr>
            <p:cNvPr id="9"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a:defRPr/>
              </a:pPr>
              <a:endParaRPr lang="en-US" dirty="0"/>
            </a:p>
          </p:txBody>
        </p:sp>
        <p:sp>
          <p:nvSpPr>
            <p:cNvPr id="10"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w="9525">
              <a:noFill/>
              <a:round/>
              <a:headEnd/>
              <a:tailEnd/>
            </a:ln>
            <a:effectLst/>
          </p:spPr>
          <p:txBody>
            <a:bodyPr/>
            <a:lstStyle/>
            <a:p>
              <a:pPr>
                <a:defRPr/>
              </a:pPr>
              <a:endParaRPr lang="en-US" dirty="0"/>
            </a:p>
          </p:txBody>
        </p:sp>
        <p:sp>
          <p:nvSpPr>
            <p:cNvPr id="11"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a:defRPr/>
              </a:pPr>
              <a:endParaRPr lang="en-US" dirty="0"/>
            </a:p>
          </p:txBody>
        </p:sp>
      </p:grpSp>
      <p:sp>
        <p:nvSpPr>
          <p:cNvPr id="54282" name="Rectangle 10"/>
          <p:cNvSpPr>
            <a:spLocks noGrp="1" noChangeArrowheads="1"/>
          </p:cNvSpPr>
          <p:nvPr>
            <p:ph type="ctrTitle" sz="quarter"/>
          </p:nvPr>
        </p:nvSpPr>
        <p:spPr>
          <a:xfrm>
            <a:off x="685800" y="1873250"/>
            <a:ext cx="7772400" cy="1555750"/>
          </a:xfrm>
        </p:spPr>
        <p:txBody>
          <a:bodyPr/>
          <a:lstStyle>
            <a:lvl1pPr>
              <a:defRPr sz="4800"/>
            </a:lvl1pPr>
          </a:lstStyle>
          <a:p>
            <a:r>
              <a:rPr lang="en-US"/>
              <a:t>Click to edit Master title style</a:t>
            </a:r>
          </a:p>
        </p:txBody>
      </p:sp>
      <p:sp>
        <p:nvSpPr>
          <p:cNvPr id="54283"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2" name="Rectangle 12"/>
          <p:cNvSpPr>
            <a:spLocks noGrp="1" noChangeArrowheads="1"/>
          </p:cNvSpPr>
          <p:nvPr>
            <p:ph type="dt" sz="quarter" idx="10"/>
          </p:nvPr>
        </p:nvSpPr>
        <p:spPr/>
        <p:txBody>
          <a:bodyPr/>
          <a:lstStyle>
            <a:lvl1pPr>
              <a:defRPr/>
            </a:lvl1pPr>
          </a:lstStyle>
          <a:p>
            <a:pPr>
              <a:defRPr/>
            </a:pPr>
            <a:endParaRPr lang="en-US"/>
          </a:p>
        </p:txBody>
      </p:sp>
      <p:sp>
        <p:nvSpPr>
          <p:cNvPr id="13" name="Rectangle 13"/>
          <p:cNvSpPr>
            <a:spLocks noGrp="1" noChangeArrowheads="1"/>
          </p:cNvSpPr>
          <p:nvPr>
            <p:ph type="ftr" sz="quarter" idx="11"/>
          </p:nvPr>
        </p:nvSpPr>
        <p:spPr/>
        <p:txBody>
          <a:bodyPr/>
          <a:lstStyle>
            <a:lvl1pPr>
              <a:defRPr/>
            </a:lvl1pPr>
          </a:lstStyle>
          <a:p>
            <a:pPr>
              <a:defRPr/>
            </a:pPr>
            <a:endParaRPr lang="en-US"/>
          </a:p>
        </p:txBody>
      </p:sp>
      <p:sp>
        <p:nvSpPr>
          <p:cNvPr id="14" name="Rectangle 14"/>
          <p:cNvSpPr>
            <a:spLocks noGrp="1" noChangeArrowheads="1"/>
          </p:cNvSpPr>
          <p:nvPr>
            <p:ph type="sldNum" sz="quarter" idx="12"/>
          </p:nvPr>
        </p:nvSpPr>
        <p:spPr/>
        <p:txBody>
          <a:bodyPr/>
          <a:lstStyle>
            <a:lvl1pPr>
              <a:defRPr/>
            </a:lvl1pPr>
          </a:lstStyle>
          <a:p>
            <a:pPr>
              <a:defRPr/>
            </a:pPr>
            <a:fld id="{87917AB7-2942-4EE1-BC18-E12E4DE65C79}"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endParaRPr lang="en-US"/>
          </a:p>
        </p:txBody>
      </p:sp>
      <p:sp>
        <p:nvSpPr>
          <p:cNvPr id="6" name="Rectangle 14"/>
          <p:cNvSpPr>
            <a:spLocks noGrp="1" noChangeArrowheads="1"/>
          </p:cNvSpPr>
          <p:nvPr>
            <p:ph type="sldNum" sz="quarter" idx="12"/>
          </p:nvPr>
        </p:nvSpPr>
        <p:spPr>
          <a:ln/>
        </p:spPr>
        <p:txBody>
          <a:bodyPr/>
          <a:lstStyle>
            <a:lvl1pPr>
              <a:defRPr/>
            </a:lvl1pPr>
          </a:lstStyle>
          <a:p>
            <a:pPr>
              <a:defRPr/>
            </a:pPr>
            <a:fld id="{1173D10E-22D7-4D8F-9F8E-7ED5284306C3}"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endParaRPr lang="en-US"/>
          </a:p>
        </p:txBody>
      </p:sp>
      <p:sp>
        <p:nvSpPr>
          <p:cNvPr id="6" name="Rectangle 14"/>
          <p:cNvSpPr>
            <a:spLocks noGrp="1" noChangeArrowheads="1"/>
          </p:cNvSpPr>
          <p:nvPr>
            <p:ph type="sldNum" sz="quarter" idx="12"/>
          </p:nvPr>
        </p:nvSpPr>
        <p:spPr>
          <a:ln/>
        </p:spPr>
        <p:txBody>
          <a:bodyPr/>
          <a:lstStyle>
            <a:lvl1pPr>
              <a:defRPr/>
            </a:lvl1pPr>
          </a:lstStyle>
          <a:p>
            <a:pPr>
              <a:defRPr/>
            </a:pPr>
            <a:fld id="{688906FE-6DB2-43F4-A1E6-2838C8866A56}"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endParaRPr lang="en-US"/>
          </a:p>
        </p:txBody>
      </p:sp>
      <p:sp>
        <p:nvSpPr>
          <p:cNvPr id="6" name="Rectangle 14"/>
          <p:cNvSpPr>
            <a:spLocks noGrp="1" noChangeArrowheads="1"/>
          </p:cNvSpPr>
          <p:nvPr>
            <p:ph type="sldNum" sz="quarter" idx="12"/>
          </p:nvPr>
        </p:nvSpPr>
        <p:spPr>
          <a:ln/>
        </p:spPr>
        <p:txBody>
          <a:bodyPr/>
          <a:lstStyle>
            <a:lvl1pPr>
              <a:defRPr/>
            </a:lvl1pPr>
          </a:lstStyle>
          <a:p>
            <a:pPr>
              <a:defRPr/>
            </a:pPr>
            <a:fld id="{4FBBD1B4-9DC6-4D74-8AC9-D5E0091DD740}"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endParaRPr lang="en-US"/>
          </a:p>
        </p:txBody>
      </p:sp>
      <p:sp>
        <p:nvSpPr>
          <p:cNvPr id="6" name="Rectangle 14"/>
          <p:cNvSpPr>
            <a:spLocks noGrp="1" noChangeArrowheads="1"/>
          </p:cNvSpPr>
          <p:nvPr>
            <p:ph type="sldNum" sz="quarter" idx="12"/>
          </p:nvPr>
        </p:nvSpPr>
        <p:spPr>
          <a:ln/>
        </p:spPr>
        <p:txBody>
          <a:bodyPr/>
          <a:lstStyle>
            <a:lvl1pPr>
              <a:defRPr/>
            </a:lvl1pPr>
          </a:lstStyle>
          <a:p>
            <a:pPr>
              <a:defRPr/>
            </a:pPr>
            <a:fld id="{3626FC0E-455A-46A6-99DD-CE85808BFF9A}"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dt" sz="half" idx="10"/>
          </p:nvPr>
        </p:nvSpPr>
        <p:spPr>
          <a:ln/>
        </p:spPr>
        <p:txBody>
          <a:bodyPr/>
          <a:lstStyle>
            <a:lvl1pPr>
              <a:defRPr/>
            </a:lvl1pPr>
          </a:lstStyle>
          <a:p>
            <a:pPr>
              <a:defRPr/>
            </a:pPr>
            <a:endParaRPr lang="en-US"/>
          </a:p>
        </p:txBody>
      </p:sp>
      <p:sp>
        <p:nvSpPr>
          <p:cNvPr id="6" name="Rectangle 13"/>
          <p:cNvSpPr>
            <a:spLocks noGrp="1" noChangeArrowheads="1"/>
          </p:cNvSpPr>
          <p:nvPr>
            <p:ph type="ftr" sz="quarter" idx="11"/>
          </p:nvPr>
        </p:nvSpPr>
        <p:spPr>
          <a:ln/>
        </p:spPr>
        <p:txBody>
          <a:bodyPr/>
          <a:lstStyle>
            <a:lvl1pPr>
              <a:defRPr/>
            </a:lvl1pPr>
          </a:lstStyle>
          <a:p>
            <a:pPr>
              <a:defRPr/>
            </a:pPr>
            <a:endParaRPr lang="en-US"/>
          </a:p>
        </p:txBody>
      </p:sp>
      <p:sp>
        <p:nvSpPr>
          <p:cNvPr id="7" name="Rectangle 14"/>
          <p:cNvSpPr>
            <a:spLocks noGrp="1" noChangeArrowheads="1"/>
          </p:cNvSpPr>
          <p:nvPr>
            <p:ph type="sldNum" sz="quarter" idx="12"/>
          </p:nvPr>
        </p:nvSpPr>
        <p:spPr>
          <a:ln/>
        </p:spPr>
        <p:txBody>
          <a:bodyPr/>
          <a:lstStyle>
            <a:lvl1pPr>
              <a:defRPr/>
            </a:lvl1pPr>
          </a:lstStyle>
          <a:p>
            <a:pPr>
              <a:defRPr/>
            </a:pPr>
            <a:fld id="{CFDBCB12-0EFB-48D7-ABB3-934C53ABF00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dt" sz="half" idx="10"/>
          </p:nvPr>
        </p:nvSpPr>
        <p:spPr>
          <a:ln/>
        </p:spPr>
        <p:txBody>
          <a:bodyPr/>
          <a:lstStyle>
            <a:lvl1pPr>
              <a:defRPr/>
            </a:lvl1pPr>
          </a:lstStyle>
          <a:p>
            <a:pPr>
              <a:defRPr/>
            </a:pPr>
            <a:endParaRPr lang="en-US"/>
          </a:p>
        </p:txBody>
      </p:sp>
      <p:sp>
        <p:nvSpPr>
          <p:cNvPr id="8" name="Rectangle 13"/>
          <p:cNvSpPr>
            <a:spLocks noGrp="1" noChangeArrowheads="1"/>
          </p:cNvSpPr>
          <p:nvPr>
            <p:ph type="ftr" sz="quarter" idx="11"/>
          </p:nvPr>
        </p:nvSpPr>
        <p:spPr>
          <a:ln/>
        </p:spPr>
        <p:txBody>
          <a:bodyPr/>
          <a:lstStyle>
            <a:lvl1pPr>
              <a:defRPr/>
            </a:lvl1pPr>
          </a:lstStyle>
          <a:p>
            <a:pPr>
              <a:defRPr/>
            </a:pPr>
            <a:endParaRPr lang="en-US"/>
          </a:p>
        </p:txBody>
      </p:sp>
      <p:sp>
        <p:nvSpPr>
          <p:cNvPr id="9" name="Rectangle 14"/>
          <p:cNvSpPr>
            <a:spLocks noGrp="1" noChangeArrowheads="1"/>
          </p:cNvSpPr>
          <p:nvPr>
            <p:ph type="sldNum" sz="quarter" idx="12"/>
          </p:nvPr>
        </p:nvSpPr>
        <p:spPr>
          <a:ln/>
        </p:spPr>
        <p:txBody>
          <a:bodyPr/>
          <a:lstStyle>
            <a:lvl1pPr>
              <a:defRPr/>
            </a:lvl1pPr>
          </a:lstStyle>
          <a:p>
            <a:pPr>
              <a:defRPr/>
            </a:pPr>
            <a:fld id="{3BAAB028-1918-44C9-AB7E-C80A9A0E4483}"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2"/>
          <p:cNvSpPr>
            <a:spLocks noGrp="1" noChangeArrowheads="1"/>
          </p:cNvSpPr>
          <p:nvPr>
            <p:ph type="dt" sz="half" idx="10"/>
          </p:nvPr>
        </p:nvSpPr>
        <p:spPr>
          <a:ln/>
        </p:spPr>
        <p:txBody>
          <a:bodyPr/>
          <a:lstStyle>
            <a:lvl1pPr>
              <a:defRPr/>
            </a:lvl1pPr>
          </a:lstStyle>
          <a:p>
            <a:pPr>
              <a:defRPr/>
            </a:pPr>
            <a:endParaRPr lang="en-US"/>
          </a:p>
        </p:txBody>
      </p:sp>
      <p:sp>
        <p:nvSpPr>
          <p:cNvPr id="4" name="Rectangle 13"/>
          <p:cNvSpPr>
            <a:spLocks noGrp="1" noChangeArrowheads="1"/>
          </p:cNvSpPr>
          <p:nvPr>
            <p:ph type="ftr" sz="quarter" idx="11"/>
          </p:nvPr>
        </p:nvSpPr>
        <p:spPr>
          <a:ln/>
        </p:spPr>
        <p:txBody>
          <a:bodyPr/>
          <a:lstStyle>
            <a:lvl1pPr>
              <a:defRPr/>
            </a:lvl1pPr>
          </a:lstStyle>
          <a:p>
            <a:pPr>
              <a:defRPr/>
            </a:pPr>
            <a:endParaRPr lang="en-US"/>
          </a:p>
        </p:txBody>
      </p:sp>
      <p:sp>
        <p:nvSpPr>
          <p:cNvPr id="5" name="Rectangle 14"/>
          <p:cNvSpPr>
            <a:spLocks noGrp="1" noChangeArrowheads="1"/>
          </p:cNvSpPr>
          <p:nvPr>
            <p:ph type="sldNum" sz="quarter" idx="12"/>
          </p:nvPr>
        </p:nvSpPr>
        <p:spPr>
          <a:ln/>
        </p:spPr>
        <p:txBody>
          <a:bodyPr/>
          <a:lstStyle>
            <a:lvl1pPr>
              <a:defRPr/>
            </a:lvl1pPr>
          </a:lstStyle>
          <a:p>
            <a:pPr>
              <a:defRPr/>
            </a:pPr>
            <a:fld id="{FBDA48E3-27B0-4D6A-B7BA-54FF1816E54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en-US"/>
          </a:p>
        </p:txBody>
      </p:sp>
      <p:sp>
        <p:nvSpPr>
          <p:cNvPr id="3" name="Rectangle 13"/>
          <p:cNvSpPr>
            <a:spLocks noGrp="1" noChangeArrowheads="1"/>
          </p:cNvSpPr>
          <p:nvPr>
            <p:ph type="ftr" sz="quarter" idx="11"/>
          </p:nvPr>
        </p:nvSpPr>
        <p:spPr>
          <a:ln/>
        </p:spPr>
        <p:txBody>
          <a:bodyPr/>
          <a:lstStyle>
            <a:lvl1pPr>
              <a:defRPr/>
            </a:lvl1pPr>
          </a:lstStyle>
          <a:p>
            <a:pPr>
              <a:defRPr/>
            </a:pPr>
            <a:endParaRPr lang="en-US"/>
          </a:p>
        </p:txBody>
      </p:sp>
      <p:sp>
        <p:nvSpPr>
          <p:cNvPr id="4" name="Rectangle 14"/>
          <p:cNvSpPr>
            <a:spLocks noGrp="1" noChangeArrowheads="1"/>
          </p:cNvSpPr>
          <p:nvPr>
            <p:ph type="sldNum" sz="quarter" idx="12"/>
          </p:nvPr>
        </p:nvSpPr>
        <p:spPr>
          <a:ln/>
        </p:spPr>
        <p:txBody>
          <a:bodyPr/>
          <a:lstStyle>
            <a:lvl1pPr>
              <a:defRPr/>
            </a:lvl1pPr>
          </a:lstStyle>
          <a:p>
            <a:pPr>
              <a:defRPr/>
            </a:pPr>
            <a:fld id="{80BD09F2-9A0D-4454-95B6-FB0B297602F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p>
        </p:txBody>
      </p:sp>
      <p:sp>
        <p:nvSpPr>
          <p:cNvPr id="6" name="Rectangle 13"/>
          <p:cNvSpPr>
            <a:spLocks noGrp="1" noChangeArrowheads="1"/>
          </p:cNvSpPr>
          <p:nvPr>
            <p:ph type="ftr" sz="quarter" idx="11"/>
          </p:nvPr>
        </p:nvSpPr>
        <p:spPr>
          <a:ln/>
        </p:spPr>
        <p:txBody>
          <a:bodyPr/>
          <a:lstStyle>
            <a:lvl1pPr>
              <a:defRPr/>
            </a:lvl1pPr>
          </a:lstStyle>
          <a:p>
            <a:pPr>
              <a:defRPr/>
            </a:pPr>
            <a:endParaRPr lang="en-US"/>
          </a:p>
        </p:txBody>
      </p:sp>
      <p:sp>
        <p:nvSpPr>
          <p:cNvPr id="7" name="Rectangle 14"/>
          <p:cNvSpPr>
            <a:spLocks noGrp="1" noChangeArrowheads="1"/>
          </p:cNvSpPr>
          <p:nvPr>
            <p:ph type="sldNum" sz="quarter" idx="12"/>
          </p:nvPr>
        </p:nvSpPr>
        <p:spPr>
          <a:ln/>
        </p:spPr>
        <p:txBody>
          <a:bodyPr/>
          <a:lstStyle>
            <a:lvl1pPr>
              <a:defRPr/>
            </a:lvl1pPr>
          </a:lstStyle>
          <a:p>
            <a:pPr>
              <a:defRPr/>
            </a:pPr>
            <a:fld id="{777EE184-8985-4B32-A2D1-D14CC2B00B5B}"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p>
        </p:txBody>
      </p:sp>
      <p:sp>
        <p:nvSpPr>
          <p:cNvPr id="6" name="Rectangle 13"/>
          <p:cNvSpPr>
            <a:spLocks noGrp="1" noChangeArrowheads="1"/>
          </p:cNvSpPr>
          <p:nvPr>
            <p:ph type="ftr" sz="quarter" idx="11"/>
          </p:nvPr>
        </p:nvSpPr>
        <p:spPr>
          <a:ln/>
        </p:spPr>
        <p:txBody>
          <a:bodyPr/>
          <a:lstStyle>
            <a:lvl1pPr>
              <a:defRPr/>
            </a:lvl1pPr>
          </a:lstStyle>
          <a:p>
            <a:pPr>
              <a:defRPr/>
            </a:pPr>
            <a:endParaRPr lang="en-US"/>
          </a:p>
        </p:txBody>
      </p:sp>
      <p:sp>
        <p:nvSpPr>
          <p:cNvPr id="7" name="Rectangle 14"/>
          <p:cNvSpPr>
            <a:spLocks noGrp="1" noChangeArrowheads="1"/>
          </p:cNvSpPr>
          <p:nvPr>
            <p:ph type="sldNum" sz="quarter" idx="12"/>
          </p:nvPr>
        </p:nvSpPr>
        <p:spPr>
          <a:ln/>
        </p:spPr>
        <p:txBody>
          <a:bodyPr/>
          <a:lstStyle>
            <a:lvl1pPr>
              <a:defRPr/>
            </a:lvl1pPr>
          </a:lstStyle>
          <a:p>
            <a:pPr>
              <a:defRPr/>
            </a:pPr>
            <a:fld id="{A26F0CAA-CC0A-43A6-A0C9-AE018C0C2539}"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3902075"/>
            <a:ext cx="3400425" cy="2949575"/>
            <a:chOff x="0" y="2458"/>
            <a:chExt cx="2142" cy="1858"/>
          </a:xfrm>
        </p:grpSpPr>
        <p:sp>
          <p:nvSpPr>
            <p:cNvPr id="53251"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dirty="0"/>
            </a:p>
          </p:txBody>
        </p:sp>
        <p:sp>
          <p:nvSpPr>
            <p:cNvPr id="53252"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en-US" dirty="0"/>
            </a:p>
          </p:txBody>
        </p:sp>
        <p:sp>
          <p:nvSpPr>
            <p:cNvPr id="53253"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dirty="0"/>
            </a:p>
          </p:txBody>
        </p:sp>
        <p:sp>
          <p:nvSpPr>
            <p:cNvPr id="53254"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dirty="0"/>
            </a:p>
          </p:txBody>
        </p:sp>
        <p:sp>
          <p:nvSpPr>
            <p:cNvPr id="53255"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a:defRPr/>
              </a:pPr>
              <a:endParaRPr lang="en-US" dirty="0"/>
            </a:p>
          </p:txBody>
        </p:sp>
        <p:sp>
          <p:nvSpPr>
            <p:cNvPr id="53256"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w="9525">
              <a:noFill/>
              <a:round/>
              <a:headEnd/>
              <a:tailEnd/>
            </a:ln>
            <a:effectLst/>
          </p:spPr>
          <p:txBody>
            <a:bodyPr/>
            <a:lstStyle/>
            <a:p>
              <a:pPr>
                <a:defRPr/>
              </a:pPr>
              <a:endParaRPr lang="en-US" dirty="0"/>
            </a:p>
          </p:txBody>
        </p:sp>
        <p:sp>
          <p:nvSpPr>
            <p:cNvPr id="53257"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a:defRPr/>
              </a:pPr>
              <a:endParaRPr lang="en-US" dirty="0"/>
            </a:p>
          </p:txBody>
        </p:sp>
      </p:grpSp>
      <p:sp>
        <p:nvSpPr>
          <p:cNvPr id="53258" name="Rectangle 10"/>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53259" name="Rectangle 11"/>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3260" name="Rectangle 12"/>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10199"/>
                  </a:outerShdw>
                </a:effectLst>
              </a:defRPr>
            </a:lvl1pPr>
          </a:lstStyle>
          <a:p>
            <a:pPr>
              <a:defRPr/>
            </a:pPr>
            <a:endParaRPr lang="en-US"/>
          </a:p>
        </p:txBody>
      </p:sp>
      <p:sp>
        <p:nvSpPr>
          <p:cNvPr id="53261" name="Rectangle 1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10199"/>
                  </a:outerShdw>
                </a:effectLst>
              </a:defRPr>
            </a:lvl1pPr>
          </a:lstStyle>
          <a:p>
            <a:pPr>
              <a:defRPr/>
            </a:pPr>
            <a:endParaRPr lang="en-US"/>
          </a:p>
        </p:txBody>
      </p:sp>
      <p:sp>
        <p:nvSpPr>
          <p:cNvPr id="53262" name="Rectangle 1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10199"/>
                  </a:outerShdw>
                </a:effectLst>
              </a:defRPr>
            </a:lvl1pPr>
          </a:lstStyle>
          <a:p>
            <a:pPr>
              <a:defRPr/>
            </a:pPr>
            <a:fld id="{14B855CB-9B4F-42D0-AE5B-2980C4036CB6}" type="slidenum">
              <a:rPr lang="en-US"/>
              <a:pPr>
                <a:defRPr/>
              </a:pPr>
              <a:t>‹#›</a:t>
            </a:fld>
            <a:endParaRPr lang="en-US" dirty="0"/>
          </a:p>
        </p:txBody>
      </p:sp>
    </p:spTree>
  </p:cSld>
  <p:clrMap bg1="dk2" tx1="lt1" bg2="dk1" tx2="lt2" accent1="accent1" accent2="accent2" accent3="accent3" accent4="accent4" accent5="accent5" accent6="accent6" hlink="hlink" folHlink="folHlink"/>
  <p:sldLayoutIdLst>
    <p:sldLayoutId id="2147483699" r:id="rId1"/>
    <p:sldLayoutId id="2147483698" r:id="rId2"/>
    <p:sldLayoutId id="2147483697" r:id="rId3"/>
    <p:sldLayoutId id="2147483696" r:id="rId4"/>
    <p:sldLayoutId id="2147483695" r:id="rId5"/>
    <p:sldLayoutId id="2147483694" r:id="rId6"/>
    <p:sldLayoutId id="2147483693" r:id="rId7"/>
    <p:sldLayoutId id="2147483692" r:id="rId8"/>
    <p:sldLayoutId id="2147483691" r:id="rId9"/>
    <p:sldLayoutId id="2147483690" r:id="rId10"/>
    <p:sldLayoutId id="2147483689"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75000"/>
        <a:buFont typeface="Wingdings" pitchFamily="2" charset="2"/>
        <a:buChar char="l"/>
        <a:defRPr sz="3200">
          <a:solidFill>
            <a:schemeClr val="tx1"/>
          </a:solidFill>
          <a:effectLst>
            <a:outerShdw blurRad="38100" dist="38100" dir="2700000" algn="tl">
              <a:srgbClr val="010199"/>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l"/>
        <a:defRPr sz="2800">
          <a:solidFill>
            <a:schemeClr val="tx1"/>
          </a:solidFill>
          <a:effectLst>
            <a:outerShdw blurRad="38100" dist="38100" dir="2700000" algn="tl">
              <a:srgbClr val="010199"/>
            </a:outerShdw>
          </a:effectLst>
          <a:latin typeface="+mn-lt"/>
          <a:cs typeface="+mn-cs"/>
        </a:defRPr>
      </a:lvl2pPr>
      <a:lvl3pPr marL="1143000" indent="-228600" algn="l" rtl="0" eaLnBrk="0" fontAlgn="base" hangingPunct="0">
        <a:spcBef>
          <a:spcPct val="20000"/>
        </a:spcBef>
        <a:spcAft>
          <a:spcPct val="0"/>
        </a:spcAft>
        <a:buClr>
          <a:schemeClr val="accent2"/>
        </a:buClr>
        <a:buSzPct val="75000"/>
        <a:buFont typeface="Wingdings" pitchFamily="2" charset="2"/>
        <a:buChar char="l"/>
        <a:defRPr sz="2400">
          <a:solidFill>
            <a:schemeClr val="tx1"/>
          </a:solidFill>
          <a:effectLst>
            <a:outerShdw blurRad="38100" dist="38100" dir="2700000" algn="tl">
              <a:srgbClr val="010199"/>
            </a:outerShdw>
          </a:effectLst>
          <a:latin typeface="+mn-lt"/>
          <a:cs typeface="+mn-cs"/>
        </a:defRPr>
      </a:lvl3pPr>
      <a:lvl4pPr marL="1600200" indent="-228600" algn="l" rtl="0" eaLnBrk="0" fontAlgn="base" hangingPunct="0">
        <a:spcBef>
          <a:spcPct val="20000"/>
        </a:spcBef>
        <a:spcAft>
          <a:spcPct val="0"/>
        </a:spcAft>
        <a:buClr>
          <a:schemeClr val="folHlink"/>
        </a:buClr>
        <a:buSzPct val="75000"/>
        <a:buFont typeface="Wingdings" pitchFamily="2" charset="2"/>
        <a:buChar char="l"/>
        <a:defRPr sz="2000">
          <a:solidFill>
            <a:schemeClr val="tx1"/>
          </a:solidFill>
          <a:effectLst>
            <a:outerShdw blurRad="38100" dist="38100" dir="2700000" algn="tl">
              <a:srgbClr val="010199"/>
            </a:outerShdw>
          </a:effectLst>
          <a:latin typeface="+mn-lt"/>
          <a:cs typeface="+mn-cs"/>
        </a:defRPr>
      </a:lvl4pPr>
      <a:lvl5pPr marL="20574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cs typeface="+mn-cs"/>
        </a:defRPr>
      </a:lvl5pPr>
      <a:lvl6pPr marL="25146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cs typeface="+mn-cs"/>
        </a:defRPr>
      </a:lvl6pPr>
      <a:lvl7pPr marL="29718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cs typeface="+mn-cs"/>
        </a:defRPr>
      </a:lvl7pPr>
      <a:lvl8pPr marL="34290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cs typeface="+mn-cs"/>
        </a:defRPr>
      </a:lvl8pPr>
      <a:lvl9pPr marL="38862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mgold@bigelowaerospace.co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914400"/>
            <a:ext cx="7772400" cy="3067050"/>
          </a:xfrm>
        </p:spPr>
        <p:txBody>
          <a:bodyPr/>
          <a:lstStyle/>
          <a:p>
            <a:pPr eaLnBrk="1" hangingPunct="1">
              <a:defRPr/>
            </a:pPr>
            <a:r>
              <a:rPr lang="en-US" sz="6600" u="sng" dirty="0"/>
              <a:t>COMSTAC</a:t>
            </a:r>
            <a:r>
              <a:rPr lang="en-US" sz="6600" dirty="0"/>
              <a:t>:</a:t>
            </a:r>
            <a:br>
              <a:rPr lang="en-US" sz="6600" dirty="0"/>
            </a:br>
            <a:r>
              <a:rPr lang="en-US" sz="3600" dirty="0"/>
              <a:t>EXPORT CONTROLS </a:t>
            </a:r>
            <a:br>
              <a:rPr lang="en-US" sz="3600" dirty="0"/>
            </a:br>
            <a:r>
              <a:rPr lang="en-US" sz="3600" dirty="0"/>
              <a:t>WORKING GROUP</a:t>
            </a:r>
            <a:r>
              <a:rPr lang="en-US" sz="4400" dirty="0"/>
              <a:t/>
            </a:r>
            <a:br>
              <a:rPr lang="en-US" sz="4400" dirty="0"/>
            </a:br>
            <a:r>
              <a:rPr lang="en-US" sz="4400" dirty="0" smtClean="0"/>
              <a:t/>
            </a:r>
            <a:br>
              <a:rPr lang="en-US" sz="4400" dirty="0" smtClean="0"/>
            </a:br>
            <a:r>
              <a:rPr lang="en-US" sz="3600" i="1" dirty="0" smtClean="0">
                <a:effectLst/>
              </a:rPr>
              <a:t>May 11, 2012</a:t>
            </a:r>
            <a:endParaRPr lang="en-US" sz="3600" i="1" dirty="0">
              <a:effectLst/>
            </a:endParaRPr>
          </a:p>
        </p:txBody>
      </p:sp>
      <p:sp>
        <p:nvSpPr>
          <p:cNvPr id="2051" name="Rectangle 3"/>
          <p:cNvSpPr>
            <a:spLocks noGrp="1" noChangeArrowheads="1"/>
          </p:cNvSpPr>
          <p:nvPr>
            <p:ph type="subTitle" idx="1"/>
          </p:nvPr>
        </p:nvSpPr>
        <p:spPr>
          <a:xfrm>
            <a:off x="1371600" y="4419600"/>
            <a:ext cx="6400800" cy="1752600"/>
          </a:xfrm>
        </p:spPr>
        <p:txBody>
          <a:bodyPr/>
          <a:lstStyle/>
          <a:p>
            <a:pPr eaLnBrk="1" hangingPunct="1">
              <a:lnSpc>
                <a:spcPct val="90000"/>
              </a:lnSpc>
              <a:defRPr/>
            </a:pPr>
            <a:endParaRPr lang="en-US" sz="2000" dirty="0"/>
          </a:p>
          <a:p>
            <a:pPr eaLnBrk="1" hangingPunct="1">
              <a:lnSpc>
                <a:spcPct val="90000"/>
              </a:lnSpc>
              <a:defRPr/>
            </a:pPr>
            <a:endParaRPr lang="en-US" sz="2000" dirty="0"/>
          </a:p>
          <a:p>
            <a:pPr eaLnBrk="1" hangingPunct="1">
              <a:lnSpc>
                <a:spcPct val="90000"/>
              </a:lnSpc>
              <a:defRPr/>
            </a:pPr>
            <a:endParaRPr lang="en-US" sz="2000" dirty="0"/>
          </a:p>
          <a:p>
            <a:pPr eaLnBrk="1" hangingPunct="1">
              <a:lnSpc>
                <a:spcPct val="90000"/>
              </a:lnSpc>
              <a:defRPr/>
            </a:pPr>
            <a:endParaRPr lang="en-US" sz="2000" dirty="0"/>
          </a:p>
          <a:p>
            <a:pPr eaLnBrk="1" hangingPunct="1">
              <a:lnSpc>
                <a:spcPct val="90000"/>
              </a:lnSpc>
              <a:defRPr/>
            </a:pPr>
            <a:endParaRPr lang="en-US" sz="2000" dirty="0"/>
          </a:p>
        </p:txBody>
      </p:sp>
      <p:pic>
        <p:nvPicPr>
          <p:cNvPr id="14339" name="Picture 12" descr="ast_logo"/>
          <p:cNvPicPr>
            <a:picLocks noChangeAspect="1" noChangeArrowheads="1"/>
          </p:cNvPicPr>
          <p:nvPr/>
        </p:nvPicPr>
        <p:blipFill>
          <a:blip r:embed="rId3" cstate="print"/>
          <a:srcRect/>
          <a:stretch>
            <a:fillRect/>
          </a:stretch>
        </p:blipFill>
        <p:spPr bwMode="auto">
          <a:xfrm>
            <a:off x="1676400" y="4495800"/>
            <a:ext cx="5715000" cy="8667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500" fill="hold"/>
                                        <p:tgtEl>
                                          <p:spTgt spid="2050"/>
                                        </p:tgtEl>
                                        <p:attrNameLst>
                                          <p:attrName>ppt_w</p:attrName>
                                        </p:attrNameLst>
                                      </p:cBhvr>
                                      <p:tavLst>
                                        <p:tav tm="0">
                                          <p:val>
                                            <p:fltVal val="0"/>
                                          </p:val>
                                        </p:tav>
                                        <p:tav tm="100000">
                                          <p:val>
                                            <p:strVal val="#ppt_w"/>
                                          </p:val>
                                        </p:tav>
                                      </p:tavLst>
                                    </p:anim>
                                    <p:anim calcmode="lin" valueType="num">
                                      <p:cBhvr>
                                        <p:cTn id="8" dur="500" fill="hold"/>
                                        <p:tgtEl>
                                          <p:spTgt spid="2050"/>
                                        </p:tgtEl>
                                        <p:attrNameLst>
                                          <p:attrName>ppt_h</p:attrName>
                                        </p:attrNameLst>
                                      </p:cBhvr>
                                      <p:tavLst>
                                        <p:tav tm="0">
                                          <p:val>
                                            <p:fltVal val="0"/>
                                          </p:val>
                                        </p:tav>
                                        <p:tav tm="100000">
                                          <p:val>
                                            <p:strVal val="#ppt_h"/>
                                          </p:val>
                                        </p:tav>
                                      </p:tavLst>
                                    </p:anim>
                                    <p:animEffect transition="in" filter="fade">
                                      <p:cBhvr>
                                        <p:cTn id="9"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Contact Info</a:t>
            </a:r>
            <a:endParaRPr lang="en-US" dirty="0"/>
          </a:p>
        </p:txBody>
      </p:sp>
      <p:sp>
        <p:nvSpPr>
          <p:cNvPr id="3" name="Content Placeholder 2"/>
          <p:cNvSpPr>
            <a:spLocks noGrp="1"/>
          </p:cNvSpPr>
          <p:nvPr>
            <p:ph idx="1"/>
          </p:nvPr>
        </p:nvSpPr>
        <p:spPr/>
        <p:txBody>
          <a:bodyPr/>
          <a:lstStyle/>
          <a:p>
            <a:pPr algn="ctr">
              <a:buFont typeface="Wingdings" pitchFamily="2" charset="2"/>
              <a:buNone/>
              <a:defRPr/>
            </a:pPr>
            <a:endParaRPr lang="en-US" dirty="0" smtClean="0"/>
          </a:p>
          <a:p>
            <a:pPr algn="ctr">
              <a:buFont typeface="Wingdings" pitchFamily="2" charset="2"/>
              <a:buNone/>
              <a:defRPr/>
            </a:pPr>
            <a:endParaRPr lang="en-US" smtClean="0"/>
          </a:p>
          <a:p>
            <a:pPr algn="ctr">
              <a:buFont typeface="Wingdings" pitchFamily="2" charset="2"/>
              <a:buNone/>
              <a:defRPr/>
            </a:pPr>
            <a:r>
              <a:rPr lang="en-US" smtClean="0"/>
              <a:t>E-mail</a:t>
            </a:r>
            <a:r>
              <a:rPr lang="en-US" dirty="0" smtClean="0"/>
              <a:t>: </a:t>
            </a:r>
            <a:r>
              <a:rPr lang="en-US" dirty="0" smtClean="0">
                <a:hlinkClick r:id="rId3"/>
              </a:rPr>
              <a:t>mgold@bigelowaerospace.com</a:t>
            </a:r>
            <a:endParaRPr lang="en-US" dirty="0" smtClean="0"/>
          </a:p>
          <a:p>
            <a:pPr algn="ctr">
              <a:buFont typeface="Wingdings" pitchFamily="2" charset="2"/>
              <a:buNone/>
              <a:defRPr/>
            </a:pPr>
            <a:r>
              <a:rPr lang="en-US" dirty="0" smtClean="0"/>
              <a:t>Phone: (240) 235-6016</a:t>
            </a:r>
          </a:p>
          <a:p>
            <a:pPr algn="ctr">
              <a:buFont typeface="Wingdings" pitchFamily="2" charset="2"/>
              <a:buNone/>
              <a:defRPr/>
            </a:pPr>
            <a:endParaRPr lang="en-US" dirty="0" smtClean="0"/>
          </a:p>
          <a:p>
            <a:pPr>
              <a:defRPr/>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noFill/>
        </p:spPr>
        <p:txBody>
          <a:bodyPr/>
          <a:lstStyle/>
          <a:p>
            <a:r>
              <a:rPr lang="en-US" smtClean="0">
                <a:effectLst/>
              </a:rPr>
              <a:t>Where we left off…</a:t>
            </a:r>
          </a:p>
        </p:txBody>
      </p:sp>
      <p:pic>
        <p:nvPicPr>
          <p:cNvPr id="25609" name="Picture 9" descr="Double Face Palm"/>
          <p:cNvPicPr>
            <a:picLocks noGrp="1" noChangeAspect="1" noChangeArrowheads="1"/>
          </p:cNvPicPr>
          <p:nvPr>
            <p:ph idx="4294967295"/>
          </p:nvPr>
        </p:nvPicPr>
        <p:blipFill>
          <a:blip r:embed="rId3" cstate="print"/>
          <a:srcRect/>
          <a:stretch>
            <a:fillRect/>
          </a:stretch>
        </p:blipFill>
        <p:spPr>
          <a:xfrm>
            <a:off x="1219200" y="1295400"/>
            <a:ext cx="6477000" cy="5186363"/>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pPr eaLnBrk="1" hangingPunct="1"/>
            <a:r>
              <a:rPr lang="en-US" smtClean="0"/>
              <a:t>Not Just Virgin Territory</a:t>
            </a:r>
          </a:p>
        </p:txBody>
      </p:sp>
      <p:sp>
        <p:nvSpPr>
          <p:cNvPr id="132099" name="Rectangle 3"/>
          <p:cNvSpPr>
            <a:spLocks noGrp="1" noChangeArrowheads="1"/>
          </p:cNvSpPr>
          <p:nvPr>
            <p:ph type="body" idx="1"/>
          </p:nvPr>
        </p:nvSpPr>
        <p:spPr/>
        <p:txBody>
          <a:bodyPr/>
          <a:lstStyle/>
          <a:p>
            <a:pPr eaLnBrk="1" hangingPunct="1">
              <a:buFont typeface="Wingdings" pitchFamily="2" charset="2"/>
              <a:buNone/>
            </a:pPr>
            <a:endParaRPr lang="en-US" smtClean="0"/>
          </a:p>
        </p:txBody>
      </p:sp>
      <p:pic>
        <p:nvPicPr>
          <p:cNvPr id="16388" name="Picture 4" descr="Branson Thumbs Up"/>
          <p:cNvPicPr>
            <a:picLocks noChangeAspect="1" noChangeArrowheads="1"/>
          </p:cNvPicPr>
          <p:nvPr/>
        </p:nvPicPr>
        <p:blipFill>
          <a:blip r:embed="rId3" cstate="print"/>
          <a:srcRect/>
          <a:stretch>
            <a:fillRect/>
          </a:stretch>
        </p:blipFill>
        <p:spPr bwMode="auto">
          <a:xfrm>
            <a:off x="1676400" y="1905000"/>
            <a:ext cx="5943600" cy="3786188"/>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1248 Report</a:t>
            </a:r>
            <a:endParaRPr lang="en-US" dirty="0"/>
          </a:p>
        </p:txBody>
      </p:sp>
      <p:sp>
        <p:nvSpPr>
          <p:cNvPr id="3" name="Content Placeholder 2"/>
          <p:cNvSpPr>
            <a:spLocks noGrp="1"/>
          </p:cNvSpPr>
          <p:nvPr>
            <p:ph idx="1"/>
          </p:nvPr>
        </p:nvSpPr>
        <p:spPr/>
        <p:txBody>
          <a:bodyPr/>
          <a:lstStyle/>
          <a:p>
            <a:pPr>
              <a:buFont typeface="Wingdings" pitchFamily="2" charset="2"/>
              <a:buChar char="Ø"/>
              <a:defRPr/>
            </a:pPr>
            <a:r>
              <a:rPr lang="en-US" sz="2400" dirty="0" smtClean="0"/>
              <a:t>Risk Assessment of United States Space Export Control Policy (specifically removing satellites and related components from the USML)</a:t>
            </a:r>
          </a:p>
          <a:p>
            <a:pPr>
              <a:defRPr/>
            </a:pPr>
            <a:endParaRPr lang="en-US" sz="2400" dirty="0" smtClean="0"/>
          </a:p>
          <a:p>
            <a:pPr>
              <a:buFont typeface="Wingdings" pitchFamily="2" charset="2"/>
              <a:buChar char="Ø"/>
              <a:defRPr/>
            </a:pPr>
            <a:r>
              <a:rPr lang="en-US" sz="2400" dirty="0" smtClean="0"/>
              <a:t>Determined that COMSATS that do not contain classified components or exceed certain performance parameters can be administered under the CCL without harming national security </a:t>
            </a:r>
          </a:p>
          <a:p>
            <a:pPr>
              <a:buFont typeface="Wingdings" pitchFamily="2" charset="2"/>
              <a:buChar char="Ø"/>
              <a:defRPr/>
            </a:pPr>
            <a:endParaRPr lang="en-US" sz="2400" dirty="0" smtClean="0"/>
          </a:p>
          <a:p>
            <a:pPr>
              <a:buFont typeface="Wingdings" pitchFamily="2" charset="2"/>
              <a:buChar char="Ø"/>
              <a:defRPr/>
            </a:pPr>
            <a:r>
              <a:rPr lang="en-US" sz="2400" dirty="0" smtClean="0"/>
              <a:t>Recommended returning to the President authority to determine the export control jurisdictional status of satellites and related items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Reasons for Pessimism</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Lack of time</a:t>
            </a:r>
          </a:p>
          <a:p>
            <a:pPr>
              <a:buFont typeface="Wingdings" pitchFamily="2" charset="2"/>
              <a:buNone/>
            </a:pPr>
            <a:endParaRPr lang="en-US" dirty="0" smtClean="0"/>
          </a:p>
          <a:p>
            <a:pPr>
              <a:buFont typeface="Wingdings" pitchFamily="2" charset="2"/>
              <a:buChar char="Ø"/>
            </a:pPr>
            <a:r>
              <a:rPr lang="en-US" dirty="0" smtClean="0"/>
              <a:t>Priority 				</a:t>
            </a:r>
          </a:p>
          <a:p>
            <a:pPr>
              <a:buFont typeface="Wingdings" pitchFamily="2" charset="2"/>
              <a:buNone/>
            </a:pPr>
            <a:r>
              <a:rPr lang="en-US" dirty="0" smtClean="0"/>
              <a:t>   (election year, etc.)</a:t>
            </a:r>
          </a:p>
          <a:p>
            <a:pPr>
              <a:buFont typeface="Wingdings" pitchFamily="2" charset="2"/>
              <a:buChar char="Ø"/>
            </a:pPr>
            <a:endParaRPr lang="en-US" dirty="0" smtClean="0"/>
          </a:p>
          <a:p>
            <a:pPr>
              <a:buFont typeface="Wingdings" pitchFamily="2" charset="2"/>
              <a:buChar char="Ø"/>
            </a:pPr>
            <a:r>
              <a:rPr lang="en-US" dirty="0" smtClean="0"/>
              <a:t>Committee Rivalry</a:t>
            </a:r>
          </a:p>
          <a:p>
            <a:pPr>
              <a:buFont typeface="Wingdings" pitchFamily="2" charset="2"/>
              <a:buChar char="Ø"/>
            </a:pPr>
            <a:endParaRPr lang="en-US" dirty="0" smtClean="0"/>
          </a:p>
          <a:p>
            <a:pPr>
              <a:buFont typeface="Wingdings" pitchFamily="2" charset="2"/>
              <a:buChar char="Ø"/>
            </a:pPr>
            <a:r>
              <a:rPr lang="en-US" dirty="0" smtClean="0"/>
              <a:t>Irrational Resistance</a:t>
            </a:r>
          </a:p>
          <a:p>
            <a:pPr>
              <a:buFont typeface="Wingdings" pitchFamily="2" charset="2"/>
              <a:buChar char="Ø"/>
            </a:pPr>
            <a:endParaRPr lang="en-US" dirty="0" smtClean="0"/>
          </a:p>
        </p:txBody>
      </p:sp>
      <p:pic>
        <p:nvPicPr>
          <p:cNvPr id="19460" name="Picture 4" descr="Logic"/>
          <p:cNvPicPr>
            <a:picLocks noChangeAspect="1" noChangeArrowheads="1"/>
          </p:cNvPicPr>
          <p:nvPr/>
        </p:nvPicPr>
        <p:blipFill>
          <a:blip r:embed="rId3" cstate="print"/>
          <a:srcRect l="9836" t="11127" r="8197"/>
          <a:stretch>
            <a:fillRect/>
          </a:stretch>
        </p:blipFill>
        <p:spPr bwMode="auto">
          <a:xfrm>
            <a:off x="4724400" y="1905000"/>
            <a:ext cx="4419600" cy="35306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blinds(horizontal)">
                                      <p:cBhvr>
                                        <p:cTn id="20" dur="500"/>
                                        <p:tgtEl>
                                          <p:spTgt spid="3">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blinds(horizontal)">
                                      <p:cBhvr>
                                        <p:cTn id="2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Reasons for Optimism</a:t>
            </a:r>
            <a:endParaRPr lang="en-US" dirty="0"/>
          </a:p>
        </p:txBody>
      </p:sp>
      <p:sp>
        <p:nvSpPr>
          <p:cNvPr id="3" name="Content Placeholder 2"/>
          <p:cNvSpPr>
            <a:spLocks noGrp="1"/>
          </p:cNvSpPr>
          <p:nvPr>
            <p:ph idx="1"/>
          </p:nvPr>
        </p:nvSpPr>
        <p:spPr/>
        <p:txBody>
          <a:bodyPr/>
          <a:lstStyle/>
          <a:p>
            <a:pPr>
              <a:buFont typeface="Wingdings" pitchFamily="2" charset="2"/>
              <a:buChar char="Ø"/>
              <a:defRPr/>
            </a:pPr>
            <a:r>
              <a:rPr lang="en-US" dirty="0" smtClean="0"/>
              <a:t>NDAA has to pass</a:t>
            </a:r>
          </a:p>
          <a:p>
            <a:pPr>
              <a:buFont typeface="Wingdings" pitchFamily="2" charset="2"/>
              <a:buChar char="Ø"/>
              <a:defRPr/>
            </a:pPr>
            <a:endParaRPr lang="en-US" dirty="0" smtClean="0"/>
          </a:p>
          <a:p>
            <a:pPr>
              <a:buFont typeface="Wingdings" pitchFamily="2" charset="2"/>
              <a:buChar char="Ø"/>
              <a:defRPr/>
            </a:pPr>
            <a:r>
              <a:rPr lang="en-US" dirty="0" smtClean="0"/>
              <a:t>Retirements</a:t>
            </a:r>
          </a:p>
          <a:p>
            <a:pPr>
              <a:buFont typeface="Wingdings" pitchFamily="2" charset="2"/>
              <a:buChar char="Ø"/>
              <a:defRPr/>
            </a:pPr>
            <a:endParaRPr lang="en-US" dirty="0" smtClean="0"/>
          </a:p>
          <a:p>
            <a:pPr>
              <a:buFont typeface="Wingdings" pitchFamily="2" charset="2"/>
              <a:buChar char="Ø"/>
              <a:defRPr/>
            </a:pPr>
            <a:r>
              <a:rPr lang="en-US" dirty="0" smtClean="0"/>
              <a:t>Positive Impact of the </a:t>
            </a:r>
          </a:p>
          <a:p>
            <a:pPr>
              <a:buFont typeface="Wingdings" pitchFamily="2" charset="2"/>
              <a:buNone/>
              <a:defRPr/>
            </a:pPr>
            <a:r>
              <a:rPr lang="en-US" dirty="0" smtClean="0"/>
              <a:t>   1248 Report</a:t>
            </a:r>
          </a:p>
          <a:p>
            <a:pPr>
              <a:buFont typeface="Wingdings" pitchFamily="2" charset="2"/>
              <a:buChar char="Ø"/>
              <a:defRPr/>
            </a:pPr>
            <a:endParaRPr lang="en-US" dirty="0" smtClean="0"/>
          </a:p>
          <a:p>
            <a:pPr>
              <a:buFont typeface="Wingdings" pitchFamily="2" charset="2"/>
              <a:buChar char="Ø"/>
              <a:defRPr/>
            </a:pPr>
            <a:r>
              <a:rPr lang="en-US" dirty="0" smtClean="0"/>
              <a:t>It’s the right thing to do</a:t>
            </a:r>
            <a:endParaRPr lang="en-US" dirty="0"/>
          </a:p>
        </p:txBody>
      </p:sp>
      <p:pic>
        <p:nvPicPr>
          <p:cNvPr id="20486" name="Picture 6" descr="Optimism"/>
          <p:cNvPicPr>
            <a:picLocks noChangeAspect="1" noChangeArrowheads="1"/>
          </p:cNvPicPr>
          <p:nvPr/>
        </p:nvPicPr>
        <p:blipFill>
          <a:blip r:embed="rId3" cstate="print"/>
          <a:srcRect l="5357" t="4640" r="5357"/>
          <a:stretch>
            <a:fillRect/>
          </a:stretch>
        </p:blipFill>
        <p:spPr bwMode="auto">
          <a:xfrm>
            <a:off x="4953000" y="1981200"/>
            <a:ext cx="4191000" cy="344487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blinds(horizontal)">
                                      <p:cBhvr>
                                        <p:cTn id="20" dur="500"/>
                                        <p:tgtEl>
                                          <p:spTgt spid="3">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blinds(horizontal)">
                                      <p:cBhvr>
                                        <p:cTn id="2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Finding #1</a:t>
            </a:r>
          </a:p>
        </p:txBody>
      </p:sp>
      <p:sp>
        <p:nvSpPr>
          <p:cNvPr id="3" name="Content Placeholder 2"/>
          <p:cNvSpPr>
            <a:spLocks noGrp="1"/>
          </p:cNvSpPr>
          <p:nvPr>
            <p:ph idx="1"/>
          </p:nvPr>
        </p:nvSpPr>
        <p:spPr/>
        <p:txBody>
          <a:bodyPr/>
          <a:lstStyle/>
          <a:p>
            <a:pPr>
              <a:defRPr/>
            </a:pPr>
            <a:endParaRPr lang="en-US" dirty="0" smtClean="0"/>
          </a:p>
          <a:p>
            <a:pPr>
              <a:buFont typeface="Wingdings" pitchFamily="2" charset="2"/>
              <a:buNone/>
              <a:defRPr/>
            </a:pPr>
            <a:r>
              <a:rPr lang="en-US" dirty="0" smtClean="0"/>
              <a:t>	COMSTAC members strongly support the recommendations of the Section 1248 report, including that Congress must return to the President authority to determine the export control jurisdictional status of satellites and related items.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Finding #2</a:t>
            </a:r>
          </a:p>
        </p:txBody>
      </p:sp>
      <p:sp>
        <p:nvSpPr>
          <p:cNvPr id="3" name="Content Placeholder 2"/>
          <p:cNvSpPr>
            <a:spLocks noGrp="1"/>
          </p:cNvSpPr>
          <p:nvPr>
            <p:ph idx="1"/>
          </p:nvPr>
        </p:nvSpPr>
        <p:spPr/>
        <p:txBody>
          <a:bodyPr/>
          <a:lstStyle/>
          <a:p>
            <a:pPr>
              <a:defRPr/>
            </a:pPr>
            <a:endParaRPr lang="en-US" dirty="0" smtClean="0"/>
          </a:p>
          <a:p>
            <a:pPr>
              <a:buFont typeface="Wingdings" pitchFamily="2" charset="2"/>
              <a:buNone/>
              <a:defRPr/>
            </a:pPr>
            <a:r>
              <a:rPr lang="en-US" dirty="0" smtClean="0"/>
              <a:t>	The COMSTAC supports the Directorate of Defense Trade Controls decision to deem ‘passenger </a:t>
            </a:r>
            <a:r>
              <a:rPr lang="en-US" dirty="0" smtClean="0"/>
              <a:t>[spaceflight participant] participation </a:t>
            </a:r>
            <a:r>
              <a:rPr lang="en-US" dirty="0" smtClean="0"/>
              <a:t>in space travel’ as a non-licensable activity under the ITAR via responses to Commodity Jurisdiction requests and the Section 1248 report.  </a:t>
            </a:r>
          </a:p>
          <a:p>
            <a:pPr>
              <a:defRPr/>
            </a:pP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 #3</a:t>
            </a:r>
            <a:endParaRPr lang="en-US" dirty="0"/>
          </a:p>
        </p:txBody>
      </p:sp>
      <p:sp>
        <p:nvSpPr>
          <p:cNvPr id="3" name="Content Placeholder 2"/>
          <p:cNvSpPr>
            <a:spLocks noGrp="1"/>
          </p:cNvSpPr>
          <p:nvPr>
            <p:ph idx="1"/>
          </p:nvPr>
        </p:nvSpPr>
        <p:spPr/>
        <p:txBody>
          <a:bodyPr/>
          <a:lstStyle/>
          <a:p>
            <a:pPr>
              <a:buNone/>
            </a:pPr>
            <a:r>
              <a:rPr lang="en-US" dirty="0" smtClean="0"/>
              <a:t>	COMSTAC members strongly support the transfer </a:t>
            </a:r>
            <a:r>
              <a:rPr lang="en-US" dirty="0" smtClean="0"/>
              <a:t>of </a:t>
            </a:r>
            <a:r>
              <a:rPr lang="en-US" smtClean="0"/>
              <a:t>suborbital human spacecraft </a:t>
            </a:r>
            <a:r>
              <a:rPr lang="en-US" dirty="0" smtClean="0"/>
              <a:t>to the Commerce Control List.</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Orbit</Template>
  <TotalTime>45583</TotalTime>
  <Words>131</Words>
  <Application>Microsoft Office PowerPoint</Application>
  <PresentationFormat>On-screen Show (4:3)</PresentationFormat>
  <Paragraphs>51</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Orbit</vt:lpstr>
      <vt:lpstr>COMSTAC: EXPORT CONTROLS  WORKING GROUP  May 11, 2012</vt:lpstr>
      <vt:lpstr>Where we left off…</vt:lpstr>
      <vt:lpstr>Not Just Virgin Territory</vt:lpstr>
      <vt:lpstr>1248 Report</vt:lpstr>
      <vt:lpstr>Reasons for Pessimism</vt:lpstr>
      <vt:lpstr>Reasons for Optimism</vt:lpstr>
      <vt:lpstr>Finding #1</vt:lpstr>
      <vt:lpstr>Finding #2</vt:lpstr>
      <vt:lpstr>Finding #3</vt:lpstr>
      <vt:lpstr>Contact Info</vt:lpstr>
    </vt:vector>
  </TitlesOfParts>
  <Company>Bigelow Aerospace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Mike Gold</dc:creator>
  <cp:lastModifiedBy>AST</cp:lastModifiedBy>
  <cp:revision>286</cp:revision>
  <dcterms:created xsi:type="dcterms:W3CDTF">2006-10-24T19:52:41Z</dcterms:created>
  <dcterms:modified xsi:type="dcterms:W3CDTF">2012-05-11T15:55:35Z</dcterms:modified>
</cp:coreProperties>
</file>