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308" r:id="rId3"/>
    <p:sldId id="316" r:id="rId4"/>
    <p:sldId id="317" r:id="rId5"/>
    <p:sldId id="320" r:id="rId6"/>
    <p:sldId id="318" r:id="rId7"/>
    <p:sldId id="319" r:id="rId8"/>
    <p:sldId id="323" r:id="rId9"/>
    <p:sldId id="302" r:id="rId10"/>
    <p:sldId id="303" r:id="rId11"/>
    <p:sldId id="304" r:id="rId12"/>
    <p:sldId id="322" r:id="rId13"/>
    <p:sldId id="321" r:id="rId14"/>
    <p:sldId id="314"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3" d="100"/>
          <a:sy n="53" d="100"/>
        </p:scale>
        <p:origin x="-43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3902075"/>
            <a:ext cx="3400425" cy="2949575"/>
            <a:chOff x="0" y="2458"/>
            <a:chExt cx="2142" cy="1858"/>
          </a:xfrm>
        </p:grpSpPr>
        <p:sp>
          <p:nvSpPr>
            <p:cNvPr id="5"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dirty="0"/>
            </a:p>
          </p:txBody>
        </p:sp>
        <p:sp>
          <p:nvSpPr>
            <p:cNvPr id="7"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8"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9"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dirty="0"/>
            </a:p>
          </p:txBody>
        </p:sp>
        <p:sp>
          <p:nvSpPr>
            <p:cNvPr id="10"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dirty="0"/>
            </a:p>
          </p:txBody>
        </p:sp>
        <p:sp>
          <p:nvSpPr>
            <p:cNvPr id="11"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dirty="0"/>
            </a:p>
          </p:txBody>
        </p:sp>
      </p:grpSp>
      <p:sp>
        <p:nvSpPr>
          <p:cNvPr id="54282" name="Rectangle 10"/>
          <p:cNvSpPr>
            <a:spLocks noGrp="1" noChangeArrowheads="1"/>
          </p:cNvSpPr>
          <p:nvPr>
            <p:ph type="ctrTitle" sz="quarter"/>
          </p:nvPr>
        </p:nvSpPr>
        <p:spPr>
          <a:xfrm>
            <a:off x="685800" y="1873250"/>
            <a:ext cx="7772400" cy="1555750"/>
          </a:xfrm>
        </p:spPr>
        <p:txBody>
          <a:bodyPr/>
          <a:lstStyle>
            <a:lvl1pPr>
              <a:defRPr sz="4800"/>
            </a:lvl1pPr>
          </a:lstStyle>
          <a:p>
            <a:r>
              <a:rPr lang="en-US"/>
              <a:t>Click to edit Master title style</a:t>
            </a:r>
          </a:p>
        </p:txBody>
      </p:sp>
      <p:sp>
        <p:nvSpPr>
          <p:cNvPr id="54283"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2" name="Rectangle 12"/>
          <p:cNvSpPr>
            <a:spLocks noGrp="1" noChangeArrowheads="1"/>
          </p:cNvSpPr>
          <p:nvPr>
            <p:ph type="dt" sz="quarter" idx="10"/>
          </p:nvPr>
        </p:nvSpPr>
        <p:spPr/>
        <p:txBody>
          <a:bodyPr/>
          <a:lstStyle>
            <a:lvl1pPr>
              <a:defRPr/>
            </a:lvl1pPr>
          </a:lstStyle>
          <a:p>
            <a:pPr>
              <a:defRPr/>
            </a:pPr>
            <a:endParaRPr lang="en-US"/>
          </a:p>
        </p:txBody>
      </p:sp>
      <p:sp>
        <p:nvSpPr>
          <p:cNvPr id="13" name="Rectangle 13"/>
          <p:cNvSpPr>
            <a:spLocks noGrp="1" noChangeArrowheads="1"/>
          </p:cNvSpPr>
          <p:nvPr>
            <p:ph type="ftr" sz="quarter" idx="11"/>
          </p:nvPr>
        </p:nvSpPr>
        <p:spPr/>
        <p:txBody>
          <a:bodyPr/>
          <a:lstStyle>
            <a:lvl1pPr>
              <a:defRPr/>
            </a:lvl1pPr>
          </a:lstStyle>
          <a:p>
            <a:pPr>
              <a:defRPr/>
            </a:pPr>
            <a:endParaRPr lang="en-US"/>
          </a:p>
        </p:txBody>
      </p:sp>
      <p:sp>
        <p:nvSpPr>
          <p:cNvPr id="14" name="Rectangle 14"/>
          <p:cNvSpPr>
            <a:spLocks noGrp="1" noChangeArrowheads="1"/>
          </p:cNvSpPr>
          <p:nvPr>
            <p:ph type="sldNum" sz="quarter" idx="12"/>
          </p:nvPr>
        </p:nvSpPr>
        <p:spPr/>
        <p:txBody>
          <a:bodyPr/>
          <a:lstStyle>
            <a:lvl1pPr>
              <a:defRPr/>
            </a:lvl1pPr>
          </a:lstStyle>
          <a:p>
            <a:pPr>
              <a:defRPr/>
            </a:pPr>
            <a:fld id="{DE1128CF-C821-4861-B8F4-83F64BEEE5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149F60A7-71AB-4942-B10D-EC2F5522946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A864CD1E-19C0-48D0-8A95-7F4C93A5799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20F71AC3-D58F-4ADF-B97D-C0C017BC02B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
        <p:nvSpPr>
          <p:cNvPr id="6" name="Rectangle 14"/>
          <p:cNvSpPr>
            <a:spLocks noGrp="1" noChangeArrowheads="1"/>
          </p:cNvSpPr>
          <p:nvPr>
            <p:ph type="sldNum" sz="quarter" idx="12"/>
          </p:nvPr>
        </p:nvSpPr>
        <p:spPr>
          <a:ln/>
        </p:spPr>
        <p:txBody>
          <a:bodyPr/>
          <a:lstStyle>
            <a:lvl1pPr>
              <a:defRPr/>
            </a:lvl1pPr>
          </a:lstStyle>
          <a:p>
            <a:pPr>
              <a:defRPr/>
            </a:pPr>
            <a:fld id="{39B1AED4-D3A2-415C-8DEB-52A5359592B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399FC366-860B-4CC0-83B2-03FAF004F0C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endParaRPr lang="en-US"/>
          </a:p>
        </p:txBody>
      </p:sp>
      <p:sp>
        <p:nvSpPr>
          <p:cNvPr id="9" name="Rectangle 14"/>
          <p:cNvSpPr>
            <a:spLocks noGrp="1" noChangeArrowheads="1"/>
          </p:cNvSpPr>
          <p:nvPr>
            <p:ph type="sldNum" sz="quarter" idx="12"/>
          </p:nvPr>
        </p:nvSpPr>
        <p:spPr>
          <a:ln/>
        </p:spPr>
        <p:txBody>
          <a:bodyPr/>
          <a:lstStyle>
            <a:lvl1pPr>
              <a:defRPr/>
            </a:lvl1pPr>
          </a:lstStyle>
          <a:p>
            <a:pPr>
              <a:defRPr/>
            </a:pPr>
            <a:fld id="{96938FCF-A85C-4775-9D13-5C5A58765B7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p>
        </p:txBody>
      </p:sp>
      <p:sp>
        <p:nvSpPr>
          <p:cNvPr id="5" name="Rectangle 14"/>
          <p:cNvSpPr>
            <a:spLocks noGrp="1" noChangeArrowheads="1"/>
          </p:cNvSpPr>
          <p:nvPr>
            <p:ph type="sldNum" sz="quarter" idx="12"/>
          </p:nvPr>
        </p:nvSpPr>
        <p:spPr>
          <a:ln/>
        </p:spPr>
        <p:txBody>
          <a:bodyPr/>
          <a:lstStyle>
            <a:lvl1pPr>
              <a:defRPr/>
            </a:lvl1pPr>
          </a:lstStyle>
          <a:p>
            <a:pPr>
              <a:defRPr/>
            </a:pPr>
            <a:fld id="{FC437E09-BF57-4DE8-96CE-D2DD1A98368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endParaRPr lang="en-US"/>
          </a:p>
        </p:txBody>
      </p:sp>
      <p:sp>
        <p:nvSpPr>
          <p:cNvPr id="4" name="Rectangle 14"/>
          <p:cNvSpPr>
            <a:spLocks noGrp="1" noChangeArrowheads="1"/>
          </p:cNvSpPr>
          <p:nvPr>
            <p:ph type="sldNum" sz="quarter" idx="12"/>
          </p:nvPr>
        </p:nvSpPr>
        <p:spPr>
          <a:ln/>
        </p:spPr>
        <p:txBody>
          <a:bodyPr/>
          <a:lstStyle>
            <a:lvl1pPr>
              <a:defRPr/>
            </a:lvl1pPr>
          </a:lstStyle>
          <a:p>
            <a:pPr>
              <a:defRPr/>
            </a:pPr>
            <a:fld id="{50227875-DAD5-48F0-8826-77464A264864}"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6C3F8DB6-C1AD-47D3-A07A-94417CCDC47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
        <p:nvSpPr>
          <p:cNvPr id="7" name="Rectangle 14"/>
          <p:cNvSpPr>
            <a:spLocks noGrp="1" noChangeArrowheads="1"/>
          </p:cNvSpPr>
          <p:nvPr>
            <p:ph type="sldNum" sz="quarter" idx="12"/>
          </p:nvPr>
        </p:nvSpPr>
        <p:spPr>
          <a:ln/>
        </p:spPr>
        <p:txBody>
          <a:bodyPr/>
          <a:lstStyle>
            <a:lvl1pPr>
              <a:defRPr/>
            </a:lvl1pPr>
          </a:lstStyle>
          <a:p>
            <a:pPr>
              <a:defRPr/>
            </a:pPr>
            <a:fld id="{7699179A-030A-4FD0-A5C5-399225377C5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3902075"/>
            <a:ext cx="3400425" cy="2949575"/>
            <a:chOff x="0" y="2458"/>
            <a:chExt cx="2142" cy="1858"/>
          </a:xfrm>
        </p:grpSpPr>
        <p:sp>
          <p:nvSpPr>
            <p:cNvPr id="53251" name="Freeform 3"/>
            <p:cNvSpPr>
              <a:spLocks/>
            </p:cNvSpPr>
            <p:nvPr/>
          </p:nvSpPr>
          <p:spPr bwMode="ltGray">
            <a:xfrm>
              <a:off x="0" y="2508"/>
              <a:ext cx="2142" cy="1804"/>
            </a:xfrm>
            <a:custGeom>
              <a:avLst/>
              <a:gdLst/>
              <a:ahLst/>
              <a:cxnLst>
                <a:cxn ang="0">
                  <a:pos x="329" y="66"/>
                </a:cxn>
                <a:cxn ang="0">
                  <a:pos x="161" y="30"/>
                </a:cxn>
                <a:cxn ang="0">
                  <a:pos x="0" y="0"/>
                </a:cxn>
                <a:cxn ang="0">
                  <a:pos x="0" y="12"/>
                </a:cxn>
                <a:cxn ang="0">
                  <a:pos x="161" y="42"/>
                </a:cxn>
                <a:cxn ang="0">
                  <a:pos x="323" y="78"/>
                </a:cxn>
                <a:cxn ang="0">
                  <a:pos x="556" y="150"/>
                </a:cxn>
                <a:cxn ang="0">
                  <a:pos x="777" y="245"/>
                </a:cxn>
                <a:cxn ang="0">
                  <a:pos x="993" y="365"/>
                </a:cxn>
                <a:cxn ang="0">
                  <a:pos x="1196" y="503"/>
                </a:cxn>
                <a:cxn ang="0">
                  <a:pos x="1381" y="653"/>
                </a:cxn>
                <a:cxn ang="0">
                  <a:pos x="1555" y="827"/>
                </a:cxn>
                <a:cxn ang="0">
                  <a:pos x="1710" y="1019"/>
                </a:cxn>
                <a:cxn ang="0">
                  <a:pos x="1854" y="1229"/>
                </a:cxn>
                <a:cxn ang="0">
                  <a:pos x="1937" y="1366"/>
                </a:cxn>
                <a:cxn ang="0">
                  <a:pos x="2009" y="1510"/>
                </a:cxn>
                <a:cxn ang="0">
                  <a:pos x="2069" y="1654"/>
                </a:cxn>
                <a:cxn ang="0">
                  <a:pos x="2123" y="1804"/>
                </a:cxn>
                <a:cxn ang="0">
                  <a:pos x="2135" y="1804"/>
                </a:cxn>
                <a:cxn ang="0">
                  <a:pos x="2081" y="1654"/>
                </a:cxn>
                <a:cxn ang="0">
                  <a:pos x="2021" y="1510"/>
                </a:cxn>
                <a:cxn ang="0">
                  <a:pos x="1949" y="1366"/>
                </a:cxn>
                <a:cxn ang="0">
                  <a:pos x="1866" y="1223"/>
                </a:cxn>
                <a:cxn ang="0">
                  <a:pos x="1722" y="1013"/>
                </a:cxn>
                <a:cxn ang="0">
                  <a:pos x="1561" y="821"/>
                </a:cxn>
                <a:cxn ang="0">
                  <a:pos x="1387" y="647"/>
                </a:cxn>
                <a:cxn ang="0">
                  <a:pos x="1202" y="491"/>
                </a:cxn>
                <a:cxn ang="0">
                  <a:pos x="999" y="353"/>
                </a:cxn>
                <a:cxn ang="0">
                  <a:pos x="783" y="239"/>
                </a:cxn>
                <a:cxn ang="0">
                  <a:pos x="562" y="138"/>
                </a:cxn>
                <a:cxn ang="0">
                  <a:pos x="329" y="66"/>
                </a:cxn>
                <a:cxn ang="0">
                  <a:pos x="329" y="66"/>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53252" name="Freeform 4"/>
            <p:cNvSpPr>
              <a:spLocks/>
            </p:cNvSpPr>
            <p:nvPr/>
          </p:nvSpPr>
          <p:spPr bwMode="hidden">
            <a:xfrm>
              <a:off x="0" y="2458"/>
              <a:ext cx="1854" cy="1858"/>
            </a:xfrm>
            <a:custGeom>
              <a:avLst/>
              <a:gdLst/>
              <a:ahLst/>
              <a:cxnLst>
                <a:cxn ang="0">
                  <a:pos x="1854" y="1858"/>
                </a:cxn>
                <a:cxn ang="0">
                  <a:pos x="0" y="1858"/>
                </a:cxn>
                <a:cxn ang="0">
                  <a:pos x="0" y="0"/>
                </a:cxn>
                <a:cxn ang="0">
                  <a:pos x="1854" y="1858"/>
                </a:cxn>
                <a:cxn ang="0">
                  <a:pos x="1854" y="1858"/>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w="9525">
              <a:noFill/>
              <a:round/>
              <a:headEnd/>
              <a:tailEnd/>
            </a:ln>
          </p:spPr>
          <p:txBody>
            <a:bodyPr/>
            <a:lstStyle/>
            <a:p>
              <a:pPr>
                <a:defRPr/>
              </a:pPr>
              <a:endParaRPr lang="en-US" dirty="0"/>
            </a:p>
          </p:txBody>
        </p:sp>
        <p:sp>
          <p:nvSpPr>
            <p:cNvPr id="53253" name="Freeform 5"/>
            <p:cNvSpPr>
              <a:spLocks/>
            </p:cNvSpPr>
            <p:nvPr/>
          </p:nvSpPr>
          <p:spPr bwMode="ltGray">
            <a:xfrm>
              <a:off x="0" y="2735"/>
              <a:ext cx="1745" cy="1577"/>
            </a:xfrm>
            <a:custGeom>
              <a:avLst/>
              <a:gdLst/>
              <a:ahLst/>
              <a:cxnLst>
                <a:cxn ang="0">
                  <a:pos x="1640" y="1377"/>
                </a:cxn>
                <a:cxn ang="0">
                  <a:pos x="1692" y="1479"/>
                </a:cxn>
                <a:cxn ang="0">
                  <a:pos x="1732" y="1577"/>
                </a:cxn>
                <a:cxn ang="0">
                  <a:pos x="1745" y="1577"/>
                </a:cxn>
                <a:cxn ang="0">
                  <a:pos x="1703" y="1469"/>
                </a:cxn>
                <a:cxn ang="0">
                  <a:pos x="1649" y="1367"/>
                </a:cxn>
                <a:cxn ang="0">
                  <a:pos x="1535" y="1157"/>
                </a:cxn>
                <a:cxn ang="0">
                  <a:pos x="1395" y="951"/>
                </a:cxn>
                <a:cxn ang="0">
                  <a:pos x="1236" y="756"/>
                </a:cxn>
                <a:cxn ang="0">
                  <a:pos x="1061" y="582"/>
                </a:cxn>
                <a:cxn ang="0">
                  <a:pos x="876" y="426"/>
                </a:cxn>
                <a:cxn ang="0">
                  <a:pos x="672" y="294"/>
                </a:cxn>
                <a:cxn ang="0">
                  <a:pos x="455" y="174"/>
                </a:cxn>
                <a:cxn ang="0">
                  <a:pos x="234" y="78"/>
                </a:cxn>
                <a:cxn ang="0">
                  <a:pos x="0" y="0"/>
                </a:cxn>
                <a:cxn ang="0">
                  <a:pos x="0" y="12"/>
                </a:cxn>
                <a:cxn ang="0">
                  <a:pos x="222" y="89"/>
                </a:cxn>
                <a:cxn ang="0">
                  <a:pos x="446" y="185"/>
                </a:cxn>
                <a:cxn ang="0">
                  <a:pos x="662" y="305"/>
                </a:cxn>
                <a:cxn ang="0">
                  <a:pos x="866" y="437"/>
                </a:cxn>
                <a:cxn ang="0">
                  <a:pos x="1052" y="593"/>
                </a:cxn>
                <a:cxn ang="0">
                  <a:pos x="1226" y="767"/>
                </a:cxn>
                <a:cxn ang="0">
                  <a:pos x="1385" y="960"/>
                </a:cxn>
                <a:cxn ang="0">
                  <a:pos x="1526" y="1167"/>
                </a:cxn>
                <a:cxn ang="0">
                  <a:pos x="1640" y="1377"/>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53254" name="Freeform 6"/>
            <p:cNvSpPr>
              <a:spLocks/>
            </p:cNvSpPr>
            <p:nvPr/>
          </p:nvSpPr>
          <p:spPr bwMode="ltGray">
            <a:xfrm>
              <a:off x="0" y="2544"/>
              <a:ext cx="1745" cy="1768"/>
            </a:xfrm>
            <a:custGeom>
              <a:avLst/>
              <a:gdLst/>
              <a:ahLst/>
              <a:cxnLst>
                <a:cxn ang="0">
                  <a:pos x="0" y="0"/>
                </a:cxn>
                <a:cxn ang="0">
                  <a:pos x="0" y="12"/>
                </a:cxn>
                <a:cxn ang="0">
                  <a:pos x="210" y="88"/>
                </a:cxn>
                <a:cxn ang="0">
                  <a:pos x="426" y="190"/>
                </a:cxn>
                <a:cxn ang="0">
                  <a:pos x="630" y="304"/>
                </a:cxn>
                <a:cxn ang="0">
                  <a:pos x="818" y="442"/>
                </a:cxn>
                <a:cxn ang="0">
                  <a:pos x="998" y="592"/>
                </a:cxn>
                <a:cxn ang="0">
                  <a:pos x="1164" y="766"/>
                </a:cxn>
                <a:cxn ang="0">
                  <a:pos x="1310" y="942"/>
                </a:cxn>
                <a:cxn ang="0">
                  <a:pos x="1454" y="1146"/>
                </a:cxn>
                <a:cxn ang="0">
                  <a:pos x="1536" y="1298"/>
                </a:cxn>
                <a:cxn ang="0">
                  <a:pos x="1614" y="1456"/>
                </a:cxn>
                <a:cxn ang="0">
                  <a:pos x="1682" y="1616"/>
                </a:cxn>
                <a:cxn ang="0">
                  <a:pos x="1733" y="1768"/>
                </a:cxn>
                <a:cxn ang="0">
                  <a:pos x="1745" y="1768"/>
                </a:cxn>
                <a:cxn ang="0">
                  <a:pos x="1691" y="1606"/>
                </a:cxn>
                <a:cxn ang="0">
                  <a:pos x="1623" y="1445"/>
                </a:cxn>
                <a:cxn ang="0">
                  <a:pos x="1547" y="1288"/>
                </a:cxn>
                <a:cxn ang="0">
                  <a:pos x="1463" y="1136"/>
                </a:cxn>
                <a:cxn ang="0">
                  <a:pos x="1320" y="932"/>
                </a:cxn>
                <a:cxn ang="0">
                  <a:pos x="1173" y="755"/>
                </a:cxn>
                <a:cxn ang="0">
                  <a:pos x="1008" y="581"/>
                </a:cxn>
                <a:cxn ang="0">
                  <a:pos x="827" y="431"/>
                </a:cxn>
                <a:cxn ang="0">
                  <a:pos x="642" y="293"/>
                </a:cxn>
                <a:cxn ang="0">
                  <a:pos x="437" y="179"/>
                </a:cxn>
                <a:cxn ang="0">
                  <a:pos x="222" y="78"/>
                </a:cxn>
                <a:cxn ang="0">
                  <a:pos x="0" y="0"/>
                </a:cxn>
                <a:cxn ang="0">
                  <a:pos x="0" y="0"/>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w="9525">
              <a:noFill/>
              <a:round/>
              <a:headEnd/>
              <a:tailEnd/>
            </a:ln>
          </p:spPr>
          <p:txBody>
            <a:bodyPr/>
            <a:lstStyle/>
            <a:p>
              <a:pPr>
                <a:defRPr/>
              </a:pPr>
              <a:endParaRPr lang="en-US" dirty="0"/>
            </a:p>
          </p:txBody>
        </p:sp>
        <p:sp>
          <p:nvSpPr>
            <p:cNvPr id="53255"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dirty="0"/>
            </a:p>
          </p:txBody>
        </p:sp>
        <p:sp>
          <p:nvSpPr>
            <p:cNvPr id="53256"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w="9525">
              <a:noFill/>
              <a:round/>
              <a:headEnd/>
              <a:tailEnd/>
            </a:ln>
            <a:effectLst/>
          </p:spPr>
          <p:txBody>
            <a:bodyPr/>
            <a:lstStyle/>
            <a:p>
              <a:pPr>
                <a:defRPr/>
              </a:pPr>
              <a:endParaRPr lang="en-US" dirty="0"/>
            </a:p>
          </p:txBody>
        </p:sp>
        <p:sp>
          <p:nvSpPr>
            <p:cNvPr id="53257"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w="9525">
              <a:noFill/>
              <a:round/>
              <a:headEnd/>
              <a:tailEnd/>
            </a:ln>
            <a:effectLst/>
          </p:spPr>
          <p:txBody>
            <a:bodyPr/>
            <a:lstStyle/>
            <a:p>
              <a:pPr>
                <a:defRPr/>
              </a:pPr>
              <a:endParaRPr lang="en-US" dirty="0"/>
            </a:p>
          </p:txBody>
        </p:sp>
      </p:grpSp>
      <p:sp>
        <p:nvSpPr>
          <p:cNvPr id="53258" name="Rectangle 10"/>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53259" name="Rectangle 11"/>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3260" name="Rectangle 12"/>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10199"/>
                  </a:outerShdw>
                </a:effectLst>
              </a:defRPr>
            </a:lvl1pPr>
          </a:lstStyle>
          <a:p>
            <a:pPr>
              <a:defRPr/>
            </a:pPr>
            <a:endParaRPr lang="en-US"/>
          </a:p>
        </p:txBody>
      </p:sp>
      <p:sp>
        <p:nvSpPr>
          <p:cNvPr id="53261" name="Rectangle 1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10199"/>
                  </a:outerShdw>
                </a:effectLst>
              </a:defRPr>
            </a:lvl1pPr>
          </a:lstStyle>
          <a:p>
            <a:pPr>
              <a:defRPr/>
            </a:pPr>
            <a:endParaRPr lang="en-US"/>
          </a:p>
        </p:txBody>
      </p:sp>
      <p:sp>
        <p:nvSpPr>
          <p:cNvPr id="53262" name="Rectangle 1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10199"/>
                  </a:outerShdw>
                </a:effectLst>
              </a:defRPr>
            </a:lvl1pPr>
          </a:lstStyle>
          <a:p>
            <a:pPr>
              <a:defRPr/>
            </a:pPr>
            <a:fld id="{66780D12-F013-414E-AF5B-97D50ABED18F}"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99" r:id="rId1"/>
    <p:sldLayoutId id="2147483698" r:id="rId2"/>
    <p:sldLayoutId id="2147483697" r:id="rId3"/>
    <p:sldLayoutId id="2147483696" r:id="rId4"/>
    <p:sldLayoutId id="2147483695" r:id="rId5"/>
    <p:sldLayoutId id="2147483694" r:id="rId6"/>
    <p:sldLayoutId id="2147483693" r:id="rId7"/>
    <p:sldLayoutId id="2147483692" r:id="rId8"/>
    <p:sldLayoutId id="2147483691" r:id="rId9"/>
    <p:sldLayoutId id="2147483690" r:id="rId10"/>
    <p:sldLayoutId id="214748368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5000"/>
        <a:buFont typeface="Wingdings" pitchFamily="2" charset="2"/>
        <a:buChar char="l"/>
        <a:defRPr sz="3200">
          <a:solidFill>
            <a:schemeClr val="tx1"/>
          </a:solidFill>
          <a:effectLst>
            <a:outerShdw blurRad="38100" dist="38100" dir="2700000" algn="tl">
              <a:srgbClr val="010199"/>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l"/>
        <a:defRPr sz="2800">
          <a:solidFill>
            <a:schemeClr val="tx1"/>
          </a:solidFill>
          <a:effectLst>
            <a:outerShdw blurRad="38100" dist="38100" dir="2700000" algn="tl">
              <a:srgbClr val="010199"/>
            </a:outerShdw>
          </a:effectLst>
          <a:latin typeface="+mn-lt"/>
          <a:cs typeface="+mn-cs"/>
        </a:defRPr>
      </a:lvl2pPr>
      <a:lvl3pPr marL="1143000" indent="-228600" algn="l" rtl="0" eaLnBrk="0" fontAlgn="base" hangingPunct="0">
        <a:spcBef>
          <a:spcPct val="20000"/>
        </a:spcBef>
        <a:spcAft>
          <a:spcPct val="0"/>
        </a:spcAft>
        <a:buClr>
          <a:schemeClr val="accent2"/>
        </a:buClr>
        <a:buSzPct val="75000"/>
        <a:buFont typeface="Wingdings" pitchFamily="2" charset="2"/>
        <a:buChar char="l"/>
        <a:defRPr sz="2400">
          <a:solidFill>
            <a:schemeClr val="tx1"/>
          </a:solidFill>
          <a:effectLst>
            <a:outerShdw blurRad="38100" dist="38100" dir="2700000" algn="tl">
              <a:srgbClr val="010199"/>
            </a:outerShdw>
          </a:effectLst>
          <a:latin typeface="+mn-lt"/>
          <a:cs typeface="+mn-cs"/>
        </a:defRPr>
      </a:lvl3pPr>
      <a:lvl4pPr marL="1600200" indent="-228600" algn="l" rtl="0" eaLnBrk="0" fontAlgn="base" hangingPunct="0">
        <a:spcBef>
          <a:spcPct val="20000"/>
        </a:spcBef>
        <a:spcAft>
          <a:spcPct val="0"/>
        </a:spcAft>
        <a:buClr>
          <a:schemeClr val="folHlink"/>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4pPr>
      <a:lvl5pPr marL="20574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5pPr>
      <a:lvl6pPr marL="25146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6pPr>
      <a:lvl7pPr marL="29718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7pPr>
      <a:lvl8pPr marL="34290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8pPr>
      <a:lvl9pPr marL="3886200" indent="-228600" algn="l" rtl="0" fontAlgn="base">
        <a:spcBef>
          <a:spcPct val="20000"/>
        </a:spcBef>
        <a:spcAft>
          <a:spcPct val="0"/>
        </a:spcAft>
        <a:buClr>
          <a:schemeClr val="tx1"/>
        </a:buClr>
        <a:buSzPct val="75000"/>
        <a:buFont typeface="Wingdings" pitchFamily="2" charset="2"/>
        <a:buChar char="l"/>
        <a:defRPr sz="2000">
          <a:solidFill>
            <a:schemeClr val="tx1"/>
          </a:solidFill>
          <a:effectLst>
            <a:outerShdw blurRad="38100" dist="38100" dir="2700000" algn="tl">
              <a:srgbClr val="010199"/>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mages.google.com/imgres?imgurl=http://intraweb.stockton.edu/eyos/academic_affairs/images/Constitution_Day_Events_S07.jpg&amp;imgrefurl=http://intraweb.stockton.edu/eyos/page.cfm?siteID=14&amp;pageID=155&amp;usg=__vFTKITr17hBFmcLGxAvWeL7YQow=&amp;h=1587&amp;w=1212&amp;sz=808&amp;hl=en&amp;start=23&amp;tbnid=WAMVs-Mr7FVDzM:&amp;tbnh=150&amp;tbnw=115&amp;prev=/images?q=Constitution&amp;start=20&amp;gbv=2&amp;ndsp=20&amp;hl=en&amp;sa=N" TargetMode="Externa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http://images.google.com/imgres?imgurl=http://www.cqpress.com/incontext/constitution/images/Scene_at_the_Signing_of_the_Constitution_of_the_United_States.jpg&amp;imgrefurl=http://www.cqpress.com/incontext/constitution/default.htm&amp;usg=__wGV00Km_cXhRCOrdD_-EpFDWgy0=&amp;h=402&amp;w=610&amp;sz=240&amp;hl=en&amp;start=4&amp;tbnid=SZvPUivEEd-90M:&amp;tbnh=90&amp;tbnw=136&amp;prev=/images?q=Constitution&amp;gbv=2&amp;hl=en"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14400"/>
            <a:ext cx="7772400" cy="3067050"/>
          </a:xfrm>
        </p:spPr>
        <p:txBody>
          <a:bodyPr/>
          <a:lstStyle/>
          <a:p>
            <a:pPr eaLnBrk="1" hangingPunct="1">
              <a:defRPr/>
            </a:pPr>
            <a:r>
              <a:rPr lang="en-US" sz="6600" u="sng" dirty="0"/>
              <a:t>COMSTAC</a:t>
            </a:r>
            <a:r>
              <a:rPr lang="en-US" sz="6600" dirty="0"/>
              <a:t>:</a:t>
            </a:r>
            <a:br>
              <a:rPr lang="en-US" sz="6600" dirty="0"/>
            </a:br>
            <a:r>
              <a:rPr lang="en-US" sz="3600" dirty="0"/>
              <a:t>EXPORT CONTROLS </a:t>
            </a:r>
            <a:br>
              <a:rPr lang="en-US" sz="3600" dirty="0"/>
            </a:br>
            <a:r>
              <a:rPr lang="en-US" sz="3600" dirty="0"/>
              <a:t>WORKING GROUP</a:t>
            </a:r>
            <a:r>
              <a:rPr lang="en-US" sz="4400" dirty="0"/>
              <a:t/>
            </a:r>
            <a:br>
              <a:rPr lang="en-US" sz="4400" dirty="0"/>
            </a:br>
            <a:r>
              <a:rPr lang="en-US" sz="4400" dirty="0"/>
              <a:t/>
            </a:r>
            <a:br>
              <a:rPr lang="en-US" sz="4400" dirty="0"/>
            </a:br>
            <a:r>
              <a:rPr lang="en-US" sz="2400" i="1" dirty="0" smtClean="0">
                <a:effectLst/>
              </a:rPr>
              <a:t>October </a:t>
            </a:r>
            <a:r>
              <a:rPr lang="en-US" sz="2400" i="1" dirty="0">
                <a:effectLst/>
              </a:rPr>
              <a:t>2009</a:t>
            </a:r>
          </a:p>
        </p:txBody>
      </p:sp>
      <p:sp>
        <p:nvSpPr>
          <p:cNvPr id="2051" name="Rectangle 3"/>
          <p:cNvSpPr>
            <a:spLocks noGrp="1" noChangeArrowheads="1"/>
          </p:cNvSpPr>
          <p:nvPr>
            <p:ph type="subTitle" idx="1"/>
          </p:nvPr>
        </p:nvSpPr>
        <p:spPr>
          <a:xfrm>
            <a:off x="1371600" y="4419600"/>
            <a:ext cx="6400800" cy="1752600"/>
          </a:xfrm>
        </p:spPr>
        <p:txBody>
          <a:bodyPr/>
          <a:lstStyle/>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p:txBody>
      </p:sp>
      <p:pic>
        <p:nvPicPr>
          <p:cNvPr id="13315" name="Picture 12" descr="ast_logo"/>
          <p:cNvPicPr>
            <a:picLocks noChangeAspect="1" noChangeArrowheads="1"/>
          </p:cNvPicPr>
          <p:nvPr/>
        </p:nvPicPr>
        <p:blipFill>
          <a:blip r:embed="rId2"/>
          <a:srcRect/>
          <a:stretch>
            <a:fillRect/>
          </a:stretch>
        </p:blipFill>
        <p:spPr bwMode="auto">
          <a:xfrm>
            <a:off x="1676400" y="4495800"/>
            <a:ext cx="5715000" cy="8667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defRPr/>
            </a:pPr>
            <a:r>
              <a:rPr lang="en-US" dirty="0"/>
              <a:t>Recommendation #2</a:t>
            </a:r>
          </a:p>
        </p:txBody>
      </p:sp>
      <p:sp>
        <p:nvSpPr>
          <p:cNvPr id="126979" name="Rectangle 3"/>
          <p:cNvSpPr>
            <a:spLocks noGrp="1" noChangeArrowheads="1"/>
          </p:cNvSpPr>
          <p:nvPr>
            <p:ph type="body" idx="1"/>
          </p:nvPr>
        </p:nvSpPr>
        <p:spPr/>
        <p:txBody>
          <a:bodyPr/>
          <a:lstStyle/>
          <a:p>
            <a:pPr algn="ctr" eaLnBrk="1" hangingPunct="1">
              <a:lnSpc>
                <a:spcPct val="90000"/>
              </a:lnSpc>
              <a:buFont typeface="Wingdings" pitchFamily="2" charset="2"/>
              <a:buNone/>
              <a:defRPr/>
            </a:pPr>
            <a:r>
              <a:rPr lang="en-US" sz="2800" smtClean="0"/>
              <a:t>Obtaining a broad array of industry input is vital for the U.S. Department of State and other federal entities to effectively implement positive changes to the nation’s export control regime.  Therefore, future export control reform legislation in the Senate and House should encourage the Department of State to share significant planned rules and policy shifts with the Defense Trade Advisory Group (“DTAG”), the COMSTAC, and any other relevant Federal Advisory Committees that express a desire to become involved.</a:t>
            </a:r>
            <a:endParaRPr lang="en-US" sz="2800" smtClean="0">
              <a:ea typeface="ＭＳ Ｐゴシック"/>
              <a:cs typeface="ＭＳ Ｐゴシック"/>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pPr eaLnBrk="1" hangingPunct="1">
              <a:defRPr/>
            </a:pPr>
            <a:r>
              <a:rPr lang="en-US" dirty="0"/>
              <a:t>Recommendation #3</a:t>
            </a:r>
          </a:p>
        </p:txBody>
      </p:sp>
      <p:sp>
        <p:nvSpPr>
          <p:cNvPr id="128003" name="Rectangle 3"/>
          <p:cNvSpPr>
            <a:spLocks noGrp="1" noChangeArrowheads="1"/>
          </p:cNvSpPr>
          <p:nvPr>
            <p:ph type="body" idx="1"/>
          </p:nvPr>
        </p:nvSpPr>
        <p:spPr/>
        <p:txBody>
          <a:bodyPr/>
          <a:lstStyle/>
          <a:p>
            <a:pPr algn="ctr" eaLnBrk="1" hangingPunct="1">
              <a:lnSpc>
                <a:spcPct val="90000"/>
              </a:lnSpc>
              <a:buFont typeface="Wingdings" pitchFamily="2" charset="2"/>
              <a:buNone/>
              <a:defRPr/>
            </a:pPr>
            <a:r>
              <a:rPr lang="en-US" smtClean="0"/>
              <a:t>We support H.R. 2410’s call for the public disclosure of properly redacted Commodity Jurisdiction Request determinations via the Internet, and would encourage the Department of State to take such action immediately.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Unfair and Imbalanced</a:t>
            </a:r>
            <a:endParaRPr lang="en-US" dirty="0"/>
          </a:p>
        </p:txBody>
      </p:sp>
      <p:pic>
        <p:nvPicPr>
          <p:cNvPr id="24578" name="Content Placeholder 3" descr="WashTimes.jpg"/>
          <p:cNvPicPr>
            <a:picLocks noGrp="1" noChangeAspect="1"/>
          </p:cNvPicPr>
          <p:nvPr>
            <p:ph idx="1"/>
          </p:nvPr>
        </p:nvPicPr>
        <p:blipFill>
          <a:blip r:embed="rId2"/>
          <a:srcRect/>
          <a:stretch>
            <a:fillRect/>
          </a:stretch>
        </p:blipFill>
        <p:spPr>
          <a:xfrm>
            <a:off x="838200" y="1600200"/>
            <a:ext cx="2708275" cy="1981200"/>
          </a:xfrm>
        </p:spPr>
      </p:pic>
      <p:pic>
        <p:nvPicPr>
          <p:cNvPr id="24579" name="Picture 2" descr="http://patdollard.com/wp-content/uploads/obama-china.jpg"/>
          <p:cNvPicPr>
            <a:picLocks noChangeAspect="1" noChangeArrowheads="1"/>
          </p:cNvPicPr>
          <p:nvPr/>
        </p:nvPicPr>
        <p:blipFill>
          <a:blip r:embed="rId3"/>
          <a:srcRect/>
          <a:stretch>
            <a:fillRect/>
          </a:stretch>
        </p:blipFill>
        <p:spPr bwMode="auto">
          <a:xfrm>
            <a:off x="4038600" y="3429000"/>
            <a:ext cx="3810000" cy="2676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pPr eaLnBrk="1" hangingPunct="1">
              <a:defRPr/>
            </a:pPr>
            <a:r>
              <a:rPr lang="en-US" dirty="0"/>
              <a:t>Unconstitutional ITAR</a:t>
            </a:r>
          </a:p>
        </p:txBody>
      </p:sp>
      <p:sp>
        <p:nvSpPr>
          <p:cNvPr id="131075" name="Rectangle 3"/>
          <p:cNvSpPr>
            <a:spLocks noGrp="1" noChangeArrowheads="1"/>
          </p:cNvSpPr>
          <p:nvPr>
            <p:ph type="body" idx="1"/>
          </p:nvPr>
        </p:nvSpPr>
        <p:spPr/>
        <p:txBody>
          <a:bodyPr/>
          <a:lstStyle/>
          <a:p>
            <a:pPr eaLnBrk="1" hangingPunct="1">
              <a:buFont typeface="Wingdings" pitchFamily="2" charset="2"/>
              <a:buChar char="Ø"/>
              <a:defRPr/>
            </a:pPr>
            <a:r>
              <a:rPr lang="en-US" dirty="0"/>
              <a:t>Prior Restraint on Free Speech</a:t>
            </a:r>
          </a:p>
          <a:p>
            <a:pPr eaLnBrk="1" hangingPunct="1">
              <a:buFont typeface="Wingdings" pitchFamily="2" charset="2"/>
              <a:buChar char="Ø"/>
              <a:defRPr/>
            </a:pPr>
            <a:r>
              <a:rPr lang="en-US" dirty="0"/>
              <a:t>Too broad, not sufficiently narrowly tailored for its purpose</a:t>
            </a:r>
          </a:p>
          <a:p>
            <a:pPr eaLnBrk="1" hangingPunct="1">
              <a:buFont typeface="Wingdings" pitchFamily="2" charset="2"/>
              <a:buChar char="Ø"/>
              <a:defRPr/>
            </a:pPr>
            <a:r>
              <a:rPr lang="en-US" dirty="0"/>
              <a:t>Does not protect a significant governmental interest</a:t>
            </a:r>
          </a:p>
          <a:p>
            <a:pPr eaLnBrk="1" hangingPunct="1">
              <a:buFont typeface="Wingdings" pitchFamily="2" charset="2"/>
              <a:buChar char="Ø"/>
              <a:defRPr/>
            </a:pPr>
            <a:r>
              <a:rPr lang="en-US" dirty="0"/>
              <a:t>No hard deadlines</a:t>
            </a:r>
          </a:p>
          <a:p>
            <a:pPr eaLnBrk="1" hangingPunct="1">
              <a:buFont typeface="Wingdings" pitchFamily="2" charset="2"/>
              <a:buChar char="Ø"/>
              <a:defRPr/>
            </a:pPr>
            <a:r>
              <a:rPr lang="en-US" dirty="0"/>
              <a:t>No expeditious judicial review</a:t>
            </a:r>
          </a:p>
        </p:txBody>
      </p:sp>
      <p:pic>
        <p:nvPicPr>
          <p:cNvPr id="25603" name="Picture 5" descr="Constitution_Day_Events_S07">
            <a:hlinkClick r:id="rId2"/>
          </p:cNvPr>
          <p:cNvPicPr>
            <a:picLocks noChangeAspect="1" noChangeArrowheads="1"/>
          </p:cNvPicPr>
          <p:nvPr/>
        </p:nvPicPr>
        <p:blipFill>
          <a:blip r:embed="rId3"/>
          <a:srcRect/>
          <a:stretch>
            <a:fillRect/>
          </a:stretch>
        </p:blipFill>
        <p:spPr bwMode="auto">
          <a:xfrm>
            <a:off x="6629400" y="3352800"/>
            <a:ext cx="2220913" cy="2895600"/>
          </a:xfrm>
          <a:prstGeom prst="rect">
            <a:avLst/>
          </a:prstGeom>
          <a:noFill/>
          <a:ln w="9525">
            <a:noFill/>
            <a:miter lim="800000"/>
            <a:headEnd/>
            <a:tailEnd/>
          </a:ln>
        </p:spPr>
      </p:pic>
      <p:pic>
        <p:nvPicPr>
          <p:cNvPr id="25604" name="Picture 7" descr="Scene_at_the_Signing_of_the_Constitution_of_the_United_States">
            <a:hlinkClick r:id="rId4"/>
          </p:cNvPr>
          <p:cNvPicPr>
            <a:picLocks noChangeAspect="1" noChangeArrowheads="1"/>
          </p:cNvPicPr>
          <p:nvPr/>
        </p:nvPicPr>
        <p:blipFill>
          <a:blip r:embed="rId5"/>
          <a:srcRect/>
          <a:stretch>
            <a:fillRect/>
          </a:stretch>
        </p:blipFill>
        <p:spPr bwMode="auto">
          <a:xfrm>
            <a:off x="2362200" y="5486400"/>
            <a:ext cx="1905000" cy="1260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ctrTitle"/>
          </p:nvPr>
        </p:nvSpPr>
        <p:spPr>
          <a:xfrm>
            <a:off x="685800" y="914400"/>
            <a:ext cx="7772400" cy="3067050"/>
          </a:xfrm>
        </p:spPr>
        <p:txBody>
          <a:bodyPr/>
          <a:lstStyle/>
          <a:p>
            <a:pPr eaLnBrk="1" hangingPunct="1">
              <a:defRPr/>
            </a:pPr>
            <a:r>
              <a:rPr lang="en-US" sz="6600" u="sng" dirty="0"/>
              <a:t>COMSTAC</a:t>
            </a:r>
            <a:r>
              <a:rPr lang="en-US" sz="6600" dirty="0"/>
              <a:t>:</a:t>
            </a:r>
            <a:br>
              <a:rPr lang="en-US" sz="6600" dirty="0"/>
            </a:br>
            <a:r>
              <a:rPr lang="en-US" sz="3600" dirty="0"/>
              <a:t>EXPORT CONTROLS </a:t>
            </a:r>
            <a:br>
              <a:rPr lang="en-US" sz="3600" dirty="0"/>
            </a:br>
            <a:r>
              <a:rPr lang="en-US" sz="3600" dirty="0"/>
              <a:t>WORKING GROUP</a:t>
            </a:r>
            <a:r>
              <a:rPr lang="en-US" sz="4400" dirty="0"/>
              <a:t/>
            </a:r>
            <a:br>
              <a:rPr lang="en-US" sz="4400" dirty="0"/>
            </a:br>
            <a:r>
              <a:rPr lang="en-US" sz="4400" dirty="0"/>
              <a:t/>
            </a:r>
            <a:br>
              <a:rPr lang="en-US" sz="4400" dirty="0"/>
            </a:br>
            <a:r>
              <a:rPr lang="en-US" sz="2400" i="1" dirty="0" smtClean="0">
                <a:effectLst/>
              </a:rPr>
              <a:t>October </a:t>
            </a:r>
            <a:r>
              <a:rPr lang="en-US" sz="2400" i="1" dirty="0">
                <a:effectLst/>
              </a:rPr>
              <a:t>2009</a:t>
            </a:r>
          </a:p>
        </p:txBody>
      </p:sp>
      <p:sp>
        <p:nvSpPr>
          <p:cNvPr id="138243" name="Rectangle 3"/>
          <p:cNvSpPr>
            <a:spLocks noGrp="1" noChangeArrowheads="1"/>
          </p:cNvSpPr>
          <p:nvPr>
            <p:ph type="subTitle" idx="1"/>
          </p:nvPr>
        </p:nvSpPr>
        <p:spPr>
          <a:xfrm>
            <a:off x="1371600" y="4419600"/>
            <a:ext cx="6400800" cy="1752600"/>
          </a:xfrm>
        </p:spPr>
        <p:txBody>
          <a:bodyPr/>
          <a:lstStyle/>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a:p>
            <a:pPr eaLnBrk="1" hangingPunct="1">
              <a:lnSpc>
                <a:spcPct val="90000"/>
              </a:lnSpc>
              <a:defRPr/>
            </a:pPr>
            <a:endParaRPr lang="en-US" sz="2000" dirty="0"/>
          </a:p>
        </p:txBody>
      </p:sp>
      <p:pic>
        <p:nvPicPr>
          <p:cNvPr id="26627" name="Picture 4" descr="ast_logo"/>
          <p:cNvPicPr>
            <a:picLocks noChangeAspect="1" noChangeArrowheads="1"/>
          </p:cNvPicPr>
          <p:nvPr/>
        </p:nvPicPr>
        <p:blipFill>
          <a:blip r:embed="rId2"/>
          <a:srcRect/>
          <a:stretch>
            <a:fillRect/>
          </a:stretch>
        </p:blipFill>
        <p:spPr bwMode="auto">
          <a:xfrm>
            <a:off x="1676400" y="4495800"/>
            <a:ext cx="5715000" cy="86677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38242"/>
                                        </p:tgtEl>
                                        <p:attrNameLst>
                                          <p:attrName>style.visibility</p:attrName>
                                        </p:attrNameLst>
                                      </p:cBhvr>
                                      <p:to>
                                        <p:strVal val="visible"/>
                                      </p:to>
                                    </p:set>
                                    <p:anim calcmode="lin" valueType="num">
                                      <p:cBhvr>
                                        <p:cTn id="7" dur="500" fill="hold"/>
                                        <p:tgtEl>
                                          <p:spTgt spid="138242"/>
                                        </p:tgtEl>
                                        <p:attrNameLst>
                                          <p:attrName>ppt_w</p:attrName>
                                        </p:attrNameLst>
                                      </p:cBhvr>
                                      <p:tavLst>
                                        <p:tav tm="0">
                                          <p:val>
                                            <p:fltVal val="0"/>
                                          </p:val>
                                        </p:tav>
                                        <p:tav tm="100000">
                                          <p:val>
                                            <p:strVal val="#ppt_w"/>
                                          </p:val>
                                        </p:tav>
                                      </p:tavLst>
                                    </p:anim>
                                    <p:anim calcmode="lin" valueType="num">
                                      <p:cBhvr>
                                        <p:cTn id="8" dur="500" fill="hold"/>
                                        <p:tgtEl>
                                          <p:spTgt spid="138242"/>
                                        </p:tgtEl>
                                        <p:attrNameLst>
                                          <p:attrName>ppt_h</p:attrName>
                                        </p:attrNameLst>
                                      </p:cBhvr>
                                      <p:tavLst>
                                        <p:tav tm="0">
                                          <p:val>
                                            <p:fltVal val="0"/>
                                          </p:val>
                                        </p:tav>
                                        <p:tav tm="100000">
                                          <p:val>
                                            <p:strVal val="#ppt_h"/>
                                          </p:val>
                                        </p:tav>
                                      </p:tavLst>
                                    </p:anim>
                                    <p:animEffect transition="in" filter="fade">
                                      <p:cBhvr>
                                        <p:cTn id="9" dur="500"/>
                                        <p:tgtEl>
                                          <p:spTgt spid="138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pPr eaLnBrk="1" hangingPunct="1">
              <a:defRPr/>
            </a:pPr>
            <a:r>
              <a:rPr lang="en-US" dirty="0"/>
              <a:t>Recent </a:t>
            </a:r>
            <a:r>
              <a:rPr lang="en-US" dirty="0" smtClean="0"/>
              <a:t>Developments</a:t>
            </a:r>
            <a:endParaRPr lang="en-US" dirty="0"/>
          </a:p>
        </p:txBody>
      </p:sp>
      <p:sp>
        <p:nvSpPr>
          <p:cNvPr id="132099" name="Rectangle 3"/>
          <p:cNvSpPr>
            <a:spLocks noGrp="1" noChangeArrowheads="1"/>
          </p:cNvSpPr>
          <p:nvPr>
            <p:ph type="body" idx="1"/>
          </p:nvPr>
        </p:nvSpPr>
        <p:spPr/>
        <p:txBody>
          <a:bodyPr/>
          <a:lstStyle/>
          <a:p>
            <a:pPr eaLnBrk="1" hangingPunct="1">
              <a:defRPr/>
            </a:pPr>
            <a:endParaRPr lang="en-US" dirty="0"/>
          </a:p>
        </p:txBody>
      </p:sp>
      <p:pic>
        <p:nvPicPr>
          <p:cNvPr id="14339" name="Picture 7" descr="Oct 2009 034.jpg"/>
          <p:cNvPicPr>
            <a:picLocks noChangeAspect="1"/>
          </p:cNvPicPr>
          <p:nvPr/>
        </p:nvPicPr>
        <p:blipFill>
          <a:blip r:embed="rId2"/>
          <a:srcRect/>
          <a:stretch>
            <a:fillRect/>
          </a:stretch>
        </p:blipFill>
        <p:spPr bwMode="auto">
          <a:xfrm>
            <a:off x="2438400" y="1295400"/>
            <a:ext cx="37719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762000" y="228600"/>
            <a:ext cx="7772400" cy="1555750"/>
          </a:xfrm>
        </p:spPr>
        <p:txBody>
          <a:bodyPr/>
          <a:lstStyle/>
          <a:p>
            <a:pPr eaLnBrk="1" hangingPunct="1">
              <a:defRPr/>
            </a:pPr>
            <a:r>
              <a:rPr lang="en-US" dirty="0" smtClean="0"/>
              <a:t/>
            </a:r>
            <a:br>
              <a:rPr lang="en-US" dirty="0" smtClean="0"/>
            </a:br>
            <a:r>
              <a:rPr lang="en-US" dirty="0" smtClean="0"/>
              <a:t>H.R. 2410</a:t>
            </a:r>
            <a:br>
              <a:rPr lang="en-US" dirty="0" smtClean="0"/>
            </a:br>
            <a:r>
              <a:rPr lang="en-US" dirty="0"/>
              <a:t/>
            </a:r>
            <a:br>
              <a:rPr lang="en-US" dirty="0"/>
            </a:br>
            <a:endParaRPr lang="en-US" dirty="0"/>
          </a:p>
        </p:txBody>
      </p:sp>
      <p:sp>
        <p:nvSpPr>
          <p:cNvPr id="5" name="Subtitle 4"/>
          <p:cNvSpPr>
            <a:spLocks noGrp="1"/>
          </p:cNvSpPr>
          <p:nvPr>
            <p:ph type="subTitle" sz="quarter" idx="1"/>
          </p:nvPr>
        </p:nvSpPr>
        <p:spPr>
          <a:xfrm>
            <a:off x="1371600" y="4648200"/>
            <a:ext cx="6400800" cy="1752600"/>
          </a:xfrm>
        </p:spPr>
        <p:txBody>
          <a:bodyPr/>
          <a:lstStyle/>
          <a:p>
            <a:pPr eaLnBrk="1" hangingPunct="1">
              <a:defRPr/>
            </a:pPr>
            <a:endParaRPr lang="en-US" sz="1200" dirty="0" smtClean="0"/>
          </a:p>
          <a:p>
            <a:pPr eaLnBrk="1" hangingPunct="1">
              <a:defRPr/>
            </a:pPr>
            <a:r>
              <a:rPr lang="en-US" sz="1200" dirty="0" smtClean="0"/>
              <a:t>To </a:t>
            </a:r>
            <a:r>
              <a:rPr lang="en-US" sz="1200" dirty="0"/>
              <a:t>authorize appropriations for the Department of State and the Peace Corps for fiscal years 2010 and 2011, to modernize the Foreign Service, to authorize democratic, economic, and social development assistance for Pakistan, to authorize security assistance for Pakistan, and for other </a:t>
            </a:r>
            <a:r>
              <a:rPr lang="en-US" sz="1200" dirty="0" smtClean="0"/>
              <a:t>purposes</a:t>
            </a:r>
          </a:p>
          <a:p>
            <a:pPr eaLnBrk="1" hangingPunct="1">
              <a:defRPr/>
            </a:pPr>
            <a:endParaRPr lang="en-US" sz="1200" dirty="0"/>
          </a:p>
          <a:p>
            <a:pPr eaLnBrk="1" hangingPunct="1">
              <a:defRPr/>
            </a:pPr>
            <a:r>
              <a:rPr lang="en-US" sz="1200" dirty="0" smtClean="0"/>
              <a:t>Title VIII- Export Control Reform and Security Assistance</a:t>
            </a:r>
            <a:endParaRPr lang="en-US" sz="1200" dirty="0"/>
          </a:p>
        </p:txBody>
      </p:sp>
      <p:pic>
        <p:nvPicPr>
          <p:cNvPr id="15363" name="Content Placeholder 3" descr="Just a Bill.jpg"/>
          <p:cNvPicPr>
            <a:picLocks noGrp="1" noChangeAspect="1"/>
          </p:cNvPicPr>
          <p:nvPr>
            <p:ph idx="4294967295"/>
          </p:nvPr>
        </p:nvPicPr>
        <p:blipFill>
          <a:blip r:embed="rId2"/>
          <a:srcRect/>
          <a:stretch>
            <a:fillRect/>
          </a:stretch>
        </p:blipFill>
        <p:spPr>
          <a:xfrm>
            <a:off x="2895600" y="1066800"/>
            <a:ext cx="3346450" cy="35052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H.R. 2410 Benefits</a:t>
            </a:r>
            <a:endParaRPr lang="en-US" dirty="0"/>
          </a:p>
        </p:txBody>
      </p:sp>
      <p:sp>
        <p:nvSpPr>
          <p:cNvPr id="3" name="Content Placeholder 2"/>
          <p:cNvSpPr>
            <a:spLocks noGrp="1"/>
          </p:cNvSpPr>
          <p:nvPr>
            <p:ph idx="1"/>
          </p:nvPr>
        </p:nvSpPr>
        <p:spPr/>
        <p:txBody>
          <a:bodyPr/>
          <a:lstStyle/>
          <a:p>
            <a:pPr eaLnBrk="1" hangingPunct="1">
              <a:buFont typeface="Wingdings" pitchFamily="2" charset="2"/>
              <a:buChar char="Ø"/>
              <a:defRPr/>
            </a:pPr>
            <a:r>
              <a:rPr lang="en-US" sz="2800" dirty="0" smtClean="0"/>
              <a:t>Full Review of the USML with at least 20 percent of the list examined every year for five years (at the end of which the process begins again)</a:t>
            </a:r>
          </a:p>
          <a:p>
            <a:pPr eaLnBrk="1" hangingPunct="1">
              <a:buFont typeface="Wingdings" pitchFamily="2" charset="2"/>
              <a:buChar char="Ø"/>
              <a:defRPr/>
            </a:pPr>
            <a:endParaRPr lang="en-US" sz="2800" dirty="0" smtClean="0"/>
          </a:p>
          <a:p>
            <a:pPr eaLnBrk="1" hangingPunct="1">
              <a:buFont typeface="Wingdings" pitchFamily="2" charset="2"/>
              <a:buChar char="Ø"/>
              <a:defRPr/>
            </a:pPr>
            <a:r>
              <a:rPr lang="en-US" sz="2800" dirty="0" smtClean="0"/>
              <a:t>The President is given the authority to remove satellites and related components from the USML (except for China)</a:t>
            </a:r>
          </a:p>
          <a:p>
            <a:pPr eaLnBrk="1" hangingPunct="1">
              <a:buFont typeface="Wingdings" pitchFamily="2" charset="2"/>
              <a:buChar char="Ø"/>
              <a:defRPr/>
            </a:pPr>
            <a:endParaRPr lang="en-US" sz="2800" dirty="0" smtClean="0"/>
          </a:p>
          <a:p>
            <a:pPr eaLnBrk="1" hangingPunct="1">
              <a:buFont typeface="Wingdings" pitchFamily="2" charset="2"/>
              <a:buChar char="Ø"/>
              <a:defRPr/>
            </a:pPr>
            <a:r>
              <a:rPr lang="en-US" sz="2800" dirty="0" smtClean="0"/>
              <a:t>Commodity Jurisdiction Request determinations will be publicly posted on the Internet</a:t>
            </a:r>
          </a:p>
          <a:p>
            <a:pPr eaLnBrk="1" hangingPunct="1">
              <a:buFont typeface="Wingdings" pitchFamily="2" charset="2"/>
              <a:buChar char="Ø"/>
              <a:defRPr/>
            </a:pPr>
            <a:endParaRPr lang="en-US" dirty="0" smtClean="0"/>
          </a:p>
          <a:p>
            <a:pPr eaLnBrk="1" hangingPunct="1">
              <a:buFont typeface="Wingdings" pitchFamily="2" charset="2"/>
              <a:buChar char="Ø"/>
              <a:defRPr/>
            </a:pP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Senate Sitting On It</a:t>
            </a:r>
            <a:endParaRPr lang="en-US" dirty="0"/>
          </a:p>
        </p:txBody>
      </p:sp>
      <p:pic>
        <p:nvPicPr>
          <p:cNvPr id="17410" name="Content Placeholder 7" descr="Oct 2009 036.jpg"/>
          <p:cNvPicPr>
            <a:picLocks noGrp="1" noChangeAspect="1"/>
          </p:cNvPicPr>
          <p:nvPr>
            <p:ph idx="1"/>
          </p:nvPr>
        </p:nvPicPr>
        <p:blipFill>
          <a:blip r:embed="rId2"/>
          <a:srcRect/>
          <a:stretch>
            <a:fillRect/>
          </a:stretch>
        </p:blipFill>
        <p:spPr>
          <a:xfrm>
            <a:off x="2873375" y="1600200"/>
            <a:ext cx="3397250" cy="4530725"/>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Uncertain Future</a:t>
            </a:r>
            <a:endParaRPr lang="en-US" dirty="0"/>
          </a:p>
        </p:txBody>
      </p:sp>
      <p:pic>
        <p:nvPicPr>
          <p:cNvPr id="18434" name="Content Placeholder 3" descr="Kerry Sox.jpg"/>
          <p:cNvPicPr>
            <a:picLocks noGrp="1" noChangeAspect="1"/>
          </p:cNvPicPr>
          <p:nvPr>
            <p:ph idx="1"/>
          </p:nvPr>
        </p:nvPicPr>
        <p:blipFill>
          <a:blip r:embed="rId2"/>
          <a:srcRect/>
          <a:stretch>
            <a:fillRect/>
          </a:stretch>
        </p:blipFill>
        <p:spPr>
          <a:xfrm>
            <a:off x="1219200" y="1905000"/>
            <a:ext cx="4838700" cy="38862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Executive Branch</a:t>
            </a:r>
            <a:endParaRPr lang="en-US" dirty="0"/>
          </a:p>
        </p:txBody>
      </p:sp>
      <p:pic>
        <p:nvPicPr>
          <p:cNvPr id="19458" name="Content Placeholder 3" descr="Obama%20baseball.jpg"/>
          <p:cNvPicPr>
            <a:picLocks noGrp="1" noChangeAspect="1"/>
          </p:cNvPicPr>
          <p:nvPr>
            <p:ph idx="1"/>
          </p:nvPr>
        </p:nvPicPr>
        <p:blipFill>
          <a:blip r:embed="rId2"/>
          <a:srcRect/>
          <a:stretch>
            <a:fillRect/>
          </a:stretch>
        </p:blipFill>
        <p:spPr>
          <a:xfrm>
            <a:off x="3071813" y="1600200"/>
            <a:ext cx="3000375" cy="4530725"/>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Wiggle Room??</a:t>
            </a:r>
            <a:endParaRPr lang="en-US" dirty="0"/>
          </a:p>
        </p:txBody>
      </p:sp>
      <p:sp>
        <p:nvSpPr>
          <p:cNvPr id="3" name="Content Placeholder 2"/>
          <p:cNvSpPr>
            <a:spLocks noGrp="1"/>
          </p:cNvSpPr>
          <p:nvPr>
            <p:ph idx="1"/>
          </p:nvPr>
        </p:nvSpPr>
        <p:spPr/>
        <p:txBody>
          <a:bodyPr/>
          <a:lstStyle/>
          <a:p>
            <a:pPr algn="ctr" eaLnBrk="1" hangingPunct="1">
              <a:buFont typeface="Wingdings" pitchFamily="2" charset="2"/>
              <a:buNone/>
              <a:defRPr/>
            </a:pPr>
            <a:r>
              <a:rPr lang="en-US" dirty="0" smtClean="0"/>
              <a:t>“The exportation or transfer of advanced communication satellites and related technologies from United States sources to foreign recipients should not increase the risks to the national security of the United States.”</a:t>
            </a:r>
          </a:p>
          <a:p>
            <a:pPr algn="ctr" eaLnBrk="1" hangingPunct="1">
              <a:buFont typeface="Wingdings" pitchFamily="2" charset="2"/>
              <a:buNone/>
              <a:defRPr/>
            </a:pPr>
            <a:endParaRPr lang="en-US" sz="2400" b="1" dirty="0" smtClean="0"/>
          </a:p>
          <a:p>
            <a:pPr algn="ctr" eaLnBrk="1" hangingPunct="1">
              <a:buFont typeface="Wingdings" pitchFamily="2" charset="2"/>
              <a:buNone/>
              <a:defRPr/>
            </a:pPr>
            <a:r>
              <a:rPr lang="en-US" sz="2400" b="1" dirty="0" smtClean="0"/>
              <a:t>-- Strom Thurmond National Defense Authorization Act for Fiscal Year 1999 </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defRPr/>
            </a:pPr>
            <a:r>
              <a:rPr lang="en-US" dirty="0"/>
              <a:t>Recommendation #1</a:t>
            </a:r>
          </a:p>
        </p:txBody>
      </p:sp>
      <p:sp>
        <p:nvSpPr>
          <p:cNvPr id="125955" name="Rectangle 3"/>
          <p:cNvSpPr>
            <a:spLocks noGrp="1" noChangeArrowheads="1"/>
          </p:cNvSpPr>
          <p:nvPr>
            <p:ph type="body" idx="1"/>
          </p:nvPr>
        </p:nvSpPr>
        <p:spPr/>
        <p:txBody>
          <a:bodyPr/>
          <a:lstStyle/>
          <a:p>
            <a:pPr algn="ctr" eaLnBrk="1" hangingPunct="1">
              <a:lnSpc>
                <a:spcPct val="90000"/>
              </a:lnSpc>
              <a:buFont typeface="Wingdings" pitchFamily="2" charset="2"/>
              <a:buNone/>
              <a:defRPr/>
            </a:pPr>
            <a:endParaRPr lang="en-US" sz="2400" smtClean="0"/>
          </a:p>
          <a:p>
            <a:pPr algn="ctr" eaLnBrk="1" hangingPunct="1">
              <a:lnSpc>
                <a:spcPct val="90000"/>
              </a:lnSpc>
              <a:buFont typeface="Wingdings" pitchFamily="2" charset="2"/>
              <a:buNone/>
              <a:defRPr/>
            </a:pPr>
            <a:endParaRPr lang="en-US" sz="2400" smtClean="0"/>
          </a:p>
          <a:p>
            <a:pPr algn="ctr" eaLnBrk="1" hangingPunct="1">
              <a:lnSpc>
                <a:spcPct val="90000"/>
              </a:lnSpc>
              <a:buFont typeface="Wingdings" pitchFamily="2" charset="2"/>
              <a:buNone/>
              <a:defRPr/>
            </a:pPr>
            <a:r>
              <a:rPr lang="en-US" sz="2400" smtClean="0"/>
              <a:t>The COMSTAC supports export control reform in general and the goals and objectives of H.R. 2410 in regard to, among others, reviewing and revising the USML.  We urge the Senate to move as quickly as possible in taking up and passing comparable legislation.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Orbit</Template>
  <TotalTime>35322</TotalTime>
  <Words>371</Words>
  <Application>Microsoft Office PowerPoint</Application>
  <PresentationFormat>On-screen Show (4:3)</PresentationFormat>
  <Paragraphs>42</Paragraphs>
  <Slides>14</Slides>
  <Notes>0</Notes>
  <HiddenSlides>0</HiddenSlides>
  <MMClips>0</MMClips>
  <ScaleCrop>false</ScaleCrop>
  <HeadingPairs>
    <vt:vector size="6" baseType="variant">
      <vt:variant>
        <vt:lpstr>Fonts Used</vt:lpstr>
      </vt:variant>
      <vt:variant>
        <vt:i4>4</vt:i4>
      </vt:variant>
      <vt:variant>
        <vt:lpstr>Design Template</vt:lpstr>
      </vt:variant>
      <vt:variant>
        <vt:i4>2</vt:i4>
      </vt:variant>
      <vt:variant>
        <vt:lpstr>Slide Titles</vt:lpstr>
      </vt:variant>
      <vt:variant>
        <vt:i4>14</vt:i4>
      </vt:variant>
    </vt:vector>
  </HeadingPairs>
  <TitlesOfParts>
    <vt:vector size="20" baseType="lpstr">
      <vt:lpstr>Arial</vt:lpstr>
      <vt:lpstr>Wingdings</vt:lpstr>
      <vt:lpstr>Calibri</vt:lpstr>
      <vt:lpstr>ＭＳ Ｐゴシック</vt:lpstr>
      <vt:lpstr>Orbit</vt:lpstr>
      <vt:lpstr>Orbit</vt:lpstr>
      <vt:lpstr>COMSTAC: EXPORT CONTROLS  WORKING GROUP  October 2009</vt:lpstr>
      <vt:lpstr>Recent Developments</vt:lpstr>
      <vt:lpstr> H.R. 2410  </vt:lpstr>
      <vt:lpstr>H.R. 2410 Benefits</vt:lpstr>
      <vt:lpstr>Senate Sitting On It</vt:lpstr>
      <vt:lpstr>Uncertain Future</vt:lpstr>
      <vt:lpstr>Executive Branch</vt:lpstr>
      <vt:lpstr>Wiggle Room??</vt:lpstr>
      <vt:lpstr>Recommendation #1</vt:lpstr>
      <vt:lpstr>Recommendation #2</vt:lpstr>
      <vt:lpstr>Recommendation #3</vt:lpstr>
      <vt:lpstr>Unfair and Imbalanced</vt:lpstr>
      <vt:lpstr>Unconstitutional ITAR</vt:lpstr>
      <vt:lpstr>COMSTAC: EXPORT CONTROLS  WORKING GROUP  October 2009</vt:lpstr>
    </vt:vector>
  </TitlesOfParts>
  <Company>Bigelow Aerospace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 Gold</dc:creator>
  <cp:lastModifiedBy>AST</cp:lastModifiedBy>
  <cp:revision>213</cp:revision>
  <dcterms:created xsi:type="dcterms:W3CDTF">2006-10-24T19:52:41Z</dcterms:created>
  <dcterms:modified xsi:type="dcterms:W3CDTF">2009-10-29T14:21:41Z</dcterms:modified>
</cp:coreProperties>
</file>