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3"/>
  </p:notesMasterIdLst>
  <p:sldIdLst>
    <p:sldId id="256" r:id="rId2"/>
    <p:sldId id="308" r:id="rId3"/>
    <p:sldId id="330" r:id="rId4"/>
    <p:sldId id="323" r:id="rId5"/>
    <p:sldId id="335" r:id="rId6"/>
    <p:sldId id="336" r:id="rId7"/>
    <p:sldId id="331" r:id="rId8"/>
    <p:sldId id="337" r:id="rId9"/>
    <p:sldId id="338" r:id="rId10"/>
    <p:sldId id="339" r:id="rId11"/>
    <p:sldId id="34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806" autoAdjust="0"/>
    <p:restoredTop sz="94660" autoAdjust="0"/>
  </p:normalViewPr>
  <p:slideViewPr>
    <p:cSldViewPr>
      <p:cViewPr varScale="1">
        <p:scale>
          <a:sx n="80" d="100"/>
          <a:sy n="80" d="100"/>
        </p:scale>
        <p:origin x="-3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BDDE66F-09BF-4032-A7CE-97F6C679558E}" type="datetimeFigureOut">
              <a:rPr lang="en-US"/>
              <a:pPr>
                <a:defRPr/>
              </a:pPr>
              <a:t>5/11/2011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3BD713-FA39-4BEE-B29C-15381A2E9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542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0C12F-CECF-4776-9EE5-FBBE1854A8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E79B5-18E7-4CC0-A7EA-BD6BF5E4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FC013-7756-473E-9BCC-E6AF9431CD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0841-AA10-43E9-9210-30D7DD8C4A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F9141-25D1-4EF9-A9C7-DE22273D4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CD30D-E2BD-4DFE-9192-3D553D587D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6F5A3-0AAA-494C-B754-7356CF06B4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7DFC9-4469-4774-9505-25E04E5088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EC14B-D7AF-4182-B1A1-F251AA0F1F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50D47-9E23-4C8F-BF9A-EA274F6320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2ABDD-72A9-4A33-8EA7-2EC8C9C36E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325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25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25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25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25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25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25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532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2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19BA3A7D-6B85-4BF9-AF94-ED9D48238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306705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u="sng" dirty="0"/>
              <a:t>COMSTAC</a:t>
            </a:r>
            <a:r>
              <a:rPr lang="en-US" sz="6600" dirty="0"/>
              <a:t>:</a:t>
            </a:r>
            <a:br>
              <a:rPr lang="en-US" sz="6600" dirty="0"/>
            </a:br>
            <a:r>
              <a:rPr lang="en-US" sz="3600" dirty="0"/>
              <a:t>EXPORT CONTROLS </a:t>
            </a:r>
            <a:br>
              <a:rPr lang="en-US" sz="3600" dirty="0"/>
            </a:br>
            <a:r>
              <a:rPr lang="en-US" sz="3600" dirty="0"/>
              <a:t>WORKING GROUP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600" i="1" dirty="0" smtClean="0">
                <a:effectLst/>
              </a:rPr>
              <a:t>May 2011</a:t>
            </a:r>
            <a:endParaRPr lang="en-US" sz="3600" i="1" dirty="0"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endParaRPr lang="en-US" sz="2000" dirty="0"/>
          </a:p>
        </p:txBody>
      </p:sp>
      <p:pic>
        <p:nvPicPr>
          <p:cNvPr id="14339" name="Picture 12" descr="ast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495800"/>
            <a:ext cx="5715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Recommendation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The COMSTAC recommends that the FAA express COMSTAC’s support for the public release of Commodity Jurisdiction requests and advisory opinions, to help enhance clarity, consistency, and transparency.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Finding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en-US" smtClean="0"/>
          </a:p>
          <a:p>
            <a:pPr>
              <a:buFontTx/>
              <a:buChar char="•"/>
              <a:defRPr/>
            </a:pPr>
            <a:r>
              <a:rPr lang="en-US" smtClean="0"/>
              <a:t>The COMSTAC finds that the deemed export rule under the ITAR is aggravating the aerospace industry’s already challenging problem of being able to hire and retain qualified engineers.</a:t>
            </a:r>
          </a:p>
          <a:p>
            <a:pPr algn="ctr">
              <a:buFont typeface="Wingdings" pitchFamily="2" charset="2"/>
              <a:buNone/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pic>
        <p:nvPicPr>
          <p:cNvPr id="16387" name="Picture 8" descr="Why Are We in This Handbaske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295400"/>
            <a:ext cx="618807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Bipartisan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David </a:t>
            </a:r>
            <a:r>
              <a:rPr lang="en-US" sz="2000" dirty="0" err="1" smtClean="0"/>
              <a:t>Fite</a:t>
            </a:r>
            <a:r>
              <a:rPr lang="en-US" sz="2000" dirty="0" smtClean="0"/>
              <a:t>, Senior Professional Staff Member for the House Foreign Affairs Committee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Tony DeTora, Legislative Assistant to Congressman Dana Rohrabacher (R-CA)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8435" name="Picture 3" descr="Eledonkey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371600"/>
            <a:ext cx="40687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For Singles!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Single Control List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Single Primary Coordination Agency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Single IT System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Single Licensing Agency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20483" name="Picture 3" descr="eharmony_reg_graphic_300x30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30480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Match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76200"/>
            <a:ext cx="294322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Tiered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Items that provide a critical military or intelligence advantage to the U.S. (License required for all destinations)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Items that provide a substantial military or intelligence advantage to the United States and are available almost exclusively from partners and allies (authorized for export to allies under exemption or general authorization)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Items that provide a significant military or intelligence advantage but are available more broadly (usually no license)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74 percent of the 12,000 items that were license last year in the category will be moved to the CCL or decontrolled entirely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32 percent decontrolled entirely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Of the 26 percent that remains on the munitions list, none were in the highest tier, 18 percent in the middle tier, and eight percent in the lowest tier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Title XV</a:t>
            </a:r>
            <a:endParaRPr lang="en-US" dirty="0"/>
          </a:p>
        </p:txBody>
      </p:sp>
      <p:pic>
        <p:nvPicPr>
          <p:cNvPr id="26626" name="Content Placeholder 3" descr="death star.bmp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38200" y="1447800"/>
            <a:ext cx="2667000" cy="1997075"/>
          </a:xfrm>
        </p:spPr>
      </p:pic>
      <p:pic>
        <p:nvPicPr>
          <p:cNvPr id="26627" name="Picture 4" descr="shuttle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2590800"/>
            <a:ext cx="17526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5" descr="satellit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4648200"/>
            <a:ext cx="265747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Recommendation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The COMSTAC recommends that during interagency review the FAA communicate COMSTAC’s strong support of the export control reform effort to create a single, tiered list.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Recommendation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The COMSTAC endorses the current review of USML Category XV in particular and urges the FAA-AST to express the COMSTAC’s support for the Department of State’s efforts during the interagency process.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38788</TotalTime>
  <Words>291</Words>
  <Application>Microsoft Office PowerPoint</Application>
  <PresentationFormat>On-screen Show (4:3)</PresentationFormat>
  <Paragraphs>50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Wingdings</vt:lpstr>
      <vt:lpstr>Calibri</vt:lpstr>
      <vt:lpstr>Orbit</vt:lpstr>
      <vt:lpstr>Orbit</vt:lpstr>
      <vt:lpstr>COMSTAC: EXPORT CONTROLS  WORKING GROUP  May 2011</vt:lpstr>
      <vt:lpstr>Slide 2</vt:lpstr>
      <vt:lpstr>Bipartisan Discussion</vt:lpstr>
      <vt:lpstr>For Singles!</vt:lpstr>
      <vt:lpstr>Tiered Lists</vt:lpstr>
      <vt:lpstr>Results</vt:lpstr>
      <vt:lpstr>Title XV</vt:lpstr>
      <vt:lpstr>Recommendation #1</vt:lpstr>
      <vt:lpstr>Recommendation #2</vt:lpstr>
      <vt:lpstr>Recommendation #3</vt:lpstr>
      <vt:lpstr>Finding #1</vt:lpstr>
    </vt:vector>
  </TitlesOfParts>
  <Company>Bigelow Aerospace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Gold</dc:creator>
  <cp:lastModifiedBy>AST</cp:lastModifiedBy>
  <cp:revision>254</cp:revision>
  <dcterms:created xsi:type="dcterms:W3CDTF">2006-10-24T19:52:41Z</dcterms:created>
  <dcterms:modified xsi:type="dcterms:W3CDTF">2011-05-11T19:14:12Z</dcterms:modified>
</cp:coreProperties>
</file>