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8" r:id="rId2"/>
    <p:sldId id="299" r:id="rId3"/>
    <p:sldId id="300" r:id="rId4"/>
    <p:sldId id="302" r:id="rId5"/>
    <p:sldId id="30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898F"/>
    <a:srgbClr val="004159"/>
    <a:srgbClr val="00B6BE"/>
    <a:srgbClr val="9CA23F"/>
    <a:srgbClr val="EF3F6B"/>
    <a:srgbClr val="B67292"/>
    <a:srgbClr val="CB7D65"/>
    <a:srgbClr val="D5CE92"/>
    <a:srgbClr val="8DC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Objects="1">
      <p:cViewPr varScale="1">
        <p:scale>
          <a:sx n="54" d="100"/>
          <a:sy n="54" d="100"/>
        </p:scale>
        <p:origin x="-426" y="-90"/>
      </p:cViewPr>
      <p:guideLst>
        <p:guide orient="horz" pos="2183"/>
        <p:guide pos="44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806" y="255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563965" y="10516"/>
            <a:ext cx="3891851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 algn="ctr"/>
            <a:endParaRPr lang="de-C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-1" y="8829967"/>
            <a:ext cx="6375918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z="1000" dirty="0" smtClean="0"/>
              <a:t>©2011 </a:t>
            </a:r>
            <a:r>
              <a:rPr lang="en-US" sz="1000" dirty="0"/>
              <a:t>XL Group </a:t>
            </a:r>
            <a:r>
              <a:rPr lang="en-US" sz="1000" dirty="0" err="1"/>
              <a:t>plc</a:t>
            </a:r>
            <a:r>
              <a:rPr lang="en-US" sz="1000" dirty="0"/>
              <a:t> companies.  </a:t>
            </a:r>
            <a:r>
              <a:rPr lang="en-US" sz="1000" dirty="0" smtClean="0"/>
              <a:t>All </a:t>
            </a:r>
            <a:r>
              <a:rPr lang="en-US" sz="1000" dirty="0"/>
              <a:t>rights reserved</a:t>
            </a:r>
            <a:r>
              <a:rPr lang="en-US" sz="1000" dirty="0" smtClean="0"/>
              <a:t>. | </a:t>
            </a:r>
            <a:r>
              <a:rPr lang="en-US" sz="1000" b="1" i="1" dirty="0" smtClean="0"/>
              <a:t>MAKE YOUR WORLD GO</a:t>
            </a:r>
            <a:endParaRPr lang="de-CH" sz="1000" b="1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375918" y="8829967"/>
            <a:ext cx="63285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B5FE0C-010B-43DE-835A-4243891BFE2F}" type="slidenum">
              <a:rPr lang="de-CH" smtClean="0"/>
              <a:pPr/>
              <a:t>‹#›</a:t>
            </a:fld>
            <a:endParaRPr lang="de-CH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38"/>
          <a:stretch/>
        </p:blipFill>
        <p:spPr>
          <a:xfrm>
            <a:off x="5879895" y="-39"/>
            <a:ext cx="1130505" cy="914624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0" y="-12702"/>
            <a:ext cx="1554583" cy="48803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 algn="l"/>
            <a:fld id="{023F5A9B-E7D1-435D-83AF-0A45A6E70CB7}" type="datetimeFigureOut">
              <a:rPr lang="de-CH" smtClean="0"/>
              <a:pPr algn="l"/>
              <a:t>14.10.2011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554683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7632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ctr">
              <a:defRPr sz="1200"/>
            </a:lvl1pPr>
          </a:lstStyle>
          <a:p>
            <a:endParaRPr lang="de-CH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de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6061582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000"/>
            </a:lvl1pPr>
          </a:lstStyle>
          <a:p>
            <a:r>
              <a:rPr lang="en-US" dirty="0" smtClean="0"/>
              <a:t>©2011 XL Group </a:t>
            </a:r>
            <a:r>
              <a:rPr lang="en-US" dirty="0" err="1" smtClean="0"/>
              <a:t>plc</a:t>
            </a:r>
            <a:r>
              <a:rPr lang="en-US" dirty="0" smtClean="0"/>
              <a:t> companies.  All rights reserved. | </a:t>
            </a:r>
            <a:r>
              <a:rPr lang="en-US" b="1" i="1" dirty="0" smtClean="0"/>
              <a:t>MAKE YOUR WORLD GO</a:t>
            </a:r>
            <a:endParaRPr lang="de-CH" b="1" i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61581" y="8833067"/>
            <a:ext cx="940007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290A3F-6F93-4D6C-8146-4E31B3C3005A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0" y="0"/>
            <a:ext cx="1976328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fld id="{8B6E2C0F-8833-4E0B-B89B-7F2CEC424654}" type="datetime4">
              <a:rPr lang="en-GB" smtClean="0"/>
              <a:pPr/>
              <a:t>14 October 2011</a:t>
            </a:fld>
            <a:endParaRPr lang="de-CH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38"/>
          <a:stretch/>
        </p:blipFill>
        <p:spPr>
          <a:xfrm>
            <a:off x="5879895" y="-39"/>
            <a:ext cx="1130505" cy="91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5845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90A3F-6F93-4D6C-8146-4E31B3C3005A}" type="slidenum">
              <a:rPr lang="de-CH" smtClean="0"/>
              <a:pPr/>
              <a:t>1</a:t>
            </a:fld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C35DB6-CCCC-4DD2-92D9-BFF6F6156D5F}" type="datetime4">
              <a:rPr lang="en-GB" smtClean="0"/>
              <a:pPr/>
              <a:t>14 October 2011</a:t>
            </a:fld>
            <a:endParaRPr lang="de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90A3F-6F93-4D6C-8146-4E31B3C3005A}" type="slidenum">
              <a:rPr lang="de-CH" smtClean="0"/>
              <a:pPr/>
              <a:t>2</a:t>
            </a:fld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8BBF1F5-F1A3-45B3-82B0-4C141D05B102}" type="datetime4">
              <a:rPr lang="en-GB" smtClean="0"/>
              <a:pPr/>
              <a:t>14 October 2011</a:t>
            </a:fld>
            <a:endParaRPr lang="de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90A3F-6F93-4D6C-8146-4E31B3C3005A}" type="slidenum">
              <a:rPr lang="de-CH" smtClean="0"/>
              <a:pPr/>
              <a:t>3</a:t>
            </a:fld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8BBF1F5-F1A3-45B3-82B0-4C141D05B102}" type="datetime4">
              <a:rPr lang="en-GB" smtClean="0"/>
              <a:pPr/>
              <a:t>14 October 2011</a:t>
            </a:fld>
            <a:endParaRPr lang="de-CH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90A3F-6F93-4D6C-8146-4E31B3C3005A}" type="slidenum">
              <a:rPr lang="de-CH" smtClean="0"/>
              <a:pPr/>
              <a:t>4</a:t>
            </a:fld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8BBF1F5-F1A3-45B3-82B0-4C141D05B102}" type="datetime4">
              <a:rPr lang="en-GB" smtClean="0"/>
              <a:pPr/>
              <a:t>14 October 2011</a:t>
            </a:fld>
            <a:endParaRPr lang="de-CH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133600"/>
            <a:ext cx="7679196" cy="1447800"/>
          </a:xfrm>
        </p:spPr>
        <p:txBody>
          <a:bodyPr anchor="b">
            <a:noAutofit/>
          </a:bodyPr>
          <a:lstStyle>
            <a:lvl1pPr>
              <a:defRPr sz="28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**title slide black**</a:t>
            </a:r>
            <a:br>
              <a:rPr lang="en-US" dirty="0" smtClean="0"/>
            </a:br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3581400"/>
            <a:ext cx="7679196" cy="1143000"/>
          </a:xfrm>
        </p:spPr>
        <p:txBody>
          <a:bodyPr>
            <a:noAutofit/>
          </a:bodyPr>
          <a:lstStyle>
            <a:lvl1pPr marL="0" indent="0" algn="l"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429600"/>
            <a:ext cx="822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029200"/>
            <a:ext cx="7772400" cy="1143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  <a:lvl2pPr indent="0">
              <a:buNone/>
              <a:defRPr sz="1200"/>
            </a:lvl2pPr>
            <a:lvl3pPr indent="0">
              <a:buNone/>
              <a:defRPr sz="1200"/>
            </a:lvl3pPr>
            <a:lvl4pPr indent="0">
              <a:buNone/>
              <a:defRPr sz="1200"/>
            </a:lvl4pPr>
            <a:lvl5pPr indent="0">
              <a:buNone/>
              <a:defRPr sz="1200"/>
            </a:lvl5pPr>
          </a:lstStyle>
          <a:p>
            <a:pPr lvl="0"/>
            <a:r>
              <a:rPr lang="en-US" dirty="0" smtClean="0"/>
              <a:t>Click to add Presenter Name 1</a:t>
            </a:r>
            <a:br>
              <a:rPr lang="en-US" dirty="0" smtClean="0"/>
            </a:br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Presenter Name 2</a:t>
            </a:r>
            <a:br>
              <a:rPr lang="en-US" dirty="0" smtClean="0"/>
            </a:br>
            <a:r>
              <a:rPr lang="en-US" dirty="0" smtClean="0"/>
              <a:t>Title</a:t>
            </a:r>
          </a:p>
        </p:txBody>
      </p:sp>
      <p:pic>
        <p:nvPicPr>
          <p:cNvPr id="9" name="Picture 8" descr="XL-Logo-Negative_tran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70200" y="290400"/>
            <a:ext cx="986972" cy="707386"/>
          </a:xfrm>
          <a:prstGeom prst="rect">
            <a:avLst/>
          </a:prstGeom>
        </p:spPr>
      </p:pic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08956" y="6477000"/>
            <a:ext cx="2077844" cy="1523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64F930EE-C907-4C93-97F8-C0F1A83ED1D4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457200" y="6476999"/>
            <a:ext cx="5679440" cy="15388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2011, XL Group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plc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companies. All rights reserved.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kumimoji="0" lang="en-US" sz="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MAKE YOUR WORLD GO</a:t>
            </a:r>
            <a:endParaRPr kumimoji="0" lang="en-US" sz="8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Text Box 124"/>
          <p:cNvSpPr txBox="1">
            <a:spLocks noChangeArrowheads="1"/>
          </p:cNvSpPr>
          <p:nvPr userDrawn="1"/>
        </p:nvSpPr>
        <p:spPr bwMode="auto">
          <a:xfrm>
            <a:off x="9497902" y="1600200"/>
            <a:ext cx="533400" cy="5986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Yellow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255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255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0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4" name="Text Box 124"/>
          <p:cNvSpPr txBox="1">
            <a:spLocks noChangeArrowheads="1"/>
          </p:cNvSpPr>
          <p:nvPr userDrawn="1"/>
        </p:nvSpPr>
        <p:spPr bwMode="auto">
          <a:xfrm>
            <a:off x="9497902" y="2174739"/>
            <a:ext cx="533400" cy="598625"/>
          </a:xfrm>
          <a:prstGeom prst="rect">
            <a:avLst/>
          </a:prstGeom>
          <a:solidFill>
            <a:srgbClr val="F4792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Orange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244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121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32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5" name="Text Box 124"/>
          <p:cNvSpPr txBox="1">
            <a:spLocks noChangeArrowheads="1"/>
          </p:cNvSpPr>
          <p:nvPr userDrawn="1"/>
        </p:nvSpPr>
        <p:spPr bwMode="auto">
          <a:xfrm>
            <a:off x="9497902" y="2773364"/>
            <a:ext cx="533400" cy="598625"/>
          </a:xfrm>
          <a:prstGeom prst="rect">
            <a:avLst/>
          </a:prstGeom>
          <a:solidFill>
            <a:srgbClr val="EC008C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Magenta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14-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7" name="Text Box 124"/>
          <p:cNvSpPr txBox="1">
            <a:spLocks noChangeArrowheads="1"/>
          </p:cNvSpPr>
          <p:nvPr userDrawn="1"/>
        </p:nvSpPr>
        <p:spPr bwMode="auto">
          <a:xfrm>
            <a:off x="9497902" y="3347903"/>
            <a:ext cx="533400" cy="598625"/>
          </a:xfrm>
          <a:prstGeom prst="rect">
            <a:avLst/>
          </a:prstGeom>
          <a:solidFill>
            <a:schemeClr val="accent4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Red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28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36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8" name="Text Box 124"/>
          <p:cNvSpPr txBox="1">
            <a:spLocks noChangeArrowheads="1"/>
          </p:cNvSpPr>
          <p:nvPr userDrawn="1"/>
        </p:nvSpPr>
        <p:spPr bwMode="auto">
          <a:xfrm>
            <a:off x="9497902" y="3916364"/>
            <a:ext cx="533400" cy="598625"/>
          </a:xfrm>
          <a:prstGeom prst="rect">
            <a:avLst/>
          </a:prstGeom>
          <a:solidFill>
            <a:srgbClr val="8DC63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Lt Green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141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198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63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9" name="Text Box 124"/>
          <p:cNvSpPr txBox="1">
            <a:spLocks noChangeArrowheads="1"/>
          </p:cNvSpPr>
          <p:nvPr userDrawn="1"/>
        </p:nvSpPr>
        <p:spPr bwMode="auto">
          <a:xfrm>
            <a:off x="9497902" y="4490903"/>
            <a:ext cx="533400" cy="598625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Green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57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181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74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0" name="Text Box 124"/>
          <p:cNvSpPr txBox="1">
            <a:spLocks noChangeArrowheads="1"/>
          </p:cNvSpPr>
          <p:nvPr userDrawn="1"/>
        </p:nvSpPr>
        <p:spPr bwMode="auto">
          <a:xfrm>
            <a:off x="9497902" y="5059364"/>
            <a:ext cx="533400" cy="598625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Cyan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174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239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1" name="Text Box 124"/>
          <p:cNvSpPr txBox="1">
            <a:spLocks noChangeArrowheads="1"/>
          </p:cNvSpPr>
          <p:nvPr userDrawn="1"/>
        </p:nvSpPr>
        <p:spPr bwMode="auto">
          <a:xfrm>
            <a:off x="9497902" y="5633903"/>
            <a:ext cx="533400" cy="598625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err="1" smtClean="0">
                <a:solidFill>
                  <a:schemeClr val="bg1"/>
                </a:solidFill>
                <a:latin typeface="Arial" pitchFamily="34" charset="0"/>
              </a:rPr>
              <a:t>Dk</a:t>
            </a: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 Blue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R= 45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G= 49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B=</a:t>
            </a:r>
            <a:r>
              <a:rPr lang="en-US" sz="700" baseline="0" dirty="0" smtClean="0">
                <a:solidFill>
                  <a:schemeClr val="bg1"/>
                </a:solidFill>
                <a:latin typeface="Arial" pitchFamily="34" charset="0"/>
              </a:rPr>
              <a:t> 146</a:t>
            </a:r>
            <a:endParaRPr lang="en-US" sz="7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" name="Text Box 124"/>
          <p:cNvSpPr txBox="1">
            <a:spLocks noChangeArrowheads="1"/>
          </p:cNvSpPr>
          <p:nvPr userDrawn="1"/>
        </p:nvSpPr>
        <p:spPr bwMode="auto">
          <a:xfrm>
            <a:off x="10195284" y="1607515"/>
            <a:ext cx="533400" cy="598625"/>
          </a:xfrm>
          <a:prstGeom prst="rect">
            <a:avLst/>
          </a:prstGeom>
          <a:solidFill>
            <a:srgbClr val="D5CE9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Yellow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213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206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146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3" name="Text Box 124"/>
          <p:cNvSpPr txBox="1">
            <a:spLocks noChangeArrowheads="1"/>
          </p:cNvSpPr>
          <p:nvPr userDrawn="1"/>
        </p:nvSpPr>
        <p:spPr bwMode="auto">
          <a:xfrm>
            <a:off x="10195284" y="2182054"/>
            <a:ext cx="533400" cy="598625"/>
          </a:xfrm>
          <a:prstGeom prst="rect">
            <a:avLst/>
          </a:prstGeom>
          <a:solidFill>
            <a:srgbClr val="CB7D65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45720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Orange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203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125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101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4" name="Text Box 124"/>
          <p:cNvSpPr txBox="1">
            <a:spLocks noChangeArrowheads="1"/>
          </p:cNvSpPr>
          <p:nvPr userDrawn="1"/>
        </p:nvSpPr>
        <p:spPr bwMode="auto">
          <a:xfrm>
            <a:off x="10195284" y="2780679"/>
            <a:ext cx="533400" cy="598625"/>
          </a:xfrm>
          <a:prstGeom prst="rect">
            <a:avLst/>
          </a:prstGeom>
          <a:solidFill>
            <a:srgbClr val="B6729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err="1" smtClean="0">
                <a:latin typeface="Arial" pitchFamily="34" charset="0"/>
              </a:rPr>
              <a:t>Mag</a:t>
            </a:r>
            <a:r>
              <a:rPr lang="en-US" sz="700" baseline="0" dirty="0" smtClean="0">
                <a:latin typeface="Arial" pitchFamily="34" charset="0"/>
              </a:rPr>
              <a:t> 2</a:t>
            </a:r>
            <a:endParaRPr lang="en-US" sz="700" dirty="0" smtClean="0">
              <a:latin typeface="Arial" pitchFamily="34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182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114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146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5" name="Text Box 124"/>
          <p:cNvSpPr txBox="1">
            <a:spLocks noChangeArrowheads="1"/>
          </p:cNvSpPr>
          <p:nvPr userDrawn="1"/>
        </p:nvSpPr>
        <p:spPr bwMode="auto">
          <a:xfrm>
            <a:off x="10195284" y="3355218"/>
            <a:ext cx="533400" cy="598625"/>
          </a:xfrm>
          <a:prstGeom prst="rect">
            <a:avLst/>
          </a:prstGeom>
          <a:solidFill>
            <a:srgbClr val="EF3F6B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Red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239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63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107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6" name="Text Box 124"/>
          <p:cNvSpPr txBox="1">
            <a:spLocks noChangeArrowheads="1"/>
          </p:cNvSpPr>
          <p:nvPr userDrawn="1"/>
        </p:nvSpPr>
        <p:spPr bwMode="auto">
          <a:xfrm>
            <a:off x="10195284" y="3923679"/>
            <a:ext cx="533400" cy="598625"/>
          </a:xfrm>
          <a:prstGeom prst="rect">
            <a:avLst/>
          </a:prstGeom>
          <a:solidFill>
            <a:srgbClr val="9CA23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LG2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156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162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B=63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7" name="Text Box 124"/>
          <p:cNvSpPr txBox="1">
            <a:spLocks noChangeArrowheads="1"/>
          </p:cNvSpPr>
          <p:nvPr userDrawn="1"/>
        </p:nvSpPr>
        <p:spPr bwMode="auto">
          <a:xfrm>
            <a:off x="10195284" y="4498218"/>
            <a:ext cx="533400" cy="598625"/>
          </a:xfrm>
          <a:prstGeom prst="rect">
            <a:avLst/>
          </a:prstGeom>
          <a:solidFill>
            <a:srgbClr val="00898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Green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137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143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8" name="Text Box 124"/>
          <p:cNvSpPr txBox="1">
            <a:spLocks noChangeArrowheads="1"/>
          </p:cNvSpPr>
          <p:nvPr userDrawn="1"/>
        </p:nvSpPr>
        <p:spPr bwMode="auto">
          <a:xfrm>
            <a:off x="10195284" y="5066679"/>
            <a:ext cx="533400" cy="598625"/>
          </a:xfrm>
          <a:prstGeom prst="rect">
            <a:avLst/>
          </a:prstGeom>
          <a:solidFill>
            <a:srgbClr val="00B6BE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Cyan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182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190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9" name="Text Box 124"/>
          <p:cNvSpPr txBox="1">
            <a:spLocks noChangeArrowheads="1"/>
          </p:cNvSpPr>
          <p:nvPr userDrawn="1"/>
        </p:nvSpPr>
        <p:spPr bwMode="auto">
          <a:xfrm>
            <a:off x="10195284" y="5641218"/>
            <a:ext cx="533400" cy="598625"/>
          </a:xfrm>
          <a:prstGeom prst="rect">
            <a:avLst/>
          </a:prstGeom>
          <a:solidFill>
            <a:srgbClr val="004159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DB2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G= 65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B=</a:t>
            </a:r>
            <a:r>
              <a:rPr lang="en-US" sz="700" baseline="0" dirty="0" smtClean="0">
                <a:solidFill>
                  <a:schemeClr val="bg1"/>
                </a:solidFill>
                <a:latin typeface="Arial" pitchFamily="34" charset="0"/>
              </a:rPr>
              <a:t> 89</a:t>
            </a:r>
            <a:endParaRPr lang="en-US" sz="7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799" y="381000"/>
            <a:ext cx="7254875" cy="1023938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 dirty="0" smtClean="0"/>
              <a:t>**Picture &amp; Caption Layout**</a:t>
            </a:r>
            <a:br>
              <a:rPr lang="en-US" dirty="0" smtClean="0"/>
            </a:b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524000"/>
            <a:ext cx="8534400" cy="41148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4800" y="5715000"/>
            <a:ext cx="8551863" cy="609600"/>
          </a:xfrm>
        </p:spPr>
        <p:txBody>
          <a:bodyPr anchor="b">
            <a:no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caption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1"/>
            <a:ext cx="2286000" cy="1524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4F930EE-C907-4C93-97F8-C0F1A83ED1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4F930EE-C907-4C93-97F8-C0F1A83ED1D4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2096852"/>
            <a:ext cx="6418800" cy="1447200"/>
          </a:xfrm>
        </p:spPr>
        <p:txBody>
          <a:bodyPr anchor="b">
            <a:noAutofit/>
          </a:bodyPr>
          <a:lstStyle>
            <a:lvl1pPr marL="0" indent="0">
              <a:spcBef>
                <a:spcPts val="600"/>
              </a:spcBef>
              <a:buNone/>
              <a:defRPr sz="2800" b="1" baseline="0"/>
            </a:lvl1pPr>
            <a:lvl2pPr marL="190137" indent="0">
              <a:buNone/>
              <a:defRPr/>
            </a:lvl2pPr>
            <a:lvl3pPr marL="370112" indent="0">
              <a:buNone/>
              <a:defRPr/>
            </a:lvl3pPr>
            <a:lvl4pPr marL="475675" indent="0">
              <a:buNone/>
              <a:defRPr/>
            </a:lvl4pPr>
            <a:lvl5pPr marL="586112" indent="0">
              <a:buNone/>
              <a:defRPr/>
            </a:lvl5pPr>
          </a:lstStyle>
          <a:p>
            <a:pPr lvl="0"/>
            <a:r>
              <a:rPr lang="en-US" dirty="0" smtClean="0"/>
              <a:t>** Key message layout**</a:t>
            </a:r>
            <a:br>
              <a:rPr lang="en-US" dirty="0" smtClean="0"/>
            </a:br>
            <a:r>
              <a:rPr lang="en-US" dirty="0" smtClean="0"/>
              <a:t>Click here to add a key message</a:t>
            </a:r>
            <a:endParaRPr lang="de-CH" dirty="0"/>
          </a:p>
        </p:txBody>
      </p:sp>
      <p:sp>
        <p:nvSpPr>
          <p:cNvPr id="4" name="Subtitle 7"/>
          <p:cNvSpPr>
            <a:spLocks noGrp="1"/>
          </p:cNvSpPr>
          <p:nvPr>
            <p:ph type="subTitle" idx="1" hasCustomPrompt="1"/>
          </p:nvPr>
        </p:nvSpPr>
        <p:spPr>
          <a:xfrm>
            <a:off x="467544" y="3581400"/>
            <a:ext cx="6419850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r>
              <a:rPr lang="en-US" dirty="0" smtClean="0"/>
              <a:t>(use this slide to create a "THANK YOU" slide or to include a key message)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5029200"/>
            <a:ext cx="7772400" cy="1143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r>
              <a:rPr lang="en-US" dirty="0" smtClean="0"/>
              <a:t>(Add address and contact information here if relevant)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58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Message (negativ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/>
            <a:fld id="{64F930EE-C907-4C93-97F8-C0F1A83ED1D4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2096852"/>
            <a:ext cx="6418800" cy="1447200"/>
          </a:xfrm>
        </p:spPr>
        <p:txBody>
          <a:bodyPr anchor="b">
            <a:noAutofit/>
          </a:bodyPr>
          <a:lstStyle>
            <a:lvl1pPr marL="0" indent="0">
              <a:spcBef>
                <a:spcPts val="600"/>
              </a:spcBef>
              <a:buNone/>
              <a:defRPr sz="2800" b="1" baseline="0"/>
            </a:lvl1pPr>
            <a:lvl2pPr marL="190137" indent="0">
              <a:buNone/>
              <a:defRPr/>
            </a:lvl2pPr>
            <a:lvl3pPr marL="370112" indent="0">
              <a:buNone/>
              <a:defRPr/>
            </a:lvl3pPr>
            <a:lvl4pPr marL="475675" indent="0">
              <a:buNone/>
              <a:defRPr/>
            </a:lvl4pPr>
            <a:lvl5pPr marL="586112" indent="0">
              <a:buNone/>
              <a:defRPr/>
            </a:lvl5pPr>
          </a:lstStyle>
          <a:p>
            <a:pPr lvl="0"/>
            <a:r>
              <a:rPr lang="en-US" dirty="0" smtClean="0"/>
              <a:t>** Key message layout**</a:t>
            </a:r>
            <a:br>
              <a:rPr lang="en-US" dirty="0" smtClean="0"/>
            </a:br>
            <a:r>
              <a:rPr lang="en-US" dirty="0" smtClean="0"/>
              <a:t>Click here to add a key message</a:t>
            </a:r>
            <a:endParaRPr lang="de-CH" dirty="0"/>
          </a:p>
        </p:txBody>
      </p:sp>
      <p:sp>
        <p:nvSpPr>
          <p:cNvPr id="4" name="Subtitle 7"/>
          <p:cNvSpPr>
            <a:spLocks noGrp="1"/>
          </p:cNvSpPr>
          <p:nvPr>
            <p:ph type="subTitle" idx="1" hasCustomPrompt="1"/>
          </p:nvPr>
        </p:nvSpPr>
        <p:spPr>
          <a:xfrm>
            <a:off x="467544" y="3581400"/>
            <a:ext cx="6419850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r>
              <a:rPr lang="en-US" dirty="0" smtClean="0"/>
              <a:t>(use this slide to create a "THANK YOU" slide or to include a key message)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5029200"/>
            <a:ext cx="7772400" cy="1143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r>
              <a:rPr lang="en-US" dirty="0" smtClean="0"/>
              <a:t>(Add address and contact information here if relevant)</a:t>
            </a:r>
            <a:endParaRPr lang="en-US" dirty="0"/>
          </a:p>
        </p:txBody>
      </p:sp>
      <p:pic>
        <p:nvPicPr>
          <p:cNvPr id="6" name="Picture 5" descr="XL-Logo-Negative_tran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70200" y="290400"/>
            <a:ext cx="986972" cy="707386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215516" y="6462803"/>
            <a:ext cx="598757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2011, XL Group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plc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companies. All rights reserved. I  </a:t>
            </a:r>
            <a:r>
              <a:rPr kumimoji="0" lang="en-US" sz="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MAKE YOUR WORLD GO</a:t>
            </a:r>
            <a:endParaRPr kumimoji="0" lang="en-US" sz="7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64008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438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133600"/>
            <a:ext cx="6400800" cy="1447800"/>
          </a:xfrm>
        </p:spPr>
        <p:txBody>
          <a:bodyPr anchor="b">
            <a:noAutofit/>
          </a:bodyPr>
          <a:lstStyle>
            <a:lvl1pPr>
              <a:defRPr sz="2800" b="1" cap="all" baseline="0"/>
            </a:lvl1pPr>
          </a:lstStyle>
          <a:p>
            <a:r>
              <a:rPr lang="en-US" dirty="0" smtClean="0"/>
              <a:t>**title slide white**</a:t>
            </a:r>
            <a:br>
              <a:rPr lang="en-US" dirty="0" smtClean="0"/>
            </a:br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3581400"/>
            <a:ext cx="6400800" cy="1143000"/>
          </a:xfrm>
        </p:spPr>
        <p:txBody>
          <a:bodyPr>
            <a:noAutofit/>
          </a:bodyPr>
          <a:lstStyle>
            <a:lvl1pPr marL="0" indent="0" algn="l">
              <a:spcBef>
                <a:spcPts val="60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429600"/>
            <a:ext cx="822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 descr="masthead_no tex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86000" cy="2291759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029200"/>
            <a:ext cx="7772400" cy="1143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200" baseline="0"/>
            </a:lvl1pPr>
            <a:lvl2pPr indent="0">
              <a:buNone/>
              <a:defRPr sz="1200"/>
            </a:lvl2pPr>
            <a:lvl3pPr indent="0">
              <a:buNone/>
              <a:defRPr sz="1200"/>
            </a:lvl3pPr>
            <a:lvl4pPr indent="0">
              <a:buNone/>
              <a:defRPr sz="1200"/>
            </a:lvl4pPr>
            <a:lvl5pPr indent="0">
              <a:buNone/>
              <a:defRPr sz="1200"/>
            </a:lvl5pPr>
          </a:lstStyle>
          <a:p>
            <a:pPr lvl="0"/>
            <a:r>
              <a:rPr lang="en-US" dirty="0" smtClean="0"/>
              <a:t>Click to add Presenter Name 1</a:t>
            </a:r>
            <a:br>
              <a:rPr lang="en-US" dirty="0" smtClean="0"/>
            </a:br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Presenter Name 2</a:t>
            </a:r>
            <a:br>
              <a:rPr lang="en-US" dirty="0" smtClean="0"/>
            </a:br>
            <a:r>
              <a:rPr lang="en-US" dirty="0" smtClean="0"/>
              <a:t>Title</a:t>
            </a: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08956" y="6477001"/>
            <a:ext cx="2077844" cy="1385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4F930EE-C907-4C93-97F8-C0F1A83ED1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457200" y="6469866"/>
            <a:ext cx="5679440" cy="15388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2011, XL Group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plc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companies. All rights reserved.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kumimoji="0" lang="en-US" sz="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MAKE YOUR WORLD GO</a:t>
            </a:r>
            <a:endParaRPr kumimoji="0" lang="en-US" sz="8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" name="Picture Placeholder 27"/>
          <p:cNvSpPr>
            <a:spLocks noGrp="1"/>
          </p:cNvSpPr>
          <p:nvPr>
            <p:ph type="pic" sz="quarter" idx="14" hasCustomPrompt="1"/>
          </p:nvPr>
        </p:nvSpPr>
        <p:spPr>
          <a:xfrm>
            <a:off x="4716016" y="440668"/>
            <a:ext cx="1548454" cy="1295400"/>
          </a:xfrm>
          <a:noFill/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en-US" dirty="0" smtClean="0"/>
              <a:t>Click to add partner logo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535996" y="0"/>
            <a:ext cx="1872207" cy="441325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000"/>
            </a:lvl1pPr>
          </a:lstStyle>
          <a:p>
            <a:pPr lvl="0"/>
            <a:r>
              <a:rPr lang="en-US" dirty="0" smtClean="0"/>
              <a:t>Click to add text </a:t>
            </a:r>
          </a:p>
          <a:p>
            <a:pPr lvl="0"/>
            <a:r>
              <a:rPr lang="en-US" dirty="0" smtClean="0"/>
              <a:t>(e.g. "In cooperation with:" or</a:t>
            </a:r>
          </a:p>
          <a:p>
            <a:pPr lvl="0"/>
            <a:r>
              <a:rPr lang="en-US" dirty="0" smtClean="0"/>
              <a:t>Supported by")</a:t>
            </a:r>
            <a:endParaRPr lang="de-CH" dirty="0"/>
          </a:p>
        </p:txBody>
      </p:sp>
      <p:sp>
        <p:nvSpPr>
          <p:cNvPr id="11" name="Text Box 124"/>
          <p:cNvSpPr txBox="1">
            <a:spLocks noChangeArrowheads="1"/>
          </p:cNvSpPr>
          <p:nvPr userDrawn="1"/>
        </p:nvSpPr>
        <p:spPr bwMode="auto">
          <a:xfrm>
            <a:off x="9497902" y="1592796"/>
            <a:ext cx="533400" cy="5986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Yellow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255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255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0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7" name="Text Box 124"/>
          <p:cNvSpPr txBox="1">
            <a:spLocks noChangeArrowheads="1"/>
          </p:cNvSpPr>
          <p:nvPr userDrawn="1"/>
        </p:nvSpPr>
        <p:spPr bwMode="auto">
          <a:xfrm>
            <a:off x="9497902" y="2167335"/>
            <a:ext cx="533400" cy="598625"/>
          </a:xfrm>
          <a:prstGeom prst="rect">
            <a:avLst/>
          </a:prstGeom>
          <a:solidFill>
            <a:srgbClr val="F4792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Orange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244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121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32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9" name="Text Box 124"/>
          <p:cNvSpPr txBox="1">
            <a:spLocks noChangeArrowheads="1"/>
          </p:cNvSpPr>
          <p:nvPr userDrawn="1"/>
        </p:nvSpPr>
        <p:spPr bwMode="auto">
          <a:xfrm>
            <a:off x="9497902" y="2765960"/>
            <a:ext cx="533400" cy="598625"/>
          </a:xfrm>
          <a:prstGeom prst="rect">
            <a:avLst/>
          </a:prstGeom>
          <a:solidFill>
            <a:srgbClr val="EC008C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Magenta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14-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0" name="Text Box 124"/>
          <p:cNvSpPr txBox="1">
            <a:spLocks noChangeArrowheads="1"/>
          </p:cNvSpPr>
          <p:nvPr userDrawn="1"/>
        </p:nvSpPr>
        <p:spPr bwMode="auto">
          <a:xfrm>
            <a:off x="9497902" y="3340499"/>
            <a:ext cx="533400" cy="598625"/>
          </a:xfrm>
          <a:prstGeom prst="rect">
            <a:avLst/>
          </a:prstGeom>
          <a:solidFill>
            <a:schemeClr val="accent4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Red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28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36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1" name="Text Box 124"/>
          <p:cNvSpPr txBox="1">
            <a:spLocks noChangeArrowheads="1"/>
          </p:cNvSpPr>
          <p:nvPr userDrawn="1"/>
        </p:nvSpPr>
        <p:spPr bwMode="auto">
          <a:xfrm>
            <a:off x="9497902" y="3908960"/>
            <a:ext cx="533400" cy="598625"/>
          </a:xfrm>
          <a:prstGeom prst="rect">
            <a:avLst/>
          </a:prstGeom>
          <a:solidFill>
            <a:srgbClr val="8DC63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Lt Green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141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198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63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2" name="Text Box 124"/>
          <p:cNvSpPr txBox="1">
            <a:spLocks noChangeArrowheads="1"/>
          </p:cNvSpPr>
          <p:nvPr userDrawn="1"/>
        </p:nvSpPr>
        <p:spPr bwMode="auto">
          <a:xfrm>
            <a:off x="9497902" y="4483499"/>
            <a:ext cx="533400" cy="598625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Green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57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181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74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3" name="Text Box 124"/>
          <p:cNvSpPr txBox="1">
            <a:spLocks noChangeArrowheads="1"/>
          </p:cNvSpPr>
          <p:nvPr userDrawn="1"/>
        </p:nvSpPr>
        <p:spPr bwMode="auto">
          <a:xfrm>
            <a:off x="9497902" y="5051960"/>
            <a:ext cx="533400" cy="598625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Cyan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174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239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4" name="Text Box 124"/>
          <p:cNvSpPr txBox="1">
            <a:spLocks noChangeArrowheads="1"/>
          </p:cNvSpPr>
          <p:nvPr userDrawn="1"/>
        </p:nvSpPr>
        <p:spPr bwMode="auto">
          <a:xfrm>
            <a:off x="9497902" y="5626499"/>
            <a:ext cx="533400" cy="598625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err="1" smtClean="0">
                <a:solidFill>
                  <a:schemeClr val="bg1"/>
                </a:solidFill>
                <a:latin typeface="Arial" pitchFamily="34" charset="0"/>
              </a:rPr>
              <a:t>Dk</a:t>
            </a: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 Blue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R= 45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G= 49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B=</a:t>
            </a:r>
            <a:r>
              <a:rPr lang="en-US" sz="700" baseline="0" dirty="0" smtClean="0">
                <a:solidFill>
                  <a:schemeClr val="bg1"/>
                </a:solidFill>
                <a:latin typeface="Arial" pitchFamily="34" charset="0"/>
              </a:rPr>
              <a:t> 146</a:t>
            </a:r>
            <a:endParaRPr lang="en-US" sz="7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" name="Text Box 124"/>
          <p:cNvSpPr txBox="1">
            <a:spLocks noChangeArrowheads="1"/>
          </p:cNvSpPr>
          <p:nvPr userDrawn="1"/>
        </p:nvSpPr>
        <p:spPr bwMode="auto">
          <a:xfrm>
            <a:off x="10195284" y="1600111"/>
            <a:ext cx="533400" cy="598625"/>
          </a:xfrm>
          <a:prstGeom prst="rect">
            <a:avLst/>
          </a:prstGeom>
          <a:solidFill>
            <a:srgbClr val="D5CE9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Yellow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213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206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146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6" name="Text Box 124"/>
          <p:cNvSpPr txBox="1">
            <a:spLocks noChangeArrowheads="1"/>
          </p:cNvSpPr>
          <p:nvPr userDrawn="1"/>
        </p:nvSpPr>
        <p:spPr bwMode="auto">
          <a:xfrm>
            <a:off x="10195284" y="2174650"/>
            <a:ext cx="533400" cy="598625"/>
          </a:xfrm>
          <a:prstGeom prst="rect">
            <a:avLst/>
          </a:prstGeom>
          <a:solidFill>
            <a:srgbClr val="CB7D65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45720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Orange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203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125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101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7" name="Text Box 124"/>
          <p:cNvSpPr txBox="1">
            <a:spLocks noChangeArrowheads="1"/>
          </p:cNvSpPr>
          <p:nvPr userDrawn="1"/>
        </p:nvSpPr>
        <p:spPr bwMode="auto">
          <a:xfrm>
            <a:off x="10195284" y="2773275"/>
            <a:ext cx="533400" cy="598625"/>
          </a:xfrm>
          <a:prstGeom prst="rect">
            <a:avLst/>
          </a:prstGeom>
          <a:solidFill>
            <a:srgbClr val="B6729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err="1" smtClean="0">
                <a:latin typeface="Arial" pitchFamily="34" charset="0"/>
              </a:rPr>
              <a:t>Mag</a:t>
            </a:r>
            <a:r>
              <a:rPr lang="en-US" sz="700" baseline="0" dirty="0" smtClean="0">
                <a:latin typeface="Arial" pitchFamily="34" charset="0"/>
              </a:rPr>
              <a:t> 2</a:t>
            </a:r>
            <a:endParaRPr lang="en-US" sz="700" dirty="0" smtClean="0">
              <a:latin typeface="Arial" pitchFamily="34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182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114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146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8" name="Text Box 124"/>
          <p:cNvSpPr txBox="1">
            <a:spLocks noChangeArrowheads="1"/>
          </p:cNvSpPr>
          <p:nvPr userDrawn="1"/>
        </p:nvSpPr>
        <p:spPr bwMode="auto">
          <a:xfrm>
            <a:off x="10195284" y="3347814"/>
            <a:ext cx="533400" cy="598625"/>
          </a:xfrm>
          <a:prstGeom prst="rect">
            <a:avLst/>
          </a:prstGeom>
          <a:solidFill>
            <a:srgbClr val="EF3F6B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Red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239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63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107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9" name="Text Box 124"/>
          <p:cNvSpPr txBox="1">
            <a:spLocks noChangeArrowheads="1"/>
          </p:cNvSpPr>
          <p:nvPr userDrawn="1"/>
        </p:nvSpPr>
        <p:spPr bwMode="auto">
          <a:xfrm>
            <a:off x="10195284" y="3916275"/>
            <a:ext cx="533400" cy="598625"/>
          </a:xfrm>
          <a:prstGeom prst="rect">
            <a:avLst/>
          </a:prstGeom>
          <a:solidFill>
            <a:srgbClr val="9CA23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LG2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156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162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B=63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30" name="Text Box 124"/>
          <p:cNvSpPr txBox="1">
            <a:spLocks noChangeArrowheads="1"/>
          </p:cNvSpPr>
          <p:nvPr userDrawn="1"/>
        </p:nvSpPr>
        <p:spPr bwMode="auto">
          <a:xfrm>
            <a:off x="10195284" y="4490814"/>
            <a:ext cx="533400" cy="598625"/>
          </a:xfrm>
          <a:prstGeom prst="rect">
            <a:avLst/>
          </a:prstGeom>
          <a:solidFill>
            <a:srgbClr val="00898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Green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137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143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31" name="Text Box 124"/>
          <p:cNvSpPr txBox="1">
            <a:spLocks noChangeArrowheads="1"/>
          </p:cNvSpPr>
          <p:nvPr userDrawn="1"/>
        </p:nvSpPr>
        <p:spPr bwMode="auto">
          <a:xfrm>
            <a:off x="10195284" y="5059275"/>
            <a:ext cx="533400" cy="598625"/>
          </a:xfrm>
          <a:prstGeom prst="rect">
            <a:avLst/>
          </a:prstGeom>
          <a:solidFill>
            <a:srgbClr val="00B6BE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Cyan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182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190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32" name="Text Box 124"/>
          <p:cNvSpPr txBox="1">
            <a:spLocks noChangeArrowheads="1"/>
          </p:cNvSpPr>
          <p:nvPr userDrawn="1"/>
        </p:nvSpPr>
        <p:spPr bwMode="auto">
          <a:xfrm>
            <a:off x="10195284" y="5633814"/>
            <a:ext cx="533400" cy="598625"/>
          </a:xfrm>
          <a:prstGeom prst="rect">
            <a:avLst/>
          </a:prstGeom>
          <a:solidFill>
            <a:srgbClr val="004159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DB2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G= 65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B=</a:t>
            </a:r>
            <a:r>
              <a:rPr lang="en-US" sz="700" baseline="0" dirty="0" smtClean="0">
                <a:solidFill>
                  <a:schemeClr val="bg1"/>
                </a:solidFill>
                <a:latin typeface="Arial" pitchFamily="34" charset="0"/>
              </a:rPr>
              <a:t> 89</a:t>
            </a:r>
            <a:endParaRPr lang="en-US" sz="7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**Title &amp; Content Layout**</a:t>
            </a:r>
            <a:br>
              <a:rPr lang="en-US" dirty="0" smtClean="0"/>
            </a:br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600200"/>
            <a:ext cx="8534400" cy="4572000"/>
          </a:xfrm>
        </p:spPr>
        <p:txBody>
          <a:bodyPr>
            <a:noAutofit/>
          </a:bodyPr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1"/>
            <a:ext cx="2286000" cy="1524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4F930EE-C907-4C93-97F8-C0F1A83ED1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**Two-content Layout**</a:t>
            </a:r>
            <a:br>
              <a:rPr lang="en-US" dirty="0" smtClean="0"/>
            </a:br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4800" y="1600200"/>
            <a:ext cx="4114800" cy="4525963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</a:p>
          <a:p>
            <a:pPr lvl="5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24400" y="1600200"/>
            <a:ext cx="4114800" cy="4525963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1"/>
            <a:ext cx="2286000" cy="1524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4F930EE-C907-4C93-97F8-C0F1A83ED1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**Comparison-style Layout**</a:t>
            </a:r>
            <a:br>
              <a:rPr lang="en-US" dirty="0" smtClean="0"/>
            </a:br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04800" y="1516744"/>
            <a:ext cx="4122738" cy="658132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column 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04800" y="2174875"/>
            <a:ext cx="4122738" cy="3951288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25851" y="1520371"/>
            <a:ext cx="4113349" cy="654504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column 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25851" y="2174875"/>
            <a:ext cx="4113349" cy="3951288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1"/>
            <a:ext cx="2286000" cy="1524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4F930EE-C907-4C93-97F8-C0F1A83ED1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yscra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**Skyscraper Layout**</a:t>
            </a:r>
            <a:br>
              <a:rPr lang="en-US" dirty="0" smtClean="0"/>
            </a:br>
            <a:r>
              <a:rPr lang="en-US" dirty="0" smtClean="0"/>
              <a:t>Click to add title</a:t>
            </a:r>
            <a:endParaRPr lang="de-C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/>
            <a:fld id="{64F930EE-C907-4C93-97F8-C0F1A83ED1D4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4800" y="1600200"/>
            <a:ext cx="6139408" cy="467630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6588125" y="1600200"/>
            <a:ext cx="2251075" cy="467677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Click to add picture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731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**Bottom Picture Layout**</a:t>
            </a:r>
            <a:br>
              <a:rPr lang="en-US" dirty="0" smtClean="0"/>
            </a:br>
            <a:r>
              <a:rPr lang="en-US" dirty="0" smtClean="0"/>
              <a:t>Click to add title</a:t>
            </a:r>
            <a:endParaRPr lang="de-C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4F930EE-C907-4C93-97F8-C0F1A83ED1D4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4799" y="1600201"/>
            <a:ext cx="8534401" cy="2980927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304800" y="4716128"/>
            <a:ext cx="8534400" cy="1602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Click to add picture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1535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7228200" cy="10366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**Transition Slide Layout**</a:t>
            </a:r>
            <a:br>
              <a:rPr lang="en-US" dirty="0" smtClean="0"/>
            </a:b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1"/>
            <a:ext cx="2286000" cy="1524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4F930EE-C907-4C93-97F8-C0F1A83ED1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6477000"/>
            <a:ext cx="6248400" cy="15388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2011, XL Group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plc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companies. All rights reserved.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kumimoji="0" lang="en-US" sz="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MAKE YOUR WORLD GO</a:t>
            </a:r>
            <a:endParaRPr kumimoji="0" lang="en-US" sz="8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5" name="Picture 4" descr="XL-Logo-Positiv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01000" y="381000"/>
            <a:ext cx="833626" cy="598126"/>
          </a:xfrm>
          <a:prstGeom prst="rect">
            <a:avLst/>
          </a:prstGeom>
        </p:spPr>
      </p:pic>
      <p:sp>
        <p:nvSpPr>
          <p:cNvPr id="28" name="Picture Placeholder 27"/>
          <p:cNvSpPr>
            <a:spLocks noGrp="1"/>
          </p:cNvSpPr>
          <p:nvPr>
            <p:ph type="pic" sz="quarter" idx="13"/>
          </p:nvPr>
        </p:nvSpPr>
        <p:spPr>
          <a:xfrm>
            <a:off x="304800" y="1448526"/>
            <a:ext cx="8534400" cy="49522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ext Box 124"/>
          <p:cNvSpPr txBox="1">
            <a:spLocks noChangeArrowheads="1"/>
          </p:cNvSpPr>
          <p:nvPr userDrawn="1"/>
        </p:nvSpPr>
        <p:spPr bwMode="auto">
          <a:xfrm>
            <a:off x="9497902" y="1600200"/>
            <a:ext cx="533400" cy="5986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Yellow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255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255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0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0" name="Text Box 124"/>
          <p:cNvSpPr txBox="1">
            <a:spLocks noChangeArrowheads="1"/>
          </p:cNvSpPr>
          <p:nvPr userDrawn="1"/>
        </p:nvSpPr>
        <p:spPr bwMode="auto">
          <a:xfrm>
            <a:off x="9497902" y="2174739"/>
            <a:ext cx="533400" cy="598625"/>
          </a:xfrm>
          <a:prstGeom prst="rect">
            <a:avLst/>
          </a:prstGeom>
          <a:solidFill>
            <a:srgbClr val="F4792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Orange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244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121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32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1" name="Text Box 124"/>
          <p:cNvSpPr txBox="1">
            <a:spLocks noChangeArrowheads="1"/>
          </p:cNvSpPr>
          <p:nvPr userDrawn="1"/>
        </p:nvSpPr>
        <p:spPr bwMode="auto">
          <a:xfrm>
            <a:off x="9497902" y="2773364"/>
            <a:ext cx="533400" cy="598625"/>
          </a:xfrm>
          <a:prstGeom prst="rect">
            <a:avLst/>
          </a:prstGeom>
          <a:solidFill>
            <a:srgbClr val="EC008C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Magenta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14-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2" name="Text Box 124"/>
          <p:cNvSpPr txBox="1">
            <a:spLocks noChangeArrowheads="1"/>
          </p:cNvSpPr>
          <p:nvPr userDrawn="1"/>
        </p:nvSpPr>
        <p:spPr bwMode="auto">
          <a:xfrm>
            <a:off x="9497902" y="3347903"/>
            <a:ext cx="533400" cy="598625"/>
          </a:xfrm>
          <a:prstGeom prst="rect">
            <a:avLst/>
          </a:prstGeom>
          <a:solidFill>
            <a:schemeClr val="accent4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Red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28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36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3" name="Text Box 124"/>
          <p:cNvSpPr txBox="1">
            <a:spLocks noChangeArrowheads="1"/>
          </p:cNvSpPr>
          <p:nvPr userDrawn="1"/>
        </p:nvSpPr>
        <p:spPr bwMode="auto">
          <a:xfrm>
            <a:off x="9497902" y="3916364"/>
            <a:ext cx="533400" cy="598625"/>
          </a:xfrm>
          <a:prstGeom prst="rect">
            <a:avLst/>
          </a:prstGeom>
          <a:solidFill>
            <a:srgbClr val="8DC63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Lt Green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141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198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63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4" name="Text Box 124"/>
          <p:cNvSpPr txBox="1">
            <a:spLocks noChangeArrowheads="1"/>
          </p:cNvSpPr>
          <p:nvPr userDrawn="1"/>
        </p:nvSpPr>
        <p:spPr bwMode="auto">
          <a:xfrm>
            <a:off x="9497902" y="4490903"/>
            <a:ext cx="533400" cy="598625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Green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57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181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74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5" name="Text Box 124"/>
          <p:cNvSpPr txBox="1">
            <a:spLocks noChangeArrowheads="1"/>
          </p:cNvSpPr>
          <p:nvPr userDrawn="1"/>
        </p:nvSpPr>
        <p:spPr bwMode="auto">
          <a:xfrm>
            <a:off x="9497902" y="5059364"/>
            <a:ext cx="533400" cy="598625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Cyan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174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239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6" name="Text Box 124"/>
          <p:cNvSpPr txBox="1">
            <a:spLocks noChangeArrowheads="1"/>
          </p:cNvSpPr>
          <p:nvPr userDrawn="1"/>
        </p:nvSpPr>
        <p:spPr bwMode="auto">
          <a:xfrm>
            <a:off x="9497902" y="5633903"/>
            <a:ext cx="533400" cy="598625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err="1" smtClean="0">
                <a:solidFill>
                  <a:schemeClr val="bg1"/>
                </a:solidFill>
                <a:latin typeface="Arial" pitchFamily="34" charset="0"/>
              </a:rPr>
              <a:t>Dk</a:t>
            </a: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 Blue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R= 45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G= 49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B=</a:t>
            </a:r>
            <a:r>
              <a:rPr lang="en-US" sz="700" baseline="0" dirty="0" smtClean="0">
                <a:solidFill>
                  <a:schemeClr val="bg1"/>
                </a:solidFill>
                <a:latin typeface="Arial" pitchFamily="34" charset="0"/>
              </a:rPr>
              <a:t> 146</a:t>
            </a:r>
            <a:endParaRPr lang="en-US" sz="7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" name="Text Box 124"/>
          <p:cNvSpPr txBox="1">
            <a:spLocks noChangeArrowheads="1"/>
          </p:cNvSpPr>
          <p:nvPr userDrawn="1"/>
        </p:nvSpPr>
        <p:spPr bwMode="auto">
          <a:xfrm>
            <a:off x="10195284" y="1607515"/>
            <a:ext cx="533400" cy="598625"/>
          </a:xfrm>
          <a:prstGeom prst="rect">
            <a:avLst/>
          </a:prstGeom>
          <a:solidFill>
            <a:srgbClr val="D5CE9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Yellow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213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206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146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8" name="Text Box 124"/>
          <p:cNvSpPr txBox="1">
            <a:spLocks noChangeArrowheads="1"/>
          </p:cNvSpPr>
          <p:nvPr userDrawn="1"/>
        </p:nvSpPr>
        <p:spPr bwMode="auto">
          <a:xfrm>
            <a:off x="10195284" y="2182054"/>
            <a:ext cx="533400" cy="598625"/>
          </a:xfrm>
          <a:prstGeom prst="rect">
            <a:avLst/>
          </a:prstGeom>
          <a:solidFill>
            <a:srgbClr val="CB7D65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45720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Orange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203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125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101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9" name="Text Box 124"/>
          <p:cNvSpPr txBox="1">
            <a:spLocks noChangeArrowheads="1"/>
          </p:cNvSpPr>
          <p:nvPr userDrawn="1"/>
        </p:nvSpPr>
        <p:spPr bwMode="auto">
          <a:xfrm>
            <a:off x="10195284" y="2780679"/>
            <a:ext cx="533400" cy="598625"/>
          </a:xfrm>
          <a:prstGeom prst="rect">
            <a:avLst/>
          </a:prstGeom>
          <a:solidFill>
            <a:srgbClr val="B6729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err="1" smtClean="0">
                <a:latin typeface="Arial" pitchFamily="34" charset="0"/>
              </a:rPr>
              <a:t>Mag</a:t>
            </a:r>
            <a:r>
              <a:rPr lang="en-US" sz="700" baseline="0" dirty="0" smtClean="0">
                <a:latin typeface="Arial" pitchFamily="34" charset="0"/>
              </a:rPr>
              <a:t> 2</a:t>
            </a:r>
            <a:endParaRPr lang="en-US" sz="700" dirty="0" smtClean="0">
              <a:latin typeface="Arial" pitchFamily="34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182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114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146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0" name="Text Box 124"/>
          <p:cNvSpPr txBox="1">
            <a:spLocks noChangeArrowheads="1"/>
          </p:cNvSpPr>
          <p:nvPr userDrawn="1"/>
        </p:nvSpPr>
        <p:spPr bwMode="auto">
          <a:xfrm>
            <a:off x="10195284" y="3355218"/>
            <a:ext cx="533400" cy="598625"/>
          </a:xfrm>
          <a:prstGeom prst="rect">
            <a:avLst/>
          </a:prstGeom>
          <a:solidFill>
            <a:srgbClr val="EF3F6B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Red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239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63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107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1" name="Text Box 124"/>
          <p:cNvSpPr txBox="1">
            <a:spLocks noChangeArrowheads="1"/>
          </p:cNvSpPr>
          <p:nvPr userDrawn="1"/>
        </p:nvSpPr>
        <p:spPr bwMode="auto">
          <a:xfrm>
            <a:off x="10195284" y="3923679"/>
            <a:ext cx="533400" cy="598625"/>
          </a:xfrm>
          <a:prstGeom prst="rect">
            <a:avLst/>
          </a:prstGeom>
          <a:solidFill>
            <a:srgbClr val="9CA23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LG2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156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162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B=63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2" name="Text Box 124"/>
          <p:cNvSpPr txBox="1">
            <a:spLocks noChangeArrowheads="1"/>
          </p:cNvSpPr>
          <p:nvPr userDrawn="1"/>
        </p:nvSpPr>
        <p:spPr bwMode="auto">
          <a:xfrm>
            <a:off x="10195284" y="4498218"/>
            <a:ext cx="533400" cy="598625"/>
          </a:xfrm>
          <a:prstGeom prst="rect">
            <a:avLst/>
          </a:prstGeom>
          <a:solidFill>
            <a:srgbClr val="00898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Green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137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143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3" name="Text Box 124"/>
          <p:cNvSpPr txBox="1">
            <a:spLocks noChangeArrowheads="1"/>
          </p:cNvSpPr>
          <p:nvPr userDrawn="1"/>
        </p:nvSpPr>
        <p:spPr bwMode="auto">
          <a:xfrm>
            <a:off x="10195284" y="5066679"/>
            <a:ext cx="533400" cy="598625"/>
          </a:xfrm>
          <a:prstGeom prst="rect">
            <a:avLst/>
          </a:prstGeom>
          <a:solidFill>
            <a:srgbClr val="00B6BE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Cyan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182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190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4" name="Text Box 124"/>
          <p:cNvSpPr txBox="1">
            <a:spLocks noChangeArrowheads="1"/>
          </p:cNvSpPr>
          <p:nvPr userDrawn="1"/>
        </p:nvSpPr>
        <p:spPr bwMode="auto">
          <a:xfrm>
            <a:off x="10195284" y="5641218"/>
            <a:ext cx="533400" cy="598625"/>
          </a:xfrm>
          <a:prstGeom prst="rect">
            <a:avLst/>
          </a:prstGeom>
          <a:solidFill>
            <a:srgbClr val="004159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DB2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G= 65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B=</a:t>
            </a:r>
            <a:r>
              <a:rPr lang="en-US" sz="700" baseline="0" dirty="0" smtClean="0">
                <a:solidFill>
                  <a:schemeClr val="bg1"/>
                </a:solidFill>
                <a:latin typeface="Arial" pitchFamily="34" charset="0"/>
              </a:rPr>
              <a:t> 89</a:t>
            </a:r>
            <a:endParaRPr lang="en-US" sz="7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_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304800" y="6477000"/>
            <a:ext cx="6248400" cy="15388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2011, XL Group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plc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companies. All rights reserved.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kumimoji="0" lang="en-US" sz="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MAKE YOUR WORLD GO</a:t>
            </a:r>
            <a:endParaRPr kumimoji="0" lang="en-US" sz="8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4" name="Picture 3" descr="XL-Logo-Positiv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01000" y="381000"/>
            <a:ext cx="833626" cy="59812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304800" y="64008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Picture Placeholder 27"/>
          <p:cNvSpPr>
            <a:spLocks noGrp="1"/>
          </p:cNvSpPr>
          <p:nvPr>
            <p:ph type="pic" sz="quarter" idx="13" hasCustomPrompt="1"/>
          </p:nvPr>
        </p:nvSpPr>
        <p:spPr>
          <a:xfrm>
            <a:off x="304800" y="1524000"/>
            <a:ext cx="8529826" cy="48006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**Picture-only Layout** - Click icon to add picture</a:t>
            </a:r>
          </a:p>
        </p:txBody>
      </p:sp>
      <p:sp>
        <p:nvSpPr>
          <p:cNvPr id="10" name="Text Box 124"/>
          <p:cNvSpPr txBox="1">
            <a:spLocks noChangeArrowheads="1"/>
          </p:cNvSpPr>
          <p:nvPr userDrawn="1"/>
        </p:nvSpPr>
        <p:spPr bwMode="auto">
          <a:xfrm>
            <a:off x="9497902" y="1600200"/>
            <a:ext cx="533400" cy="5986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Yellow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255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255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0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1" name="Text Box 124"/>
          <p:cNvSpPr txBox="1">
            <a:spLocks noChangeArrowheads="1"/>
          </p:cNvSpPr>
          <p:nvPr userDrawn="1"/>
        </p:nvSpPr>
        <p:spPr bwMode="auto">
          <a:xfrm>
            <a:off x="9497902" y="2174739"/>
            <a:ext cx="533400" cy="598625"/>
          </a:xfrm>
          <a:prstGeom prst="rect">
            <a:avLst/>
          </a:prstGeom>
          <a:solidFill>
            <a:srgbClr val="F4792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Orange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244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121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32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2" name="Text Box 124"/>
          <p:cNvSpPr txBox="1">
            <a:spLocks noChangeArrowheads="1"/>
          </p:cNvSpPr>
          <p:nvPr userDrawn="1"/>
        </p:nvSpPr>
        <p:spPr bwMode="auto">
          <a:xfrm>
            <a:off x="9497902" y="2773364"/>
            <a:ext cx="533400" cy="598625"/>
          </a:xfrm>
          <a:prstGeom prst="rect">
            <a:avLst/>
          </a:prstGeom>
          <a:solidFill>
            <a:srgbClr val="EC008C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Magenta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14-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3" name="Text Box 124"/>
          <p:cNvSpPr txBox="1">
            <a:spLocks noChangeArrowheads="1"/>
          </p:cNvSpPr>
          <p:nvPr userDrawn="1"/>
        </p:nvSpPr>
        <p:spPr bwMode="auto">
          <a:xfrm>
            <a:off x="9497902" y="3347903"/>
            <a:ext cx="533400" cy="598625"/>
          </a:xfrm>
          <a:prstGeom prst="rect">
            <a:avLst/>
          </a:prstGeom>
          <a:solidFill>
            <a:schemeClr val="accent4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Red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28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36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4" name="Text Box 124"/>
          <p:cNvSpPr txBox="1">
            <a:spLocks noChangeArrowheads="1"/>
          </p:cNvSpPr>
          <p:nvPr userDrawn="1"/>
        </p:nvSpPr>
        <p:spPr bwMode="auto">
          <a:xfrm>
            <a:off x="9497902" y="3916364"/>
            <a:ext cx="533400" cy="598625"/>
          </a:xfrm>
          <a:prstGeom prst="rect">
            <a:avLst/>
          </a:prstGeom>
          <a:solidFill>
            <a:srgbClr val="8DC63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Lt Green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141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198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63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5" name="Text Box 124"/>
          <p:cNvSpPr txBox="1">
            <a:spLocks noChangeArrowheads="1"/>
          </p:cNvSpPr>
          <p:nvPr userDrawn="1"/>
        </p:nvSpPr>
        <p:spPr bwMode="auto">
          <a:xfrm>
            <a:off x="9497902" y="4490903"/>
            <a:ext cx="533400" cy="598625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Green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57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181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74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6" name="Text Box 124"/>
          <p:cNvSpPr txBox="1">
            <a:spLocks noChangeArrowheads="1"/>
          </p:cNvSpPr>
          <p:nvPr userDrawn="1"/>
        </p:nvSpPr>
        <p:spPr bwMode="auto">
          <a:xfrm>
            <a:off x="9497902" y="5059364"/>
            <a:ext cx="533400" cy="598625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Cyan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174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239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7" name="Text Box 124"/>
          <p:cNvSpPr txBox="1">
            <a:spLocks noChangeArrowheads="1"/>
          </p:cNvSpPr>
          <p:nvPr userDrawn="1"/>
        </p:nvSpPr>
        <p:spPr bwMode="auto">
          <a:xfrm>
            <a:off x="9497902" y="5633903"/>
            <a:ext cx="533400" cy="598625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err="1" smtClean="0">
                <a:solidFill>
                  <a:schemeClr val="bg1"/>
                </a:solidFill>
                <a:latin typeface="Arial" pitchFamily="34" charset="0"/>
              </a:rPr>
              <a:t>Dk</a:t>
            </a: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 Blue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R= 45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G= 49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B=</a:t>
            </a:r>
            <a:r>
              <a:rPr lang="en-US" sz="700" baseline="0" dirty="0" smtClean="0">
                <a:solidFill>
                  <a:schemeClr val="bg1"/>
                </a:solidFill>
                <a:latin typeface="Arial" pitchFamily="34" charset="0"/>
              </a:rPr>
              <a:t> 146</a:t>
            </a:r>
            <a:endParaRPr lang="en-US" sz="7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" name="Text Box 124"/>
          <p:cNvSpPr txBox="1">
            <a:spLocks noChangeArrowheads="1"/>
          </p:cNvSpPr>
          <p:nvPr userDrawn="1"/>
        </p:nvSpPr>
        <p:spPr bwMode="auto">
          <a:xfrm>
            <a:off x="10195284" y="1607515"/>
            <a:ext cx="533400" cy="598625"/>
          </a:xfrm>
          <a:prstGeom prst="rect">
            <a:avLst/>
          </a:prstGeom>
          <a:solidFill>
            <a:srgbClr val="D5CE9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Yellow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213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206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146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19" name="Text Box 124"/>
          <p:cNvSpPr txBox="1">
            <a:spLocks noChangeArrowheads="1"/>
          </p:cNvSpPr>
          <p:nvPr userDrawn="1"/>
        </p:nvSpPr>
        <p:spPr bwMode="auto">
          <a:xfrm>
            <a:off x="10195284" y="2182054"/>
            <a:ext cx="533400" cy="598625"/>
          </a:xfrm>
          <a:prstGeom prst="rect">
            <a:avLst/>
          </a:prstGeom>
          <a:solidFill>
            <a:srgbClr val="CB7D65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45720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Orange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203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125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101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0" name="Text Box 124"/>
          <p:cNvSpPr txBox="1">
            <a:spLocks noChangeArrowheads="1"/>
          </p:cNvSpPr>
          <p:nvPr userDrawn="1"/>
        </p:nvSpPr>
        <p:spPr bwMode="auto">
          <a:xfrm>
            <a:off x="10195284" y="2780679"/>
            <a:ext cx="533400" cy="598625"/>
          </a:xfrm>
          <a:prstGeom prst="rect">
            <a:avLst/>
          </a:prstGeom>
          <a:solidFill>
            <a:srgbClr val="B6729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err="1" smtClean="0">
                <a:latin typeface="Arial" pitchFamily="34" charset="0"/>
              </a:rPr>
              <a:t>Mag</a:t>
            </a:r>
            <a:r>
              <a:rPr lang="en-US" sz="700" baseline="0" dirty="0" smtClean="0">
                <a:latin typeface="Arial" pitchFamily="34" charset="0"/>
              </a:rPr>
              <a:t> 2</a:t>
            </a:r>
            <a:endParaRPr lang="en-US" sz="700" dirty="0" smtClean="0">
              <a:latin typeface="Arial" pitchFamily="34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182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114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146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1" name="Text Box 124"/>
          <p:cNvSpPr txBox="1">
            <a:spLocks noChangeArrowheads="1"/>
          </p:cNvSpPr>
          <p:nvPr userDrawn="1"/>
        </p:nvSpPr>
        <p:spPr bwMode="auto">
          <a:xfrm>
            <a:off x="10195284" y="3355218"/>
            <a:ext cx="533400" cy="598625"/>
          </a:xfrm>
          <a:prstGeom prst="rect">
            <a:avLst/>
          </a:prstGeom>
          <a:solidFill>
            <a:srgbClr val="EF3F6B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Red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239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63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107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2" name="Text Box 124"/>
          <p:cNvSpPr txBox="1">
            <a:spLocks noChangeArrowheads="1"/>
          </p:cNvSpPr>
          <p:nvPr userDrawn="1"/>
        </p:nvSpPr>
        <p:spPr bwMode="auto">
          <a:xfrm>
            <a:off x="10195284" y="3923679"/>
            <a:ext cx="533400" cy="598625"/>
          </a:xfrm>
          <a:prstGeom prst="rect">
            <a:avLst/>
          </a:prstGeom>
          <a:solidFill>
            <a:srgbClr val="9CA23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LG2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156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162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B=63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3" name="Text Box 124"/>
          <p:cNvSpPr txBox="1">
            <a:spLocks noChangeArrowheads="1"/>
          </p:cNvSpPr>
          <p:nvPr userDrawn="1"/>
        </p:nvSpPr>
        <p:spPr bwMode="auto">
          <a:xfrm>
            <a:off x="10195284" y="4498218"/>
            <a:ext cx="533400" cy="598625"/>
          </a:xfrm>
          <a:prstGeom prst="rect">
            <a:avLst/>
          </a:prstGeom>
          <a:solidFill>
            <a:srgbClr val="00898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Green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137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143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4" name="Text Box 124"/>
          <p:cNvSpPr txBox="1">
            <a:spLocks noChangeArrowheads="1"/>
          </p:cNvSpPr>
          <p:nvPr userDrawn="1"/>
        </p:nvSpPr>
        <p:spPr bwMode="auto">
          <a:xfrm>
            <a:off x="10195284" y="5066679"/>
            <a:ext cx="533400" cy="598625"/>
          </a:xfrm>
          <a:prstGeom prst="rect">
            <a:avLst/>
          </a:prstGeom>
          <a:solidFill>
            <a:srgbClr val="00B6BE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Cyan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182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190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5" name="Text Box 124"/>
          <p:cNvSpPr txBox="1">
            <a:spLocks noChangeArrowheads="1"/>
          </p:cNvSpPr>
          <p:nvPr userDrawn="1"/>
        </p:nvSpPr>
        <p:spPr bwMode="auto">
          <a:xfrm>
            <a:off x="10195284" y="5641218"/>
            <a:ext cx="533400" cy="598625"/>
          </a:xfrm>
          <a:prstGeom prst="rect">
            <a:avLst/>
          </a:prstGeom>
          <a:solidFill>
            <a:srgbClr val="004159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DB2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G= 65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B=</a:t>
            </a:r>
            <a:r>
              <a:rPr lang="en-US" sz="700" baseline="0" dirty="0" smtClean="0">
                <a:solidFill>
                  <a:schemeClr val="bg1"/>
                </a:solidFill>
                <a:latin typeface="Arial" pitchFamily="34" charset="0"/>
              </a:rPr>
              <a:t> 89</a:t>
            </a:r>
            <a:endParaRPr lang="en-US" sz="7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477001"/>
            <a:ext cx="2286000" cy="152400"/>
          </a:xfrm>
        </p:spPr>
        <p:txBody>
          <a:bodyPr/>
          <a:lstStyle/>
          <a:p>
            <a:pPr algn="r"/>
            <a:fld id="{64F930EE-C907-4C93-97F8-C0F1A83ED1D4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228200" cy="103663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04800" y="14478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13" descr="XL-Logo-Positive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81000"/>
            <a:ext cx="833626" cy="598126"/>
          </a:xfrm>
          <a:prstGeom prst="rect">
            <a:avLst/>
          </a:prstGeom>
        </p:spPr>
      </p:pic>
      <p:cxnSp>
        <p:nvCxnSpPr>
          <p:cNvPr id="31" name="Straight Connector 30"/>
          <p:cNvCxnSpPr/>
          <p:nvPr/>
        </p:nvCxnSpPr>
        <p:spPr>
          <a:xfrm>
            <a:off x="304800" y="64008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477001"/>
            <a:ext cx="2286000" cy="1524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/>
            <a:fld id="{64F930EE-C907-4C93-97F8-C0F1A83ED1D4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04800" y="6477000"/>
            <a:ext cx="6248400" cy="15388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2011, XL Group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plc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companies. All rights reserved.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kumimoji="0" lang="en-US" sz="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MAKE YOUR WORLD GO</a:t>
            </a:r>
            <a:endParaRPr kumimoji="0" lang="en-US" sz="8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Text Box 124"/>
          <p:cNvSpPr txBox="1">
            <a:spLocks noChangeArrowheads="1"/>
          </p:cNvSpPr>
          <p:nvPr/>
        </p:nvSpPr>
        <p:spPr bwMode="auto">
          <a:xfrm>
            <a:off x="9497902" y="1600200"/>
            <a:ext cx="533400" cy="5986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Yellow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255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255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0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29" name="Text Box 124"/>
          <p:cNvSpPr txBox="1">
            <a:spLocks noChangeArrowheads="1"/>
          </p:cNvSpPr>
          <p:nvPr/>
        </p:nvSpPr>
        <p:spPr bwMode="auto">
          <a:xfrm>
            <a:off x="9497902" y="2174739"/>
            <a:ext cx="533400" cy="598625"/>
          </a:xfrm>
          <a:prstGeom prst="rect">
            <a:avLst/>
          </a:prstGeom>
          <a:solidFill>
            <a:srgbClr val="F4792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Orange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244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121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32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30" name="Text Box 124"/>
          <p:cNvSpPr txBox="1">
            <a:spLocks noChangeArrowheads="1"/>
          </p:cNvSpPr>
          <p:nvPr/>
        </p:nvSpPr>
        <p:spPr bwMode="auto">
          <a:xfrm>
            <a:off x="9497902" y="2773364"/>
            <a:ext cx="533400" cy="598625"/>
          </a:xfrm>
          <a:prstGeom prst="rect">
            <a:avLst/>
          </a:prstGeom>
          <a:solidFill>
            <a:srgbClr val="EC008C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Magenta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14-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32" name="Text Box 124"/>
          <p:cNvSpPr txBox="1">
            <a:spLocks noChangeArrowheads="1"/>
          </p:cNvSpPr>
          <p:nvPr/>
        </p:nvSpPr>
        <p:spPr bwMode="auto">
          <a:xfrm>
            <a:off x="9497902" y="3347903"/>
            <a:ext cx="533400" cy="598625"/>
          </a:xfrm>
          <a:prstGeom prst="rect">
            <a:avLst/>
          </a:prstGeom>
          <a:solidFill>
            <a:schemeClr val="accent4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Red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28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36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33" name="Text Box 124"/>
          <p:cNvSpPr txBox="1">
            <a:spLocks noChangeArrowheads="1"/>
          </p:cNvSpPr>
          <p:nvPr/>
        </p:nvSpPr>
        <p:spPr bwMode="auto">
          <a:xfrm>
            <a:off x="9497902" y="3916364"/>
            <a:ext cx="533400" cy="598625"/>
          </a:xfrm>
          <a:prstGeom prst="rect">
            <a:avLst/>
          </a:prstGeom>
          <a:solidFill>
            <a:srgbClr val="8DC63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Lt Green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141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198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63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34" name="Text Box 124"/>
          <p:cNvSpPr txBox="1">
            <a:spLocks noChangeArrowheads="1"/>
          </p:cNvSpPr>
          <p:nvPr/>
        </p:nvSpPr>
        <p:spPr bwMode="auto">
          <a:xfrm>
            <a:off x="9497902" y="4490903"/>
            <a:ext cx="533400" cy="598625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Green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57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181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74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35" name="Text Box 124"/>
          <p:cNvSpPr txBox="1">
            <a:spLocks noChangeArrowheads="1"/>
          </p:cNvSpPr>
          <p:nvPr/>
        </p:nvSpPr>
        <p:spPr bwMode="auto">
          <a:xfrm>
            <a:off x="9497902" y="5059364"/>
            <a:ext cx="533400" cy="598625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Cyan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174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239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36" name="Text Box 124"/>
          <p:cNvSpPr txBox="1">
            <a:spLocks noChangeArrowheads="1"/>
          </p:cNvSpPr>
          <p:nvPr/>
        </p:nvSpPr>
        <p:spPr bwMode="auto">
          <a:xfrm>
            <a:off x="9497902" y="5633903"/>
            <a:ext cx="533400" cy="598625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err="1" smtClean="0">
                <a:solidFill>
                  <a:schemeClr val="bg1"/>
                </a:solidFill>
                <a:latin typeface="Arial" pitchFamily="34" charset="0"/>
              </a:rPr>
              <a:t>Dk</a:t>
            </a: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 Blue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R= 45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G= 49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B=</a:t>
            </a:r>
            <a:r>
              <a:rPr lang="en-US" sz="700" baseline="0" dirty="0" smtClean="0">
                <a:solidFill>
                  <a:schemeClr val="bg1"/>
                </a:solidFill>
                <a:latin typeface="Arial" pitchFamily="34" charset="0"/>
              </a:rPr>
              <a:t> 146</a:t>
            </a:r>
            <a:endParaRPr lang="en-US" sz="7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" name="Text Box 124"/>
          <p:cNvSpPr txBox="1">
            <a:spLocks noChangeArrowheads="1"/>
          </p:cNvSpPr>
          <p:nvPr/>
        </p:nvSpPr>
        <p:spPr bwMode="auto">
          <a:xfrm>
            <a:off x="10195284" y="1607515"/>
            <a:ext cx="533400" cy="598625"/>
          </a:xfrm>
          <a:prstGeom prst="rect">
            <a:avLst/>
          </a:prstGeom>
          <a:solidFill>
            <a:srgbClr val="D5CE9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Yellow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213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206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146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38" name="Text Box 124"/>
          <p:cNvSpPr txBox="1">
            <a:spLocks noChangeArrowheads="1"/>
          </p:cNvSpPr>
          <p:nvPr/>
        </p:nvSpPr>
        <p:spPr bwMode="auto">
          <a:xfrm>
            <a:off x="10195284" y="2182054"/>
            <a:ext cx="533400" cy="598625"/>
          </a:xfrm>
          <a:prstGeom prst="rect">
            <a:avLst/>
          </a:prstGeom>
          <a:solidFill>
            <a:srgbClr val="CB7D65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45720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Orange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203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125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101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39" name="Text Box 124"/>
          <p:cNvSpPr txBox="1">
            <a:spLocks noChangeArrowheads="1"/>
          </p:cNvSpPr>
          <p:nvPr/>
        </p:nvSpPr>
        <p:spPr bwMode="auto">
          <a:xfrm>
            <a:off x="10195284" y="2780679"/>
            <a:ext cx="533400" cy="598625"/>
          </a:xfrm>
          <a:prstGeom prst="rect">
            <a:avLst/>
          </a:prstGeom>
          <a:solidFill>
            <a:srgbClr val="B6729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err="1" smtClean="0">
                <a:latin typeface="Arial" pitchFamily="34" charset="0"/>
              </a:rPr>
              <a:t>Mag</a:t>
            </a:r>
            <a:r>
              <a:rPr lang="en-US" sz="700" baseline="0" dirty="0" smtClean="0">
                <a:latin typeface="Arial" pitchFamily="34" charset="0"/>
              </a:rPr>
              <a:t> 2</a:t>
            </a:r>
            <a:endParaRPr lang="en-US" sz="700" dirty="0" smtClean="0">
              <a:latin typeface="Arial" pitchFamily="34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182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114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146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40" name="Text Box 124"/>
          <p:cNvSpPr txBox="1">
            <a:spLocks noChangeArrowheads="1"/>
          </p:cNvSpPr>
          <p:nvPr/>
        </p:nvSpPr>
        <p:spPr bwMode="auto">
          <a:xfrm>
            <a:off x="10195284" y="3355218"/>
            <a:ext cx="533400" cy="598625"/>
          </a:xfrm>
          <a:prstGeom prst="rect">
            <a:avLst/>
          </a:prstGeom>
          <a:solidFill>
            <a:srgbClr val="EF3F6B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Red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239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63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107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41" name="Text Box 124"/>
          <p:cNvSpPr txBox="1">
            <a:spLocks noChangeArrowheads="1"/>
          </p:cNvSpPr>
          <p:nvPr/>
        </p:nvSpPr>
        <p:spPr bwMode="auto">
          <a:xfrm>
            <a:off x="10195284" y="3923679"/>
            <a:ext cx="533400" cy="598625"/>
          </a:xfrm>
          <a:prstGeom prst="rect">
            <a:avLst/>
          </a:prstGeom>
          <a:solidFill>
            <a:srgbClr val="9CA23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LG2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156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162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B=63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42" name="Text Box 124"/>
          <p:cNvSpPr txBox="1">
            <a:spLocks noChangeArrowheads="1"/>
          </p:cNvSpPr>
          <p:nvPr/>
        </p:nvSpPr>
        <p:spPr bwMode="auto">
          <a:xfrm>
            <a:off x="10195284" y="4498218"/>
            <a:ext cx="533400" cy="598625"/>
          </a:xfrm>
          <a:prstGeom prst="rect">
            <a:avLst/>
          </a:prstGeom>
          <a:solidFill>
            <a:srgbClr val="00898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Green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137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</a:t>
            </a:r>
            <a:r>
              <a:rPr lang="en-US" sz="700" baseline="0" dirty="0" smtClean="0">
                <a:latin typeface="Arial" pitchFamily="34" charset="0"/>
              </a:rPr>
              <a:t> 143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43" name="Text Box 124"/>
          <p:cNvSpPr txBox="1">
            <a:spLocks noChangeArrowheads="1"/>
          </p:cNvSpPr>
          <p:nvPr/>
        </p:nvSpPr>
        <p:spPr bwMode="auto">
          <a:xfrm>
            <a:off x="10195284" y="5066679"/>
            <a:ext cx="533400" cy="598625"/>
          </a:xfrm>
          <a:prstGeom prst="rect">
            <a:avLst/>
          </a:prstGeom>
          <a:solidFill>
            <a:srgbClr val="00B6BE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Cyan 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G= 182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latin typeface="Arial" pitchFamily="34" charset="0"/>
              </a:rPr>
              <a:t>B= 190</a:t>
            </a:r>
            <a:endParaRPr lang="en-US" sz="700" dirty="0">
              <a:latin typeface="Arial" pitchFamily="34" charset="0"/>
            </a:endParaRPr>
          </a:p>
        </p:txBody>
      </p:sp>
      <p:sp>
        <p:nvSpPr>
          <p:cNvPr id="44" name="Text Box 124"/>
          <p:cNvSpPr txBox="1">
            <a:spLocks noChangeArrowheads="1"/>
          </p:cNvSpPr>
          <p:nvPr/>
        </p:nvSpPr>
        <p:spPr bwMode="auto">
          <a:xfrm>
            <a:off x="10195284" y="5641218"/>
            <a:ext cx="533400" cy="598625"/>
          </a:xfrm>
          <a:prstGeom prst="rect">
            <a:avLst/>
          </a:prstGeom>
          <a:solidFill>
            <a:srgbClr val="004159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DB2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R= 0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G= 65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700" dirty="0" smtClean="0">
                <a:solidFill>
                  <a:schemeClr val="bg1"/>
                </a:solidFill>
                <a:latin typeface="Arial" pitchFamily="34" charset="0"/>
              </a:rPr>
              <a:t>B=</a:t>
            </a:r>
            <a:r>
              <a:rPr lang="en-US" sz="700" baseline="0" dirty="0" smtClean="0">
                <a:solidFill>
                  <a:schemeClr val="bg1"/>
                </a:solidFill>
                <a:latin typeface="Arial" pitchFamily="34" charset="0"/>
              </a:rPr>
              <a:t> 89</a:t>
            </a:r>
            <a:endParaRPr lang="en-US" sz="7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2" r:id="rId4"/>
    <p:sldLayoutId id="2147483653" r:id="rId5"/>
    <p:sldLayoutId id="2147483679" r:id="rId6"/>
    <p:sldLayoutId id="2147483680" r:id="rId7"/>
    <p:sldLayoutId id="2147483678" r:id="rId8"/>
    <p:sldLayoutId id="2147483661" r:id="rId9"/>
    <p:sldLayoutId id="2147483657" r:id="rId10"/>
    <p:sldLayoutId id="2147483681" r:id="rId11"/>
    <p:sldLayoutId id="2147483682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73038" indent="-173038" algn="l" defTabSz="914400" rtl="0" eaLnBrk="1" latinLnBrk="0" hangingPunct="1">
        <a:spcBef>
          <a:spcPts val="18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60000" indent="-169863" algn="l" defTabSz="914400" rtl="0" eaLnBrk="1" latinLnBrk="0" hangingPunct="1">
        <a:spcBef>
          <a:spcPts val="6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86000" indent="-115888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86800" indent="-111125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02000" indent="-115888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828000" indent="-1152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36000" indent="-1152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044000" indent="-1152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152000" indent="-1152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sz="3600" dirty="0" smtClean="0"/>
              <a:t>COMSTAC RMWG OUTBRIEF</a:t>
            </a:r>
            <a:br>
              <a:rPr lang="de-CH" sz="3600" dirty="0" smtClean="0"/>
            </a:br>
            <a:r>
              <a:rPr lang="de-CH" sz="3600" dirty="0" smtClean="0"/>
              <a:t>OCTOBER 14, 2011</a:t>
            </a:r>
            <a:endParaRPr lang="de-CH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4876800"/>
            <a:ext cx="7772400" cy="1295400"/>
          </a:xfrm>
        </p:spPr>
        <p:txBody>
          <a:bodyPr/>
          <a:lstStyle/>
          <a:p>
            <a:r>
              <a:rPr lang="de-CH" sz="1600" b="1" dirty="0" smtClean="0"/>
              <a:t>Chris Kunstadter</a:t>
            </a:r>
          </a:p>
          <a:p>
            <a:r>
              <a:rPr lang="de-CH" sz="1600" b="1" dirty="0" smtClean="0"/>
              <a:t>Chairman, RMWG</a:t>
            </a:r>
          </a:p>
          <a:p>
            <a:endParaRPr lang="de-CH" sz="1600" b="1" dirty="0" smtClean="0"/>
          </a:p>
          <a:p>
            <a:r>
              <a:rPr lang="de-CH" sz="1600" b="1" dirty="0" smtClean="0"/>
              <a:t>Senior Vice President</a:t>
            </a:r>
          </a:p>
          <a:p>
            <a:r>
              <a:rPr lang="de-CH" sz="1600" b="1" dirty="0" smtClean="0"/>
              <a:t>XL Insurance</a:t>
            </a:r>
            <a:endParaRPr lang="de-CH" sz="1600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fld id="{64F930EE-C907-4C93-97F8-C0F1A83ED1D4}" type="slidenum">
              <a:rPr lang="en-US" sz="80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pPr algn="r"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dashDot"/>
          </a:ln>
        </p:spPr>
        <p:txBody>
          <a:bodyPr/>
          <a:lstStyle/>
          <a:p>
            <a:r>
              <a:rPr lang="en-US" sz="3200" b="1" dirty="0" smtClean="0"/>
              <a:t>TOPICS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  <a:prstDash val="dashDot"/>
          </a:ln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b="1" dirty="0" smtClean="0"/>
              <a:t>FAA </a:t>
            </a:r>
            <a:r>
              <a:rPr lang="en-US" sz="2400" b="1" dirty="0" err="1" smtClean="0"/>
              <a:t>outbrief</a:t>
            </a:r>
            <a:r>
              <a:rPr lang="en-US" sz="2400" b="1" dirty="0" smtClean="0"/>
              <a:t> to White House on review of 2004 Space Transportation Policy</a:t>
            </a:r>
          </a:p>
          <a:p>
            <a:pPr lvl="2">
              <a:spcBef>
                <a:spcPts val="1200"/>
              </a:spcBef>
            </a:pPr>
            <a:r>
              <a:rPr lang="en-US" sz="2000" b="1" dirty="0" smtClean="0"/>
              <a:t>COMSTAC contribution on 10 issues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/>
              <a:t>FAA review of managing liability exposure of manufacturers, suppliers and operators of commercial human spaceflight programs</a:t>
            </a:r>
          </a:p>
          <a:p>
            <a:pPr lvl="2">
              <a:spcBef>
                <a:spcPts val="1200"/>
              </a:spcBef>
            </a:pPr>
            <a:r>
              <a:rPr lang="en-US" sz="2000" b="1" dirty="0" smtClean="0"/>
              <a:t>Methods </a:t>
            </a:r>
            <a:r>
              <a:rPr lang="en-US" sz="2000" b="1" dirty="0"/>
              <a:t>to alleviate </a:t>
            </a:r>
            <a:r>
              <a:rPr lang="en-US" sz="2000" b="1" dirty="0" smtClean="0"/>
              <a:t>adverse impacts</a:t>
            </a:r>
            <a:r>
              <a:rPr lang="en-US" sz="2000" b="1" dirty="0"/>
              <a:t> </a:t>
            </a:r>
            <a:r>
              <a:rPr lang="en-US" sz="2000" b="1" dirty="0" smtClean="0"/>
              <a:t>of unlimited liability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/>
              <a:t>Development of industry standards for </a:t>
            </a:r>
            <a:r>
              <a:rPr lang="en-US" sz="2400" b="1" dirty="0"/>
              <a:t>commercial human </a:t>
            </a:r>
            <a:r>
              <a:rPr lang="en-US" sz="2400" b="1" dirty="0" smtClean="0"/>
              <a:t>spaceflight</a:t>
            </a:r>
          </a:p>
          <a:p>
            <a:pPr lvl="2">
              <a:spcBef>
                <a:spcPts val="1200"/>
              </a:spcBef>
            </a:pPr>
            <a:r>
              <a:rPr lang="en-US" sz="2000" b="1" dirty="0" smtClean="0"/>
              <a:t>Best practices / lessons learned / experience database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30EE-C907-4C93-97F8-C0F1A83ED1D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dashDot"/>
          </a:ln>
        </p:spPr>
        <p:txBody>
          <a:bodyPr/>
          <a:lstStyle/>
          <a:p>
            <a:r>
              <a:rPr lang="en-US" sz="3200" b="1" dirty="0" smtClean="0"/>
              <a:t>Observations, Findings and Recommendations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  <a:prstDash val="dashDot"/>
          </a:ln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b="1" dirty="0" smtClean="0"/>
              <a:t>Finding #RMWG-F1</a:t>
            </a:r>
          </a:p>
          <a:p>
            <a:pPr lvl="1">
              <a:spcBef>
                <a:spcPts val="1200"/>
              </a:spcBef>
            </a:pPr>
            <a:r>
              <a:rPr lang="en-US" sz="2400" b="1" dirty="0" smtClean="0"/>
              <a:t>Extension of the indemnification regime under the CSLA beyond the current expiration date of December 31, 2012, is critical to the viability of the commercial launch industry in the US</a:t>
            </a:r>
          </a:p>
          <a:p>
            <a:pPr lvl="1">
              <a:spcBef>
                <a:spcPts val="1200"/>
              </a:spcBef>
            </a:pPr>
            <a:r>
              <a:rPr lang="en-US" sz="2400" b="1" dirty="0" smtClean="0"/>
              <a:t>COMSTAC and the FAA must work together to ensure timely extension of the indemnification regime, preferably for an extended period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30EE-C907-4C93-97F8-C0F1A83ED1D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dashDot"/>
          </a:ln>
        </p:spPr>
        <p:txBody>
          <a:bodyPr/>
          <a:lstStyle/>
          <a:p>
            <a:r>
              <a:rPr lang="en-US" sz="3200" b="1" dirty="0" smtClean="0"/>
              <a:t>Observations, Findings and Recommendations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  <a:prstDash val="dashDot"/>
          </a:ln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b="1" dirty="0" smtClean="0"/>
              <a:t>Recommendation #RMWG-R1</a:t>
            </a:r>
          </a:p>
          <a:p>
            <a:pPr lvl="1">
              <a:spcBef>
                <a:spcPts val="1200"/>
              </a:spcBef>
            </a:pPr>
            <a:r>
              <a:rPr lang="en-US" sz="2400" b="1" dirty="0" smtClean="0"/>
              <a:t>Limitation on liability for US commercial spaceflight manufacturers, suppliers and operators will enhance certainty in managing financial risks</a:t>
            </a:r>
            <a:endParaRPr lang="en-US" sz="2400" b="1" dirty="0"/>
          </a:p>
          <a:p>
            <a:pPr lvl="1">
              <a:spcBef>
                <a:spcPts val="1200"/>
              </a:spcBef>
            </a:pPr>
            <a:r>
              <a:rPr lang="en-US" sz="2400" b="1" dirty="0" smtClean="0"/>
              <a:t>Failure to limit liability presents significant hurdles to the industry</a:t>
            </a:r>
          </a:p>
          <a:p>
            <a:pPr lvl="1">
              <a:spcBef>
                <a:spcPts val="1200"/>
              </a:spcBef>
            </a:pPr>
            <a:r>
              <a:rPr lang="en-US" sz="2400" b="1" dirty="0" smtClean="0"/>
              <a:t>COMSTAC applauds the FAA’s research into liability limitation strategies</a:t>
            </a:r>
          </a:p>
          <a:p>
            <a:pPr lvl="1">
              <a:spcBef>
                <a:spcPts val="1200"/>
              </a:spcBef>
            </a:pPr>
            <a:r>
              <a:rPr lang="en-US" sz="2400" b="1" dirty="0" smtClean="0"/>
              <a:t>COMSTAC urges the FAA to </a:t>
            </a:r>
            <a:r>
              <a:rPr lang="en-US" sz="2400" b="1" dirty="0"/>
              <a:t>pursue liability limitation </a:t>
            </a:r>
            <a:r>
              <a:rPr lang="en-US" sz="2400" b="1" dirty="0" smtClean="0"/>
              <a:t>with all requisite speed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30EE-C907-4C93-97F8-C0F1A83ED1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8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sz="2800" b="1" dirty="0" smtClean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Questions?</a:t>
            </a:r>
          </a:p>
          <a:p>
            <a:endParaRPr lang="de-CH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0" y="5029200"/>
            <a:ext cx="7924800" cy="1143000"/>
          </a:xfrm>
        </p:spPr>
        <p:txBody>
          <a:bodyPr/>
          <a:lstStyle/>
          <a:p>
            <a:r>
              <a:rPr lang="de-CH" b="1" dirty="0" smtClean="0"/>
              <a:t>Christopher T.W. Kunstadter	One World Financial Center	chris.kunstadter@xlgroup.com</a:t>
            </a:r>
          </a:p>
          <a:p>
            <a:r>
              <a:rPr lang="de-CH" b="1" dirty="0" smtClean="0"/>
              <a:t>Senior Vice President		200 Liberty Street, 3rd Floor	(o) +1 212-915-6387</a:t>
            </a:r>
          </a:p>
          <a:p>
            <a:r>
              <a:rPr lang="de-CH" b="1" dirty="0" smtClean="0"/>
              <a:t>XL Insurance		New York, NY 10281		(m) +1 201-214-1138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4F930EE-C907-4C93-97F8-C0F1A83ED1D4}" type="slidenum">
              <a:rPr lang="en-US" smtClean="0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77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L_SEGMENTS_generic_October 3 (V1)">
  <a:themeElements>
    <a:clrScheme name="XL_Brand_Saturated">
      <a:dk1>
        <a:sysClr val="windowText" lastClr="000000"/>
      </a:dk1>
      <a:lt1>
        <a:sysClr val="window" lastClr="FFFFFF"/>
      </a:lt1>
      <a:dk2>
        <a:srgbClr val="2E3192"/>
      </a:dk2>
      <a:lt2>
        <a:srgbClr val="00AEEF"/>
      </a:lt2>
      <a:accent1>
        <a:srgbClr val="FFF200"/>
      </a:accent1>
      <a:accent2>
        <a:srgbClr val="F47920"/>
      </a:accent2>
      <a:accent3>
        <a:srgbClr val="EC008C"/>
      </a:accent3>
      <a:accent4>
        <a:srgbClr val="ED1C24"/>
      </a:accent4>
      <a:accent5>
        <a:srgbClr val="8DC63F"/>
      </a:accent5>
      <a:accent6>
        <a:srgbClr val="39B54A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ALL_SEGMENTS_generic_October 3 (V1)</Template>
  <TotalTime>0</TotalTime>
  <Words>212</Words>
  <Application>Microsoft Office PowerPoint</Application>
  <PresentationFormat>On-screen Show (4:3)</PresentationFormat>
  <Paragraphs>41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ALL_SEGMENTS_generic_October 3 (V1)</vt:lpstr>
      <vt:lpstr>COMSTAC RMWG OUTBRIEF OCTOBER 14, 2011</vt:lpstr>
      <vt:lpstr>TOPICS</vt:lpstr>
      <vt:lpstr>Observations, Findings and Recommendations</vt:lpstr>
      <vt:lpstr>Observations, Findings and Recommendations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2011-10-12T19:23:09Z</dcterms:created>
  <dcterms:modified xsi:type="dcterms:W3CDTF">2011-10-14T16:22:08Z</dcterms:modified>
</cp:coreProperties>
</file>