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B3987-8BCD-4492-B036-9171C56B4893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E9EAD-C3B4-4B83-9D84-1738F37B3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A0D2E-884D-4BE8-BFA9-A8BF9E434949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3A835-CB7C-4E7B-9C87-116D38AAC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AE91D-152A-450B-9528-A34047C3F2F8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2D9CC-16CF-48A7-B048-67D006BC5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842B2-A1F8-4C93-ADC8-59CBD41B4E0A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47729-5E09-47B8-A36D-34350764FB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A2D1C-867E-4118-9CE0-CFD1878155C9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C45B4-A67A-440D-93F8-AD6CE2E12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13D32-0EA3-42F5-A058-773787CD0C90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52A2-7619-45A4-A772-F6996CFDE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54C01-08BF-4DBD-88EF-CD37B6CD5075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8808F-3F9E-4939-A21F-CD5AF72FE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FB8AB-2AA4-4944-8856-9CA3A6315980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F28FF-17CA-46BC-9591-563A572DF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B7EBD-7294-43C3-8591-9B4EC2D6319C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0FB2-033E-4676-A315-A35038A91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C764C-9667-406E-84A5-C277FDC446E3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115F2-BFE6-483A-A85B-14798EA51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FB57-A25F-48D2-8CB5-CA4D46234EB8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E7C85-9E54-4CCF-8E4F-8D2A7DCD1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9E3BA7-3C12-4BD4-9B54-76FC752873D7}" type="datetimeFigureOut">
              <a:rPr lang="en-US"/>
              <a:pPr>
                <a:defRPr/>
              </a:pPr>
              <a:t>11/16/2009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D391C3-D42F-4702-9BD5-2E89E1C1A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RLV Working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Training standards development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First stage study published last COMSTAC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Survey of crew roles and responsibilities prepared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Does not appear to be sufficient commonality among practices of industry members to be opportunity for standards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Training standards development will not continue in RLV W.G. at this time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Brief discussion on Augustine results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Report  by FAA on their IAF involvement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Next session: discuss how COMSTAC RLV W.G. can foster/accelerate/partner with other organizations to facilitate industry standards </a:t>
            </a:r>
            <a:r>
              <a:rPr lang="en-US" smtClean="0"/>
              <a:t>where practical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RLV Working Group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jgreason</dc:creator>
  <cp:lastModifiedBy>Brenda Parker</cp:lastModifiedBy>
  <cp:revision>2</cp:revision>
  <dcterms:created xsi:type="dcterms:W3CDTF">2009-10-29T02:07:02Z</dcterms:created>
  <dcterms:modified xsi:type="dcterms:W3CDTF">2009-11-16T20:17:13Z</dcterms:modified>
</cp:coreProperties>
</file>