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5"/>
  </p:sldMasterIdLst>
  <p:notesMasterIdLst>
    <p:notesMasterId r:id="rId12"/>
  </p:notesMasterIdLst>
  <p:handoutMasterIdLst>
    <p:handoutMasterId r:id="rId13"/>
  </p:handoutMasterIdLst>
  <p:sldIdLst>
    <p:sldId id="298" r:id="rId6"/>
    <p:sldId id="365" r:id="rId7"/>
    <p:sldId id="366" r:id="rId8"/>
    <p:sldId id="367" r:id="rId9"/>
    <p:sldId id="369" r:id="rId10"/>
    <p:sldId id="368" r:id="rId11"/>
  </p:sldIdLst>
  <p:sldSz cx="9144000" cy="6858000" type="screen4x3"/>
  <p:notesSz cx="7010400" cy="9296400"/>
  <p:defaultTextStyle>
    <a:defPPr>
      <a:defRPr lang="en-US"/>
    </a:defPPr>
    <a:lvl1pPr algn="ctr" rtl="0" eaLnBrk="0" fontAlgn="base" hangingPunct="0">
      <a:spcBef>
        <a:spcPct val="0"/>
      </a:spcBef>
      <a:spcAft>
        <a:spcPct val="0"/>
      </a:spcAft>
      <a:defRPr sz="1400" kern="1200">
        <a:solidFill>
          <a:schemeClr val="tx1"/>
        </a:solidFill>
        <a:latin typeface="Arial" charset="0"/>
        <a:ea typeface="+mn-ea"/>
        <a:cs typeface="+mn-cs"/>
      </a:defRPr>
    </a:lvl1pPr>
    <a:lvl2pPr marL="457200" algn="ctr" rtl="0" eaLnBrk="0" fontAlgn="base" hangingPunct="0">
      <a:spcBef>
        <a:spcPct val="0"/>
      </a:spcBef>
      <a:spcAft>
        <a:spcPct val="0"/>
      </a:spcAft>
      <a:defRPr sz="1400" kern="1200">
        <a:solidFill>
          <a:schemeClr val="tx1"/>
        </a:solidFill>
        <a:latin typeface="Arial" charset="0"/>
        <a:ea typeface="+mn-ea"/>
        <a:cs typeface="+mn-cs"/>
      </a:defRPr>
    </a:lvl2pPr>
    <a:lvl3pPr marL="914400" algn="ctr" rtl="0" eaLnBrk="0" fontAlgn="base" hangingPunct="0">
      <a:spcBef>
        <a:spcPct val="0"/>
      </a:spcBef>
      <a:spcAft>
        <a:spcPct val="0"/>
      </a:spcAft>
      <a:defRPr sz="1400" kern="1200">
        <a:solidFill>
          <a:schemeClr val="tx1"/>
        </a:solidFill>
        <a:latin typeface="Arial" charset="0"/>
        <a:ea typeface="+mn-ea"/>
        <a:cs typeface="+mn-cs"/>
      </a:defRPr>
    </a:lvl3pPr>
    <a:lvl4pPr marL="1371600" algn="ctr" rtl="0" eaLnBrk="0" fontAlgn="base" hangingPunct="0">
      <a:spcBef>
        <a:spcPct val="0"/>
      </a:spcBef>
      <a:spcAft>
        <a:spcPct val="0"/>
      </a:spcAft>
      <a:defRPr sz="1400" kern="1200">
        <a:solidFill>
          <a:schemeClr val="tx1"/>
        </a:solidFill>
        <a:latin typeface="Arial" charset="0"/>
        <a:ea typeface="+mn-ea"/>
        <a:cs typeface="+mn-cs"/>
      </a:defRPr>
    </a:lvl4pPr>
    <a:lvl5pPr marL="1828800" algn="ctr" rtl="0" eaLnBrk="0" fontAlgn="base" hangingPunct="0">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1C77"/>
    <a:srgbClr val="003399"/>
    <a:srgbClr val="DDDDDD"/>
    <a:srgbClr val="008000"/>
    <a:srgbClr val="FFCC00"/>
    <a:srgbClr val="C0C0C0"/>
    <a:srgbClr val="FF9900"/>
    <a:srgbClr val="CC66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9" autoAdjust="0"/>
    <p:restoredTop sz="96316" autoAdjust="0"/>
  </p:normalViewPr>
  <p:slideViewPr>
    <p:cSldViewPr snapToGrid="0">
      <p:cViewPr>
        <p:scale>
          <a:sx n="80" d="100"/>
          <a:sy n="80" d="100"/>
        </p:scale>
        <p:origin x="-804" y="-72"/>
      </p:cViewPr>
      <p:guideLst>
        <p:guide orient="horz" pos="894"/>
        <p:guide pos="1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40"/>
    </p:cViewPr>
  </p:sorterViewPr>
  <p:notesViewPr>
    <p:cSldViewPr snapToGrid="0">
      <p:cViewPr>
        <p:scale>
          <a:sx n="50" d="100"/>
          <a:sy n="50" d="100"/>
        </p:scale>
        <p:origin x="-1968" y="-25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038475" cy="460375"/>
          </a:xfrm>
          <a:prstGeom prst="rect">
            <a:avLst/>
          </a:prstGeom>
          <a:noFill/>
          <a:ln w="12700">
            <a:noFill/>
            <a:miter lim="800000"/>
            <a:headEnd/>
            <a:tailEnd/>
          </a:ln>
          <a:effectLst/>
        </p:spPr>
        <p:txBody>
          <a:bodyPr vert="horz" wrap="square" lIns="92636" tIns="46315" rIns="92636" bIns="46315" numCol="1" anchor="t" anchorCtr="0" compatLnSpc="1">
            <a:prstTxWarp prst="textNoShape">
              <a:avLst/>
            </a:prstTxWarp>
          </a:bodyPr>
          <a:lstStyle>
            <a:lvl1pPr algn="l">
              <a:defRPr sz="1200"/>
            </a:lvl1pPr>
          </a:lstStyle>
          <a:p>
            <a:pPr>
              <a:defRPr/>
            </a:pPr>
            <a:endParaRPr lang="en-US"/>
          </a:p>
        </p:txBody>
      </p:sp>
      <p:sp>
        <p:nvSpPr>
          <p:cNvPr id="82947" name="Rectangle 3"/>
          <p:cNvSpPr>
            <a:spLocks noGrp="1" noChangeArrowheads="1"/>
          </p:cNvSpPr>
          <p:nvPr>
            <p:ph type="dt" sz="quarter" idx="1"/>
          </p:nvPr>
        </p:nvSpPr>
        <p:spPr bwMode="auto">
          <a:xfrm>
            <a:off x="3971925" y="0"/>
            <a:ext cx="3038475" cy="460375"/>
          </a:xfrm>
          <a:prstGeom prst="rect">
            <a:avLst/>
          </a:prstGeom>
          <a:noFill/>
          <a:ln w="12700">
            <a:noFill/>
            <a:miter lim="800000"/>
            <a:headEnd/>
            <a:tailEnd/>
          </a:ln>
          <a:effectLst/>
        </p:spPr>
        <p:txBody>
          <a:bodyPr vert="horz" wrap="square" lIns="92636" tIns="46315" rIns="92636" bIns="46315" numCol="1" anchor="t" anchorCtr="0" compatLnSpc="1">
            <a:prstTxWarp prst="textNoShape">
              <a:avLst/>
            </a:prstTxWarp>
          </a:bodyPr>
          <a:lstStyle>
            <a:lvl1pPr algn="r">
              <a:defRPr sz="1200"/>
            </a:lvl1pPr>
          </a:lstStyle>
          <a:p>
            <a:pPr>
              <a:defRPr/>
            </a:pPr>
            <a:endParaRPr lang="en-US"/>
          </a:p>
        </p:txBody>
      </p:sp>
      <p:sp>
        <p:nvSpPr>
          <p:cNvPr id="82948" name="Rectangle 4"/>
          <p:cNvSpPr>
            <a:spLocks noGrp="1" noChangeArrowheads="1"/>
          </p:cNvSpPr>
          <p:nvPr>
            <p:ph type="ftr" sz="quarter" idx="2"/>
          </p:nvPr>
        </p:nvSpPr>
        <p:spPr bwMode="auto">
          <a:xfrm>
            <a:off x="0" y="8823325"/>
            <a:ext cx="3038475" cy="460375"/>
          </a:xfrm>
          <a:prstGeom prst="rect">
            <a:avLst/>
          </a:prstGeom>
          <a:noFill/>
          <a:ln w="12700">
            <a:noFill/>
            <a:miter lim="800000"/>
            <a:headEnd/>
            <a:tailEnd/>
          </a:ln>
          <a:effectLst/>
        </p:spPr>
        <p:txBody>
          <a:bodyPr vert="horz" wrap="square" lIns="92636" tIns="46315" rIns="92636" bIns="46315" numCol="1" anchor="b" anchorCtr="0" compatLnSpc="1">
            <a:prstTxWarp prst="textNoShape">
              <a:avLst/>
            </a:prstTxWarp>
          </a:bodyPr>
          <a:lstStyle>
            <a:lvl1pPr algn="l">
              <a:defRPr sz="1200"/>
            </a:lvl1pPr>
          </a:lstStyle>
          <a:p>
            <a:pPr>
              <a:defRPr/>
            </a:pPr>
            <a:endParaRPr lang="en-US"/>
          </a:p>
        </p:txBody>
      </p:sp>
      <p:sp>
        <p:nvSpPr>
          <p:cNvPr id="82949" name="Rectangle 5"/>
          <p:cNvSpPr>
            <a:spLocks noGrp="1" noChangeArrowheads="1"/>
          </p:cNvSpPr>
          <p:nvPr>
            <p:ph type="sldNum" sz="quarter" idx="3"/>
          </p:nvPr>
        </p:nvSpPr>
        <p:spPr bwMode="auto">
          <a:xfrm>
            <a:off x="3971925" y="8823325"/>
            <a:ext cx="3038475" cy="460375"/>
          </a:xfrm>
          <a:prstGeom prst="rect">
            <a:avLst/>
          </a:prstGeom>
          <a:noFill/>
          <a:ln w="12700">
            <a:noFill/>
            <a:miter lim="800000"/>
            <a:headEnd/>
            <a:tailEnd/>
          </a:ln>
          <a:effectLst/>
        </p:spPr>
        <p:txBody>
          <a:bodyPr vert="horz" wrap="square" lIns="92636" tIns="46315" rIns="92636" bIns="46315" numCol="1" anchor="b" anchorCtr="0" compatLnSpc="1">
            <a:prstTxWarp prst="textNoShape">
              <a:avLst/>
            </a:prstTxWarp>
          </a:bodyPr>
          <a:lstStyle>
            <a:lvl1pPr algn="r">
              <a:defRPr sz="1200"/>
            </a:lvl1pPr>
          </a:lstStyle>
          <a:p>
            <a:pPr>
              <a:defRPr/>
            </a:pPr>
            <a:fld id="{3D8F4D53-1072-46EC-9745-49E1570D1F8A}"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636" tIns="46315" rIns="92636" bIns="46315" numCol="1" anchor="t" anchorCtr="0" compatLnSpc="1">
            <a:prstTxWarp prst="textNoShape">
              <a:avLst/>
            </a:prstTxWarp>
          </a:bodyPr>
          <a:lstStyle>
            <a:lvl1pPr algn="l">
              <a:defRPr sz="1200"/>
            </a:lvl1pPr>
          </a:lstStyle>
          <a:p>
            <a:pPr>
              <a:defRPr/>
            </a:pPr>
            <a:endParaRPr lang="en-US"/>
          </a:p>
        </p:txBody>
      </p:sp>
      <p:sp>
        <p:nvSpPr>
          <p:cNvPr id="3993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2636" tIns="46315" rIns="92636" bIns="46315" numCol="1" anchor="t" anchorCtr="0" compatLnSpc="1">
            <a:prstTxWarp prst="textNoShape">
              <a:avLst/>
            </a:prstTxWarp>
          </a:bodyPr>
          <a:lstStyle>
            <a:lvl1pPr algn="r">
              <a:defRPr sz="1200"/>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2636" tIns="46315" rIns="92636" bIns="463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2636" tIns="46315" rIns="92636" bIns="46315" numCol="1" anchor="b" anchorCtr="0" compatLnSpc="1">
            <a:prstTxWarp prst="textNoShape">
              <a:avLst/>
            </a:prstTxWarp>
          </a:bodyPr>
          <a:lstStyle>
            <a:lvl1pPr algn="l">
              <a:defRPr sz="1200"/>
            </a:lvl1pPr>
          </a:lstStyle>
          <a:p>
            <a:pPr>
              <a:defRPr/>
            </a:pPr>
            <a:endParaRPr lang="en-US"/>
          </a:p>
        </p:txBody>
      </p:sp>
      <p:sp>
        <p:nvSpPr>
          <p:cNvPr id="3994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2636" tIns="46315" rIns="92636" bIns="46315" numCol="1" anchor="b" anchorCtr="0" compatLnSpc="1">
            <a:prstTxWarp prst="textNoShape">
              <a:avLst/>
            </a:prstTxWarp>
          </a:bodyPr>
          <a:lstStyle>
            <a:lvl1pPr algn="r">
              <a:defRPr sz="1200"/>
            </a:lvl1pPr>
          </a:lstStyle>
          <a:p>
            <a:pPr>
              <a:defRPr/>
            </a:pPr>
            <a:fld id="{E1547935-A0B6-4D62-8144-46DE79EBCF8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77F69E18-DCB4-47F6-B939-95E5ABA2E595}" type="slidenum">
              <a:rPr lang="en-US" smtClean="0"/>
              <a:pPr/>
              <a:t>1</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
        <p:nvSpPr>
          <p:cNvPr id="4" name="Text Box 3"/>
          <p:cNvSpPr txBox="1">
            <a:spLocks noChangeArrowheads="1"/>
          </p:cNvSpPr>
          <p:nvPr/>
        </p:nvSpPr>
        <p:spPr bwMode="auto">
          <a:xfrm>
            <a:off x="1270000" y="1233488"/>
            <a:ext cx="6553200" cy="396875"/>
          </a:xfrm>
          <a:prstGeom prst="rect">
            <a:avLst/>
          </a:prstGeom>
          <a:noFill/>
          <a:ln w="9525">
            <a:noFill/>
            <a:miter lim="800000"/>
            <a:headEnd/>
            <a:tailEnd/>
          </a:ln>
          <a:effectLst/>
        </p:spPr>
        <p:txBody>
          <a:bodyPr>
            <a:spAutoFit/>
          </a:bodyPr>
          <a:lstStyle/>
          <a:p>
            <a:pPr>
              <a:spcBef>
                <a:spcPct val="50000"/>
              </a:spcBef>
              <a:defRPr/>
            </a:pPr>
            <a:r>
              <a:rPr lang="en-US" sz="2000" b="1" i="1" dirty="0">
                <a:latin typeface="Century Schoolbook" pitchFamily="18" charset="0"/>
              </a:rPr>
              <a:t>I n t e g r i t y  -  S e r v i c e  -  E x c e l l e n c e</a:t>
            </a:r>
          </a:p>
        </p:txBody>
      </p:sp>
      <p:sp>
        <p:nvSpPr>
          <p:cNvPr id="5" name="Line 5"/>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
        <p:nvSpPr>
          <p:cNvPr id="6" name="Text Box 14"/>
          <p:cNvSpPr txBox="1">
            <a:spLocks noChangeArrowheads="1"/>
          </p:cNvSpPr>
          <p:nvPr/>
        </p:nvSpPr>
        <p:spPr bwMode="auto">
          <a:xfrm>
            <a:off x="979488" y="500063"/>
            <a:ext cx="7134225" cy="646112"/>
          </a:xfrm>
          <a:prstGeom prst="rect">
            <a:avLst/>
          </a:prstGeom>
          <a:noFill/>
          <a:ln w="9525">
            <a:noFill/>
            <a:miter lim="800000"/>
            <a:headEnd/>
            <a:tailEnd/>
          </a:ln>
          <a:effectLst/>
        </p:spPr>
        <p:txBody>
          <a:bodyPr wrap="none">
            <a:spAutoFit/>
          </a:bodyPr>
          <a:lstStyle/>
          <a:p>
            <a:pPr>
              <a:defRPr/>
            </a:pPr>
            <a:r>
              <a:rPr lang="en-US" sz="3600" b="1" i="1" dirty="0"/>
              <a:t>Executive Agent for Space Staff</a:t>
            </a:r>
          </a:p>
        </p:txBody>
      </p:sp>
      <p:sp>
        <p:nvSpPr>
          <p:cNvPr id="7" name="Line 1036"/>
          <p:cNvSpPr>
            <a:spLocks noChangeShapeType="1"/>
          </p:cNvSpPr>
          <p:nvPr userDrawn="1"/>
        </p:nvSpPr>
        <p:spPr bwMode="auto">
          <a:xfrm>
            <a:off x="381000" y="1289050"/>
            <a:ext cx="8382000" cy="0"/>
          </a:xfrm>
          <a:prstGeom prst="line">
            <a:avLst/>
          </a:prstGeom>
          <a:noFill/>
          <a:ln w="57150">
            <a:solidFill>
              <a:srgbClr val="7030A0"/>
            </a:solidFill>
            <a:round/>
            <a:headEnd/>
            <a:tailEnd/>
          </a:ln>
          <a:effectLst/>
        </p:spPr>
        <p:txBody>
          <a:bodyPr wrap="none" anchor="ctr"/>
          <a:lstStyle/>
          <a:p>
            <a:pPr>
              <a:defRPr/>
            </a:pPr>
            <a:endParaRPr lang="en-US" dirty="0"/>
          </a:p>
        </p:txBody>
      </p:sp>
      <p:sp>
        <p:nvSpPr>
          <p:cNvPr id="8" name="Line 1036"/>
          <p:cNvSpPr>
            <a:spLocks noChangeShapeType="1"/>
          </p:cNvSpPr>
          <p:nvPr userDrawn="1"/>
        </p:nvSpPr>
        <p:spPr bwMode="auto">
          <a:xfrm>
            <a:off x="381000" y="6508750"/>
            <a:ext cx="8382000" cy="0"/>
          </a:xfrm>
          <a:prstGeom prst="line">
            <a:avLst/>
          </a:prstGeom>
          <a:noFill/>
          <a:ln w="57150">
            <a:solidFill>
              <a:srgbClr val="7030A0"/>
            </a:solidFill>
            <a:round/>
            <a:headEnd/>
            <a:tailEnd/>
          </a:ln>
          <a:effectLst/>
        </p:spPr>
        <p:txBody>
          <a:bodyPr wrap="none" anchor="ctr"/>
          <a:lstStyle/>
          <a:p>
            <a:pPr>
              <a:defRPr/>
            </a:pPr>
            <a:endParaRPr lang="en-US" dirty="0"/>
          </a:p>
        </p:txBody>
      </p:sp>
      <p:pic>
        <p:nvPicPr>
          <p:cNvPr id="9" name="Picture 2"/>
          <p:cNvPicPr>
            <a:picLocks noChangeAspect="1" noChangeArrowheads="1"/>
          </p:cNvPicPr>
          <p:nvPr userDrawn="1"/>
        </p:nvPicPr>
        <p:blipFill>
          <a:blip r:embed="rId2" cstate="print"/>
          <a:srcRect/>
          <a:stretch>
            <a:fillRect/>
          </a:stretch>
        </p:blipFill>
        <p:spPr bwMode="auto">
          <a:xfrm>
            <a:off x="311750" y="2445838"/>
            <a:ext cx="3200400" cy="3327400"/>
          </a:xfrm>
          <a:prstGeom prst="rect">
            <a:avLst/>
          </a:prstGeom>
          <a:noFill/>
          <a:ln w="9525">
            <a:noFill/>
            <a:miter lim="800000"/>
            <a:headEnd/>
            <a:tailEnd/>
          </a:ln>
        </p:spPr>
      </p:pic>
      <p:sp>
        <p:nvSpPr>
          <p:cNvPr id="50191" name="Rectangle 15"/>
          <p:cNvSpPr>
            <a:spLocks noGrp="1" noChangeArrowheads="1"/>
          </p:cNvSpPr>
          <p:nvPr>
            <p:ph type="ctrTitle"/>
          </p:nvPr>
        </p:nvSpPr>
        <p:spPr>
          <a:xfrm>
            <a:off x="276225" y="1962150"/>
            <a:ext cx="8486775" cy="1600200"/>
          </a:xfrm>
        </p:spPr>
        <p:txBody>
          <a:bodyPr/>
          <a:lstStyle>
            <a:lvl1pPr>
              <a:defRPr sz="4400" i="0"/>
            </a:lvl1pPr>
          </a:lstStyle>
          <a:p>
            <a:r>
              <a:rPr lang="en-US" dirty="0" smtClean="0"/>
              <a:t>Click to edit Master title style</a:t>
            </a:r>
            <a:endParaRPr lang="en-US" dirty="0"/>
          </a:p>
        </p:txBody>
      </p:sp>
      <p:sp>
        <p:nvSpPr>
          <p:cNvPr id="10" name="Rectangle 6"/>
          <p:cNvSpPr>
            <a:spLocks noGrp="1" noChangeArrowheads="1"/>
          </p:cNvSpPr>
          <p:nvPr>
            <p:ph type="dt" sz="half" idx="10"/>
          </p:nvPr>
        </p:nvSpPr>
        <p:spPr/>
        <p:txBody>
          <a:bodyPr/>
          <a:lstStyle>
            <a:lvl1pPr>
              <a:defRPr/>
            </a:lvl1pPr>
          </a:lstStyle>
          <a:p>
            <a:pPr>
              <a:defRPr/>
            </a:pPr>
            <a:r>
              <a:rPr lang="en-US"/>
              <a:t>As of: </a:t>
            </a:r>
          </a:p>
        </p:txBody>
      </p:sp>
      <p:sp>
        <p:nvSpPr>
          <p:cNvPr id="11" name="Rectangle 7"/>
          <p:cNvSpPr>
            <a:spLocks noGrp="1" noChangeArrowheads="1"/>
          </p:cNvSpPr>
          <p:nvPr>
            <p:ph type="sldNum" sz="quarter" idx="11"/>
          </p:nvPr>
        </p:nvSpPr>
        <p:spPr/>
        <p:txBody>
          <a:bodyPr/>
          <a:lstStyle>
            <a:lvl1pPr>
              <a:defRPr/>
            </a:lvl1pPr>
          </a:lstStyle>
          <a:p>
            <a:pPr>
              <a:defRPr/>
            </a:pPr>
            <a:fld id="{E87C6D5A-EBBF-448A-BC22-90711A59835D}" type="slidenum">
              <a:rPr lang="en-US"/>
              <a:pPr>
                <a:defRPr/>
              </a:pPr>
              <a:t>‹#›</a:t>
            </a:fld>
            <a:endParaRPr lang="en-US" dirty="0">
              <a:solidFill>
                <a:schemeClr val="bg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2347942B-663C-4042-9C3F-9084D929FBF6}" type="slidenum">
              <a:rPr lang="en-US"/>
              <a:pPr>
                <a:defRPr/>
              </a:pPr>
              <a:t>‹#›</a:t>
            </a:fld>
            <a:endParaRPr lang="en-US" dirty="0">
              <a:solidFill>
                <a:schemeClr val="bg2"/>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8" y="76200"/>
            <a:ext cx="2132012"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6225" y="76200"/>
            <a:ext cx="6246813"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5FD3B76D-E888-4562-8C60-B89BB5365452}" type="slidenum">
              <a:rPr lang="en-US"/>
              <a:pPr>
                <a:defRPr/>
              </a:pPr>
              <a:t>‹#›</a:t>
            </a:fld>
            <a:endParaRPr lang="en-US" dirty="0">
              <a:solidFill>
                <a:schemeClr val="bg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6FE33CBE-47D6-460A-8B9C-6CF91BD9857E}" type="slidenum">
              <a:rPr lang="en-US"/>
              <a:pPr>
                <a:defRPr/>
              </a:pPr>
              <a:t>‹#›</a:t>
            </a:fld>
            <a:endParaRPr lang="en-US" dirty="0">
              <a:solidFill>
                <a:schemeClr val="bg2"/>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449A9991-BEC9-4838-A634-69D858392619}" type="slidenum">
              <a:rPr lang="en-US"/>
              <a:pPr>
                <a:defRPr/>
              </a:pPr>
              <a:t>‹#›</a:t>
            </a:fld>
            <a:endParaRPr lang="en-US" dirty="0">
              <a:solidFill>
                <a:schemeClr val="bg2"/>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6225" y="1504950"/>
            <a:ext cx="4122738"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51363"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a:lvl1pPr>
          </a:lstStyle>
          <a:p>
            <a:pPr>
              <a:defRPr/>
            </a:pPr>
            <a:fld id="{51AAB76E-CB6D-4910-946B-F756C03232AC}" type="slidenum">
              <a:rPr lang="en-US"/>
              <a:pPr>
                <a:defRPr/>
              </a:pPr>
              <a:t>‹#›</a:t>
            </a:fld>
            <a:endParaRPr lang="en-US" dirty="0">
              <a:solidFill>
                <a:schemeClr val="bg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a:t>As of: </a:t>
            </a:r>
          </a:p>
        </p:txBody>
      </p:sp>
      <p:sp>
        <p:nvSpPr>
          <p:cNvPr id="8" name="Slide Number Placeholder 7"/>
          <p:cNvSpPr>
            <a:spLocks noGrp="1"/>
          </p:cNvSpPr>
          <p:nvPr>
            <p:ph type="sldNum" sz="quarter" idx="11"/>
          </p:nvPr>
        </p:nvSpPr>
        <p:spPr/>
        <p:txBody>
          <a:bodyPr/>
          <a:lstStyle>
            <a:lvl1pPr>
              <a:defRPr/>
            </a:lvl1pPr>
          </a:lstStyle>
          <a:p>
            <a:pPr>
              <a:defRPr/>
            </a:pPr>
            <a:fld id="{66815B02-A74F-4AFD-B4CF-161E3E38C53A}" type="slidenum">
              <a:rPr lang="en-US"/>
              <a:pPr>
                <a:defRPr/>
              </a:pPr>
              <a:t>‹#›</a:t>
            </a:fld>
            <a:endParaRPr lang="en-US" dirty="0">
              <a:solidFill>
                <a:schemeClr val="bg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a:t>As of: </a:t>
            </a:r>
          </a:p>
        </p:txBody>
      </p:sp>
      <p:sp>
        <p:nvSpPr>
          <p:cNvPr id="4" name="Slide Number Placeholder 3"/>
          <p:cNvSpPr>
            <a:spLocks noGrp="1"/>
          </p:cNvSpPr>
          <p:nvPr>
            <p:ph type="sldNum" sz="quarter" idx="11"/>
          </p:nvPr>
        </p:nvSpPr>
        <p:spPr/>
        <p:txBody>
          <a:bodyPr/>
          <a:lstStyle>
            <a:lvl1pPr>
              <a:defRPr/>
            </a:lvl1pPr>
          </a:lstStyle>
          <a:p>
            <a:pPr>
              <a:defRPr/>
            </a:pPr>
            <a:fld id="{EC5C4DE3-795F-4ED8-9E10-2B08EDD81D91}" type="slidenum">
              <a:rPr lang="en-US"/>
              <a:pPr>
                <a:defRPr/>
              </a:pPr>
              <a:t>‹#›</a:t>
            </a:fld>
            <a:endParaRPr lang="en-US" dirty="0">
              <a:solidFill>
                <a:schemeClr val="bg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As of: </a:t>
            </a:r>
          </a:p>
        </p:txBody>
      </p:sp>
      <p:sp>
        <p:nvSpPr>
          <p:cNvPr id="3" name="Slide Number Placeholder 2"/>
          <p:cNvSpPr>
            <a:spLocks noGrp="1"/>
          </p:cNvSpPr>
          <p:nvPr>
            <p:ph type="sldNum" sz="quarter" idx="11"/>
          </p:nvPr>
        </p:nvSpPr>
        <p:spPr/>
        <p:txBody>
          <a:bodyPr/>
          <a:lstStyle>
            <a:lvl1pPr>
              <a:defRPr/>
            </a:lvl1pPr>
          </a:lstStyle>
          <a:p>
            <a:pPr>
              <a:defRPr/>
            </a:pPr>
            <a:fld id="{2C77A024-053C-4E40-B638-4B755CFA946A}" type="slidenum">
              <a:rPr lang="en-US"/>
              <a:pPr>
                <a:defRPr/>
              </a:pPr>
              <a:t>‹#›</a:t>
            </a:fld>
            <a:endParaRPr lang="en-US" dirty="0">
              <a:solidFill>
                <a:schemeClr val="bg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a:lvl1pPr>
          </a:lstStyle>
          <a:p>
            <a:pPr>
              <a:defRPr/>
            </a:pPr>
            <a:fld id="{D143AB07-5DB4-4CA8-AE25-4B8F11953736}" type="slidenum">
              <a:rPr lang="en-US"/>
              <a:pPr>
                <a:defRPr/>
              </a:pPr>
              <a:t>‹#›</a:t>
            </a:fld>
            <a:endParaRPr lang="en-US" dirty="0">
              <a:solidFill>
                <a:schemeClr val="bg2"/>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a:lvl1pPr>
          </a:lstStyle>
          <a:p>
            <a:pPr>
              <a:defRPr/>
            </a:pPr>
            <a:fld id="{356C01ED-9D45-494D-AE75-1ABD8040A50E}" type="slidenum">
              <a:rPr lang="en-US"/>
              <a:pPr>
                <a:defRPr/>
              </a:pPr>
              <a:t>‹#›</a:t>
            </a:fld>
            <a:endParaRPr lang="en-US" dirty="0">
              <a:solidFill>
                <a:schemeClr val="bg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Line 1036"/>
          <p:cNvSpPr>
            <a:spLocks noChangeShapeType="1"/>
          </p:cNvSpPr>
          <p:nvPr/>
        </p:nvSpPr>
        <p:spPr bwMode="auto">
          <a:xfrm>
            <a:off x="381000" y="1289050"/>
            <a:ext cx="8382000" cy="0"/>
          </a:xfrm>
          <a:prstGeom prst="line">
            <a:avLst/>
          </a:prstGeom>
          <a:noFill/>
          <a:ln w="57150">
            <a:solidFill>
              <a:srgbClr val="7030A0"/>
            </a:solidFill>
            <a:round/>
            <a:headEnd/>
            <a:tailEnd/>
          </a:ln>
          <a:effectLst/>
        </p:spPr>
        <p:txBody>
          <a:bodyPr wrap="none" anchor="ctr"/>
          <a:lstStyle/>
          <a:p>
            <a:pPr>
              <a:defRPr/>
            </a:pPr>
            <a:endParaRPr lang="en-US" dirty="0"/>
          </a:p>
        </p:txBody>
      </p:sp>
      <p:sp>
        <p:nvSpPr>
          <p:cNvPr id="49155" name="Rectangle 1027"/>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defRPr>
            </a:lvl1pPr>
          </a:lstStyle>
          <a:p>
            <a:pPr>
              <a:defRPr/>
            </a:pPr>
            <a:r>
              <a:rPr lang="en-US"/>
              <a:t>As of: </a:t>
            </a:r>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aseline="0">
                <a:solidFill>
                  <a:schemeClr val="bg1">
                    <a:lumMod val="50000"/>
                  </a:schemeClr>
                </a:solidFill>
              </a:defRPr>
            </a:lvl1pPr>
          </a:lstStyle>
          <a:p>
            <a:pPr>
              <a:defRPr/>
            </a:pPr>
            <a:fld id="{50996B6D-35A4-494B-B8EC-9D0B033CE5DE}" type="slidenum">
              <a:rPr lang="en-US"/>
              <a:pPr>
                <a:defRPr/>
              </a:pPr>
              <a:t>‹#›</a:t>
            </a:fld>
            <a:endParaRPr lang="en-US" dirty="0"/>
          </a:p>
        </p:txBody>
      </p:sp>
      <p:sp>
        <p:nvSpPr>
          <p:cNvPr id="49157" name="Text Box 1029"/>
          <p:cNvSpPr txBox="1">
            <a:spLocks noChangeArrowheads="1"/>
          </p:cNvSpPr>
          <p:nvPr/>
        </p:nvSpPr>
        <p:spPr bwMode="auto">
          <a:xfrm>
            <a:off x="1295400" y="6491288"/>
            <a:ext cx="6553200" cy="336550"/>
          </a:xfrm>
          <a:prstGeom prst="rect">
            <a:avLst/>
          </a:prstGeom>
          <a:noFill/>
          <a:ln w="9525">
            <a:noFill/>
            <a:miter lim="800000"/>
            <a:headEnd/>
            <a:tailEnd/>
          </a:ln>
          <a:effectLst/>
        </p:spPr>
        <p:txBody>
          <a:bodyPr>
            <a:spAutoFit/>
          </a:bodyPr>
          <a:lstStyle/>
          <a:p>
            <a:pPr>
              <a:spcBef>
                <a:spcPct val="50000"/>
              </a:spcBef>
              <a:defRPr/>
            </a:pPr>
            <a:r>
              <a:rPr lang="en-US" sz="1600" b="1" i="1" dirty="0">
                <a:latin typeface="Century Schoolbook" pitchFamily="18" charset="0"/>
              </a:rPr>
              <a:t>I n t e g r i t y  -  S e r v i c e  -  E x c e l l e n c e</a:t>
            </a:r>
          </a:p>
        </p:txBody>
      </p:sp>
      <p:sp>
        <p:nvSpPr>
          <p:cNvPr id="1030" name="Rectangle 1030"/>
          <p:cNvSpPr>
            <a:spLocks noGrp="1" noChangeArrowheads="1"/>
          </p:cNvSpPr>
          <p:nvPr>
            <p:ph type="title"/>
          </p:nvPr>
        </p:nvSpPr>
        <p:spPr bwMode="auto">
          <a:xfrm>
            <a:off x="1663700" y="76200"/>
            <a:ext cx="714375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9163" name="Line 1035"/>
          <p:cNvSpPr>
            <a:spLocks noChangeShapeType="1"/>
          </p:cNvSpPr>
          <p:nvPr userDrawn="1"/>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
        <p:nvSpPr>
          <p:cNvPr id="49164" name="Line 1036"/>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
        <p:nvSpPr>
          <p:cNvPr id="1033" name="Rectangle 1040"/>
          <p:cNvSpPr>
            <a:spLocks noGrp="1" noChangeArrowheads="1"/>
          </p:cNvSpPr>
          <p:nvPr>
            <p:ph type="body" idx="1"/>
          </p:nvPr>
        </p:nvSpPr>
        <p:spPr bwMode="auto">
          <a:xfrm>
            <a:off x="276225" y="1504950"/>
            <a:ext cx="8397875" cy="4743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0"/>
            <a:r>
              <a:rPr lang="en-US" smtClean="0"/>
              <a:t>2nd Bullet</a:t>
            </a:r>
          </a:p>
        </p:txBody>
      </p:sp>
      <p:sp>
        <p:nvSpPr>
          <p:cNvPr id="14" name="Line 1036"/>
          <p:cNvSpPr>
            <a:spLocks noChangeShapeType="1"/>
          </p:cNvSpPr>
          <p:nvPr/>
        </p:nvSpPr>
        <p:spPr bwMode="auto">
          <a:xfrm>
            <a:off x="381000" y="6508750"/>
            <a:ext cx="8382000" cy="0"/>
          </a:xfrm>
          <a:prstGeom prst="line">
            <a:avLst/>
          </a:prstGeom>
          <a:noFill/>
          <a:ln w="57150">
            <a:solidFill>
              <a:srgbClr val="7030A0"/>
            </a:solidFill>
            <a:round/>
            <a:headEnd/>
            <a:tailEnd/>
          </a:ln>
          <a:effectLst/>
        </p:spPr>
        <p:txBody>
          <a:bodyPr wrap="none" anchor="ctr"/>
          <a:lstStyle/>
          <a:p>
            <a:pPr>
              <a:defRPr/>
            </a:pPr>
            <a:endParaRPr lang="en-US" dirty="0"/>
          </a:p>
        </p:txBody>
      </p:sp>
      <p:pic>
        <p:nvPicPr>
          <p:cNvPr id="1035" name="Picture 2"/>
          <p:cNvPicPr>
            <a:picLocks noChangeAspect="1" noChangeArrowheads="1"/>
          </p:cNvPicPr>
          <p:nvPr/>
        </p:nvPicPr>
        <p:blipFill>
          <a:blip r:embed="rId13" cstate="print"/>
          <a:srcRect/>
          <a:stretch>
            <a:fillRect/>
          </a:stretch>
        </p:blipFill>
        <p:spPr bwMode="auto">
          <a:xfrm>
            <a:off x="381000" y="60325"/>
            <a:ext cx="1050925" cy="10937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621" r:id="rId1"/>
    <p:sldLayoutId id="2147484622" r:id="rId2"/>
    <p:sldLayoutId id="2147484623" r:id="rId3"/>
    <p:sldLayoutId id="2147484624" r:id="rId4"/>
    <p:sldLayoutId id="2147484625" r:id="rId5"/>
    <p:sldLayoutId id="2147484626" r:id="rId6"/>
    <p:sldLayoutId id="2147484627" r:id="rId7"/>
    <p:sldLayoutId id="2147484628" r:id="rId8"/>
    <p:sldLayoutId id="2147484629" r:id="rId9"/>
    <p:sldLayoutId id="2147484630" r:id="rId10"/>
    <p:sldLayoutId id="2147484631" r:id="rId11"/>
  </p:sldLayoutIdLst>
  <p:hf hdr="0" ftr="0" dt="0"/>
  <p:txStyles>
    <p:titleStyle>
      <a:lvl1pPr algn="r" rtl="0" eaLnBrk="1" fontAlgn="base" hangingPunct="1">
        <a:spcBef>
          <a:spcPct val="0"/>
        </a:spcBef>
        <a:spcAft>
          <a:spcPct val="0"/>
        </a:spcAft>
        <a:defRPr sz="3600" b="1" i="1">
          <a:solidFill>
            <a:srgbClr val="151C77"/>
          </a:solidFill>
          <a:latin typeface="+mj-lt"/>
          <a:ea typeface="+mj-ea"/>
          <a:cs typeface="+mj-cs"/>
        </a:defRPr>
      </a:lvl1pPr>
      <a:lvl2pPr algn="r" rtl="0" eaLnBrk="1" fontAlgn="base" hangingPunct="1">
        <a:spcBef>
          <a:spcPct val="0"/>
        </a:spcBef>
        <a:spcAft>
          <a:spcPct val="0"/>
        </a:spcAft>
        <a:defRPr sz="3600" b="1" i="1">
          <a:solidFill>
            <a:srgbClr val="151C77"/>
          </a:solidFill>
          <a:latin typeface="Arial" charset="0"/>
        </a:defRPr>
      </a:lvl2pPr>
      <a:lvl3pPr algn="r" rtl="0" eaLnBrk="1" fontAlgn="base" hangingPunct="1">
        <a:spcBef>
          <a:spcPct val="0"/>
        </a:spcBef>
        <a:spcAft>
          <a:spcPct val="0"/>
        </a:spcAft>
        <a:defRPr sz="3600" b="1" i="1">
          <a:solidFill>
            <a:srgbClr val="151C77"/>
          </a:solidFill>
          <a:latin typeface="Arial" charset="0"/>
        </a:defRPr>
      </a:lvl3pPr>
      <a:lvl4pPr algn="r" rtl="0" eaLnBrk="1" fontAlgn="base" hangingPunct="1">
        <a:spcBef>
          <a:spcPct val="0"/>
        </a:spcBef>
        <a:spcAft>
          <a:spcPct val="0"/>
        </a:spcAft>
        <a:defRPr sz="3600" b="1" i="1">
          <a:solidFill>
            <a:srgbClr val="151C77"/>
          </a:solidFill>
          <a:latin typeface="Arial" charset="0"/>
        </a:defRPr>
      </a:lvl4pPr>
      <a:lvl5pPr algn="r" rtl="0" eaLnBrk="1" fontAlgn="base" hangingPunct="1">
        <a:spcBef>
          <a:spcPct val="0"/>
        </a:spcBef>
        <a:spcAft>
          <a:spcPct val="0"/>
        </a:spcAft>
        <a:defRPr sz="3600" b="1" i="1">
          <a:solidFill>
            <a:srgbClr val="151C77"/>
          </a:solidFill>
          <a:latin typeface="Arial" charset="0"/>
        </a:defRPr>
      </a:lvl5pPr>
      <a:lvl6pPr marL="457200" algn="r" rtl="0" eaLnBrk="1" fontAlgn="base" hangingPunct="1">
        <a:spcBef>
          <a:spcPct val="0"/>
        </a:spcBef>
        <a:spcAft>
          <a:spcPct val="0"/>
        </a:spcAft>
        <a:defRPr sz="3600" b="1" i="1">
          <a:solidFill>
            <a:srgbClr val="151C77"/>
          </a:solidFill>
          <a:latin typeface="Arial" charset="0"/>
        </a:defRPr>
      </a:lvl6pPr>
      <a:lvl7pPr marL="914400" algn="r" rtl="0" eaLnBrk="1" fontAlgn="base" hangingPunct="1">
        <a:spcBef>
          <a:spcPct val="0"/>
        </a:spcBef>
        <a:spcAft>
          <a:spcPct val="0"/>
        </a:spcAft>
        <a:defRPr sz="3600" b="1" i="1">
          <a:solidFill>
            <a:srgbClr val="151C77"/>
          </a:solidFill>
          <a:latin typeface="Arial" charset="0"/>
        </a:defRPr>
      </a:lvl7pPr>
      <a:lvl8pPr marL="1371600" algn="r" rtl="0" eaLnBrk="1" fontAlgn="base" hangingPunct="1">
        <a:spcBef>
          <a:spcPct val="0"/>
        </a:spcBef>
        <a:spcAft>
          <a:spcPct val="0"/>
        </a:spcAft>
        <a:defRPr sz="3600" b="1" i="1">
          <a:solidFill>
            <a:srgbClr val="151C77"/>
          </a:solidFill>
          <a:latin typeface="Arial" charset="0"/>
        </a:defRPr>
      </a:lvl8pPr>
      <a:lvl9pPr marL="1828800" algn="r" rtl="0" eaLnBrk="1" fontAlgn="base" hangingPunct="1">
        <a:spcBef>
          <a:spcPct val="0"/>
        </a:spcBef>
        <a:spcAft>
          <a:spcPct val="0"/>
        </a:spcAft>
        <a:defRPr sz="3600" b="1" i="1">
          <a:solidFill>
            <a:srgbClr val="151C77"/>
          </a:solidFill>
          <a:latin typeface="Arial" charset="0"/>
        </a:defRPr>
      </a:lvl9pPr>
    </p:titleStyle>
    <p:bodyStyle>
      <a:lvl1pPr marL="285750" indent="-285750" algn="l" rtl="0" eaLnBrk="1" fontAlgn="base" hangingPunct="1">
        <a:spcBef>
          <a:spcPct val="50000"/>
        </a:spcBef>
        <a:spcAft>
          <a:spcPct val="0"/>
        </a:spcAft>
        <a:buClr>
          <a:srgbClr val="151C77"/>
        </a:buClr>
        <a:buSzPct val="80000"/>
        <a:buFont typeface="Wingdings" pitchFamily="2" charset="2"/>
        <a:buChar char="n"/>
        <a:defRPr sz="2000" b="1">
          <a:solidFill>
            <a:schemeClr val="tx1"/>
          </a:solidFill>
          <a:latin typeface="+mn-lt"/>
          <a:ea typeface="+mn-ea"/>
          <a:cs typeface="+mn-cs"/>
        </a:defRPr>
      </a:lvl1pPr>
      <a:lvl2pPr marL="688975" indent="-282575" algn="l" rtl="0" eaLnBrk="1" fontAlgn="base" hangingPunct="1">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113" indent="-223838" algn="l" rtl="0" eaLnBrk="1" fontAlgn="base" hangingPunct="1">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200" indent="-228600" algn="l" rtl="0" eaLnBrk="1" fontAlgn="base" hangingPunct="1">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4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11"/>
          </p:nvPr>
        </p:nvSpPr>
        <p:spPr/>
        <p:txBody>
          <a:bodyPr/>
          <a:lstStyle/>
          <a:p>
            <a:pPr>
              <a:defRPr/>
            </a:pPr>
            <a:fld id="{AD0F315A-E694-4E5D-9455-5578884C2543}" type="slidenum">
              <a:rPr lang="en-US"/>
              <a:pPr>
                <a:defRPr/>
              </a:pPr>
              <a:t>1</a:t>
            </a:fld>
            <a:endParaRPr lang="en-US" dirty="0">
              <a:solidFill>
                <a:schemeClr val="bg2"/>
              </a:solidFill>
            </a:endParaRPr>
          </a:p>
        </p:txBody>
      </p:sp>
      <p:sp>
        <p:nvSpPr>
          <p:cNvPr id="13315" name="Rectangle 3"/>
          <p:cNvSpPr>
            <a:spLocks noChangeArrowheads="1"/>
          </p:cNvSpPr>
          <p:nvPr/>
        </p:nvSpPr>
        <p:spPr bwMode="auto">
          <a:xfrm>
            <a:off x="2956955" y="1888179"/>
            <a:ext cx="6365171" cy="2624475"/>
          </a:xfrm>
          <a:prstGeom prst="rect">
            <a:avLst/>
          </a:prstGeom>
          <a:noFill/>
          <a:ln w="9525">
            <a:noFill/>
            <a:miter lim="800000"/>
            <a:headEnd/>
            <a:tailEnd/>
          </a:ln>
        </p:spPr>
        <p:txBody>
          <a:bodyPr anchor="ctr"/>
          <a:lstStyle/>
          <a:p>
            <a:pPr algn="l"/>
            <a:endParaRPr lang="en-US" sz="4400" b="1" dirty="0">
              <a:solidFill>
                <a:srgbClr val="151C77"/>
              </a:solidFill>
            </a:endParaRPr>
          </a:p>
          <a:p>
            <a:pPr eaLnBrk="1" hangingPunct="1">
              <a:spcBef>
                <a:spcPts val="600"/>
              </a:spcBef>
              <a:spcAft>
                <a:spcPts val="600"/>
              </a:spcAft>
            </a:pPr>
            <a:r>
              <a:rPr lang="en-US" sz="2400" b="1" dirty="0" smtClean="0">
                <a:solidFill>
                  <a:srgbClr val="151C77"/>
                </a:solidFill>
              </a:rPr>
              <a:t>Commercial Space Launch Cooperation </a:t>
            </a:r>
          </a:p>
          <a:p>
            <a:pPr eaLnBrk="1" hangingPunct="1">
              <a:spcBef>
                <a:spcPts val="600"/>
              </a:spcBef>
              <a:spcAft>
                <a:spcPts val="600"/>
              </a:spcAft>
            </a:pPr>
            <a:r>
              <a:rPr lang="en-US" sz="2400" b="1" dirty="0" smtClean="0">
                <a:solidFill>
                  <a:srgbClr val="151C77"/>
                </a:solidFill>
              </a:rPr>
              <a:t>Legislative Proposal </a:t>
            </a:r>
          </a:p>
          <a:p>
            <a:pPr eaLnBrk="1" hangingPunct="1">
              <a:spcBef>
                <a:spcPts val="600"/>
              </a:spcBef>
              <a:spcAft>
                <a:spcPts val="600"/>
              </a:spcAft>
            </a:pPr>
            <a:r>
              <a:rPr lang="en-US" sz="2200" b="1" dirty="0" smtClean="0">
                <a:solidFill>
                  <a:srgbClr val="151C77"/>
                </a:solidFill>
              </a:rPr>
              <a:t>Update to the  </a:t>
            </a:r>
          </a:p>
          <a:p>
            <a:pPr eaLnBrk="1" hangingPunct="1">
              <a:spcBef>
                <a:spcPts val="600"/>
              </a:spcBef>
              <a:spcAft>
                <a:spcPts val="600"/>
              </a:spcAft>
            </a:pPr>
            <a:r>
              <a:rPr lang="en-US" sz="2200" b="1" dirty="0" smtClean="0">
                <a:solidFill>
                  <a:srgbClr val="151C77"/>
                </a:solidFill>
              </a:rPr>
              <a:t>Space Transportation Operations WG</a:t>
            </a:r>
            <a:endParaRPr lang="en-US" sz="2200" b="1" dirty="0">
              <a:latin typeface="Times New Roman" pitchFamily="18" charset="0"/>
            </a:endParaRPr>
          </a:p>
        </p:txBody>
      </p:sp>
      <p:sp>
        <p:nvSpPr>
          <p:cNvPr id="13316" name="Rectangle 4"/>
          <p:cNvSpPr>
            <a:spLocks noChangeArrowheads="1"/>
          </p:cNvSpPr>
          <p:nvPr/>
        </p:nvSpPr>
        <p:spPr bwMode="auto">
          <a:xfrm>
            <a:off x="5379522" y="4381995"/>
            <a:ext cx="3480315" cy="1876301"/>
          </a:xfrm>
          <a:prstGeom prst="rect">
            <a:avLst/>
          </a:prstGeom>
          <a:noFill/>
          <a:ln w="9525">
            <a:noFill/>
            <a:miter lim="800000"/>
            <a:headEnd/>
            <a:tailEnd/>
          </a:ln>
        </p:spPr>
        <p:txBody>
          <a:bodyPr/>
          <a:lstStyle/>
          <a:p>
            <a:pPr algn="r"/>
            <a:endParaRPr lang="en-US" sz="2000" b="1" dirty="0"/>
          </a:p>
          <a:p>
            <a:pPr algn="r"/>
            <a:endParaRPr lang="en-US" sz="2000" b="1" dirty="0"/>
          </a:p>
          <a:p>
            <a:pPr algn="r"/>
            <a:r>
              <a:rPr lang="en-US" sz="2000" b="1" dirty="0" smtClean="0"/>
              <a:t>Mr Tom Shearer</a:t>
            </a:r>
          </a:p>
          <a:p>
            <a:pPr algn="r"/>
            <a:r>
              <a:rPr lang="en-US" sz="2000" b="1" dirty="0" smtClean="0"/>
              <a:t>Policy &amp; Strategy Integration Division</a:t>
            </a:r>
          </a:p>
          <a:p>
            <a:pPr algn="r"/>
            <a:r>
              <a:rPr lang="en-US" sz="2000" b="1" dirty="0" smtClean="0"/>
              <a:t> 13 Oct 2011</a:t>
            </a:r>
            <a:endParaRPr lang="en-US" sz="2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2450" y="76200"/>
            <a:ext cx="7143750" cy="1143000"/>
          </a:xfrm>
        </p:spPr>
        <p:txBody>
          <a:bodyPr/>
          <a:lstStyle/>
          <a:p>
            <a:r>
              <a:rPr lang="en-US" dirty="0" smtClean="0"/>
              <a:t>Current National Policy Says</a:t>
            </a:r>
            <a:endParaRPr lang="en-US" dirty="0"/>
          </a:p>
        </p:txBody>
      </p:sp>
      <p:sp>
        <p:nvSpPr>
          <p:cNvPr id="3" name="Content Placeholder 2"/>
          <p:cNvSpPr>
            <a:spLocks noGrp="1"/>
          </p:cNvSpPr>
          <p:nvPr>
            <p:ph idx="1"/>
          </p:nvPr>
        </p:nvSpPr>
        <p:spPr>
          <a:xfrm>
            <a:off x="276225" y="1341912"/>
            <a:ext cx="8397875" cy="5094514"/>
          </a:xfrm>
        </p:spPr>
        <p:txBody>
          <a:bodyPr/>
          <a:lstStyle/>
          <a:p>
            <a:r>
              <a:rPr lang="en-US" dirty="0" smtClean="0"/>
              <a:t>National Space Policy, dated 28 Jun 10 states “A robust and competitive commercial space sector is vital to continued progress in space.  The United States is committed to encouraging and facilitating the growth of a U.S. commercial space sector…”</a:t>
            </a:r>
          </a:p>
          <a:p>
            <a:pPr lvl="1"/>
            <a:r>
              <a:rPr lang="en-US" sz="1600" dirty="0" smtClean="0"/>
              <a:t>To promote a robust domestic commercial space industry, departments and agencies shall:  “Ensure that United States Government space technology and infrastructure are made available for commercial use on a reimbursable, noninterference, and equitable basis to the maximum practical extent” </a:t>
            </a:r>
          </a:p>
          <a:p>
            <a:r>
              <a:rPr lang="en-US" dirty="0" smtClean="0"/>
              <a:t>U.S. Space Transportation Policy, dated 21 Dec 2004 directs us to “Encourage and facilitate the U.S. commercial space transportation industry to enhance the achievement of national security and civil space transportation objectives, benefit the U.S. economy, and increase the industry’s international competitiveness…” </a:t>
            </a:r>
            <a:endParaRPr lang="en-US" dirty="0"/>
          </a:p>
        </p:txBody>
      </p:sp>
      <p:sp>
        <p:nvSpPr>
          <p:cNvPr id="4" name="Slide Number Placeholder 3"/>
          <p:cNvSpPr>
            <a:spLocks noGrp="1"/>
          </p:cNvSpPr>
          <p:nvPr>
            <p:ph type="sldNum" sz="quarter" idx="11"/>
          </p:nvPr>
        </p:nvSpPr>
        <p:spPr/>
        <p:txBody>
          <a:bodyPr/>
          <a:lstStyle/>
          <a:p>
            <a:pPr>
              <a:defRPr/>
            </a:pPr>
            <a:fld id="{6FE33CBE-47D6-460A-8B9C-6CF91BD9857E}" type="slidenum">
              <a:rPr lang="en-US" smtClean="0"/>
              <a:pPr>
                <a:defRPr/>
              </a:pPr>
              <a:t>2</a:t>
            </a:fld>
            <a:endParaRPr lang="en-US" dirty="0">
              <a:solidFill>
                <a:schemeClr val="bg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391" y="76200"/>
            <a:ext cx="8348353" cy="1143000"/>
          </a:xfrm>
        </p:spPr>
        <p:txBody>
          <a:bodyPr/>
          <a:lstStyle/>
          <a:p>
            <a:r>
              <a:rPr lang="en-US" dirty="0" smtClean="0"/>
              <a:t>How Does DoD Implement Today?</a:t>
            </a:r>
            <a:endParaRPr lang="en-US" dirty="0"/>
          </a:p>
        </p:txBody>
      </p:sp>
      <p:sp>
        <p:nvSpPr>
          <p:cNvPr id="3" name="Content Placeholder 2"/>
          <p:cNvSpPr>
            <a:spLocks noGrp="1"/>
          </p:cNvSpPr>
          <p:nvPr>
            <p:ph idx="1"/>
          </p:nvPr>
        </p:nvSpPr>
        <p:spPr>
          <a:xfrm>
            <a:off x="213757" y="1504950"/>
            <a:ext cx="8514608" cy="4743450"/>
          </a:xfrm>
        </p:spPr>
        <p:txBody>
          <a:bodyPr/>
          <a:lstStyle/>
          <a:p>
            <a:pPr marL="285750" lvl="1" indent="-285750">
              <a:spcBef>
                <a:spcPct val="50000"/>
              </a:spcBef>
            </a:pPr>
            <a:r>
              <a:rPr lang="en-US" sz="1800" dirty="0" smtClean="0"/>
              <a:t>Currently Titles 15 &amp; 49 limit DoD to accepting reimbursement from commercial space companies for not currently required or underutilized  </a:t>
            </a:r>
            <a:r>
              <a:rPr lang="en-US" sz="1800" dirty="0" smtClean="0">
                <a:solidFill>
                  <a:srgbClr val="FF0000"/>
                </a:solidFill>
              </a:rPr>
              <a:t>(“excess”)  </a:t>
            </a:r>
            <a:r>
              <a:rPr lang="en-US" sz="1800" dirty="0" smtClean="0"/>
              <a:t>capacity</a:t>
            </a:r>
            <a:r>
              <a:rPr lang="en-US" sz="1800" dirty="0" smtClean="0">
                <a:solidFill>
                  <a:srgbClr val="FF0000"/>
                </a:solidFill>
              </a:rPr>
              <a:t> </a:t>
            </a:r>
            <a:r>
              <a:rPr lang="en-US" sz="1800" dirty="0" smtClean="0"/>
              <a:t>in the form of launch property, facilities, or </a:t>
            </a:r>
            <a:r>
              <a:rPr lang="en-US" sz="1800" dirty="0" smtClean="0">
                <a:solidFill>
                  <a:srgbClr val="FF0000"/>
                </a:solidFill>
              </a:rPr>
              <a:t>direct charges </a:t>
            </a:r>
            <a:r>
              <a:rPr lang="en-US" sz="1800" dirty="0" smtClean="0"/>
              <a:t>for support services</a:t>
            </a:r>
          </a:p>
          <a:p>
            <a:pPr marL="623888" lvl="2" indent="-285750">
              <a:spcBef>
                <a:spcPct val="50000"/>
              </a:spcBef>
            </a:pPr>
            <a:r>
              <a:rPr lang="en-US" sz="1800" dirty="0" smtClean="0"/>
              <a:t>DoD is not allowed to accept non-DoD funding to enable or improve:</a:t>
            </a:r>
          </a:p>
          <a:p>
            <a:pPr marL="1196975" lvl="3" indent="-285750">
              <a:spcBef>
                <a:spcPct val="50000"/>
              </a:spcBef>
            </a:pPr>
            <a:r>
              <a:rPr lang="en-US" sz="1800" dirty="0" smtClean="0"/>
              <a:t>Operation of commercial Space launch capabilities,   </a:t>
            </a:r>
          </a:p>
          <a:p>
            <a:pPr marL="1196975" lvl="3" indent="-285750">
              <a:spcBef>
                <a:spcPct val="50000"/>
              </a:spcBef>
            </a:pPr>
            <a:r>
              <a:rPr lang="en-US" sz="1800" dirty="0" smtClean="0"/>
              <a:t>Augmentation of DoD capabilities for commercial purposes, or </a:t>
            </a:r>
          </a:p>
          <a:p>
            <a:pPr marL="1196975" lvl="3" indent="-285750">
              <a:spcBef>
                <a:spcPct val="50000"/>
              </a:spcBef>
            </a:pPr>
            <a:r>
              <a:rPr lang="en-US" sz="1800" dirty="0" smtClean="0"/>
              <a:t>Add commercial requirements to DoD contracts to extend/expand services in support of commercial Space launch activities</a:t>
            </a:r>
          </a:p>
          <a:p>
            <a:pPr marL="623888" lvl="2" indent="-285750">
              <a:spcBef>
                <a:spcPct val="50000"/>
              </a:spcBef>
            </a:pPr>
            <a:endParaRPr lang="en-US" sz="1800" dirty="0" smtClean="0">
              <a:latin typeface="Arial" charset="0"/>
              <a:cs typeface="Arial" charset="0"/>
            </a:endParaRPr>
          </a:p>
          <a:p>
            <a:pPr marL="623888" lvl="2" indent="-285750">
              <a:spcBef>
                <a:spcPct val="50000"/>
              </a:spcBef>
            </a:pPr>
            <a:endParaRPr lang="en-US" sz="1800" dirty="0" smtClean="0">
              <a:latin typeface="Arial" charset="0"/>
              <a:cs typeface="Arial" charset="0"/>
            </a:endParaRPr>
          </a:p>
          <a:p>
            <a:pPr marL="285750" lvl="1" indent="-285750">
              <a:spcBef>
                <a:spcPct val="50000"/>
              </a:spcBef>
            </a:pPr>
            <a:endParaRPr lang="en-US" sz="1800" dirty="0" smtClean="0"/>
          </a:p>
        </p:txBody>
      </p:sp>
      <p:sp>
        <p:nvSpPr>
          <p:cNvPr id="4" name="Slide Number Placeholder 3"/>
          <p:cNvSpPr>
            <a:spLocks noGrp="1"/>
          </p:cNvSpPr>
          <p:nvPr>
            <p:ph type="sldNum" sz="quarter" idx="11"/>
          </p:nvPr>
        </p:nvSpPr>
        <p:spPr/>
        <p:txBody>
          <a:bodyPr/>
          <a:lstStyle/>
          <a:p>
            <a:pPr>
              <a:defRPr/>
            </a:pPr>
            <a:fld id="{6FE33CBE-47D6-460A-8B9C-6CF91BD9857E}" type="slidenum">
              <a:rPr lang="en-US" smtClean="0"/>
              <a:pPr>
                <a:defRPr/>
              </a:pPr>
              <a:t>3</a:t>
            </a:fld>
            <a:endParaRPr lang="en-US" dirty="0">
              <a:solidFill>
                <a:schemeClr val="bg2"/>
              </a:solidFill>
            </a:endParaRPr>
          </a:p>
        </p:txBody>
      </p:sp>
      <p:sp>
        <p:nvSpPr>
          <p:cNvPr id="5" name="Rectangle 4"/>
          <p:cNvSpPr/>
          <p:nvPr/>
        </p:nvSpPr>
        <p:spPr>
          <a:xfrm>
            <a:off x="391888" y="5890161"/>
            <a:ext cx="8348351" cy="400110"/>
          </a:xfrm>
          <a:prstGeom prst="rect">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60325" algn="ctr">
              <a:defRPr/>
            </a:pPr>
            <a:r>
              <a:rPr lang="en-US" sz="2000" dirty="0" smtClean="0">
                <a:solidFill>
                  <a:schemeClr val="bg1"/>
                </a:solidFill>
              </a:rPr>
              <a:t>We Can Do Better But, That Requires a Change to Law</a:t>
            </a:r>
            <a:endParaRPr lang="en-US" sz="20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3700" y="368106"/>
            <a:ext cx="7143750" cy="1116280"/>
          </a:xfrm>
        </p:spPr>
        <p:txBody>
          <a:bodyPr/>
          <a:lstStyle/>
          <a:p>
            <a:r>
              <a:rPr lang="en-US" sz="2800" dirty="0" smtClean="0"/>
              <a:t>Change Title 10 to Enable </a:t>
            </a:r>
            <a:br>
              <a:rPr lang="en-US" sz="2800" dirty="0" smtClean="0"/>
            </a:br>
            <a:r>
              <a:rPr lang="en-US" sz="2800" dirty="0" smtClean="0"/>
              <a:t>Federal/Non-Federal Partnerships</a:t>
            </a:r>
            <a:br>
              <a:rPr lang="en-US" sz="2800" dirty="0" smtClean="0"/>
            </a:br>
            <a:endParaRPr lang="en-US" dirty="0"/>
          </a:p>
        </p:txBody>
      </p:sp>
      <p:sp>
        <p:nvSpPr>
          <p:cNvPr id="3" name="Content Placeholder 2"/>
          <p:cNvSpPr>
            <a:spLocks noGrp="1"/>
          </p:cNvSpPr>
          <p:nvPr>
            <p:ph idx="1"/>
          </p:nvPr>
        </p:nvSpPr>
        <p:spPr>
          <a:xfrm>
            <a:off x="276225" y="1504950"/>
            <a:ext cx="8511515" cy="4743450"/>
          </a:xfrm>
        </p:spPr>
        <p:txBody>
          <a:bodyPr/>
          <a:lstStyle/>
          <a:p>
            <a:pPr lvl="0"/>
            <a:r>
              <a:rPr lang="en-US" dirty="0" smtClean="0"/>
              <a:t>The proposed FY12 NDAA addition of Section 2275 “Commercial Space Launch Cooperation” to Title 10 will:</a:t>
            </a:r>
          </a:p>
          <a:p>
            <a:pPr lvl="1"/>
            <a:r>
              <a:rPr lang="en-US" dirty="0" smtClean="0"/>
              <a:t>Synchronize Title 10 with Title 15 (Commerce) and </a:t>
            </a:r>
          </a:p>
          <a:p>
            <a:pPr lvl="1">
              <a:buNone/>
            </a:pPr>
            <a:r>
              <a:rPr lang="en-US" dirty="0" smtClean="0"/>
              <a:t>    Title 49 (Transportation)</a:t>
            </a:r>
          </a:p>
          <a:p>
            <a:pPr lvl="1">
              <a:buNone/>
            </a:pPr>
            <a:r>
              <a:rPr lang="en-US" sz="1000" dirty="0" smtClean="0"/>
              <a:t>   </a:t>
            </a:r>
          </a:p>
          <a:p>
            <a:pPr lvl="1"/>
            <a:r>
              <a:rPr lang="en-US" dirty="0" smtClean="0"/>
              <a:t>Enable DoD partnerships with states and commercial users to:</a:t>
            </a:r>
          </a:p>
          <a:p>
            <a:pPr lvl="2"/>
            <a:r>
              <a:rPr lang="en-US" dirty="0" smtClean="0"/>
              <a:t>Increase capacity</a:t>
            </a:r>
          </a:p>
          <a:p>
            <a:pPr lvl="2"/>
            <a:r>
              <a:rPr lang="en-US" dirty="0" smtClean="0"/>
              <a:t>Share resources</a:t>
            </a:r>
          </a:p>
          <a:p>
            <a:pPr lvl="2"/>
            <a:r>
              <a:rPr lang="en-US" dirty="0" smtClean="0"/>
              <a:t>Combine resources</a:t>
            </a:r>
          </a:p>
          <a:p>
            <a:pPr lvl="2"/>
            <a:endParaRPr lang="en-US" sz="1000" dirty="0" smtClean="0"/>
          </a:p>
          <a:p>
            <a:pPr lvl="1"/>
            <a:r>
              <a:rPr lang="en-US" dirty="0" smtClean="0"/>
              <a:t>Enable commercial space augmentation</a:t>
            </a:r>
          </a:p>
          <a:p>
            <a:pPr lvl="1"/>
            <a:endParaRPr lang="en-US" dirty="0" smtClean="0"/>
          </a:p>
          <a:p>
            <a:pPr lvl="0"/>
            <a:endParaRPr lang="en-US" dirty="0" smtClean="0"/>
          </a:p>
          <a:p>
            <a:pPr lvl="0"/>
            <a:endParaRPr lang="en-US" dirty="0"/>
          </a:p>
        </p:txBody>
      </p:sp>
      <p:sp>
        <p:nvSpPr>
          <p:cNvPr id="4" name="Slide Number Placeholder 3"/>
          <p:cNvSpPr>
            <a:spLocks noGrp="1"/>
          </p:cNvSpPr>
          <p:nvPr>
            <p:ph type="sldNum" sz="quarter" idx="11"/>
          </p:nvPr>
        </p:nvSpPr>
        <p:spPr/>
        <p:txBody>
          <a:bodyPr/>
          <a:lstStyle/>
          <a:p>
            <a:pPr>
              <a:defRPr/>
            </a:pPr>
            <a:fld id="{6FE33CBE-47D6-460A-8B9C-6CF91BD9857E}" type="slidenum">
              <a:rPr lang="en-US" smtClean="0"/>
              <a:pPr>
                <a:defRPr/>
              </a:pPr>
              <a:t>4</a:t>
            </a:fld>
            <a:endParaRPr lang="en-US" dirty="0">
              <a:solidFill>
                <a:schemeClr val="bg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Process</a:t>
            </a:r>
            <a:endParaRPr lang="en-US" dirty="0"/>
          </a:p>
        </p:txBody>
      </p:sp>
      <p:sp>
        <p:nvSpPr>
          <p:cNvPr id="3" name="Content Placeholder 2"/>
          <p:cNvSpPr>
            <a:spLocks noGrp="1"/>
          </p:cNvSpPr>
          <p:nvPr>
            <p:ph idx="1"/>
          </p:nvPr>
        </p:nvSpPr>
        <p:spPr>
          <a:xfrm>
            <a:off x="276225" y="1504950"/>
            <a:ext cx="8452139" cy="4743450"/>
          </a:xfrm>
        </p:spPr>
        <p:txBody>
          <a:bodyPr/>
          <a:lstStyle/>
          <a:p>
            <a:r>
              <a:rPr lang="en-US" dirty="0" smtClean="0"/>
              <a:t>Senate Floor Vote (S 1253) - pending</a:t>
            </a:r>
          </a:p>
          <a:p>
            <a:r>
              <a:rPr lang="en-US" dirty="0" smtClean="0"/>
              <a:t>Full Conference - pending</a:t>
            </a:r>
          </a:p>
          <a:p>
            <a:r>
              <a:rPr lang="en-US" dirty="0" smtClean="0"/>
              <a:t>Congress Forwards Approved FY12 NDAA to President – late Nov</a:t>
            </a:r>
          </a:p>
          <a:p>
            <a:r>
              <a:rPr lang="en-US" dirty="0" smtClean="0"/>
              <a:t>President signs – early Dec (notional)</a:t>
            </a:r>
          </a:p>
          <a:p>
            <a:endParaRPr lang="en-US" dirty="0" smtClean="0"/>
          </a:p>
          <a:p>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6FE33CBE-47D6-460A-8B9C-6CF91BD9857E}" type="slidenum">
              <a:rPr lang="en-US" smtClean="0"/>
              <a:pPr>
                <a:defRPr/>
              </a:pPr>
              <a:t>5</a:t>
            </a:fld>
            <a:endParaRPr lang="en-US" dirty="0">
              <a:solidFill>
                <a:schemeClr val="bg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a:t>
            </a:r>
            <a:endParaRPr lang="en-US" dirty="0"/>
          </a:p>
        </p:txBody>
      </p:sp>
      <p:sp>
        <p:nvSpPr>
          <p:cNvPr id="3" name="Content Placeholder 2"/>
          <p:cNvSpPr>
            <a:spLocks noGrp="1"/>
          </p:cNvSpPr>
          <p:nvPr>
            <p:ph idx="1"/>
          </p:nvPr>
        </p:nvSpPr>
        <p:spPr>
          <a:xfrm>
            <a:off x="276225" y="1504950"/>
            <a:ext cx="8594643" cy="4743450"/>
          </a:xfrm>
        </p:spPr>
        <p:txBody>
          <a:bodyPr/>
          <a:lstStyle/>
          <a:p>
            <a:pPr marL="0" indent="0">
              <a:buNone/>
            </a:pPr>
            <a:r>
              <a:rPr lang="en-US" dirty="0" smtClean="0"/>
              <a:t>Systematically meet with Fed and Non-Fed (state and commercial) stakeholders to develop CSLC implementing language (DoD, Service, MAJCOM, Wing level, etc.) </a:t>
            </a:r>
          </a:p>
          <a:p>
            <a:r>
              <a:rPr lang="en-US" dirty="0" smtClean="0"/>
              <a:t>Mid Oct – OSD/EA4S/Service Framing meeting</a:t>
            </a:r>
          </a:p>
          <a:p>
            <a:r>
              <a:rPr lang="en-US" dirty="0" smtClean="0"/>
              <a:t>Nov – Dec – DoD Kick-off meeting</a:t>
            </a:r>
          </a:p>
          <a:p>
            <a:pPr lvl="1"/>
            <a:r>
              <a:rPr lang="en-US" dirty="0" smtClean="0"/>
              <a:t>HAF, AFSPC, 45</a:t>
            </a:r>
            <a:r>
              <a:rPr lang="en-US" baseline="30000" dirty="0" smtClean="0"/>
              <a:t>th</a:t>
            </a:r>
            <a:r>
              <a:rPr lang="en-US" dirty="0" smtClean="0"/>
              <a:t> SW, 30</a:t>
            </a:r>
            <a:r>
              <a:rPr lang="en-US" baseline="30000" dirty="0" smtClean="0"/>
              <a:t>th</a:t>
            </a:r>
            <a:r>
              <a:rPr lang="en-US" dirty="0" smtClean="0"/>
              <a:t> SW, Army, Navy, NRO  </a:t>
            </a:r>
          </a:p>
          <a:p>
            <a:r>
              <a:rPr lang="en-US" dirty="0" smtClean="0"/>
              <a:t>Jan – DoD-Interagency Framing &amp; Initial Drafting meeting</a:t>
            </a:r>
          </a:p>
          <a:p>
            <a:pPr lvl="1"/>
            <a:r>
              <a:rPr lang="en-US" dirty="0" smtClean="0"/>
              <a:t>DoD, </a:t>
            </a:r>
            <a:r>
              <a:rPr lang="en-US" dirty="0" err="1" smtClean="0"/>
              <a:t>DoT</a:t>
            </a:r>
            <a:r>
              <a:rPr lang="en-US" dirty="0" smtClean="0"/>
              <a:t>, NASA</a:t>
            </a:r>
          </a:p>
          <a:p>
            <a:r>
              <a:rPr lang="en-US" dirty="0" smtClean="0"/>
              <a:t>Feb – DoD + Industry Integration meeting</a:t>
            </a:r>
          </a:p>
          <a:p>
            <a:r>
              <a:rPr lang="en-US" dirty="0" smtClean="0"/>
              <a:t>Mar - May – DoD-Interagency/Industry follow-on meetings as needed  </a:t>
            </a:r>
          </a:p>
          <a:p>
            <a:endParaRPr lang="en-US" dirty="0"/>
          </a:p>
        </p:txBody>
      </p:sp>
      <p:sp>
        <p:nvSpPr>
          <p:cNvPr id="4" name="Slide Number Placeholder 3"/>
          <p:cNvSpPr>
            <a:spLocks noGrp="1"/>
          </p:cNvSpPr>
          <p:nvPr>
            <p:ph type="sldNum" sz="quarter" idx="11"/>
          </p:nvPr>
        </p:nvSpPr>
        <p:spPr/>
        <p:txBody>
          <a:bodyPr/>
          <a:lstStyle/>
          <a:p>
            <a:pPr>
              <a:defRPr/>
            </a:pPr>
            <a:fld id="{6FE33CBE-47D6-460A-8B9C-6CF91BD9857E}" type="slidenum">
              <a:rPr lang="en-US" smtClean="0"/>
              <a:pPr>
                <a:defRPr/>
              </a:pPr>
              <a:t>6</a:t>
            </a:fld>
            <a:endParaRPr lang="en-US" dirty="0">
              <a:solidFill>
                <a:schemeClr val="bg2"/>
              </a:solidFill>
            </a:endParaRPr>
          </a:p>
        </p:txBody>
      </p:sp>
    </p:spTree>
  </p:cSld>
  <p:clrMapOvr>
    <a:masterClrMapping/>
  </p:clrMapOvr>
</p:sld>
</file>

<file path=ppt/theme/theme1.xml><?xml version="1.0" encoding="utf-8"?>
<a:theme xmlns:a="http://schemas.openxmlformats.org/drawingml/2006/main" name="blank.pot">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9C58887977A44B927F2E1218B1E768" ma:contentTypeVersion="0" ma:contentTypeDescription="Create a new document." ma:contentTypeScope="" ma:versionID="67f2ff07ffd7b0729cbde636ced7583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B735D54-B6C0-472A-9FF7-E9037BE8ABA2}">
  <ds:schemaRefs>
    <ds:schemaRef ds:uri="http://schemas.microsoft.com/sharepoint/v3/contenttype/forms"/>
  </ds:schemaRefs>
</ds:datastoreItem>
</file>

<file path=customXml/itemProps2.xml><?xml version="1.0" encoding="utf-8"?>
<ds:datastoreItem xmlns:ds="http://schemas.openxmlformats.org/officeDocument/2006/customXml" ds:itemID="{FF692146-40BD-4196-B1C8-728FD97DEF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22B76427-5C8E-433F-BDD4-18B3134AE9E8}">
  <ds:schemaRefs>
    <ds:schemaRef ds:uri="http://schemas.microsoft.com/office/2006/metadata/longProperties"/>
  </ds:schemaRefs>
</ds:datastoreItem>
</file>

<file path=customXml/itemProps4.xml><?xml version="1.0" encoding="utf-8"?>
<ds:datastoreItem xmlns:ds="http://schemas.openxmlformats.org/officeDocument/2006/customXml" ds:itemID="{087996B4-0707-4EEC-8A12-20913E7EE206}">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blank.pot</Template>
  <TotalTime>821</TotalTime>
  <Words>459</Words>
  <Application>Microsoft Office PowerPoint</Application>
  <PresentationFormat>On-screen Show (4:3)</PresentationFormat>
  <Paragraphs>56</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blank.pot</vt:lpstr>
      <vt:lpstr>Slide 1</vt:lpstr>
      <vt:lpstr>Current National Policy Says</vt:lpstr>
      <vt:lpstr>How Does DoD Implement Today?</vt:lpstr>
      <vt:lpstr>Change Title 10 to Enable  Federal/Non-Federal Partnerships </vt:lpstr>
      <vt:lpstr>Approval Process</vt:lpstr>
      <vt:lpstr>Next Step</vt:lpstr>
    </vt:vector>
  </TitlesOfParts>
  <Company>OSD-CIO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truehet</dc:creator>
  <cp:lastModifiedBy>TS</cp:lastModifiedBy>
  <cp:revision>72</cp:revision>
  <cp:lastPrinted>2001-11-16T21:52:41Z</cp:lastPrinted>
  <dcterms:created xsi:type="dcterms:W3CDTF">2011-09-26T19:21:59Z</dcterms:created>
  <dcterms:modified xsi:type="dcterms:W3CDTF">2011-10-13T05:09:47Z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