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>
  <p:sldMasterIdLst>
    <p:sldMasterId id="2147483651" r:id="rId1"/>
  </p:sldMasterIdLst>
  <p:notesMasterIdLst>
    <p:notesMasterId r:id="rId11"/>
  </p:notesMasterIdLst>
  <p:handoutMasterIdLst>
    <p:handoutMasterId r:id="rId12"/>
  </p:handoutMasterIdLst>
  <p:sldIdLst>
    <p:sldId id="701" r:id="rId2"/>
    <p:sldId id="698" r:id="rId3"/>
    <p:sldId id="699" r:id="rId4"/>
    <p:sldId id="661" r:id="rId5"/>
    <p:sldId id="686" r:id="rId6"/>
    <p:sldId id="673" r:id="rId7"/>
    <p:sldId id="674" r:id="rId8"/>
    <p:sldId id="684" r:id="rId9"/>
    <p:sldId id="685" r:id="rId10"/>
  </p:sldIdLst>
  <p:sldSz cx="9144000" cy="6858000" type="screen4x3"/>
  <p:notesSz cx="7010400" cy="9296400"/>
  <p:embeddedFontLst>
    <p:embeddedFont>
      <p:font typeface="Arial Narrow" pitchFamily="34" charset="0"/>
      <p:regular r:id="rId13"/>
      <p:bold r:id="rId14"/>
      <p:italic r:id="rId15"/>
      <p:boldItalic r:id="rId16"/>
    </p:embeddedFont>
    <p:embeddedFont>
      <p:font typeface="Arial Unicode MS" pitchFamily="34" charset="-128"/>
      <p:regular r:id="rId17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/>
  <p:showPr showNarration="1" useTimings="0">
    <p:present/>
    <p:sldAll/>
    <p:penClr>
      <a:schemeClr val="tx1"/>
    </p:penClr>
  </p:showPr>
  <p:clrMru>
    <a:srgbClr val="FF0000"/>
    <a:srgbClr val="996633"/>
    <a:srgbClr val="FFFF66"/>
    <a:srgbClr val="333333"/>
    <a:srgbClr val="7B69FD"/>
    <a:srgbClr val="00B7A5"/>
    <a:srgbClr val="CC0099"/>
    <a:srgbClr val="00FF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4853" autoAdjust="0"/>
    <p:restoredTop sz="91579" autoAdjust="0"/>
  </p:normalViewPr>
  <p:slideViewPr>
    <p:cSldViewPr>
      <p:cViewPr>
        <p:scale>
          <a:sx n="90" d="100"/>
          <a:sy n="90" d="100"/>
        </p:scale>
        <p:origin x="-1013" y="-58"/>
      </p:cViewPr>
      <p:guideLst>
        <p:guide orient="horz" pos="2160"/>
        <p:guide orient="horz" pos="672"/>
        <p:guide pos="2880"/>
      </p:guideLst>
    </p:cSldViewPr>
  </p:slideViewPr>
  <p:outlineViewPr>
    <p:cViewPr>
      <p:scale>
        <a:sx n="33" d="100"/>
        <a:sy n="33" d="100"/>
      </p:scale>
      <p:origin x="0" y="249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1584" y="222"/>
      </p:cViewPr>
      <p:guideLst>
        <p:guide orient="horz" pos="2163"/>
        <p:guide pos="288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CE9062-2217-42BF-BB9E-2EEACDD35092}" type="doc">
      <dgm:prSet loTypeId="urn:microsoft.com/office/officeart/2005/8/layout/hierarchy4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1733585-00D7-4DAC-A734-27323F9606D7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smtClean="0"/>
            <a:t>Cat XV Today</a:t>
          </a:r>
          <a:endParaRPr lang="en-US" dirty="0"/>
        </a:p>
      </dgm:t>
    </dgm:pt>
    <dgm:pt modelId="{69234F1C-F248-407C-B0D7-A5832583380F}" type="parTrans" cxnId="{93AD2552-22E4-4363-A4F8-35A402E647B1}">
      <dgm:prSet/>
      <dgm:spPr/>
      <dgm:t>
        <a:bodyPr/>
        <a:lstStyle/>
        <a:p>
          <a:endParaRPr lang="en-US"/>
        </a:p>
      </dgm:t>
    </dgm:pt>
    <dgm:pt modelId="{2A99F8BD-5D71-40C1-A851-8121BE796779}" type="sibTrans" cxnId="{93AD2552-22E4-4363-A4F8-35A402E647B1}">
      <dgm:prSet/>
      <dgm:spPr/>
      <dgm:t>
        <a:bodyPr/>
        <a:lstStyle/>
        <a:p>
          <a:endParaRPr lang="en-US"/>
        </a:p>
      </dgm:t>
    </dgm:pt>
    <dgm:pt modelId="{31139EC1-54C8-47A8-85DE-5C1A369D9642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USML</a:t>
          </a:r>
          <a:endParaRPr lang="en-US" dirty="0">
            <a:solidFill>
              <a:schemeClr val="tx1"/>
            </a:solidFill>
          </a:endParaRPr>
        </a:p>
      </dgm:t>
    </dgm:pt>
    <dgm:pt modelId="{16E64952-882A-40E8-814D-D9686F8C652A}" type="parTrans" cxnId="{DCE09D18-31AD-4DB4-BA83-249F91DD63C1}">
      <dgm:prSet/>
      <dgm:spPr/>
      <dgm:t>
        <a:bodyPr/>
        <a:lstStyle/>
        <a:p>
          <a:endParaRPr lang="en-US"/>
        </a:p>
      </dgm:t>
    </dgm:pt>
    <dgm:pt modelId="{5225F5CE-8300-4BC6-9200-604CF966BB35}" type="sibTrans" cxnId="{DCE09D18-31AD-4DB4-BA83-249F91DD63C1}">
      <dgm:prSet/>
      <dgm:spPr/>
      <dgm:t>
        <a:bodyPr/>
        <a:lstStyle/>
        <a:p>
          <a:endParaRPr lang="en-US"/>
        </a:p>
      </dgm:t>
    </dgm:pt>
    <dgm:pt modelId="{48C1C41B-1CAD-45D3-945C-74E6107325A4}">
      <dgm:prSet phldrT="[Text]"/>
      <dgm:spPr>
        <a:solidFill>
          <a:srgbClr val="FFFF66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CCL</a:t>
          </a:r>
          <a:endParaRPr lang="en-US" dirty="0">
            <a:solidFill>
              <a:schemeClr val="tx1"/>
            </a:solidFill>
          </a:endParaRPr>
        </a:p>
      </dgm:t>
    </dgm:pt>
    <dgm:pt modelId="{82411461-B90B-489C-AF9E-84F0C0900526}" type="parTrans" cxnId="{C73C54EB-3D41-4D76-B741-7092F36E95BD}">
      <dgm:prSet/>
      <dgm:spPr/>
      <dgm:t>
        <a:bodyPr/>
        <a:lstStyle/>
        <a:p>
          <a:endParaRPr lang="en-US"/>
        </a:p>
      </dgm:t>
    </dgm:pt>
    <dgm:pt modelId="{15E5123A-68A2-4283-BD98-0C183D5903BC}" type="sibTrans" cxnId="{C73C54EB-3D41-4D76-B741-7092F36E95BD}">
      <dgm:prSet/>
      <dgm:spPr/>
      <dgm:t>
        <a:bodyPr/>
        <a:lstStyle/>
        <a:p>
          <a:endParaRPr lang="en-US"/>
        </a:p>
      </dgm:t>
    </dgm:pt>
    <dgm:pt modelId="{A0FA148F-31BB-4C44-9A53-257BDFD8417F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200" dirty="0" err="1" smtClean="0">
              <a:solidFill>
                <a:schemeClr val="tx1"/>
              </a:solidFill>
              <a:latin typeface="Arial Narrow" pitchFamily="34" charset="0"/>
            </a:rPr>
            <a:t>Sats</a:t>
          </a:r>
          <a:r>
            <a:rPr lang="en-US" sz="1200" dirty="0" smtClean="0">
              <a:solidFill>
                <a:schemeClr val="tx1"/>
              </a:solidFill>
              <a:latin typeface="Arial Narrow" pitchFamily="34" charset="0"/>
            </a:rPr>
            <a:t> and Ground equip not in USML</a:t>
          </a:r>
        </a:p>
      </dgm:t>
    </dgm:pt>
    <dgm:pt modelId="{B8A95703-32CE-4447-A0B3-71DCE99C287A}" type="parTrans" cxnId="{3CA8D08A-B9F3-4B52-BACD-93C1514F607B}">
      <dgm:prSet/>
      <dgm:spPr/>
      <dgm:t>
        <a:bodyPr/>
        <a:lstStyle/>
        <a:p>
          <a:endParaRPr lang="en-US"/>
        </a:p>
      </dgm:t>
    </dgm:pt>
    <dgm:pt modelId="{2C8CCA83-E6D9-4F85-BFC4-91F233209E2E}" type="sibTrans" cxnId="{3CA8D08A-B9F3-4B52-BACD-93C1514F607B}">
      <dgm:prSet/>
      <dgm:spPr/>
      <dgm:t>
        <a:bodyPr/>
        <a:lstStyle/>
        <a:p>
          <a:endParaRPr lang="en-US"/>
        </a:p>
      </dgm:t>
    </dgm:pt>
    <dgm:pt modelId="{120E3D66-9C62-4CFD-A035-242AFDF47D05}">
      <dgm:prSet phldrT="[Text]" custT="1"/>
      <dgm:spPr>
        <a:noFill/>
        <a:ln>
          <a:solidFill>
            <a:srgbClr val="FF0000"/>
          </a:solidFill>
        </a:ln>
      </dgm:spPr>
      <dgm:t>
        <a:bodyPr/>
        <a:lstStyle/>
        <a:p>
          <a:r>
            <a:rPr lang="en-US" sz="1200" dirty="0" smtClean="0">
              <a:solidFill>
                <a:schemeClr val="tx1"/>
              </a:solidFill>
              <a:latin typeface="Arial Narrow" pitchFamily="34" charset="0"/>
            </a:rPr>
            <a:t>Parts unique to military functions</a:t>
          </a:r>
        </a:p>
      </dgm:t>
    </dgm:pt>
    <dgm:pt modelId="{965E15D6-2A30-479C-B1EA-3E74ECD11B10}" type="parTrans" cxnId="{4F935756-8113-456F-9B03-D8980D92E0FB}">
      <dgm:prSet/>
      <dgm:spPr/>
      <dgm:t>
        <a:bodyPr/>
        <a:lstStyle/>
        <a:p>
          <a:endParaRPr lang="en-US"/>
        </a:p>
      </dgm:t>
    </dgm:pt>
    <dgm:pt modelId="{417B90B1-D562-4146-9BD7-F91D492274A4}" type="sibTrans" cxnId="{4F935756-8113-456F-9B03-D8980D92E0FB}">
      <dgm:prSet/>
      <dgm:spPr/>
      <dgm:t>
        <a:bodyPr/>
        <a:lstStyle/>
        <a:p>
          <a:endParaRPr lang="en-US"/>
        </a:p>
      </dgm:t>
    </dgm:pt>
    <dgm:pt modelId="{7A051906-6CE6-4078-A4BD-3BA631867476}">
      <dgm:prSet phldrT="[Text]"/>
      <dgm:spPr>
        <a:solidFill>
          <a:schemeClr val="accent4">
            <a:lumMod val="65000"/>
            <a:lumOff val="35000"/>
          </a:schemeClr>
        </a:solidFill>
      </dgm:spPr>
      <dgm:t>
        <a:bodyPr/>
        <a:lstStyle/>
        <a:p>
          <a:r>
            <a:rPr lang="en-US" b="1" dirty="0" smtClean="0"/>
            <a:t>Existing ECCNs</a:t>
          </a:r>
        </a:p>
      </dgm:t>
    </dgm:pt>
    <dgm:pt modelId="{AF1CC2F2-B409-4534-BAFD-4BC6115A84B6}" type="parTrans" cxnId="{4817D076-131A-4BB2-B1F6-F4AE6D63EFB4}">
      <dgm:prSet/>
      <dgm:spPr/>
      <dgm:t>
        <a:bodyPr/>
        <a:lstStyle/>
        <a:p>
          <a:endParaRPr lang="en-US"/>
        </a:p>
      </dgm:t>
    </dgm:pt>
    <dgm:pt modelId="{D7472F94-E187-4E15-AAC2-0F826B874ACC}" type="sibTrans" cxnId="{4817D076-131A-4BB2-B1F6-F4AE6D63EFB4}">
      <dgm:prSet/>
      <dgm:spPr/>
      <dgm:t>
        <a:bodyPr/>
        <a:lstStyle/>
        <a:p>
          <a:endParaRPr lang="en-US"/>
        </a:p>
      </dgm:t>
    </dgm:pt>
    <dgm:pt modelId="{53B57B11-F916-4E24-9DEA-59A176DDC56A}">
      <dgm:prSet phldrT="[Text]" custT="1"/>
      <dgm:spPr>
        <a:solidFill>
          <a:srgbClr val="996633"/>
        </a:solidFill>
      </dgm:spPr>
      <dgm:t>
        <a:bodyPr/>
        <a:lstStyle/>
        <a:p>
          <a:r>
            <a:rPr lang="en-US" sz="2200" b="1" dirty="0" smtClean="0"/>
            <a:t>Other</a:t>
          </a:r>
          <a:endParaRPr lang="en-US" sz="2200" b="1" dirty="0"/>
        </a:p>
      </dgm:t>
    </dgm:pt>
    <dgm:pt modelId="{CA455654-A247-4C54-A8A3-16FDD7517A80}" type="parTrans" cxnId="{613B86EA-5081-4DCF-8521-B9DF99216426}">
      <dgm:prSet/>
      <dgm:spPr/>
      <dgm:t>
        <a:bodyPr/>
        <a:lstStyle/>
        <a:p>
          <a:endParaRPr lang="en-US"/>
        </a:p>
      </dgm:t>
    </dgm:pt>
    <dgm:pt modelId="{4CF3E4AF-A58D-47EE-BE3A-9888187ABD3E}" type="sibTrans" cxnId="{613B86EA-5081-4DCF-8521-B9DF99216426}">
      <dgm:prSet/>
      <dgm:spPr/>
      <dgm:t>
        <a:bodyPr/>
        <a:lstStyle/>
        <a:p>
          <a:endParaRPr lang="en-US"/>
        </a:p>
      </dgm:t>
    </dgm:pt>
    <dgm:pt modelId="{C35CE325-1FDE-4CDB-B1C1-A3E2A9E7F66A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200" dirty="0" smtClean="0">
              <a:solidFill>
                <a:schemeClr val="tx1"/>
              </a:solidFill>
              <a:latin typeface="Arial Narrow" pitchFamily="34" charset="0"/>
            </a:rPr>
            <a:t>Spec electronics</a:t>
          </a:r>
        </a:p>
      </dgm:t>
    </dgm:pt>
    <dgm:pt modelId="{C94E6720-0D5F-46BE-9066-F6F009DD4229}" type="parTrans" cxnId="{1AEB03C0-AE5C-45D8-B43C-24678FB2D36C}">
      <dgm:prSet/>
      <dgm:spPr/>
      <dgm:t>
        <a:bodyPr/>
        <a:lstStyle/>
        <a:p>
          <a:endParaRPr lang="en-US"/>
        </a:p>
      </dgm:t>
    </dgm:pt>
    <dgm:pt modelId="{543A0B45-7B3B-4569-9159-144498244C91}" type="sibTrans" cxnId="{1AEB03C0-AE5C-45D8-B43C-24678FB2D36C}">
      <dgm:prSet/>
      <dgm:spPr/>
      <dgm:t>
        <a:bodyPr/>
        <a:lstStyle/>
        <a:p>
          <a:endParaRPr lang="en-US"/>
        </a:p>
      </dgm:t>
    </dgm:pt>
    <dgm:pt modelId="{99CC59B3-59A2-45BD-AEFE-33BF4CBE0742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200" dirty="0" smtClean="0">
              <a:solidFill>
                <a:schemeClr val="tx1"/>
              </a:solidFill>
              <a:latin typeface="Arial Narrow" pitchFamily="34" charset="0"/>
            </a:rPr>
            <a:t>Spec optical sensors</a:t>
          </a:r>
        </a:p>
      </dgm:t>
    </dgm:pt>
    <dgm:pt modelId="{596B0776-BC8F-4F3A-9781-16FC6C5CE115}" type="parTrans" cxnId="{CF8A1DC3-C962-43B0-A77B-715711F46C4E}">
      <dgm:prSet/>
      <dgm:spPr/>
      <dgm:t>
        <a:bodyPr/>
        <a:lstStyle/>
        <a:p>
          <a:endParaRPr lang="en-US"/>
        </a:p>
      </dgm:t>
    </dgm:pt>
    <dgm:pt modelId="{E5A6970C-4736-4D0B-A3B6-71957A5E3431}" type="sibTrans" cxnId="{CF8A1DC3-C962-43B0-A77B-715711F46C4E}">
      <dgm:prSet/>
      <dgm:spPr/>
      <dgm:t>
        <a:bodyPr/>
        <a:lstStyle/>
        <a:p>
          <a:endParaRPr lang="en-US"/>
        </a:p>
      </dgm:t>
    </dgm:pt>
    <dgm:pt modelId="{E97262A5-15C5-4E58-A927-E39E07071F89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200" dirty="0" err="1" smtClean="0">
              <a:solidFill>
                <a:schemeClr val="tx1"/>
              </a:solidFill>
              <a:latin typeface="Arial Narrow" pitchFamily="34" charset="0"/>
            </a:rPr>
            <a:t>Rad</a:t>
          </a:r>
          <a:r>
            <a:rPr lang="en-US" sz="1200" dirty="0" smtClean="0">
              <a:solidFill>
                <a:schemeClr val="tx1"/>
              </a:solidFill>
              <a:latin typeface="Arial Narrow" pitchFamily="34" charset="0"/>
            </a:rPr>
            <a:t> Hard ICs</a:t>
          </a:r>
        </a:p>
      </dgm:t>
    </dgm:pt>
    <dgm:pt modelId="{FF354535-9FDC-4BBD-93F3-703A6603D5B2}" type="parTrans" cxnId="{C8C8FB31-22F6-4586-B5FB-64B5EEBC80E6}">
      <dgm:prSet/>
      <dgm:spPr/>
      <dgm:t>
        <a:bodyPr/>
        <a:lstStyle/>
        <a:p>
          <a:endParaRPr lang="en-US"/>
        </a:p>
      </dgm:t>
    </dgm:pt>
    <dgm:pt modelId="{ADDFCE57-B2FC-4B02-BA5C-D31B38674BC3}" type="sibTrans" cxnId="{C8C8FB31-22F6-4586-B5FB-64B5EEBC80E6}">
      <dgm:prSet/>
      <dgm:spPr/>
      <dgm:t>
        <a:bodyPr/>
        <a:lstStyle/>
        <a:p>
          <a:endParaRPr lang="en-US"/>
        </a:p>
      </dgm:t>
    </dgm:pt>
    <dgm:pt modelId="{04590DC1-0AE7-4BD6-ACFB-CB696D8BE48C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200" dirty="0" smtClean="0">
              <a:solidFill>
                <a:schemeClr val="tx1"/>
              </a:solidFill>
              <a:latin typeface="Arial Narrow" pitchFamily="34" charset="0"/>
            </a:rPr>
            <a:t>Parts not on USML or other CCL</a:t>
          </a:r>
        </a:p>
      </dgm:t>
    </dgm:pt>
    <dgm:pt modelId="{A1FE6ED3-6840-4842-A18D-9626DDE2DDA6}" type="parTrans" cxnId="{C0156A16-5EA9-43A0-A382-8B82AAEAD03F}">
      <dgm:prSet/>
      <dgm:spPr/>
      <dgm:t>
        <a:bodyPr/>
        <a:lstStyle/>
        <a:p>
          <a:endParaRPr lang="en-US"/>
        </a:p>
      </dgm:t>
    </dgm:pt>
    <dgm:pt modelId="{705ADCCF-C79F-43D0-AC85-9B7C2301BAF7}" type="sibTrans" cxnId="{C0156A16-5EA9-43A0-A382-8B82AAEAD03F}">
      <dgm:prSet/>
      <dgm:spPr/>
      <dgm:t>
        <a:bodyPr/>
        <a:lstStyle/>
        <a:p>
          <a:endParaRPr lang="en-US"/>
        </a:p>
      </dgm:t>
    </dgm:pt>
    <dgm:pt modelId="{E4629262-06F4-4941-9291-A3177AB5FE35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200" dirty="0" smtClean="0">
              <a:solidFill>
                <a:schemeClr val="tx1"/>
              </a:solidFill>
              <a:latin typeface="Arial Narrow" pitchFamily="34" charset="0"/>
            </a:rPr>
            <a:t>New sat related item or tech</a:t>
          </a:r>
        </a:p>
      </dgm:t>
    </dgm:pt>
    <dgm:pt modelId="{DA55974F-AE6B-4CFF-9697-973F32D0E970}" type="parTrans" cxnId="{CED307C1-825F-4AB1-A8BE-E95C673D060C}">
      <dgm:prSet/>
      <dgm:spPr/>
      <dgm:t>
        <a:bodyPr/>
        <a:lstStyle/>
        <a:p>
          <a:endParaRPr lang="en-US"/>
        </a:p>
      </dgm:t>
    </dgm:pt>
    <dgm:pt modelId="{D0BD7165-2B3A-4D9F-8008-1E8BC8926E00}" type="sibTrans" cxnId="{CED307C1-825F-4AB1-A8BE-E95C673D060C}">
      <dgm:prSet/>
      <dgm:spPr/>
      <dgm:t>
        <a:bodyPr/>
        <a:lstStyle/>
        <a:p>
          <a:endParaRPr lang="en-US"/>
        </a:p>
      </dgm:t>
    </dgm:pt>
    <dgm:pt modelId="{F59F9F2E-2035-461E-8FF3-B396833E5560}">
      <dgm:prSet phldrT="[Text]" custT="1"/>
      <dgm:spPr>
        <a:noFill/>
        <a:ln>
          <a:solidFill>
            <a:srgbClr val="FF0000"/>
          </a:solidFill>
        </a:ln>
      </dgm:spPr>
      <dgm:t>
        <a:bodyPr/>
        <a:lstStyle/>
        <a:p>
          <a:r>
            <a:rPr lang="en-US" sz="1200" dirty="0" smtClean="0">
              <a:solidFill>
                <a:schemeClr val="tx1"/>
              </a:solidFill>
              <a:latin typeface="Arial Narrow" pitchFamily="34" charset="0"/>
            </a:rPr>
            <a:t>GPS </a:t>
          </a:r>
          <a:r>
            <a:rPr lang="en-US" sz="1200" dirty="0" err="1" smtClean="0">
              <a:solidFill>
                <a:schemeClr val="tx1"/>
              </a:solidFill>
              <a:latin typeface="Arial Narrow" pitchFamily="34" charset="0"/>
            </a:rPr>
            <a:t>Rcvrs</a:t>
          </a:r>
          <a:endParaRPr lang="en-US" sz="1200" dirty="0" smtClean="0">
            <a:solidFill>
              <a:schemeClr val="tx1"/>
            </a:solidFill>
            <a:latin typeface="Arial Narrow" pitchFamily="34" charset="0"/>
          </a:endParaRPr>
        </a:p>
      </dgm:t>
    </dgm:pt>
    <dgm:pt modelId="{3AA30435-9D25-4EE8-81B4-66731DB5083E}" type="parTrans" cxnId="{C9563609-3DD3-42C9-A10D-C59C5D4DC8F1}">
      <dgm:prSet/>
      <dgm:spPr/>
      <dgm:t>
        <a:bodyPr/>
        <a:lstStyle/>
        <a:p>
          <a:endParaRPr lang="en-US"/>
        </a:p>
      </dgm:t>
    </dgm:pt>
    <dgm:pt modelId="{5AA1A188-E78A-4FBF-B923-EA37E4A8640F}" type="sibTrans" cxnId="{C9563609-3DD3-42C9-A10D-C59C5D4DC8F1}">
      <dgm:prSet/>
      <dgm:spPr/>
      <dgm:t>
        <a:bodyPr/>
        <a:lstStyle/>
        <a:p>
          <a:endParaRPr lang="en-US"/>
        </a:p>
      </dgm:t>
    </dgm:pt>
    <dgm:pt modelId="{BFC30EA1-56BB-4F8D-940A-4ED581E94B5F}">
      <dgm:prSet phldrT="[Text]"/>
      <dgm:spPr>
        <a:solidFill>
          <a:schemeClr val="accent4">
            <a:lumMod val="65000"/>
            <a:lumOff val="35000"/>
          </a:schemeClr>
        </a:solidFill>
      </dgm:spPr>
      <dgm:t>
        <a:bodyPr/>
        <a:lstStyle/>
        <a:p>
          <a:r>
            <a:rPr lang="en-US" b="1" dirty="0" smtClean="0"/>
            <a:t>New ECCN 9x515</a:t>
          </a:r>
          <a:endParaRPr lang="en-US" b="1" dirty="0"/>
        </a:p>
      </dgm:t>
    </dgm:pt>
    <dgm:pt modelId="{646F9DEB-0005-451F-8537-0F4894540E4C}" type="parTrans" cxnId="{55434C55-D98D-4686-867A-403E4BF4D3FF}">
      <dgm:prSet/>
      <dgm:spPr/>
      <dgm:t>
        <a:bodyPr/>
        <a:lstStyle/>
        <a:p>
          <a:endParaRPr lang="en-US"/>
        </a:p>
      </dgm:t>
    </dgm:pt>
    <dgm:pt modelId="{479AE127-FCD1-4E8C-8147-9C45A7AAE269}" type="sibTrans" cxnId="{55434C55-D98D-4686-867A-403E4BF4D3FF}">
      <dgm:prSet/>
      <dgm:spPr/>
      <dgm:t>
        <a:bodyPr/>
        <a:lstStyle/>
        <a:p>
          <a:endParaRPr lang="en-US"/>
        </a:p>
      </dgm:t>
    </dgm:pt>
    <dgm:pt modelId="{53BFD6E5-F1D9-471D-AB14-4667A5CF61D3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200" dirty="0" smtClean="0">
              <a:solidFill>
                <a:schemeClr val="tx1"/>
              </a:solidFill>
              <a:latin typeface="Arial Narrow" pitchFamily="34" charset="0"/>
            </a:rPr>
            <a:t>Spec radar systems</a:t>
          </a:r>
        </a:p>
      </dgm:t>
    </dgm:pt>
    <dgm:pt modelId="{91B91007-8FCB-407C-975A-6234AC3C66B9}" type="parTrans" cxnId="{CA4D1C56-8A07-41D3-8C15-F38281224AE4}">
      <dgm:prSet/>
      <dgm:spPr/>
      <dgm:t>
        <a:bodyPr/>
        <a:lstStyle/>
        <a:p>
          <a:endParaRPr lang="en-US"/>
        </a:p>
      </dgm:t>
    </dgm:pt>
    <dgm:pt modelId="{43E183D2-A51F-49D0-8895-ABBA81623B7E}" type="sibTrans" cxnId="{CA4D1C56-8A07-41D3-8C15-F38281224AE4}">
      <dgm:prSet/>
      <dgm:spPr/>
      <dgm:t>
        <a:bodyPr/>
        <a:lstStyle/>
        <a:p>
          <a:endParaRPr lang="en-US"/>
        </a:p>
      </dgm:t>
    </dgm:pt>
    <dgm:pt modelId="{9F19679E-D992-4B99-8470-CEFBC25B2DE1}">
      <dgm:prSet phldrT="[Text]" custT="1"/>
      <dgm:spPr>
        <a:noFill/>
        <a:ln>
          <a:solidFill>
            <a:srgbClr val="FF0000"/>
          </a:solidFill>
        </a:ln>
      </dgm:spPr>
      <dgm:t>
        <a:bodyPr/>
        <a:lstStyle/>
        <a:p>
          <a:r>
            <a:rPr lang="en-US" sz="1200" dirty="0" smtClean="0">
              <a:solidFill>
                <a:schemeClr val="tx1"/>
              </a:solidFill>
              <a:latin typeface="Arial Narrow" pitchFamily="34" charset="0"/>
            </a:rPr>
            <a:t>Military Ground equip</a:t>
          </a:r>
        </a:p>
      </dgm:t>
    </dgm:pt>
    <dgm:pt modelId="{520A012F-C291-4E0F-A544-FCDB352C3810}" type="parTrans" cxnId="{FD04AE12-1A81-4703-A2CC-5B569DADB7FB}">
      <dgm:prSet/>
      <dgm:spPr/>
      <dgm:t>
        <a:bodyPr/>
        <a:lstStyle/>
        <a:p>
          <a:endParaRPr lang="en-US"/>
        </a:p>
      </dgm:t>
    </dgm:pt>
    <dgm:pt modelId="{D00BB23B-54C3-4503-986B-1DFCA3A12D7A}" type="sibTrans" cxnId="{FD04AE12-1A81-4703-A2CC-5B569DADB7FB}">
      <dgm:prSet/>
      <dgm:spPr/>
      <dgm:t>
        <a:bodyPr/>
        <a:lstStyle/>
        <a:p>
          <a:endParaRPr lang="en-US"/>
        </a:p>
      </dgm:t>
    </dgm:pt>
    <dgm:pt modelId="{992DB042-BB56-4A9B-A031-18CEDBC81918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pPr algn="l"/>
          <a:r>
            <a:rPr lang="en-US" dirty="0" smtClean="0">
              <a:solidFill>
                <a:schemeClr val="accent5">
                  <a:lumMod val="25000"/>
                </a:schemeClr>
              </a:solidFill>
            </a:rPr>
            <a:t>Worldwide license, except CA. </a:t>
          </a:r>
        </a:p>
        <a:p>
          <a:pPr algn="l"/>
          <a:r>
            <a:rPr lang="en-US" dirty="0" smtClean="0">
              <a:solidFill>
                <a:schemeClr val="accent5">
                  <a:lumMod val="25000"/>
                </a:schemeClr>
              </a:solidFill>
            </a:rPr>
            <a:t>25% de </a:t>
          </a:r>
          <a:r>
            <a:rPr lang="en-US" dirty="0" err="1" smtClean="0">
              <a:solidFill>
                <a:schemeClr val="accent5">
                  <a:lumMod val="25000"/>
                </a:schemeClr>
              </a:solidFill>
            </a:rPr>
            <a:t>minimis</a:t>
          </a:r>
          <a:r>
            <a:rPr lang="en-US" dirty="0" smtClean="0">
              <a:solidFill>
                <a:schemeClr val="accent5">
                  <a:lumMod val="25000"/>
                </a:schemeClr>
              </a:solidFill>
            </a:rPr>
            <a:t> except 0% for China and other ITAR 126.1 countries.</a:t>
          </a:r>
        </a:p>
        <a:p>
          <a:pPr algn="l"/>
          <a:r>
            <a:rPr lang="en-US" dirty="0" smtClean="0">
              <a:solidFill>
                <a:schemeClr val="accent5">
                  <a:lumMod val="25000"/>
                </a:schemeClr>
              </a:solidFill>
            </a:rPr>
            <a:t>STA 36 eligible, except for certain software and tech</a:t>
          </a:r>
          <a:endParaRPr lang="en-US" dirty="0">
            <a:solidFill>
              <a:schemeClr val="accent5">
                <a:lumMod val="25000"/>
              </a:schemeClr>
            </a:solidFill>
          </a:endParaRPr>
        </a:p>
      </dgm:t>
    </dgm:pt>
    <dgm:pt modelId="{3C45AC77-D93A-4C66-A819-C200ADE81354}" type="parTrans" cxnId="{BF6FF95B-4DAD-418B-AC9E-1BBFAE972A44}">
      <dgm:prSet/>
      <dgm:spPr/>
      <dgm:t>
        <a:bodyPr/>
        <a:lstStyle/>
        <a:p>
          <a:endParaRPr lang="en-US"/>
        </a:p>
      </dgm:t>
    </dgm:pt>
    <dgm:pt modelId="{49EB2FB7-CE70-4D44-A8F1-96641D4ECFA0}" type="sibTrans" cxnId="{BF6FF95B-4DAD-418B-AC9E-1BBFAE972A44}">
      <dgm:prSet/>
      <dgm:spPr/>
      <dgm:t>
        <a:bodyPr/>
        <a:lstStyle/>
        <a:p>
          <a:endParaRPr lang="en-US"/>
        </a:p>
      </dgm:t>
    </dgm:pt>
    <dgm:pt modelId="{2BA4B807-FC81-4FAB-87E6-6C093A05AB46}">
      <dgm:prSet phldrT="[Text]" custT="1"/>
      <dgm:spPr>
        <a:solidFill>
          <a:schemeClr val="bg2">
            <a:lumMod val="40000"/>
            <a:lumOff val="60000"/>
          </a:schemeClr>
        </a:solidFill>
        <a:ln>
          <a:noFill/>
        </a:ln>
      </dgm:spPr>
      <dgm:t>
        <a:bodyPr/>
        <a:lstStyle/>
        <a:p>
          <a:pPr algn="l"/>
          <a:r>
            <a:rPr lang="en-US" sz="1600" dirty="0" smtClean="0">
              <a:solidFill>
                <a:schemeClr val="accent1">
                  <a:lumMod val="25000"/>
                </a:schemeClr>
              </a:solidFill>
              <a:latin typeface="Arial Narrow" pitchFamily="34" charset="0"/>
            </a:rPr>
            <a:t>Controls for satellite items transferred from USML to be the same as for 9x515</a:t>
          </a:r>
        </a:p>
      </dgm:t>
    </dgm:pt>
    <dgm:pt modelId="{DFBDBDFA-CC92-4048-9BE1-1B5327C30D23}" type="parTrans" cxnId="{0D99D70A-55CD-4588-9001-EAEAE84E1CDC}">
      <dgm:prSet/>
      <dgm:spPr/>
      <dgm:t>
        <a:bodyPr/>
        <a:lstStyle/>
        <a:p>
          <a:endParaRPr lang="en-US"/>
        </a:p>
      </dgm:t>
    </dgm:pt>
    <dgm:pt modelId="{06FE00F5-178B-483D-BC81-EA7657C59E29}" type="sibTrans" cxnId="{0D99D70A-55CD-4588-9001-EAEAE84E1CDC}">
      <dgm:prSet/>
      <dgm:spPr/>
      <dgm:t>
        <a:bodyPr/>
        <a:lstStyle/>
        <a:p>
          <a:endParaRPr lang="en-US"/>
        </a:p>
      </dgm:t>
    </dgm:pt>
    <dgm:pt modelId="{67989EC6-1B1F-421B-B40E-BDBA0246D4B9}">
      <dgm:prSet phldrT="[Text]"/>
      <dgm:spPr>
        <a:solidFill>
          <a:srgbClr val="996633"/>
        </a:solidFill>
      </dgm:spPr>
      <dgm:t>
        <a:bodyPr/>
        <a:lstStyle/>
        <a:p>
          <a:r>
            <a:rPr lang="en-US" b="1" dirty="0" smtClean="0"/>
            <a:t>Cat XV</a:t>
          </a:r>
          <a:endParaRPr lang="en-US" b="1" dirty="0"/>
        </a:p>
      </dgm:t>
    </dgm:pt>
    <dgm:pt modelId="{54A3A3E8-3760-4945-904F-641B8EFD7B9F}" type="sibTrans" cxnId="{8325802A-6218-44FA-B0F6-0F1AC00286C1}">
      <dgm:prSet/>
      <dgm:spPr/>
      <dgm:t>
        <a:bodyPr/>
        <a:lstStyle/>
        <a:p>
          <a:endParaRPr lang="en-US"/>
        </a:p>
      </dgm:t>
    </dgm:pt>
    <dgm:pt modelId="{6FF02273-ED18-4582-85A2-A52B415DA555}" type="parTrans" cxnId="{8325802A-6218-44FA-B0F6-0F1AC00286C1}">
      <dgm:prSet/>
      <dgm:spPr/>
      <dgm:t>
        <a:bodyPr/>
        <a:lstStyle/>
        <a:p>
          <a:endParaRPr lang="en-US"/>
        </a:p>
      </dgm:t>
    </dgm:pt>
    <dgm:pt modelId="{AB4E3AE3-EBB3-4252-BA9E-483E021FCCFE}">
      <dgm:prSet phldrT="[Text]" custT="1"/>
      <dgm:spPr>
        <a:noFill/>
        <a:ln>
          <a:solidFill>
            <a:srgbClr val="FF0000"/>
          </a:solidFill>
        </a:ln>
      </dgm:spPr>
      <dgm:t>
        <a:bodyPr/>
        <a:lstStyle/>
        <a:p>
          <a:r>
            <a:rPr lang="en-US" sz="1200" b="0" dirty="0" smtClean="0">
              <a:solidFill>
                <a:schemeClr val="tx1"/>
              </a:solidFill>
              <a:latin typeface="Arial Narrow" pitchFamily="34" charset="0"/>
            </a:rPr>
            <a:t>Military Satellites</a:t>
          </a:r>
          <a:endParaRPr lang="en-US" dirty="0"/>
        </a:p>
      </dgm:t>
    </dgm:pt>
    <dgm:pt modelId="{8E45F9FD-D7A9-49D3-B5AA-B9F075A06652}" type="parTrans" cxnId="{9EA21354-75A2-4F56-8D25-5FAAE2EB4AB1}">
      <dgm:prSet/>
      <dgm:spPr/>
      <dgm:t>
        <a:bodyPr/>
        <a:lstStyle/>
        <a:p>
          <a:endParaRPr lang="en-US"/>
        </a:p>
      </dgm:t>
    </dgm:pt>
    <dgm:pt modelId="{1207C09F-A5B6-47AC-A186-3C6C3FD71D3D}" type="sibTrans" cxnId="{9EA21354-75A2-4F56-8D25-5FAAE2EB4AB1}">
      <dgm:prSet/>
      <dgm:spPr/>
      <dgm:t>
        <a:bodyPr/>
        <a:lstStyle/>
        <a:p>
          <a:endParaRPr lang="en-US"/>
        </a:p>
      </dgm:t>
    </dgm:pt>
    <dgm:pt modelId="{745B062D-7E4F-4F78-91C7-F9837CAC43C9}">
      <dgm:prSet phldrT="[Text]" custT="1"/>
      <dgm:spPr>
        <a:noFill/>
        <a:ln>
          <a:solidFill>
            <a:srgbClr val="FF0000"/>
          </a:solidFill>
        </a:ln>
      </dgm:spPr>
      <dgm:t>
        <a:bodyPr/>
        <a:lstStyle/>
        <a:p>
          <a:r>
            <a:rPr lang="en-US" sz="1200" dirty="0" smtClean="0">
              <a:solidFill>
                <a:schemeClr val="tx1"/>
              </a:solidFill>
              <a:latin typeface="Arial Narrow" pitchFamily="34" charset="0"/>
            </a:rPr>
            <a:t>Services for USML and CCL satellites</a:t>
          </a:r>
          <a:endParaRPr lang="en-US" sz="2200" dirty="0"/>
        </a:p>
      </dgm:t>
    </dgm:pt>
    <dgm:pt modelId="{EC18465C-931D-4C06-82A4-549C42118AF1}" type="sibTrans" cxnId="{A291C846-0457-4B4A-AF24-B0C31CC0E825}">
      <dgm:prSet/>
      <dgm:spPr/>
      <dgm:t>
        <a:bodyPr/>
        <a:lstStyle/>
        <a:p>
          <a:endParaRPr lang="en-US"/>
        </a:p>
      </dgm:t>
    </dgm:pt>
    <dgm:pt modelId="{C57B685E-23FF-409B-87D3-2CD6792D98D4}" type="parTrans" cxnId="{A291C846-0457-4B4A-AF24-B0C31CC0E825}">
      <dgm:prSet/>
      <dgm:spPr/>
      <dgm:t>
        <a:bodyPr/>
        <a:lstStyle/>
        <a:p>
          <a:endParaRPr lang="en-US"/>
        </a:p>
      </dgm:t>
    </dgm:pt>
    <dgm:pt modelId="{AA147D73-D29D-4EAB-A2B8-9A46745141F2}" type="pres">
      <dgm:prSet presAssocID="{54CE9062-2217-42BF-BB9E-2EEACDD3509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C710305-4411-426F-B07F-0671EAE4397C}" type="pres">
      <dgm:prSet presAssocID="{F1733585-00D7-4DAC-A734-27323F9606D7}" presName="vertOne" presStyleCnt="0"/>
      <dgm:spPr/>
      <dgm:t>
        <a:bodyPr/>
        <a:lstStyle/>
        <a:p>
          <a:endParaRPr lang="en-US"/>
        </a:p>
      </dgm:t>
    </dgm:pt>
    <dgm:pt modelId="{471B8B58-630E-4571-B270-9A972F65DE06}" type="pres">
      <dgm:prSet presAssocID="{F1733585-00D7-4DAC-A734-27323F9606D7}" presName="txOne" presStyleLbl="node0" presStyleIdx="0" presStyleCnt="1" custScaleY="534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33D404C-7762-4868-9412-D3E29DD3EDF0}" type="pres">
      <dgm:prSet presAssocID="{F1733585-00D7-4DAC-A734-27323F9606D7}" presName="parTransOne" presStyleCnt="0"/>
      <dgm:spPr/>
      <dgm:t>
        <a:bodyPr/>
        <a:lstStyle/>
        <a:p>
          <a:endParaRPr lang="en-US"/>
        </a:p>
      </dgm:t>
    </dgm:pt>
    <dgm:pt modelId="{8EA19690-D85C-4774-A359-CDECCDD7234C}" type="pres">
      <dgm:prSet presAssocID="{F1733585-00D7-4DAC-A734-27323F9606D7}" presName="horzOne" presStyleCnt="0"/>
      <dgm:spPr/>
      <dgm:t>
        <a:bodyPr/>
        <a:lstStyle/>
        <a:p>
          <a:endParaRPr lang="en-US"/>
        </a:p>
      </dgm:t>
    </dgm:pt>
    <dgm:pt modelId="{7EFC036E-579A-4C06-A9E8-5D8807B48D97}" type="pres">
      <dgm:prSet presAssocID="{31139EC1-54C8-47A8-85DE-5C1A369D9642}" presName="vertTwo" presStyleCnt="0"/>
      <dgm:spPr/>
      <dgm:t>
        <a:bodyPr/>
        <a:lstStyle/>
        <a:p>
          <a:endParaRPr lang="en-US"/>
        </a:p>
      </dgm:t>
    </dgm:pt>
    <dgm:pt modelId="{0B5E868E-F17C-4708-BDAF-F72F8267A149}" type="pres">
      <dgm:prSet presAssocID="{31139EC1-54C8-47A8-85DE-5C1A369D9642}" presName="txTwo" presStyleLbl="node2" presStyleIdx="0" presStyleCnt="2" custScaleY="627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74B861-C091-486E-A4E8-23AB7FD942B2}" type="pres">
      <dgm:prSet presAssocID="{31139EC1-54C8-47A8-85DE-5C1A369D9642}" presName="parTransTwo" presStyleCnt="0"/>
      <dgm:spPr/>
      <dgm:t>
        <a:bodyPr/>
        <a:lstStyle/>
        <a:p>
          <a:endParaRPr lang="en-US"/>
        </a:p>
      </dgm:t>
    </dgm:pt>
    <dgm:pt modelId="{554391B7-847C-4272-83D1-6BCC42430955}" type="pres">
      <dgm:prSet presAssocID="{31139EC1-54C8-47A8-85DE-5C1A369D9642}" presName="horzTwo" presStyleCnt="0"/>
      <dgm:spPr/>
      <dgm:t>
        <a:bodyPr/>
        <a:lstStyle/>
        <a:p>
          <a:endParaRPr lang="en-US"/>
        </a:p>
      </dgm:t>
    </dgm:pt>
    <dgm:pt modelId="{E92B3A89-C54F-48F7-9F5D-FF5856E0BFE4}" type="pres">
      <dgm:prSet presAssocID="{67989EC6-1B1F-421B-B40E-BDBA0246D4B9}" presName="vertThree" presStyleCnt="0"/>
      <dgm:spPr/>
      <dgm:t>
        <a:bodyPr/>
        <a:lstStyle/>
        <a:p>
          <a:endParaRPr lang="en-US"/>
        </a:p>
      </dgm:t>
    </dgm:pt>
    <dgm:pt modelId="{75EB879B-8715-4D5A-A316-7E6AD90E1CDF}" type="pres">
      <dgm:prSet presAssocID="{67989EC6-1B1F-421B-B40E-BDBA0246D4B9}" presName="txThree" presStyleLbl="node3" presStyleIdx="0" presStyleCnt="4" custScaleY="642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1AF55E-23C2-4BE7-9214-7F58A010CDD1}" type="pres">
      <dgm:prSet presAssocID="{67989EC6-1B1F-421B-B40E-BDBA0246D4B9}" presName="parTransThree" presStyleCnt="0"/>
      <dgm:spPr/>
      <dgm:t>
        <a:bodyPr/>
        <a:lstStyle/>
        <a:p>
          <a:endParaRPr lang="en-US"/>
        </a:p>
      </dgm:t>
    </dgm:pt>
    <dgm:pt modelId="{7BC9EBD4-5F63-4B53-BF2E-3BFBC867B8B4}" type="pres">
      <dgm:prSet presAssocID="{67989EC6-1B1F-421B-B40E-BDBA0246D4B9}" presName="horzThree" presStyleCnt="0"/>
      <dgm:spPr/>
      <dgm:t>
        <a:bodyPr/>
        <a:lstStyle/>
        <a:p>
          <a:endParaRPr lang="en-US"/>
        </a:p>
      </dgm:t>
    </dgm:pt>
    <dgm:pt modelId="{A7D4CE66-EDF9-4DB5-953D-50130FFE8109}" type="pres">
      <dgm:prSet presAssocID="{AB4E3AE3-EBB3-4252-BA9E-483E021FCCFE}" presName="vertFour" presStyleCnt="0">
        <dgm:presLayoutVars>
          <dgm:chPref val="3"/>
        </dgm:presLayoutVars>
      </dgm:prSet>
      <dgm:spPr/>
    </dgm:pt>
    <dgm:pt modelId="{66C3C535-E085-4C92-B9DF-85FC75D46452}" type="pres">
      <dgm:prSet presAssocID="{AB4E3AE3-EBB3-4252-BA9E-483E021FCCFE}" presName="txFour" presStyleLbl="node4" presStyleIdx="0" presStyleCnt="14" custScaleY="10129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7D7EC15-F4B5-4DE4-9BE3-3D1BA856FF26}" type="pres">
      <dgm:prSet presAssocID="{AB4E3AE3-EBB3-4252-BA9E-483E021FCCFE}" presName="horzFour" presStyleCnt="0"/>
      <dgm:spPr/>
    </dgm:pt>
    <dgm:pt modelId="{BD0B1ED2-C244-4F77-AB63-4A4899B474F4}" type="pres">
      <dgm:prSet presAssocID="{1207C09F-A5B6-47AC-A186-3C6C3FD71D3D}" presName="sibSpaceFour" presStyleCnt="0"/>
      <dgm:spPr/>
    </dgm:pt>
    <dgm:pt modelId="{99D52212-262B-4D8A-AC09-79364F2A245B}" type="pres">
      <dgm:prSet presAssocID="{9F19679E-D992-4B99-8470-CEFBC25B2DE1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EC6E95-AE24-428A-BEFF-33F4C9D072BE}" type="pres">
      <dgm:prSet presAssocID="{9F19679E-D992-4B99-8470-CEFBC25B2DE1}" presName="txFour" presStyleLbl="node4" presStyleIdx="1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6E08145-58E4-46C0-847A-F80EDA7869A7}" type="pres">
      <dgm:prSet presAssocID="{9F19679E-D992-4B99-8470-CEFBC25B2DE1}" presName="horzFour" presStyleCnt="0"/>
      <dgm:spPr/>
      <dgm:t>
        <a:bodyPr/>
        <a:lstStyle/>
        <a:p>
          <a:endParaRPr lang="en-US"/>
        </a:p>
      </dgm:t>
    </dgm:pt>
    <dgm:pt modelId="{BBD8342E-2342-4834-8D02-C80AE883145A}" type="pres">
      <dgm:prSet presAssocID="{D00BB23B-54C3-4503-986B-1DFCA3A12D7A}" presName="sibSpaceFour" presStyleCnt="0"/>
      <dgm:spPr/>
      <dgm:t>
        <a:bodyPr/>
        <a:lstStyle/>
        <a:p>
          <a:endParaRPr lang="en-US"/>
        </a:p>
      </dgm:t>
    </dgm:pt>
    <dgm:pt modelId="{3FCF7224-0B0A-4DA2-B5D1-4089FCC742A1}" type="pres">
      <dgm:prSet presAssocID="{120E3D66-9C62-4CFD-A035-242AFDF47D05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F769EE1-C0DE-45AC-8EEA-6A038A148624}" type="pres">
      <dgm:prSet presAssocID="{120E3D66-9C62-4CFD-A035-242AFDF47D05}" presName="txFour" presStyleLbl="node4" presStyleIdx="2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25F644-B363-4957-9ABB-9D904102DA63}" type="pres">
      <dgm:prSet presAssocID="{120E3D66-9C62-4CFD-A035-242AFDF47D05}" presName="horzFour" presStyleCnt="0"/>
      <dgm:spPr/>
      <dgm:t>
        <a:bodyPr/>
        <a:lstStyle/>
        <a:p>
          <a:endParaRPr lang="en-US"/>
        </a:p>
      </dgm:t>
    </dgm:pt>
    <dgm:pt modelId="{E856C838-0859-4C35-8F05-0194EB3E6344}" type="pres">
      <dgm:prSet presAssocID="{54A3A3E8-3760-4945-904F-641B8EFD7B9F}" presName="sibSpaceThree" presStyleCnt="0"/>
      <dgm:spPr/>
      <dgm:t>
        <a:bodyPr/>
        <a:lstStyle/>
        <a:p>
          <a:endParaRPr lang="en-US"/>
        </a:p>
      </dgm:t>
    </dgm:pt>
    <dgm:pt modelId="{44C70024-7242-4DEE-8A3B-09504F29B43A}" type="pres">
      <dgm:prSet presAssocID="{53B57B11-F916-4E24-9DEA-59A176DDC56A}" presName="vertThree" presStyleCnt="0"/>
      <dgm:spPr/>
      <dgm:t>
        <a:bodyPr/>
        <a:lstStyle/>
        <a:p>
          <a:endParaRPr lang="en-US"/>
        </a:p>
      </dgm:t>
    </dgm:pt>
    <dgm:pt modelId="{642259CB-04DF-43A0-AACD-2667AE2ED71B}" type="pres">
      <dgm:prSet presAssocID="{53B57B11-F916-4E24-9DEA-59A176DDC56A}" presName="txThree" presStyleLbl="node3" presStyleIdx="1" presStyleCnt="4" custScaleY="642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72F891-5665-4938-A3F1-AF5FE7BA3C2F}" type="pres">
      <dgm:prSet presAssocID="{53B57B11-F916-4E24-9DEA-59A176DDC56A}" presName="parTransThree" presStyleCnt="0"/>
      <dgm:spPr/>
      <dgm:t>
        <a:bodyPr/>
        <a:lstStyle/>
        <a:p>
          <a:endParaRPr lang="en-US"/>
        </a:p>
      </dgm:t>
    </dgm:pt>
    <dgm:pt modelId="{68F0D622-190D-4CBF-8E09-5C9B454AF4CB}" type="pres">
      <dgm:prSet presAssocID="{53B57B11-F916-4E24-9DEA-59A176DDC56A}" presName="horzThree" presStyleCnt="0"/>
      <dgm:spPr/>
      <dgm:t>
        <a:bodyPr/>
        <a:lstStyle/>
        <a:p>
          <a:endParaRPr lang="en-US"/>
        </a:p>
      </dgm:t>
    </dgm:pt>
    <dgm:pt modelId="{EA0811BD-5EAE-4DE5-B89A-AF198BAA817C}" type="pres">
      <dgm:prSet presAssocID="{745B062D-7E4F-4F78-91C7-F9837CAC43C9}" presName="vertFour" presStyleCnt="0">
        <dgm:presLayoutVars>
          <dgm:chPref val="3"/>
        </dgm:presLayoutVars>
      </dgm:prSet>
      <dgm:spPr/>
    </dgm:pt>
    <dgm:pt modelId="{77CBA07F-F185-447F-A11C-41F36BA4E8B7}" type="pres">
      <dgm:prSet presAssocID="{745B062D-7E4F-4F78-91C7-F9837CAC43C9}" presName="txFour" presStyleLbl="node4" presStyleIdx="3" presStyleCnt="14" custScaleY="10129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713ED8-B84C-4274-8FA0-AB5F5C5F7098}" type="pres">
      <dgm:prSet presAssocID="{745B062D-7E4F-4F78-91C7-F9837CAC43C9}" presName="horzFour" presStyleCnt="0"/>
      <dgm:spPr/>
    </dgm:pt>
    <dgm:pt modelId="{7CF9CDC7-D9DC-4513-BEAF-5DE8E795C2D4}" type="pres">
      <dgm:prSet presAssocID="{EC18465C-931D-4C06-82A4-549C42118AF1}" presName="sibSpaceFour" presStyleCnt="0"/>
      <dgm:spPr/>
    </dgm:pt>
    <dgm:pt modelId="{D4416BF6-F7BE-47CE-A891-9A5F334BEAF2}" type="pres">
      <dgm:prSet presAssocID="{F59F9F2E-2035-461E-8FF3-B396833E5560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5160152-F7C6-4434-AA1C-F592CF2FF51C}" type="pres">
      <dgm:prSet presAssocID="{F59F9F2E-2035-461E-8FF3-B396833E5560}" presName="txFour" presStyleLbl="node4" presStyleIdx="4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61A43E-E857-4F68-A7DA-D646D33D1E3D}" type="pres">
      <dgm:prSet presAssocID="{F59F9F2E-2035-461E-8FF3-B396833E5560}" presName="horzFour" presStyleCnt="0"/>
      <dgm:spPr/>
      <dgm:t>
        <a:bodyPr/>
        <a:lstStyle/>
        <a:p>
          <a:endParaRPr lang="en-US"/>
        </a:p>
      </dgm:t>
    </dgm:pt>
    <dgm:pt modelId="{8B4A7F94-81D3-4BF2-A82C-13EDE52679D1}" type="pres">
      <dgm:prSet presAssocID="{5225F5CE-8300-4BC6-9200-604CF966BB35}" presName="sibSpaceTwo" presStyleCnt="0"/>
      <dgm:spPr/>
      <dgm:t>
        <a:bodyPr/>
        <a:lstStyle/>
        <a:p>
          <a:endParaRPr lang="en-US"/>
        </a:p>
      </dgm:t>
    </dgm:pt>
    <dgm:pt modelId="{F7EA6930-B762-469D-8D98-A3A03491B6AE}" type="pres">
      <dgm:prSet presAssocID="{48C1C41B-1CAD-45D3-945C-74E6107325A4}" presName="vertTwo" presStyleCnt="0"/>
      <dgm:spPr/>
      <dgm:t>
        <a:bodyPr/>
        <a:lstStyle/>
        <a:p>
          <a:endParaRPr lang="en-US"/>
        </a:p>
      </dgm:t>
    </dgm:pt>
    <dgm:pt modelId="{62FB12A0-81F1-41D4-8CDB-3DA1E24476C9}" type="pres">
      <dgm:prSet presAssocID="{48C1C41B-1CAD-45D3-945C-74E6107325A4}" presName="txTwo" presStyleLbl="node2" presStyleIdx="1" presStyleCnt="2" custScaleY="627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0F3815-40BB-43D5-8070-DD224BE51218}" type="pres">
      <dgm:prSet presAssocID="{48C1C41B-1CAD-45D3-945C-74E6107325A4}" presName="parTransTwo" presStyleCnt="0"/>
      <dgm:spPr/>
      <dgm:t>
        <a:bodyPr/>
        <a:lstStyle/>
        <a:p>
          <a:endParaRPr lang="en-US"/>
        </a:p>
      </dgm:t>
    </dgm:pt>
    <dgm:pt modelId="{5C080A6D-386E-4F4D-B0C6-0A3FEB764265}" type="pres">
      <dgm:prSet presAssocID="{48C1C41B-1CAD-45D3-945C-74E6107325A4}" presName="horzTwo" presStyleCnt="0"/>
      <dgm:spPr/>
      <dgm:t>
        <a:bodyPr/>
        <a:lstStyle/>
        <a:p>
          <a:endParaRPr lang="en-US"/>
        </a:p>
      </dgm:t>
    </dgm:pt>
    <dgm:pt modelId="{86FB5481-DEC8-4DF5-B085-EBF5121B52C0}" type="pres">
      <dgm:prSet presAssocID="{BFC30EA1-56BB-4F8D-940A-4ED581E94B5F}" presName="vertThree" presStyleCnt="0"/>
      <dgm:spPr/>
      <dgm:t>
        <a:bodyPr/>
        <a:lstStyle/>
        <a:p>
          <a:endParaRPr lang="en-US"/>
        </a:p>
      </dgm:t>
    </dgm:pt>
    <dgm:pt modelId="{28082EC0-6377-4A6D-A6A0-DCDA8B153DED}" type="pres">
      <dgm:prSet presAssocID="{BFC30EA1-56BB-4F8D-940A-4ED581E94B5F}" presName="txThree" presStyleLbl="node3" presStyleIdx="2" presStyleCnt="4" custScaleY="642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2793110-A139-43DF-8800-48EA91EB1434}" type="pres">
      <dgm:prSet presAssocID="{BFC30EA1-56BB-4F8D-940A-4ED581E94B5F}" presName="parTransThree" presStyleCnt="0"/>
      <dgm:spPr/>
      <dgm:t>
        <a:bodyPr/>
        <a:lstStyle/>
        <a:p>
          <a:endParaRPr lang="en-US"/>
        </a:p>
      </dgm:t>
    </dgm:pt>
    <dgm:pt modelId="{894D1B3A-2156-4009-8C0F-D8A5FD8D736C}" type="pres">
      <dgm:prSet presAssocID="{BFC30EA1-56BB-4F8D-940A-4ED581E94B5F}" presName="horzThree" presStyleCnt="0"/>
      <dgm:spPr/>
      <dgm:t>
        <a:bodyPr/>
        <a:lstStyle/>
        <a:p>
          <a:endParaRPr lang="en-US"/>
        </a:p>
      </dgm:t>
    </dgm:pt>
    <dgm:pt modelId="{F0346A3E-5F57-4A57-8668-040785D91078}" type="pres">
      <dgm:prSet presAssocID="{992DB042-BB56-4A9B-A031-18CEDBC81918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D6F638-7930-4BF8-AB41-254881FE1E75}" type="pres">
      <dgm:prSet presAssocID="{992DB042-BB56-4A9B-A031-18CEDBC81918}" presName="txFour" presStyleLbl="node4" presStyleIdx="5" presStyleCnt="14" custScaleY="1690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2A215A-26DA-421D-91CD-12AB494904D1}" type="pres">
      <dgm:prSet presAssocID="{992DB042-BB56-4A9B-A031-18CEDBC81918}" presName="parTransFour" presStyleCnt="0"/>
      <dgm:spPr/>
      <dgm:t>
        <a:bodyPr/>
        <a:lstStyle/>
        <a:p>
          <a:endParaRPr lang="en-US"/>
        </a:p>
      </dgm:t>
    </dgm:pt>
    <dgm:pt modelId="{CB2AA54F-CFB3-41FA-83E5-9F8ED028D99A}" type="pres">
      <dgm:prSet presAssocID="{992DB042-BB56-4A9B-A031-18CEDBC81918}" presName="horzFour" presStyleCnt="0"/>
      <dgm:spPr/>
      <dgm:t>
        <a:bodyPr/>
        <a:lstStyle/>
        <a:p>
          <a:endParaRPr lang="en-US"/>
        </a:p>
      </dgm:t>
    </dgm:pt>
    <dgm:pt modelId="{E1B4B2F5-D870-48EE-9077-47A253A81C04}" type="pres">
      <dgm:prSet presAssocID="{A0FA148F-31BB-4C44-9A53-257BDFD8417F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CE7AA8-98CB-45D6-B273-61F5250C2197}" type="pres">
      <dgm:prSet presAssocID="{A0FA148F-31BB-4C44-9A53-257BDFD8417F}" presName="txFour" presStyleLbl="node4" presStyleIdx="6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96415F8-CBD9-4AA5-89FF-D22853527274}" type="pres">
      <dgm:prSet presAssocID="{A0FA148F-31BB-4C44-9A53-257BDFD8417F}" presName="horzFour" presStyleCnt="0"/>
      <dgm:spPr/>
      <dgm:t>
        <a:bodyPr/>
        <a:lstStyle/>
        <a:p>
          <a:endParaRPr lang="en-US"/>
        </a:p>
      </dgm:t>
    </dgm:pt>
    <dgm:pt modelId="{B7C1C91A-BFCE-4C44-8F8A-96D58555CE07}" type="pres">
      <dgm:prSet presAssocID="{2C8CCA83-E6D9-4F85-BFC4-91F233209E2E}" presName="sibSpaceFour" presStyleCnt="0"/>
      <dgm:spPr/>
      <dgm:t>
        <a:bodyPr/>
        <a:lstStyle/>
        <a:p>
          <a:endParaRPr lang="en-US"/>
        </a:p>
      </dgm:t>
    </dgm:pt>
    <dgm:pt modelId="{6FE75A26-C77D-4C29-8712-B141D5E1F8E0}" type="pres">
      <dgm:prSet presAssocID="{E97262A5-15C5-4E58-A927-E39E07071F89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B2CD85-5208-41F1-9671-71079DE2DB49}" type="pres">
      <dgm:prSet presAssocID="{E97262A5-15C5-4E58-A927-E39E07071F89}" presName="txFour" presStyleLbl="node4" presStyleIdx="7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E4EFE88-9911-4DD4-A7D4-7F603A4FA298}" type="pres">
      <dgm:prSet presAssocID="{E97262A5-15C5-4E58-A927-E39E07071F89}" presName="horzFour" presStyleCnt="0"/>
      <dgm:spPr/>
      <dgm:t>
        <a:bodyPr/>
        <a:lstStyle/>
        <a:p>
          <a:endParaRPr lang="en-US"/>
        </a:p>
      </dgm:t>
    </dgm:pt>
    <dgm:pt modelId="{D96AE7AF-9559-48AD-A7F8-A0123048E4ED}" type="pres">
      <dgm:prSet presAssocID="{ADDFCE57-B2FC-4B02-BA5C-D31B38674BC3}" presName="sibSpaceFour" presStyleCnt="0"/>
      <dgm:spPr/>
      <dgm:t>
        <a:bodyPr/>
        <a:lstStyle/>
        <a:p>
          <a:endParaRPr lang="en-US"/>
        </a:p>
      </dgm:t>
    </dgm:pt>
    <dgm:pt modelId="{75EBED69-648D-4952-A148-636CD0DE0F8D}" type="pres">
      <dgm:prSet presAssocID="{04590DC1-0AE7-4BD6-ACFB-CB696D8BE48C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A13432-4CE8-439D-BECF-151020AD048E}" type="pres">
      <dgm:prSet presAssocID="{04590DC1-0AE7-4BD6-ACFB-CB696D8BE48C}" presName="txFour" presStyleLbl="node4" presStyleIdx="8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79A2C3-C59C-4EF8-845F-CDB57329177A}" type="pres">
      <dgm:prSet presAssocID="{04590DC1-0AE7-4BD6-ACFB-CB696D8BE48C}" presName="horzFour" presStyleCnt="0"/>
      <dgm:spPr/>
      <dgm:t>
        <a:bodyPr/>
        <a:lstStyle/>
        <a:p>
          <a:endParaRPr lang="en-US"/>
        </a:p>
      </dgm:t>
    </dgm:pt>
    <dgm:pt modelId="{25896A40-997A-4963-85EE-3D34960A319E}" type="pres">
      <dgm:prSet presAssocID="{705ADCCF-C79F-43D0-AC85-9B7C2301BAF7}" presName="sibSpaceFour" presStyleCnt="0"/>
      <dgm:spPr/>
      <dgm:t>
        <a:bodyPr/>
        <a:lstStyle/>
        <a:p>
          <a:endParaRPr lang="en-US"/>
        </a:p>
      </dgm:t>
    </dgm:pt>
    <dgm:pt modelId="{EEC7C7A9-A2CA-4510-864D-3AB251BDB3C7}" type="pres">
      <dgm:prSet presAssocID="{E4629262-06F4-4941-9291-A3177AB5FE35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E79237-B842-464C-9860-F360C0693C9A}" type="pres">
      <dgm:prSet presAssocID="{E4629262-06F4-4941-9291-A3177AB5FE35}" presName="txFour" presStyleLbl="node4" presStyleIdx="9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1ED27F-BF4F-427F-8B85-3C80D161E5F0}" type="pres">
      <dgm:prSet presAssocID="{E4629262-06F4-4941-9291-A3177AB5FE35}" presName="horzFour" presStyleCnt="0"/>
      <dgm:spPr/>
      <dgm:t>
        <a:bodyPr/>
        <a:lstStyle/>
        <a:p>
          <a:endParaRPr lang="en-US"/>
        </a:p>
      </dgm:t>
    </dgm:pt>
    <dgm:pt modelId="{8B68FEE1-466A-4690-BD31-6E825C9326F2}" type="pres">
      <dgm:prSet presAssocID="{479AE127-FCD1-4E8C-8147-9C45A7AAE269}" presName="sibSpaceThree" presStyleCnt="0"/>
      <dgm:spPr/>
      <dgm:t>
        <a:bodyPr/>
        <a:lstStyle/>
        <a:p>
          <a:endParaRPr lang="en-US"/>
        </a:p>
      </dgm:t>
    </dgm:pt>
    <dgm:pt modelId="{18DE968F-A05B-4479-9BF9-BDEC77EA5DF0}" type="pres">
      <dgm:prSet presAssocID="{7A051906-6CE6-4078-A4BD-3BA631867476}" presName="vertThree" presStyleCnt="0"/>
      <dgm:spPr/>
      <dgm:t>
        <a:bodyPr/>
        <a:lstStyle/>
        <a:p>
          <a:endParaRPr lang="en-US"/>
        </a:p>
      </dgm:t>
    </dgm:pt>
    <dgm:pt modelId="{071F067C-27B7-4F58-AE5D-7F90810A7060}" type="pres">
      <dgm:prSet presAssocID="{7A051906-6CE6-4078-A4BD-3BA631867476}" presName="txThree" presStyleLbl="node3" presStyleIdx="3" presStyleCnt="4" custScaleY="642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50632BA-7159-470D-AC40-43847B2FC263}" type="pres">
      <dgm:prSet presAssocID="{7A051906-6CE6-4078-A4BD-3BA631867476}" presName="parTransThree" presStyleCnt="0"/>
      <dgm:spPr/>
      <dgm:t>
        <a:bodyPr/>
        <a:lstStyle/>
        <a:p>
          <a:endParaRPr lang="en-US"/>
        </a:p>
      </dgm:t>
    </dgm:pt>
    <dgm:pt modelId="{B68B41A5-D02E-467A-BCC6-31A33B7D9BDC}" type="pres">
      <dgm:prSet presAssocID="{7A051906-6CE6-4078-A4BD-3BA631867476}" presName="horzThree" presStyleCnt="0"/>
      <dgm:spPr/>
      <dgm:t>
        <a:bodyPr/>
        <a:lstStyle/>
        <a:p>
          <a:endParaRPr lang="en-US"/>
        </a:p>
      </dgm:t>
    </dgm:pt>
    <dgm:pt modelId="{BEDCD438-E0B2-4054-B0AB-F6BB42328FE6}" type="pres">
      <dgm:prSet presAssocID="{2BA4B807-FC81-4FAB-87E6-6C093A05AB46}" presName="vertFour" presStyleCnt="0">
        <dgm:presLayoutVars>
          <dgm:chPref val="3"/>
        </dgm:presLayoutVars>
      </dgm:prSet>
      <dgm:spPr/>
    </dgm:pt>
    <dgm:pt modelId="{155E8565-DAF0-49BD-953F-D7389915664E}" type="pres">
      <dgm:prSet presAssocID="{2BA4B807-FC81-4FAB-87E6-6C093A05AB46}" presName="txFour" presStyleLbl="node4" presStyleIdx="10" presStyleCnt="14" custScaleY="1690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06C8FE-C199-4CDF-ACFA-4C0C2E2DD8D1}" type="pres">
      <dgm:prSet presAssocID="{2BA4B807-FC81-4FAB-87E6-6C093A05AB46}" presName="parTransFour" presStyleCnt="0"/>
      <dgm:spPr/>
    </dgm:pt>
    <dgm:pt modelId="{78EF6F16-7B89-424A-846C-1685B20C3046}" type="pres">
      <dgm:prSet presAssocID="{2BA4B807-FC81-4FAB-87E6-6C093A05AB46}" presName="horzFour" presStyleCnt="0"/>
      <dgm:spPr/>
    </dgm:pt>
    <dgm:pt modelId="{918A5BFF-16C9-4334-8191-4CB8903D8C19}" type="pres">
      <dgm:prSet presAssocID="{C35CE325-1FDE-4CDB-B1C1-A3E2A9E7F66A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CEF2B5-67A1-4BC1-8ADF-4F2DE632DC27}" type="pres">
      <dgm:prSet presAssocID="{C35CE325-1FDE-4CDB-B1C1-A3E2A9E7F66A}" presName="txFour" presStyleLbl="node4" presStyleIdx="11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3F1332-E5B5-4C9E-BAF5-161C0D3392C1}" type="pres">
      <dgm:prSet presAssocID="{C35CE325-1FDE-4CDB-B1C1-A3E2A9E7F66A}" presName="horzFour" presStyleCnt="0"/>
      <dgm:spPr/>
      <dgm:t>
        <a:bodyPr/>
        <a:lstStyle/>
        <a:p>
          <a:endParaRPr lang="en-US"/>
        </a:p>
      </dgm:t>
    </dgm:pt>
    <dgm:pt modelId="{A2D93312-0F0E-4B79-AC5F-80D779A936DE}" type="pres">
      <dgm:prSet presAssocID="{543A0B45-7B3B-4569-9159-144498244C91}" presName="sibSpaceFour" presStyleCnt="0"/>
      <dgm:spPr/>
      <dgm:t>
        <a:bodyPr/>
        <a:lstStyle/>
        <a:p>
          <a:endParaRPr lang="en-US"/>
        </a:p>
      </dgm:t>
    </dgm:pt>
    <dgm:pt modelId="{F4B2BD23-73A2-49E8-A6A3-8A581B64F1BC}" type="pres">
      <dgm:prSet presAssocID="{99CC59B3-59A2-45BD-AEFE-33BF4CBE0742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A86562-1082-4F3D-BD13-C2AB0BDAD0E5}" type="pres">
      <dgm:prSet presAssocID="{99CC59B3-59A2-45BD-AEFE-33BF4CBE0742}" presName="txFour" presStyleLbl="node4" presStyleIdx="12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5942BA-7E08-4225-B890-40CAF98D7790}" type="pres">
      <dgm:prSet presAssocID="{99CC59B3-59A2-45BD-AEFE-33BF4CBE0742}" presName="horzFour" presStyleCnt="0"/>
      <dgm:spPr/>
      <dgm:t>
        <a:bodyPr/>
        <a:lstStyle/>
        <a:p>
          <a:endParaRPr lang="en-US"/>
        </a:p>
      </dgm:t>
    </dgm:pt>
    <dgm:pt modelId="{889FD909-9259-4C25-9667-AC34755B843D}" type="pres">
      <dgm:prSet presAssocID="{E5A6970C-4736-4D0B-A3B6-71957A5E3431}" presName="sibSpaceFour" presStyleCnt="0"/>
      <dgm:spPr/>
      <dgm:t>
        <a:bodyPr/>
        <a:lstStyle/>
        <a:p>
          <a:endParaRPr lang="en-US"/>
        </a:p>
      </dgm:t>
    </dgm:pt>
    <dgm:pt modelId="{4B2079C7-7823-4538-A3DC-0275F9016182}" type="pres">
      <dgm:prSet presAssocID="{53BFD6E5-F1D9-471D-AB14-4667A5CF61D3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B93CA7-CF9A-4356-B45B-212877AF9EC6}" type="pres">
      <dgm:prSet presAssocID="{53BFD6E5-F1D9-471D-AB14-4667A5CF61D3}" presName="txFour" presStyleLbl="node4" presStyleIdx="13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CD049A-DFB1-43E6-B0D6-EFC42EBFF8F3}" type="pres">
      <dgm:prSet presAssocID="{53BFD6E5-F1D9-471D-AB14-4667A5CF61D3}" presName="horzFour" presStyleCnt="0"/>
      <dgm:spPr/>
      <dgm:t>
        <a:bodyPr/>
        <a:lstStyle/>
        <a:p>
          <a:endParaRPr lang="en-US"/>
        </a:p>
      </dgm:t>
    </dgm:pt>
  </dgm:ptLst>
  <dgm:cxnLst>
    <dgm:cxn modelId="{EAF82B32-E556-42DB-B1DD-71EDACD4F49C}" type="presOf" srcId="{A0FA148F-31BB-4C44-9A53-257BDFD8417F}" destId="{5FCE7AA8-98CB-45D6-B273-61F5250C2197}" srcOrd="0" destOrd="0" presId="urn:microsoft.com/office/officeart/2005/8/layout/hierarchy4"/>
    <dgm:cxn modelId="{CA4D1C56-8A07-41D3-8C15-F38281224AE4}" srcId="{2BA4B807-FC81-4FAB-87E6-6C093A05AB46}" destId="{53BFD6E5-F1D9-471D-AB14-4667A5CF61D3}" srcOrd="2" destOrd="0" parTransId="{91B91007-8FCB-407C-975A-6234AC3C66B9}" sibTransId="{43E183D2-A51F-49D0-8895-ABBA81623B7E}"/>
    <dgm:cxn modelId="{DCE09D18-31AD-4DB4-BA83-249F91DD63C1}" srcId="{F1733585-00D7-4DAC-A734-27323F9606D7}" destId="{31139EC1-54C8-47A8-85DE-5C1A369D9642}" srcOrd="0" destOrd="0" parTransId="{16E64952-882A-40E8-814D-D9686F8C652A}" sibTransId="{5225F5CE-8300-4BC6-9200-604CF966BB35}"/>
    <dgm:cxn modelId="{2D103E8E-CBE2-4C46-A9CA-96E9FC6E8EB2}" type="presOf" srcId="{9F19679E-D992-4B99-8470-CEFBC25B2DE1}" destId="{CFEC6E95-AE24-428A-BEFF-33F4C9D072BE}" srcOrd="0" destOrd="0" presId="urn:microsoft.com/office/officeart/2005/8/layout/hierarchy4"/>
    <dgm:cxn modelId="{CF8A1DC3-C962-43B0-A77B-715711F46C4E}" srcId="{2BA4B807-FC81-4FAB-87E6-6C093A05AB46}" destId="{99CC59B3-59A2-45BD-AEFE-33BF4CBE0742}" srcOrd="1" destOrd="0" parTransId="{596B0776-BC8F-4F3A-9781-16FC6C5CE115}" sibTransId="{E5A6970C-4736-4D0B-A3B6-71957A5E3431}"/>
    <dgm:cxn modelId="{A6F7712E-B014-4081-8A7F-86803AFABB6F}" type="presOf" srcId="{99CC59B3-59A2-45BD-AEFE-33BF4CBE0742}" destId="{65A86562-1082-4F3D-BD13-C2AB0BDAD0E5}" srcOrd="0" destOrd="0" presId="urn:microsoft.com/office/officeart/2005/8/layout/hierarchy4"/>
    <dgm:cxn modelId="{984AC108-D5A0-4E77-A8D9-5EB7993D27D3}" type="presOf" srcId="{E4629262-06F4-4941-9291-A3177AB5FE35}" destId="{DCE79237-B842-464C-9860-F360C0693C9A}" srcOrd="0" destOrd="0" presId="urn:microsoft.com/office/officeart/2005/8/layout/hierarchy4"/>
    <dgm:cxn modelId="{93AD2552-22E4-4363-A4F8-35A402E647B1}" srcId="{54CE9062-2217-42BF-BB9E-2EEACDD35092}" destId="{F1733585-00D7-4DAC-A734-27323F9606D7}" srcOrd="0" destOrd="0" parTransId="{69234F1C-F248-407C-B0D7-A5832583380F}" sibTransId="{2A99F8BD-5D71-40C1-A851-8121BE796779}"/>
    <dgm:cxn modelId="{CED307C1-825F-4AB1-A8BE-E95C673D060C}" srcId="{992DB042-BB56-4A9B-A031-18CEDBC81918}" destId="{E4629262-06F4-4941-9291-A3177AB5FE35}" srcOrd="3" destOrd="0" parTransId="{DA55974F-AE6B-4CFF-9697-973F32D0E970}" sibTransId="{D0BD7165-2B3A-4D9F-8008-1E8BC8926E00}"/>
    <dgm:cxn modelId="{1B91489A-AB1B-4F84-A86F-8182BA736620}" type="presOf" srcId="{120E3D66-9C62-4CFD-A035-242AFDF47D05}" destId="{EF769EE1-C0DE-45AC-8EEA-6A038A148624}" srcOrd="0" destOrd="0" presId="urn:microsoft.com/office/officeart/2005/8/layout/hierarchy4"/>
    <dgm:cxn modelId="{ACB75AA5-662D-4CFF-96A8-7771FD239371}" type="presOf" srcId="{31139EC1-54C8-47A8-85DE-5C1A369D9642}" destId="{0B5E868E-F17C-4708-BDAF-F72F8267A149}" srcOrd="0" destOrd="0" presId="urn:microsoft.com/office/officeart/2005/8/layout/hierarchy4"/>
    <dgm:cxn modelId="{0D99D70A-55CD-4588-9001-EAEAE84E1CDC}" srcId="{7A051906-6CE6-4078-A4BD-3BA631867476}" destId="{2BA4B807-FC81-4FAB-87E6-6C093A05AB46}" srcOrd="0" destOrd="0" parTransId="{DFBDBDFA-CC92-4048-9BE1-1B5327C30D23}" sibTransId="{06FE00F5-178B-483D-BC81-EA7657C59E29}"/>
    <dgm:cxn modelId="{C73C54EB-3D41-4D76-B741-7092F36E95BD}" srcId="{F1733585-00D7-4DAC-A734-27323F9606D7}" destId="{48C1C41B-1CAD-45D3-945C-74E6107325A4}" srcOrd="1" destOrd="0" parTransId="{82411461-B90B-489C-AF9E-84F0C0900526}" sibTransId="{15E5123A-68A2-4283-BD98-0C183D5903BC}"/>
    <dgm:cxn modelId="{9EA21354-75A2-4F56-8D25-5FAAE2EB4AB1}" srcId="{67989EC6-1B1F-421B-B40E-BDBA0246D4B9}" destId="{AB4E3AE3-EBB3-4252-BA9E-483E021FCCFE}" srcOrd="0" destOrd="0" parTransId="{8E45F9FD-D7A9-49D3-B5AA-B9F075A06652}" sibTransId="{1207C09F-A5B6-47AC-A186-3C6C3FD71D3D}"/>
    <dgm:cxn modelId="{3BA0A37D-F722-42E6-872A-88A79B6F8D44}" type="presOf" srcId="{53BFD6E5-F1D9-471D-AB14-4667A5CF61D3}" destId="{B5B93CA7-CF9A-4356-B45B-212877AF9EC6}" srcOrd="0" destOrd="0" presId="urn:microsoft.com/office/officeart/2005/8/layout/hierarchy4"/>
    <dgm:cxn modelId="{D3E833D4-0CF4-4ED4-8E52-11CEEB009C7B}" type="presOf" srcId="{48C1C41B-1CAD-45D3-945C-74E6107325A4}" destId="{62FB12A0-81F1-41D4-8CDB-3DA1E24476C9}" srcOrd="0" destOrd="0" presId="urn:microsoft.com/office/officeart/2005/8/layout/hierarchy4"/>
    <dgm:cxn modelId="{8325802A-6218-44FA-B0F6-0F1AC00286C1}" srcId="{31139EC1-54C8-47A8-85DE-5C1A369D9642}" destId="{67989EC6-1B1F-421B-B40E-BDBA0246D4B9}" srcOrd="0" destOrd="0" parTransId="{6FF02273-ED18-4582-85A2-A52B415DA555}" sibTransId="{54A3A3E8-3760-4945-904F-641B8EFD7B9F}"/>
    <dgm:cxn modelId="{613B86EA-5081-4DCF-8521-B9DF99216426}" srcId="{31139EC1-54C8-47A8-85DE-5C1A369D9642}" destId="{53B57B11-F916-4E24-9DEA-59A176DDC56A}" srcOrd="1" destOrd="0" parTransId="{CA455654-A247-4C54-A8A3-16FDD7517A80}" sibTransId="{4CF3E4AF-A58D-47EE-BE3A-9888187ABD3E}"/>
    <dgm:cxn modelId="{6A15CEA7-C203-48CA-9CAB-FD7B97E051E6}" type="presOf" srcId="{BFC30EA1-56BB-4F8D-940A-4ED581E94B5F}" destId="{28082EC0-6377-4A6D-A6A0-DCDA8B153DED}" srcOrd="0" destOrd="0" presId="urn:microsoft.com/office/officeart/2005/8/layout/hierarchy4"/>
    <dgm:cxn modelId="{EC0520A9-FB3C-4459-A849-F2EFDC45E46B}" type="presOf" srcId="{992DB042-BB56-4A9B-A031-18CEDBC81918}" destId="{DBD6F638-7930-4BF8-AB41-254881FE1E75}" srcOrd="0" destOrd="0" presId="urn:microsoft.com/office/officeart/2005/8/layout/hierarchy4"/>
    <dgm:cxn modelId="{1172CBAA-109D-4A9D-AE23-5F11D89EA877}" type="presOf" srcId="{2BA4B807-FC81-4FAB-87E6-6C093A05AB46}" destId="{155E8565-DAF0-49BD-953F-D7389915664E}" srcOrd="0" destOrd="0" presId="urn:microsoft.com/office/officeart/2005/8/layout/hierarchy4"/>
    <dgm:cxn modelId="{4B300A88-55D3-44BD-8ACC-75FC4BA8360E}" type="presOf" srcId="{54CE9062-2217-42BF-BB9E-2EEACDD35092}" destId="{AA147D73-D29D-4EAB-A2B8-9A46745141F2}" srcOrd="0" destOrd="0" presId="urn:microsoft.com/office/officeart/2005/8/layout/hierarchy4"/>
    <dgm:cxn modelId="{C8C8FB31-22F6-4586-B5FB-64B5EEBC80E6}" srcId="{992DB042-BB56-4A9B-A031-18CEDBC81918}" destId="{E97262A5-15C5-4E58-A927-E39E07071F89}" srcOrd="1" destOrd="0" parTransId="{FF354535-9FDC-4BBD-93F3-703A6603D5B2}" sibTransId="{ADDFCE57-B2FC-4B02-BA5C-D31B38674BC3}"/>
    <dgm:cxn modelId="{F9663E21-173D-4C1A-BA29-710396B31318}" type="presOf" srcId="{67989EC6-1B1F-421B-B40E-BDBA0246D4B9}" destId="{75EB879B-8715-4D5A-A316-7E6AD90E1CDF}" srcOrd="0" destOrd="0" presId="urn:microsoft.com/office/officeart/2005/8/layout/hierarchy4"/>
    <dgm:cxn modelId="{C0156A16-5EA9-43A0-A382-8B82AAEAD03F}" srcId="{992DB042-BB56-4A9B-A031-18CEDBC81918}" destId="{04590DC1-0AE7-4BD6-ACFB-CB696D8BE48C}" srcOrd="2" destOrd="0" parTransId="{A1FE6ED3-6840-4842-A18D-9626DDE2DDA6}" sibTransId="{705ADCCF-C79F-43D0-AC85-9B7C2301BAF7}"/>
    <dgm:cxn modelId="{9C6C4619-1D86-4E35-ADAB-511636AAADAB}" type="presOf" srcId="{7A051906-6CE6-4078-A4BD-3BA631867476}" destId="{071F067C-27B7-4F58-AE5D-7F90810A7060}" srcOrd="0" destOrd="0" presId="urn:microsoft.com/office/officeart/2005/8/layout/hierarchy4"/>
    <dgm:cxn modelId="{67B6FAE6-DA8F-41C9-B5E8-9CCB4270C7C9}" type="presOf" srcId="{745B062D-7E4F-4F78-91C7-F9837CAC43C9}" destId="{77CBA07F-F185-447F-A11C-41F36BA4E8B7}" srcOrd="0" destOrd="0" presId="urn:microsoft.com/office/officeart/2005/8/layout/hierarchy4"/>
    <dgm:cxn modelId="{DB1BE438-E7A1-4829-896E-7F494978D214}" type="presOf" srcId="{04590DC1-0AE7-4BD6-ACFB-CB696D8BE48C}" destId="{4AA13432-4CE8-439D-BECF-151020AD048E}" srcOrd="0" destOrd="0" presId="urn:microsoft.com/office/officeart/2005/8/layout/hierarchy4"/>
    <dgm:cxn modelId="{FD04AE12-1A81-4703-A2CC-5B569DADB7FB}" srcId="{67989EC6-1B1F-421B-B40E-BDBA0246D4B9}" destId="{9F19679E-D992-4B99-8470-CEFBC25B2DE1}" srcOrd="1" destOrd="0" parTransId="{520A012F-C291-4E0F-A544-FCDB352C3810}" sibTransId="{D00BB23B-54C3-4503-986B-1DFCA3A12D7A}"/>
    <dgm:cxn modelId="{55434C55-D98D-4686-867A-403E4BF4D3FF}" srcId="{48C1C41B-1CAD-45D3-945C-74E6107325A4}" destId="{BFC30EA1-56BB-4F8D-940A-4ED581E94B5F}" srcOrd="0" destOrd="0" parTransId="{646F9DEB-0005-451F-8537-0F4894540E4C}" sibTransId="{479AE127-FCD1-4E8C-8147-9C45A7AAE269}"/>
    <dgm:cxn modelId="{BF6FF95B-4DAD-418B-AC9E-1BBFAE972A44}" srcId="{BFC30EA1-56BB-4F8D-940A-4ED581E94B5F}" destId="{992DB042-BB56-4A9B-A031-18CEDBC81918}" srcOrd="0" destOrd="0" parTransId="{3C45AC77-D93A-4C66-A819-C200ADE81354}" sibTransId="{49EB2FB7-CE70-4D44-A8F1-96641D4ECFA0}"/>
    <dgm:cxn modelId="{CECFC1FE-462D-458C-ABDB-1FA2F62B4A0F}" type="presOf" srcId="{AB4E3AE3-EBB3-4252-BA9E-483E021FCCFE}" destId="{66C3C535-E085-4C92-B9DF-85FC75D46452}" srcOrd="0" destOrd="0" presId="urn:microsoft.com/office/officeart/2005/8/layout/hierarchy4"/>
    <dgm:cxn modelId="{11CFE2DC-36F3-4600-B4E1-92E0D679B67C}" type="presOf" srcId="{F59F9F2E-2035-461E-8FF3-B396833E5560}" destId="{35160152-F7C6-4434-AA1C-F592CF2FF51C}" srcOrd="0" destOrd="0" presId="urn:microsoft.com/office/officeart/2005/8/layout/hierarchy4"/>
    <dgm:cxn modelId="{BC2F243A-4B12-4A43-96BC-174E5373FBFB}" type="presOf" srcId="{53B57B11-F916-4E24-9DEA-59A176DDC56A}" destId="{642259CB-04DF-43A0-AACD-2667AE2ED71B}" srcOrd="0" destOrd="0" presId="urn:microsoft.com/office/officeart/2005/8/layout/hierarchy4"/>
    <dgm:cxn modelId="{3CA8D08A-B9F3-4B52-BACD-93C1514F607B}" srcId="{992DB042-BB56-4A9B-A031-18CEDBC81918}" destId="{A0FA148F-31BB-4C44-9A53-257BDFD8417F}" srcOrd="0" destOrd="0" parTransId="{B8A95703-32CE-4447-A0B3-71DCE99C287A}" sibTransId="{2C8CCA83-E6D9-4F85-BFC4-91F233209E2E}"/>
    <dgm:cxn modelId="{4F935756-8113-456F-9B03-D8980D92E0FB}" srcId="{67989EC6-1B1F-421B-B40E-BDBA0246D4B9}" destId="{120E3D66-9C62-4CFD-A035-242AFDF47D05}" srcOrd="2" destOrd="0" parTransId="{965E15D6-2A30-479C-B1EA-3E74ECD11B10}" sibTransId="{417B90B1-D562-4146-9BD7-F91D492274A4}"/>
    <dgm:cxn modelId="{FBFB28C7-8647-4E72-B1DF-9DF9AB1924E9}" type="presOf" srcId="{E97262A5-15C5-4E58-A927-E39E07071F89}" destId="{64B2CD85-5208-41F1-9671-71079DE2DB49}" srcOrd="0" destOrd="0" presId="urn:microsoft.com/office/officeart/2005/8/layout/hierarchy4"/>
    <dgm:cxn modelId="{A291C846-0457-4B4A-AF24-B0C31CC0E825}" srcId="{53B57B11-F916-4E24-9DEA-59A176DDC56A}" destId="{745B062D-7E4F-4F78-91C7-F9837CAC43C9}" srcOrd="0" destOrd="0" parTransId="{C57B685E-23FF-409B-87D3-2CD6792D98D4}" sibTransId="{EC18465C-931D-4C06-82A4-549C42118AF1}"/>
    <dgm:cxn modelId="{C9563609-3DD3-42C9-A10D-C59C5D4DC8F1}" srcId="{53B57B11-F916-4E24-9DEA-59A176DDC56A}" destId="{F59F9F2E-2035-461E-8FF3-B396833E5560}" srcOrd="1" destOrd="0" parTransId="{3AA30435-9D25-4EE8-81B4-66731DB5083E}" sibTransId="{5AA1A188-E78A-4FBF-B923-EA37E4A8640F}"/>
    <dgm:cxn modelId="{4817D076-131A-4BB2-B1F6-F4AE6D63EFB4}" srcId="{48C1C41B-1CAD-45D3-945C-74E6107325A4}" destId="{7A051906-6CE6-4078-A4BD-3BA631867476}" srcOrd="1" destOrd="0" parTransId="{AF1CC2F2-B409-4534-BAFD-4BC6115A84B6}" sibTransId="{D7472F94-E187-4E15-AAC2-0F826B874ACC}"/>
    <dgm:cxn modelId="{181669BD-4ABD-4714-A316-103D7EB712F7}" type="presOf" srcId="{F1733585-00D7-4DAC-A734-27323F9606D7}" destId="{471B8B58-630E-4571-B270-9A972F65DE06}" srcOrd="0" destOrd="0" presId="urn:microsoft.com/office/officeart/2005/8/layout/hierarchy4"/>
    <dgm:cxn modelId="{1AEB03C0-AE5C-45D8-B43C-24678FB2D36C}" srcId="{2BA4B807-FC81-4FAB-87E6-6C093A05AB46}" destId="{C35CE325-1FDE-4CDB-B1C1-A3E2A9E7F66A}" srcOrd="0" destOrd="0" parTransId="{C94E6720-0D5F-46BE-9066-F6F009DD4229}" sibTransId="{543A0B45-7B3B-4569-9159-144498244C91}"/>
    <dgm:cxn modelId="{9B1D92FC-0F92-4AF0-A6B9-AC6F483A5017}" type="presOf" srcId="{C35CE325-1FDE-4CDB-B1C1-A3E2A9E7F66A}" destId="{C5CEF2B5-67A1-4BC1-8ADF-4F2DE632DC27}" srcOrd="0" destOrd="0" presId="urn:microsoft.com/office/officeart/2005/8/layout/hierarchy4"/>
    <dgm:cxn modelId="{EA0F4AD7-95E6-405F-9D37-99B7247A8E37}" type="presParOf" srcId="{AA147D73-D29D-4EAB-A2B8-9A46745141F2}" destId="{AC710305-4411-426F-B07F-0671EAE4397C}" srcOrd="0" destOrd="0" presId="urn:microsoft.com/office/officeart/2005/8/layout/hierarchy4"/>
    <dgm:cxn modelId="{674E2591-4DFE-4988-A320-DF94E782FBA0}" type="presParOf" srcId="{AC710305-4411-426F-B07F-0671EAE4397C}" destId="{471B8B58-630E-4571-B270-9A972F65DE06}" srcOrd="0" destOrd="0" presId="urn:microsoft.com/office/officeart/2005/8/layout/hierarchy4"/>
    <dgm:cxn modelId="{B3637058-1B13-426E-8C8F-8D45EDE5B3CF}" type="presParOf" srcId="{AC710305-4411-426F-B07F-0671EAE4397C}" destId="{933D404C-7762-4868-9412-D3E29DD3EDF0}" srcOrd="1" destOrd="0" presId="urn:microsoft.com/office/officeart/2005/8/layout/hierarchy4"/>
    <dgm:cxn modelId="{7E162CCF-B63C-48DF-B551-E714A54FBAE7}" type="presParOf" srcId="{AC710305-4411-426F-B07F-0671EAE4397C}" destId="{8EA19690-D85C-4774-A359-CDECCDD7234C}" srcOrd="2" destOrd="0" presId="urn:microsoft.com/office/officeart/2005/8/layout/hierarchy4"/>
    <dgm:cxn modelId="{61D4331B-E21A-44CC-9FC9-7AF06F76BBA9}" type="presParOf" srcId="{8EA19690-D85C-4774-A359-CDECCDD7234C}" destId="{7EFC036E-579A-4C06-A9E8-5D8807B48D97}" srcOrd="0" destOrd="0" presId="urn:microsoft.com/office/officeart/2005/8/layout/hierarchy4"/>
    <dgm:cxn modelId="{275B18ED-EBDF-4B81-9AB2-C97B636D4C11}" type="presParOf" srcId="{7EFC036E-579A-4C06-A9E8-5D8807B48D97}" destId="{0B5E868E-F17C-4708-BDAF-F72F8267A149}" srcOrd="0" destOrd="0" presId="urn:microsoft.com/office/officeart/2005/8/layout/hierarchy4"/>
    <dgm:cxn modelId="{83FD3195-2BD5-4488-A5EA-0FF744D2BEE2}" type="presParOf" srcId="{7EFC036E-579A-4C06-A9E8-5D8807B48D97}" destId="{DF74B861-C091-486E-A4E8-23AB7FD942B2}" srcOrd="1" destOrd="0" presId="urn:microsoft.com/office/officeart/2005/8/layout/hierarchy4"/>
    <dgm:cxn modelId="{B5C18E31-8E37-4CB3-8CDB-2C26C59FBEC7}" type="presParOf" srcId="{7EFC036E-579A-4C06-A9E8-5D8807B48D97}" destId="{554391B7-847C-4272-83D1-6BCC42430955}" srcOrd="2" destOrd="0" presId="urn:microsoft.com/office/officeart/2005/8/layout/hierarchy4"/>
    <dgm:cxn modelId="{684CF2E3-C7EB-4281-8DF3-F8C96F7038EC}" type="presParOf" srcId="{554391B7-847C-4272-83D1-6BCC42430955}" destId="{E92B3A89-C54F-48F7-9F5D-FF5856E0BFE4}" srcOrd="0" destOrd="0" presId="urn:microsoft.com/office/officeart/2005/8/layout/hierarchy4"/>
    <dgm:cxn modelId="{5EA9F96A-C751-48CB-A7BC-800E14B11C22}" type="presParOf" srcId="{E92B3A89-C54F-48F7-9F5D-FF5856E0BFE4}" destId="{75EB879B-8715-4D5A-A316-7E6AD90E1CDF}" srcOrd="0" destOrd="0" presId="urn:microsoft.com/office/officeart/2005/8/layout/hierarchy4"/>
    <dgm:cxn modelId="{FF187A7B-0100-4DB9-9928-0751F480E621}" type="presParOf" srcId="{E92B3A89-C54F-48F7-9F5D-FF5856E0BFE4}" destId="{DC1AF55E-23C2-4BE7-9214-7F58A010CDD1}" srcOrd="1" destOrd="0" presId="urn:microsoft.com/office/officeart/2005/8/layout/hierarchy4"/>
    <dgm:cxn modelId="{3ED3FF6A-E581-441F-B7B9-480CBA45DCD4}" type="presParOf" srcId="{E92B3A89-C54F-48F7-9F5D-FF5856E0BFE4}" destId="{7BC9EBD4-5F63-4B53-BF2E-3BFBC867B8B4}" srcOrd="2" destOrd="0" presId="urn:microsoft.com/office/officeart/2005/8/layout/hierarchy4"/>
    <dgm:cxn modelId="{2B6D1C72-FBAD-4233-AB81-51E40631311F}" type="presParOf" srcId="{7BC9EBD4-5F63-4B53-BF2E-3BFBC867B8B4}" destId="{A7D4CE66-EDF9-4DB5-953D-50130FFE8109}" srcOrd="0" destOrd="0" presId="urn:microsoft.com/office/officeart/2005/8/layout/hierarchy4"/>
    <dgm:cxn modelId="{224137B5-CC76-4C34-A0DE-0581303F846B}" type="presParOf" srcId="{A7D4CE66-EDF9-4DB5-953D-50130FFE8109}" destId="{66C3C535-E085-4C92-B9DF-85FC75D46452}" srcOrd="0" destOrd="0" presId="urn:microsoft.com/office/officeart/2005/8/layout/hierarchy4"/>
    <dgm:cxn modelId="{91FE2F15-D947-4461-A58A-9FDDD640DE65}" type="presParOf" srcId="{A7D4CE66-EDF9-4DB5-953D-50130FFE8109}" destId="{27D7EC15-F4B5-4DE4-9BE3-3D1BA856FF26}" srcOrd="1" destOrd="0" presId="urn:microsoft.com/office/officeart/2005/8/layout/hierarchy4"/>
    <dgm:cxn modelId="{B38BE741-087F-42C4-8604-41636DD5E5A7}" type="presParOf" srcId="{7BC9EBD4-5F63-4B53-BF2E-3BFBC867B8B4}" destId="{BD0B1ED2-C244-4F77-AB63-4A4899B474F4}" srcOrd="1" destOrd="0" presId="urn:microsoft.com/office/officeart/2005/8/layout/hierarchy4"/>
    <dgm:cxn modelId="{4E3FBE9D-0DD4-41B4-AF82-0E4D3E5F6AA8}" type="presParOf" srcId="{7BC9EBD4-5F63-4B53-BF2E-3BFBC867B8B4}" destId="{99D52212-262B-4D8A-AC09-79364F2A245B}" srcOrd="2" destOrd="0" presId="urn:microsoft.com/office/officeart/2005/8/layout/hierarchy4"/>
    <dgm:cxn modelId="{44F6063D-22E3-4602-93E2-F2E71ED34613}" type="presParOf" srcId="{99D52212-262B-4D8A-AC09-79364F2A245B}" destId="{CFEC6E95-AE24-428A-BEFF-33F4C9D072BE}" srcOrd="0" destOrd="0" presId="urn:microsoft.com/office/officeart/2005/8/layout/hierarchy4"/>
    <dgm:cxn modelId="{1774C735-156A-448A-9953-C55BCFB53ED3}" type="presParOf" srcId="{99D52212-262B-4D8A-AC09-79364F2A245B}" destId="{E6E08145-58E4-46C0-847A-F80EDA7869A7}" srcOrd="1" destOrd="0" presId="urn:microsoft.com/office/officeart/2005/8/layout/hierarchy4"/>
    <dgm:cxn modelId="{4DED8400-0CA1-49AE-9E52-033619AB3897}" type="presParOf" srcId="{7BC9EBD4-5F63-4B53-BF2E-3BFBC867B8B4}" destId="{BBD8342E-2342-4834-8D02-C80AE883145A}" srcOrd="3" destOrd="0" presId="urn:microsoft.com/office/officeart/2005/8/layout/hierarchy4"/>
    <dgm:cxn modelId="{D1B97DDA-8EAD-478E-B4B0-43F80E3CD8B3}" type="presParOf" srcId="{7BC9EBD4-5F63-4B53-BF2E-3BFBC867B8B4}" destId="{3FCF7224-0B0A-4DA2-B5D1-4089FCC742A1}" srcOrd="4" destOrd="0" presId="urn:microsoft.com/office/officeart/2005/8/layout/hierarchy4"/>
    <dgm:cxn modelId="{A7ACEF85-8025-417C-B749-61628DE050CF}" type="presParOf" srcId="{3FCF7224-0B0A-4DA2-B5D1-4089FCC742A1}" destId="{EF769EE1-C0DE-45AC-8EEA-6A038A148624}" srcOrd="0" destOrd="0" presId="urn:microsoft.com/office/officeart/2005/8/layout/hierarchy4"/>
    <dgm:cxn modelId="{8D7E3828-6C64-4925-BA4B-EDB26322B8DF}" type="presParOf" srcId="{3FCF7224-0B0A-4DA2-B5D1-4089FCC742A1}" destId="{0025F644-B363-4957-9ABB-9D904102DA63}" srcOrd="1" destOrd="0" presId="urn:microsoft.com/office/officeart/2005/8/layout/hierarchy4"/>
    <dgm:cxn modelId="{D0FCE2EC-422D-41DA-A49C-D9D53145FDD0}" type="presParOf" srcId="{554391B7-847C-4272-83D1-6BCC42430955}" destId="{E856C838-0859-4C35-8F05-0194EB3E6344}" srcOrd="1" destOrd="0" presId="urn:microsoft.com/office/officeart/2005/8/layout/hierarchy4"/>
    <dgm:cxn modelId="{E96EC369-424F-448A-A92B-07084BCCCC6B}" type="presParOf" srcId="{554391B7-847C-4272-83D1-6BCC42430955}" destId="{44C70024-7242-4DEE-8A3B-09504F29B43A}" srcOrd="2" destOrd="0" presId="urn:microsoft.com/office/officeart/2005/8/layout/hierarchy4"/>
    <dgm:cxn modelId="{61D8ED82-898D-41FD-809E-AA0BD96AFA1A}" type="presParOf" srcId="{44C70024-7242-4DEE-8A3B-09504F29B43A}" destId="{642259CB-04DF-43A0-AACD-2667AE2ED71B}" srcOrd="0" destOrd="0" presId="urn:microsoft.com/office/officeart/2005/8/layout/hierarchy4"/>
    <dgm:cxn modelId="{90CB9AAE-78AE-418E-A9F8-FF7BEC585805}" type="presParOf" srcId="{44C70024-7242-4DEE-8A3B-09504F29B43A}" destId="{0F72F891-5665-4938-A3F1-AF5FE7BA3C2F}" srcOrd="1" destOrd="0" presId="urn:microsoft.com/office/officeart/2005/8/layout/hierarchy4"/>
    <dgm:cxn modelId="{617821A2-2B26-4AE1-9FC6-9959806403AB}" type="presParOf" srcId="{44C70024-7242-4DEE-8A3B-09504F29B43A}" destId="{68F0D622-190D-4CBF-8E09-5C9B454AF4CB}" srcOrd="2" destOrd="0" presId="urn:microsoft.com/office/officeart/2005/8/layout/hierarchy4"/>
    <dgm:cxn modelId="{6583AF19-C33C-4175-BFD7-274E95BEDBE8}" type="presParOf" srcId="{68F0D622-190D-4CBF-8E09-5C9B454AF4CB}" destId="{EA0811BD-5EAE-4DE5-B89A-AF198BAA817C}" srcOrd="0" destOrd="0" presId="urn:microsoft.com/office/officeart/2005/8/layout/hierarchy4"/>
    <dgm:cxn modelId="{C41B941F-044C-4992-8FA9-017C782D85F3}" type="presParOf" srcId="{EA0811BD-5EAE-4DE5-B89A-AF198BAA817C}" destId="{77CBA07F-F185-447F-A11C-41F36BA4E8B7}" srcOrd="0" destOrd="0" presId="urn:microsoft.com/office/officeart/2005/8/layout/hierarchy4"/>
    <dgm:cxn modelId="{47E1E953-70B9-409A-9AD3-DF99D2A747F4}" type="presParOf" srcId="{EA0811BD-5EAE-4DE5-B89A-AF198BAA817C}" destId="{6B713ED8-B84C-4274-8FA0-AB5F5C5F7098}" srcOrd="1" destOrd="0" presId="urn:microsoft.com/office/officeart/2005/8/layout/hierarchy4"/>
    <dgm:cxn modelId="{5C93CCFC-1F33-4852-8F17-1FD75A8544FA}" type="presParOf" srcId="{68F0D622-190D-4CBF-8E09-5C9B454AF4CB}" destId="{7CF9CDC7-D9DC-4513-BEAF-5DE8E795C2D4}" srcOrd="1" destOrd="0" presId="urn:microsoft.com/office/officeart/2005/8/layout/hierarchy4"/>
    <dgm:cxn modelId="{BAA133EB-154F-4617-95D7-3CC6072BFD14}" type="presParOf" srcId="{68F0D622-190D-4CBF-8E09-5C9B454AF4CB}" destId="{D4416BF6-F7BE-47CE-A891-9A5F334BEAF2}" srcOrd="2" destOrd="0" presId="urn:microsoft.com/office/officeart/2005/8/layout/hierarchy4"/>
    <dgm:cxn modelId="{04D57605-771D-4604-8422-8444A8F9B3CD}" type="presParOf" srcId="{D4416BF6-F7BE-47CE-A891-9A5F334BEAF2}" destId="{35160152-F7C6-4434-AA1C-F592CF2FF51C}" srcOrd="0" destOrd="0" presId="urn:microsoft.com/office/officeart/2005/8/layout/hierarchy4"/>
    <dgm:cxn modelId="{2C389CEA-D2BE-4AA8-A4FC-F7C68BC73DF9}" type="presParOf" srcId="{D4416BF6-F7BE-47CE-A891-9A5F334BEAF2}" destId="{8A61A43E-E857-4F68-A7DA-D646D33D1E3D}" srcOrd="1" destOrd="0" presId="urn:microsoft.com/office/officeart/2005/8/layout/hierarchy4"/>
    <dgm:cxn modelId="{0E6B61C4-1BAF-4185-915A-D32D04420869}" type="presParOf" srcId="{8EA19690-D85C-4774-A359-CDECCDD7234C}" destId="{8B4A7F94-81D3-4BF2-A82C-13EDE52679D1}" srcOrd="1" destOrd="0" presId="urn:microsoft.com/office/officeart/2005/8/layout/hierarchy4"/>
    <dgm:cxn modelId="{6ECBA09F-CB5C-4637-8510-56578F47C5B2}" type="presParOf" srcId="{8EA19690-D85C-4774-A359-CDECCDD7234C}" destId="{F7EA6930-B762-469D-8D98-A3A03491B6AE}" srcOrd="2" destOrd="0" presId="urn:microsoft.com/office/officeart/2005/8/layout/hierarchy4"/>
    <dgm:cxn modelId="{3059193A-5EBA-490C-B988-38BBECB09FC4}" type="presParOf" srcId="{F7EA6930-B762-469D-8D98-A3A03491B6AE}" destId="{62FB12A0-81F1-41D4-8CDB-3DA1E24476C9}" srcOrd="0" destOrd="0" presId="urn:microsoft.com/office/officeart/2005/8/layout/hierarchy4"/>
    <dgm:cxn modelId="{13E1A9D4-3F7E-4FF0-ADC5-0D82FA34A326}" type="presParOf" srcId="{F7EA6930-B762-469D-8D98-A3A03491B6AE}" destId="{CC0F3815-40BB-43D5-8070-DD224BE51218}" srcOrd="1" destOrd="0" presId="urn:microsoft.com/office/officeart/2005/8/layout/hierarchy4"/>
    <dgm:cxn modelId="{58E62D0D-8BFE-43F5-A6D9-B4F1E4BF7B9C}" type="presParOf" srcId="{F7EA6930-B762-469D-8D98-A3A03491B6AE}" destId="{5C080A6D-386E-4F4D-B0C6-0A3FEB764265}" srcOrd="2" destOrd="0" presId="urn:microsoft.com/office/officeart/2005/8/layout/hierarchy4"/>
    <dgm:cxn modelId="{20E16C2E-D86D-4857-80AC-0D8A625660AF}" type="presParOf" srcId="{5C080A6D-386E-4F4D-B0C6-0A3FEB764265}" destId="{86FB5481-DEC8-4DF5-B085-EBF5121B52C0}" srcOrd="0" destOrd="0" presId="urn:microsoft.com/office/officeart/2005/8/layout/hierarchy4"/>
    <dgm:cxn modelId="{7B0F1F37-C955-40EE-AD57-A4A95D9D5EA8}" type="presParOf" srcId="{86FB5481-DEC8-4DF5-B085-EBF5121B52C0}" destId="{28082EC0-6377-4A6D-A6A0-DCDA8B153DED}" srcOrd="0" destOrd="0" presId="urn:microsoft.com/office/officeart/2005/8/layout/hierarchy4"/>
    <dgm:cxn modelId="{E5458A94-753F-4D3C-A0C0-CEFA1DB02313}" type="presParOf" srcId="{86FB5481-DEC8-4DF5-B085-EBF5121B52C0}" destId="{A2793110-A139-43DF-8800-48EA91EB1434}" srcOrd="1" destOrd="0" presId="urn:microsoft.com/office/officeart/2005/8/layout/hierarchy4"/>
    <dgm:cxn modelId="{4D8091B6-8172-48DD-B414-D52CECF93AC1}" type="presParOf" srcId="{86FB5481-DEC8-4DF5-B085-EBF5121B52C0}" destId="{894D1B3A-2156-4009-8C0F-D8A5FD8D736C}" srcOrd="2" destOrd="0" presId="urn:microsoft.com/office/officeart/2005/8/layout/hierarchy4"/>
    <dgm:cxn modelId="{4EA45AC8-E4FB-4F9A-A541-28FCD8274CA9}" type="presParOf" srcId="{894D1B3A-2156-4009-8C0F-D8A5FD8D736C}" destId="{F0346A3E-5F57-4A57-8668-040785D91078}" srcOrd="0" destOrd="0" presId="urn:microsoft.com/office/officeart/2005/8/layout/hierarchy4"/>
    <dgm:cxn modelId="{21E35118-DA90-4F97-B4B7-231989054DE2}" type="presParOf" srcId="{F0346A3E-5F57-4A57-8668-040785D91078}" destId="{DBD6F638-7930-4BF8-AB41-254881FE1E75}" srcOrd="0" destOrd="0" presId="urn:microsoft.com/office/officeart/2005/8/layout/hierarchy4"/>
    <dgm:cxn modelId="{B1B1D202-7D7A-4C73-AA38-8EBE1E991E1A}" type="presParOf" srcId="{F0346A3E-5F57-4A57-8668-040785D91078}" destId="{A32A215A-26DA-421D-91CD-12AB494904D1}" srcOrd="1" destOrd="0" presId="urn:microsoft.com/office/officeart/2005/8/layout/hierarchy4"/>
    <dgm:cxn modelId="{68C7A04E-5145-4B08-8021-FAAB73868F7C}" type="presParOf" srcId="{F0346A3E-5F57-4A57-8668-040785D91078}" destId="{CB2AA54F-CFB3-41FA-83E5-9F8ED028D99A}" srcOrd="2" destOrd="0" presId="urn:microsoft.com/office/officeart/2005/8/layout/hierarchy4"/>
    <dgm:cxn modelId="{D723B323-8123-4F1B-AE43-75750AEE7060}" type="presParOf" srcId="{CB2AA54F-CFB3-41FA-83E5-9F8ED028D99A}" destId="{E1B4B2F5-D870-48EE-9077-47A253A81C04}" srcOrd="0" destOrd="0" presId="urn:microsoft.com/office/officeart/2005/8/layout/hierarchy4"/>
    <dgm:cxn modelId="{0FCDC4DA-D99F-4349-BC3C-0360A1FBF65D}" type="presParOf" srcId="{E1B4B2F5-D870-48EE-9077-47A253A81C04}" destId="{5FCE7AA8-98CB-45D6-B273-61F5250C2197}" srcOrd="0" destOrd="0" presId="urn:microsoft.com/office/officeart/2005/8/layout/hierarchy4"/>
    <dgm:cxn modelId="{9F6410D2-CFA7-405B-A021-A144E427E45A}" type="presParOf" srcId="{E1B4B2F5-D870-48EE-9077-47A253A81C04}" destId="{B96415F8-CBD9-4AA5-89FF-D22853527274}" srcOrd="1" destOrd="0" presId="urn:microsoft.com/office/officeart/2005/8/layout/hierarchy4"/>
    <dgm:cxn modelId="{E904ADCA-889E-45EA-B52F-85ACB078C26D}" type="presParOf" srcId="{CB2AA54F-CFB3-41FA-83E5-9F8ED028D99A}" destId="{B7C1C91A-BFCE-4C44-8F8A-96D58555CE07}" srcOrd="1" destOrd="0" presId="urn:microsoft.com/office/officeart/2005/8/layout/hierarchy4"/>
    <dgm:cxn modelId="{1D98B190-4842-4CC2-8ABF-848A78B99A96}" type="presParOf" srcId="{CB2AA54F-CFB3-41FA-83E5-9F8ED028D99A}" destId="{6FE75A26-C77D-4C29-8712-B141D5E1F8E0}" srcOrd="2" destOrd="0" presId="urn:microsoft.com/office/officeart/2005/8/layout/hierarchy4"/>
    <dgm:cxn modelId="{20E66440-58A1-49B6-9676-5680DF5E739B}" type="presParOf" srcId="{6FE75A26-C77D-4C29-8712-B141D5E1F8E0}" destId="{64B2CD85-5208-41F1-9671-71079DE2DB49}" srcOrd="0" destOrd="0" presId="urn:microsoft.com/office/officeart/2005/8/layout/hierarchy4"/>
    <dgm:cxn modelId="{70761B35-7B07-4F33-8F05-DAEF17C997E6}" type="presParOf" srcId="{6FE75A26-C77D-4C29-8712-B141D5E1F8E0}" destId="{9E4EFE88-9911-4DD4-A7D4-7F603A4FA298}" srcOrd="1" destOrd="0" presId="urn:microsoft.com/office/officeart/2005/8/layout/hierarchy4"/>
    <dgm:cxn modelId="{C3BB8B6A-6080-4C5B-88A6-90E1EE4D4F14}" type="presParOf" srcId="{CB2AA54F-CFB3-41FA-83E5-9F8ED028D99A}" destId="{D96AE7AF-9559-48AD-A7F8-A0123048E4ED}" srcOrd="3" destOrd="0" presId="urn:microsoft.com/office/officeart/2005/8/layout/hierarchy4"/>
    <dgm:cxn modelId="{320DDF36-F0DA-4817-A521-48F86DF7ED28}" type="presParOf" srcId="{CB2AA54F-CFB3-41FA-83E5-9F8ED028D99A}" destId="{75EBED69-648D-4952-A148-636CD0DE0F8D}" srcOrd="4" destOrd="0" presId="urn:microsoft.com/office/officeart/2005/8/layout/hierarchy4"/>
    <dgm:cxn modelId="{B5B8E292-3079-4611-9DF0-9A8130469F43}" type="presParOf" srcId="{75EBED69-648D-4952-A148-636CD0DE0F8D}" destId="{4AA13432-4CE8-439D-BECF-151020AD048E}" srcOrd="0" destOrd="0" presId="urn:microsoft.com/office/officeart/2005/8/layout/hierarchy4"/>
    <dgm:cxn modelId="{363E5621-21CB-4D32-B414-84321B5C2CDC}" type="presParOf" srcId="{75EBED69-648D-4952-A148-636CD0DE0F8D}" destId="{1B79A2C3-C59C-4EF8-845F-CDB57329177A}" srcOrd="1" destOrd="0" presId="urn:microsoft.com/office/officeart/2005/8/layout/hierarchy4"/>
    <dgm:cxn modelId="{7BA8D0BD-54F8-4951-8CC4-C99430531952}" type="presParOf" srcId="{CB2AA54F-CFB3-41FA-83E5-9F8ED028D99A}" destId="{25896A40-997A-4963-85EE-3D34960A319E}" srcOrd="5" destOrd="0" presId="urn:microsoft.com/office/officeart/2005/8/layout/hierarchy4"/>
    <dgm:cxn modelId="{4C562E50-F514-46A0-B5E6-766637F389CD}" type="presParOf" srcId="{CB2AA54F-CFB3-41FA-83E5-9F8ED028D99A}" destId="{EEC7C7A9-A2CA-4510-864D-3AB251BDB3C7}" srcOrd="6" destOrd="0" presId="urn:microsoft.com/office/officeart/2005/8/layout/hierarchy4"/>
    <dgm:cxn modelId="{C1784486-15B0-4392-8BB7-6E7455DD1A17}" type="presParOf" srcId="{EEC7C7A9-A2CA-4510-864D-3AB251BDB3C7}" destId="{DCE79237-B842-464C-9860-F360C0693C9A}" srcOrd="0" destOrd="0" presId="urn:microsoft.com/office/officeart/2005/8/layout/hierarchy4"/>
    <dgm:cxn modelId="{AFF0CFBE-6920-442E-B56E-C26751F91715}" type="presParOf" srcId="{EEC7C7A9-A2CA-4510-864D-3AB251BDB3C7}" destId="{411ED27F-BF4F-427F-8B85-3C80D161E5F0}" srcOrd="1" destOrd="0" presId="urn:microsoft.com/office/officeart/2005/8/layout/hierarchy4"/>
    <dgm:cxn modelId="{06938359-B86C-4976-8A5D-3428577E4F6E}" type="presParOf" srcId="{5C080A6D-386E-4F4D-B0C6-0A3FEB764265}" destId="{8B68FEE1-466A-4690-BD31-6E825C9326F2}" srcOrd="1" destOrd="0" presId="urn:microsoft.com/office/officeart/2005/8/layout/hierarchy4"/>
    <dgm:cxn modelId="{01C2F7CF-1C77-47E9-97DA-8C7BBDA2443C}" type="presParOf" srcId="{5C080A6D-386E-4F4D-B0C6-0A3FEB764265}" destId="{18DE968F-A05B-4479-9BF9-BDEC77EA5DF0}" srcOrd="2" destOrd="0" presId="urn:microsoft.com/office/officeart/2005/8/layout/hierarchy4"/>
    <dgm:cxn modelId="{935D14B3-F912-4AB2-9EB8-BB3BBE868888}" type="presParOf" srcId="{18DE968F-A05B-4479-9BF9-BDEC77EA5DF0}" destId="{071F067C-27B7-4F58-AE5D-7F90810A7060}" srcOrd="0" destOrd="0" presId="urn:microsoft.com/office/officeart/2005/8/layout/hierarchy4"/>
    <dgm:cxn modelId="{A282CDC3-D091-40E8-A79C-49044FB5E122}" type="presParOf" srcId="{18DE968F-A05B-4479-9BF9-BDEC77EA5DF0}" destId="{350632BA-7159-470D-AC40-43847B2FC263}" srcOrd="1" destOrd="0" presId="urn:microsoft.com/office/officeart/2005/8/layout/hierarchy4"/>
    <dgm:cxn modelId="{0C898877-FE0C-49F0-919C-7266B4D1897F}" type="presParOf" srcId="{18DE968F-A05B-4479-9BF9-BDEC77EA5DF0}" destId="{B68B41A5-D02E-467A-BCC6-31A33B7D9BDC}" srcOrd="2" destOrd="0" presId="urn:microsoft.com/office/officeart/2005/8/layout/hierarchy4"/>
    <dgm:cxn modelId="{34BD9197-562E-46B0-BDE4-1575D086E5A1}" type="presParOf" srcId="{B68B41A5-D02E-467A-BCC6-31A33B7D9BDC}" destId="{BEDCD438-E0B2-4054-B0AB-F6BB42328FE6}" srcOrd="0" destOrd="0" presId="urn:microsoft.com/office/officeart/2005/8/layout/hierarchy4"/>
    <dgm:cxn modelId="{437D6EC8-C2E5-4547-AEEE-05FE01C9F63C}" type="presParOf" srcId="{BEDCD438-E0B2-4054-B0AB-F6BB42328FE6}" destId="{155E8565-DAF0-49BD-953F-D7389915664E}" srcOrd="0" destOrd="0" presId="urn:microsoft.com/office/officeart/2005/8/layout/hierarchy4"/>
    <dgm:cxn modelId="{E9EB2EE4-ACC8-4A5C-8B55-106D21F52E0F}" type="presParOf" srcId="{BEDCD438-E0B2-4054-B0AB-F6BB42328FE6}" destId="{9606C8FE-C199-4CDF-ACFA-4C0C2E2DD8D1}" srcOrd="1" destOrd="0" presId="urn:microsoft.com/office/officeart/2005/8/layout/hierarchy4"/>
    <dgm:cxn modelId="{96885173-468A-49D3-8918-058D7318B194}" type="presParOf" srcId="{BEDCD438-E0B2-4054-B0AB-F6BB42328FE6}" destId="{78EF6F16-7B89-424A-846C-1685B20C3046}" srcOrd="2" destOrd="0" presId="urn:microsoft.com/office/officeart/2005/8/layout/hierarchy4"/>
    <dgm:cxn modelId="{70E0CB99-D3BC-4FB7-8223-E38BE6F1F5D7}" type="presParOf" srcId="{78EF6F16-7B89-424A-846C-1685B20C3046}" destId="{918A5BFF-16C9-4334-8191-4CB8903D8C19}" srcOrd="0" destOrd="0" presId="urn:microsoft.com/office/officeart/2005/8/layout/hierarchy4"/>
    <dgm:cxn modelId="{5F70DF88-9249-4137-B57B-4DFA7116697E}" type="presParOf" srcId="{918A5BFF-16C9-4334-8191-4CB8903D8C19}" destId="{C5CEF2B5-67A1-4BC1-8ADF-4F2DE632DC27}" srcOrd="0" destOrd="0" presId="urn:microsoft.com/office/officeart/2005/8/layout/hierarchy4"/>
    <dgm:cxn modelId="{621BD0E5-FB4F-4669-9DD9-3C1821973A6C}" type="presParOf" srcId="{918A5BFF-16C9-4334-8191-4CB8903D8C19}" destId="{D83F1332-E5B5-4C9E-BAF5-161C0D3392C1}" srcOrd="1" destOrd="0" presId="urn:microsoft.com/office/officeart/2005/8/layout/hierarchy4"/>
    <dgm:cxn modelId="{272DF01B-C9DD-4BC3-AE91-0543F0DDA385}" type="presParOf" srcId="{78EF6F16-7B89-424A-846C-1685B20C3046}" destId="{A2D93312-0F0E-4B79-AC5F-80D779A936DE}" srcOrd="1" destOrd="0" presId="urn:microsoft.com/office/officeart/2005/8/layout/hierarchy4"/>
    <dgm:cxn modelId="{CD58E23C-4E8A-4EAD-9681-8FB96F9088B8}" type="presParOf" srcId="{78EF6F16-7B89-424A-846C-1685B20C3046}" destId="{F4B2BD23-73A2-49E8-A6A3-8A581B64F1BC}" srcOrd="2" destOrd="0" presId="urn:microsoft.com/office/officeart/2005/8/layout/hierarchy4"/>
    <dgm:cxn modelId="{C23A7408-A537-4476-BCD4-60AB96C88AC5}" type="presParOf" srcId="{F4B2BD23-73A2-49E8-A6A3-8A581B64F1BC}" destId="{65A86562-1082-4F3D-BD13-C2AB0BDAD0E5}" srcOrd="0" destOrd="0" presId="urn:microsoft.com/office/officeart/2005/8/layout/hierarchy4"/>
    <dgm:cxn modelId="{C5BC8C84-BBBB-40C8-88EC-D5FFCC8B9E02}" type="presParOf" srcId="{F4B2BD23-73A2-49E8-A6A3-8A581B64F1BC}" destId="{585942BA-7E08-4225-B890-40CAF98D7790}" srcOrd="1" destOrd="0" presId="urn:microsoft.com/office/officeart/2005/8/layout/hierarchy4"/>
    <dgm:cxn modelId="{B81652F5-CC54-40EC-ADFB-B4826997D420}" type="presParOf" srcId="{78EF6F16-7B89-424A-846C-1685B20C3046}" destId="{889FD909-9259-4C25-9667-AC34755B843D}" srcOrd="3" destOrd="0" presId="urn:microsoft.com/office/officeart/2005/8/layout/hierarchy4"/>
    <dgm:cxn modelId="{DD7D2F7D-2F81-443A-BFCF-311FD9836AEC}" type="presParOf" srcId="{78EF6F16-7B89-424A-846C-1685B20C3046}" destId="{4B2079C7-7823-4538-A3DC-0275F9016182}" srcOrd="4" destOrd="0" presId="urn:microsoft.com/office/officeart/2005/8/layout/hierarchy4"/>
    <dgm:cxn modelId="{E5082A9A-339B-4608-9188-30D1CAEA682B}" type="presParOf" srcId="{4B2079C7-7823-4538-A3DC-0275F9016182}" destId="{B5B93CA7-CF9A-4356-B45B-212877AF9EC6}" srcOrd="0" destOrd="0" presId="urn:microsoft.com/office/officeart/2005/8/layout/hierarchy4"/>
    <dgm:cxn modelId="{91A65D93-56FE-4F64-9529-D6F9D0893025}" type="presParOf" srcId="{4B2079C7-7823-4538-A3DC-0275F9016182}" destId="{43CD049A-DFB1-43E6-B0D6-EFC42EBFF8F3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71B8B58-630E-4571-B270-9A972F65DE06}">
      <dsp:nvSpPr>
        <dsp:cNvPr id="0" name=""/>
        <dsp:cNvSpPr/>
      </dsp:nvSpPr>
      <dsp:spPr>
        <a:xfrm>
          <a:off x="1716" y="2802"/>
          <a:ext cx="8919849" cy="601150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Cat XV Today</a:t>
          </a:r>
          <a:endParaRPr lang="en-US" sz="2700" kern="1200" dirty="0"/>
        </a:p>
      </dsp:txBody>
      <dsp:txXfrm>
        <a:off x="1716" y="2802"/>
        <a:ext cx="8919849" cy="601150"/>
      </dsp:txXfrm>
    </dsp:sp>
    <dsp:sp modelId="{0B5E868E-F17C-4708-BDAF-F72F8267A149}">
      <dsp:nvSpPr>
        <dsp:cNvPr id="0" name=""/>
        <dsp:cNvSpPr/>
      </dsp:nvSpPr>
      <dsp:spPr>
        <a:xfrm>
          <a:off x="10423" y="706675"/>
          <a:ext cx="3685001" cy="706428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solidFill>
                <a:schemeClr val="tx1"/>
              </a:solidFill>
            </a:rPr>
            <a:t>USML</a:t>
          </a:r>
          <a:endParaRPr lang="en-US" sz="2700" kern="1200" dirty="0">
            <a:solidFill>
              <a:schemeClr val="tx1"/>
            </a:solidFill>
          </a:endParaRPr>
        </a:p>
      </dsp:txBody>
      <dsp:txXfrm>
        <a:off x="10423" y="706675"/>
        <a:ext cx="3685001" cy="706428"/>
      </dsp:txXfrm>
    </dsp:sp>
    <dsp:sp modelId="{75EB879B-8715-4D5A-A316-7E6AD90E1CDF}">
      <dsp:nvSpPr>
        <dsp:cNvPr id="0" name=""/>
        <dsp:cNvSpPr/>
      </dsp:nvSpPr>
      <dsp:spPr>
        <a:xfrm>
          <a:off x="24827" y="1515826"/>
          <a:ext cx="2178807" cy="722382"/>
        </a:xfrm>
        <a:prstGeom prst="roundRect">
          <a:avLst>
            <a:gd name="adj" fmla="val 10000"/>
          </a:avLst>
        </a:prstGeom>
        <a:solidFill>
          <a:srgbClr val="99663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Cat XV</a:t>
          </a:r>
          <a:endParaRPr lang="en-US" sz="2000" b="1" kern="1200" dirty="0"/>
        </a:p>
      </dsp:txBody>
      <dsp:txXfrm>
        <a:off x="24827" y="1515826"/>
        <a:ext cx="2178807" cy="722382"/>
      </dsp:txXfrm>
    </dsp:sp>
    <dsp:sp modelId="{66C3C535-E085-4C92-B9DF-85FC75D46452}">
      <dsp:nvSpPr>
        <dsp:cNvPr id="0" name=""/>
        <dsp:cNvSpPr/>
      </dsp:nvSpPr>
      <dsp:spPr>
        <a:xfrm>
          <a:off x="59204" y="2340931"/>
          <a:ext cx="694194" cy="1139689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  <a:latin typeface="Arial Narrow" pitchFamily="34" charset="0"/>
            </a:rPr>
            <a:t>Military Satellites</a:t>
          </a:r>
          <a:endParaRPr lang="en-US" kern="1200" dirty="0"/>
        </a:p>
      </dsp:txBody>
      <dsp:txXfrm>
        <a:off x="59204" y="2340931"/>
        <a:ext cx="694194" cy="1139689"/>
      </dsp:txXfrm>
    </dsp:sp>
    <dsp:sp modelId="{CFEC6E95-AE24-428A-BEFF-33F4C9D072BE}">
      <dsp:nvSpPr>
        <dsp:cNvPr id="0" name=""/>
        <dsp:cNvSpPr/>
      </dsp:nvSpPr>
      <dsp:spPr>
        <a:xfrm>
          <a:off x="767133" y="2340931"/>
          <a:ext cx="694194" cy="1125118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Arial Narrow" pitchFamily="34" charset="0"/>
            </a:rPr>
            <a:t>Military Ground equip</a:t>
          </a:r>
        </a:p>
      </dsp:txBody>
      <dsp:txXfrm>
        <a:off x="767133" y="2340931"/>
        <a:ext cx="694194" cy="1125118"/>
      </dsp:txXfrm>
    </dsp:sp>
    <dsp:sp modelId="{EF769EE1-C0DE-45AC-8EEA-6A038A148624}">
      <dsp:nvSpPr>
        <dsp:cNvPr id="0" name=""/>
        <dsp:cNvSpPr/>
      </dsp:nvSpPr>
      <dsp:spPr>
        <a:xfrm>
          <a:off x="1475062" y="2340931"/>
          <a:ext cx="694194" cy="1125118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Arial Narrow" pitchFamily="34" charset="0"/>
            </a:rPr>
            <a:t>Parts unique to military functions</a:t>
          </a:r>
        </a:p>
      </dsp:txBody>
      <dsp:txXfrm>
        <a:off x="1475062" y="2340931"/>
        <a:ext cx="694194" cy="1125118"/>
      </dsp:txXfrm>
    </dsp:sp>
    <dsp:sp modelId="{642259CB-04DF-43A0-AACD-2667AE2ED71B}">
      <dsp:nvSpPr>
        <dsp:cNvPr id="0" name=""/>
        <dsp:cNvSpPr/>
      </dsp:nvSpPr>
      <dsp:spPr>
        <a:xfrm>
          <a:off x="2233511" y="1515826"/>
          <a:ext cx="1447509" cy="722382"/>
        </a:xfrm>
        <a:prstGeom prst="roundRect">
          <a:avLst>
            <a:gd name="adj" fmla="val 10000"/>
          </a:avLst>
        </a:prstGeom>
        <a:solidFill>
          <a:srgbClr val="99663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Other</a:t>
          </a:r>
          <a:endParaRPr lang="en-US" sz="2200" b="1" kern="1200" dirty="0"/>
        </a:p>
      </dsp:txBody>
      <dsp:txXfrm>
        <a:off x="2233511" y="1515826"/>
        <a:ext cx="1447509" cy="722382"/>
      </dsp:txXfrm>
    </dsp:sp>
    <dsp:sp modelId="{77CBA07F-F185-447F-A11C-41F36BA4E8B7}">
      <dsp:nvSpPr>
        <dsp:cNvPr id="0" name=""/>
        <dsp:cNvSpPr/>
      </dsp:nvSpPr>
      <dsp:spPr>
        <a:xfrm>
          <a:off x="2256204" y="2340931"/>
          <a:ext cx="694194" cy="1139689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Arial Narrow" pitchFamily="34" charset="0"/>
            </a:rPr>
            <a:t>Services for USML and CCL satellites</a:t>
          </a:r>
          <a:endParaRPr lang="en-US" sz="2200" kern="1200" dirty="0"/>
        </a:p>
      </dsp:txBody>
      <dsp:txXfrm>
        <a:off x="2256204" y="2340931"/>
        <a:ext cx="694194" cy="1139689"/>
      </dsp:txXfrm>
    </dsp:sp>
    <dsp:sp modelId="{35160152-F7C6-4434-AA1C-F592CF2FF51C}">
      <dsp:nvSpPr>
        <dsp:cNvPr id="0" name=""/>
        <dsp:cNvSpPr/>
      </dsp:nvSpPr>
      <dsp:spPr>
        <a:xfrm>
          <a:off x="2964133" y="2340931"/>
          <a:ext cx="694194" cy="1125118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Arial Narrow" pitchFamily="34" charset="0"/>
            </a:rPr>
            <a:t>GPS </a:t>
          </a:r>
          <a:r>
            <a:rPr lang="en-US" sz="1200" kern="1200" dirty="0" err="1" smtClean="0">
              <a:solidFill>
                <a:schemeClr val="tx1"/>
              </a:solidFill>
              <a:latin typeface="Arial Narrow" pitchFamily="34" charset="0"/>
            </a:rPr>
            <a:t>Rcvrs</a:t>
          </a:r>
          <a:endParaRPr lang="en-US" sz="1200" kern="1200" dirty="0" smtClean="0">
            <a:solidFill>
              <a:schemeClr val="tx1"/>
            </a:solidFill>
            <a:latin typeface="Arial Narrow" pitchFamily="34" charset="0"/>
          </a:endParaRPr>
        </a:p>
      </dsp:txBody>
      <dsp:txXfrm>
        <a:off x="2964133" y="2340931"/>
        <a:ext cx="694194" cy="1125118"/>
      </dsp:txXfrm>
    </dsp:sp>
    <dsp:sp modelId="{62FB12A0-81F1-41D4-8CDB-3DA1E24476C9}">
      <dsp:nvSpPr>
        <dsp:cNvPr id="0" name=""/>
        <dsp:cNvSpPr/>
      </dsp:nvSpPr>
      <dsp:spPr>
        <a:xfrm>
          <a:off x="3754656" y="706675"/>
          <a:ext cx="5158203" cy="706428"/>
        </a:xfrm>
        <a:prstGeom prst="roundRect">
          <a:avLst>
            <a:gd name="adj" fmla="val 10000"/>
          </a:avLst>
        </a:prstGeom>
        <a:solidFill>
          <a:srgbClr val="FFFF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solidFill>
                <a:schemeClr val="tx1"/>
              </a:solidFill>
            </a:rPr>
            <a:t>CCL</a:t>
          </a:r>
          <a:endParaRPr lang="en-US" sz="2700" kern="1200" dirty="0">
            <a:solidFill>
              <a:schemeClr val="tx1"/>
            </a:solidFill>
          </a:endParaRPr>
        </a:p>
      </dsp:txBody>
      <dsp:txXfrm>
        <a:off x="3754656" y="706675"/>
        <a:ext cx="5158203" cy="706428"/>
      </dsp:txXfrm>
    </dsp:sp>
    <dsp:sp modelId="{28082EC0-6377-4A6D-A6A0-DCDA8B153DED}">
      <dsp:nvSpPr>
        <dsp:cNvPr id="0" name=""/>
        <dsp:cNvSpPr/>
      </dsp:nvSpPr>
      <dsp:spPr>
        <a:xfrm>
          <a:off x="3774678" y="1515826"/>
          <a:ext cx="2909738" cy="722382"/>
        </a:xfrm>
        <a:prstGeom prst="roundRect">
          <a:avLst>
            <a:gd name="adj" fmla="val 10000"/>
          </a:avLst>
        </a:prstGeom>
        <a:solidFill>
          <a:schemeClr val="accent4">
            <a:lumMod val="65000"/>
            <a:lumOff val="3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New ECCN 9x515</a:t>
          </a:r>
          <a:endParaRPr lang="en-US" sz="2000" b="1" kern="1200" dirty="0"/>
        </a:p>
      </dsp:txBody>
      <dsp:txXfrm>
        <a:off x="3774678" y="1515826"/>
        <a:ext cx="2909738" cy="722382"/>
      </dsp:txXfrm>
    </dsp:sp>
    <dsp:sp modelId="{DBD6F638-7930-4BF8-AB41-254881FE1E75}">
      <dsp:nvSpPr>
        <dsp:cNvPr id="0" name=""/>
        <dsp:cNvSpPr/>
      </dsp:nvSpPr>
      <dsp:spPr>
        <a:xfrm>
          <a:off x="3819461" y="2340931"/>
          <a:ext cx="2820172" cy="1901687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accent5">
                  <a:lumMod val="25000"/>
                </a:schemeClr>
              </a:solidFill>
            </a:rPr>
            <a:t>Worldwide license, except CA.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accent5">
                  <a:lumMod val="25000"/>
                </a:schemeClr>
              </a:solidFill>
            </a:rPr>
            <a:t>25% de </a:t>
          </a:r>
          <a:r>
            <a:rPr lang="en-US" sz="1600" kern="1200" dirty="0" err="1" smtClean="0">
              <a:solidFill>
                <a:schemeClr val="accent5">
                  <a:lumMod val="25000"/>
                </a:schemeClr>
              </a:solidFill>
            </a:rPr>
            <a:t>minimis</a:t>
          </a:r>
          <a:r>
            <a:rPr lang="en-US" sz="1600" kern="1200" dirty="0" smtClean="0">
              <a:solidFill>
                <a:schemeClr val="accent5">
                  <a:lumMod val="25000"/>
                </a:schemeClr>
              </a:solidFill>
            </a:rPr>
            <a:t> except 0% for China and other ITAR 126.1 countries.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accent5">
                  <a:lumMod val="25000"/>
                </a:schemeClr>
              </a:solidFill>
            </a:rPr>
            <a:t>STA 36 eligible, except for certain software and tech</a:t>
          </a:r>
          <a:endParaRPr lang="en-US" sz="1600" kern="1200" dirty="0">
            <a:solidFill>
              <a:schemeClr val="accent5">
                <a:lumMod val="25000"/>
              </a:schemeClr>
            </a:solidFill>
          </a:endParaRPr>
        </a:p>
      </dsp:txBody>
      <dsp:txXfrm>
        <a:off x="3819461" y="2340931"/>
        <a:ext cx="2820172" cy="1901687"/>
      </dsp:txXfrm>
    </dsp:sp>
    <dsp:sp modelId="{5FCE7AA8-98CB-45D6-B273-61F5250C2197}">
      <dsp:nvSpPr>
        <dsp:cNvPr id="0" name=""/>
        <dsp:cNvSpPr/>
      </dsp:nvSpPr>
      <dsp:spPr>
        <a:xfrm>
          <a:off x="3820556" y="4345340"/>
          <a:ext cx="694194" cy="1125118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tx1"/>
              </a:solidFill>
              <a:latin typeface="Arial Narrow" pitchFamily="34" charset="0"/>
            </a:rPr>
            <a:t>Sats</a:t>
          </a:r>
          <a:r>
            <a:rPr lang="en-US" sz="1200" kern="1200" dirty="0" smtClean="0">
              <a:solidFill>
                <a:schemeClr val="tx1"/>
              </a:solidFill>
              <a:latin typeface="Arial Narrow" pitchFamily="34" charset="0"/>
            </a:rPr>
            <a:t> and Ground equip not in USML</a:t>
          </a:r>
        </a:p>
      </dsp:txBody>
      <dsp:txXfrm>
        <a:off x="3820556" y="4345340"/>
        <a:ext cx="694194" cy="1125118"/>
      </dsp:txXfrm>
    </dsp:sp>
    <dsp:sp modelId="{64B2CD85-5208-41F1-9671-71079DE2DB49}">
      <dsp:nvSpPr>
        <dsp:cNvPr id="0" name=""/>
        <dsp:cNvSpPr/>
      </dsp:nvSpPr>
      <dsp:spPr>
        <a:xfrm>
          <a:off x="4528485" y="4345340"/>
          <a:ext cx="694194" cy="1125118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tx1"/>
              </a:solidFill>
              <a:latin typeface="Arial Narrow" pitchFamily="34" charset="0"/>
            </a:rPr>
            <a:t>Rad</a:t>
          </a:r>
          <a:r>
            <a:rPr lang="en-US" sz="1200" kern="1200" dirty="0" smtClean="0">
              <a:solidFill>
                <a:schemeClr val="tx1"/>
              </a:solidFill>
              <a:latin typeface="Arial Narrow" pitchFamily="34" charset="0"/>
            </a:rPr>
            <a:t> Hard ICs</a:t>
          </a:r>
        </a:p>
      </dsp:txBody>
      <dsp:txXfrm>
        <a:off x="4528485" y="4345340"/>
        <a:ext cx="694194" cy="1125118"/>
      </dsp:txXfrm>
    </dsp:sp>
    <dsp:sp modelId="{4AA13432-4CE8-439D-BECF-151020AD048E}">
      <dsp:nvSpPr>
        <dsp:cNvPr id="0" name=""/>
        <dsp:cNvSpPr/>
      </dsp:nvSpPr>
      <dsp:spPr>
        <a:xfrm>
          <a:off x="5236414" y="4345340"/>
          <a:ext cx="694194" cy="1125118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Arial Narrow" pitchFamily="34" charset="0"/>
            </a:rPr>
            <a:t>Parts not on USML or other CCL</a:t>
          </a:r>
        </a:p>
      </dsp:txBody>
      <dsp:txXfrm>
        <a:off x="5236414" y="4345340"/>
        <a:ext cx="694194" cy="1125118"/>
      </dsp:txXfrm>
    </dsp:sp>
    <dsp:sp modelId="{DCE79237-B842-464C-9860-F360C0693C9A}">
      <dsp:nvSpPr>
        <dsp:cNvPr id="0" name=""/>
        <dsp:cNvSpPr/>
      </dsp:nvSpPr>
      <dsp:spPr>
        <a:xfrm>
          <a:off x="5944344" y="4345340"/>
          <a:ext cx="694194" cy="1125118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Arial Narrow" pitchFamily="34" charset="0"/>
            </a:rPr>
            <a:t>New sat related item or tech</a:t>
          </a:r>
        </a:p>
      </dsp:txBody>
      <dsp:txXfrm>
        <a:off x="5944344" y="4345340"/>
        <a:ext cx="694194" cy="1125118"/>
      </dsp:txXfrm>
    </dsp:sp>
    <dsp:sp modelId="{071F067C-27B7-4F58-AE5D-7F90810A7060}">
      <dsp:nvSpPr>
        <dsp:cNvPr id="0" name=""/>
        <dsp:cNvSpPr/>
      </dsp:nvSpPr>
      <dsp:spPr>
        <a:xfrm>
          <a:off x="6714293" y="1515826"/>
          <a:ext cx="2178543" cy="722382"/>
        </a:xfrm>
        <a:prstGeom prst="roundRect">
          <a:avLst>
            <a:gd name="adj" fmla="val 10000"/>
          </a:avLst>
        </a:prstGeom>
        <a:solidFill>
          <a:schemeClr val="accent4">
            <a:lumMod val="65000"/>
            <a:lumOff val="3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Existing ECCNs</a:t>
          </a:r>
        </a:p>
      </dsp:txBody>
      <dsp:txXfrm>
        <a:off x="6714293" y="1515826"/>
        <a:ext cx="2178543" cy="722382"/>
      </dsp:txXfrm>
    </dsp:sp>
    <dsp:sp modelId="{155E8565-DAF0-49BD-953F-D7389915664E}">
      <dsp:nvSpPr>
        <dsp:cNvPr id="0" name=""/>
        <dsp:cNvSpPr/>
      </dsp:nvSpPr>
      <dsp:spPr>
        <a:xfrm>
          <a:off x="6747823" y="2340931"/>
          <a:ext cx="2111484" cy="1901687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accent1">
                  <a:lumMod val="25000"/>
                </a:schemeClr>
              </a:solidFill>
              <a:latin typeface="Arial Narrow" pitchFamily="34" charset="0"/>
            </a:rPr>
            <a:t>Controls for satellite items transferred from USML to be the same as for 9x515</a:t>
          </a:r>
        </a:p>
      </dsp:txBody>
      <dsp:txXfrm>
        <a:off x="6747823" y="2340931"/>
        <a:ext cx="2111484" cy="1901687"/>
      </dsp:txXfrm>
    </dsp:sp>
    <dsp:sp modelId="{C5CEF2B5-67A1-4BC1-8ADF-4F2DE632DC27}">
      <dsp:nvSpPr>
        <dsp:cNvPr id="0" name=""/>
        <dsp:cNvSpPr/>
      </dsp:nvSpPr>
      <dsp:spPr>
        <a:xfrm>
          <a:off x="6748539" y="4345340"/>
          <a:ext cx="694194" cy="1125118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Arial Narrow" pitchFamily="34" charset="0"/>
            </a:rPr>
            <a:t>Spec electronics</a:t>
          </a:r>
        </a:p>
      </dsp:txBody>
      <dsp:txXfrm>
        <a:off x="6748539" y="4345340"/>
        <a:ext cx="694194" cy="1125118"/>
      </dsp:txXfrm>
    </dsp:sp>
    <dsp:sp modelId="{65A86562-1082-4F3D-BD13-C2AB0BDAD0E5}">
      <dsp:nvSpPr>
        <dsp:cNvPr id="0" name=""/>
        <dsp:cNvSpPr/>
      </dsp:nvSpPr>
      <dsp:spPr>
        <a:xfrm>
          <a:off x="7456468" y="4345340"/>
          <a:ext cx="694194" cy="1125118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Arial Narrow" pitchFamily="34" charset="0"/>
            </a:rPr>
            <a:t>Spec optical sensors</a:t>
          </a:r>
        </a:p>
      </dsp:txBody>
      <dsp:txXfrm>
        <a:off x="7456468" y="4345340"/>
        <a:ext cx="694194" cy="1125118"/>
      </dsp:txXfrm>
    </dsp:sp>
    <dsp:sp modelId="{B5B93CA7-CF9A-4356-B45B-212877AF9EC6}">
      <dsp:nvSpPr>
        <dsp:cNvPr id="0" name=""/>
        <dsp:cNvSpPr/>
      </dsp:nvSpPr>
      <dsp:spPr>
        <a:xfrm>
          <a:off x="8164397" y="4345340"/>
          <a:ext cx="694194" cy="1125118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Arial Narrow" pitchFamily="34" charset="0"/>
            </a:rPr>
            <a:t>Spec radar systems</a:t>
          </a:r>
        </a:p>
      </dsp:txBody>
      <dsp:txXfrm>
        <a:off x="8164397" y="4345340"/>
        <a:ext cx="694194" cy="11251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597" tIns="0" rIns="20597" bIns="0" numCol="1" anchor="t" anchorCtr="0" compatLnSpc="1">
            <a:prstTxWarp prst="textNoShape">
              <a:avLst/>
            </a:prstTxWarp>
          </a:bodyPr>
          <a:lstStyle>
            <a:lvl1pPr algn="l" defTabSz="908050" eaLnBrk="0" hangingPunct="0">
              <a:defRPr sz="900" i="1"/>
            </a:lvl1pPr>
          </a:lstStyle>
          <a:p>
            <a:pPr>
              <a:defRPr/>
            </a:pPr>
            <a:r>
              <a:rPr lang="en-US" altLang="en-US"/>
              <a:t>D R A F 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-1588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597" tIns="0" rIns="20597" bIns="0" numCol="1" anchor="t" anchorCtr="0" compatLnSpc="1">
            <a:prstTxWarp prst="textNoShape">
              <a:avLst/>
            </a:prstTxWarp>
          </a:bodyPr>
          <a:lstStyle>
            <a:lvl1pPr algn="r" defTabSz="908050" eaLnBrk="0" hangingPunct="0">
              <a:defRPr sz="900" i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597" tIns="0" rIns="20597" bIns="0" numCol="1" anchor="b" anchorCtr="0" compatLnSpc="1">
            <a:prstTxWarp prst="textNoShape">
              <a:avLst/>
            </a:prstTxWarp>
          </a:bodyPr>
          <a:lstStyle>
            <a:lvl1pPr algn="l" defTabSz="908050" eaLnBrk="0" hangingPunct="0">
              <a:defRPr sz="900" i="1"/>
            </a:lvl1pPr>
          </a:lstStyle>
          <a:p>
            <a:pPr>
              <a:defRPr/>
            </a:pPr>
            <a:r>
              <a:rPr lang="en-US" altLang="en-US"/>
              <a:t>D R A F T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675"/>
            <a:ext cx="303847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597" tIns="0" rIns="20597" bIns="0" numCol="1" anchor="b" anchorCtr="0" compatLnSpc="1">
            <a:prstTxWarp prst="textNoShape">
              <a:avLst/>
            </a:prstTxWarp>
          </a:bodyPr>
          <a:lstStyle>
            <a:lvl1pPr algn="r" defTabSz="908050" eaLnBrk="0" hangingPunct="0">
              <a:defRPr sz="900" i="1"/>
            </a:lvl1pPr>
          </a:lstStyle>
          <a:p>
            <a:pPr>
              <a:defRPr/>
            </a:pPr>
            <a:fld id="{2B30D085-E7E4-49AD-B867-F45D3E5EBFA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593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260" tIns="45626" rIns="91260" bIns="45626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i="1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 R A F T</a:t>
            </a:r>
          </a:p>
        </p:txBody>
      </p:sp>
      <p:sp>
        <p:nvSpPr>
          <p:cNvPr id="293891" name="Rectangle 2051"/>
          <p:cNvSpPr>
            <a:spLocks noGrp="1" noChangeArrowheads="1"/>
          </p:cNvSpPr>
          <p:nvPr>
            <p:ph type="dt" idx="1"/>
          </p:nvPr>
        </p:nvSpPr>
        <p:spPr bwMode="auto">
          <a:xfrm>
            <a:off x="3976688" y="0"/>
            <a:ext cx="305911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260" tIns="45626" rIns="91260" bIns="45626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i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205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1413" y="685800"/>
            <a:ext cx="4683125" cy="35131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3893" name="Rectangle 205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425950"/>
            <a:ext cx="5122863" cy="41989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260" tIns="45626" rIns="91260" bIns="456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  Click to edit Master text styles</a:t>
            </a:r>
          </a:p>
          <a:p>
            <a:pPr lvl="1"/>
            <a:r>
              <a:rPr lang="en-US" noProof="0" smtClean="0"/>
              <a:t>  Second level</a:t>
            </a:r>
          </a:p>
          <a:p>
            <a:pPr lvl="2"/>
            <a:r>
              <a:rPr lang="en-US" noProof="0" smtClean="0"/>
              <a:t>  Third level</a:t>
            </a:r>
          </a:p>
          <a:p>
            <a:pPr lvl="3"/>
            <a:r>
              <a:rPr lang="en-US" noProof="0" smtClean="0"/>
              <a:t>  Fourth level</a:t>
            </a:r>
          </a:p>
          <a:p>
            <a:pPr lvl="4"/>
            <a:r>
              <a:rPr lang="en-US" noProof="0" smtClean="0"/>
              <a:t>  Fifth level</a:t>
            </a:r>
          </a:p>
        </p:txBody>
      </p:sp>
      <p:sp>
        <p:nvSpPr>
          <p:cNvPr id="293894" name="Rectangle 205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3488"/>
            <a:ext cx="305593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260" tIns="45626" rIns="91260" bIns="45626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i="1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 R A F T</a:t>
            </a:r>
          </a:p>
        </p:txBody>
      </p:sp>
      <p:sp>
        <p:nvSpPr>
          <p:cNvPr id="293895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8775700"/>
            <a:ext cx="3059112" cy="4587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260" tIns="45626" rIns="91260" bIns="45626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i="1">
                <a:latin typeface="Arial" charset="0"/>
              </a:defRPr>
            </a:lvl1pPr>
          </a:lstStyle>
          <a:p>
            <a:pPr>
              <a:defRPr/>
            </a:pPr>
            <a:fld id="{B7E64730-E144-4B39-9D26-30D54E453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38862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9504131-6761-44D1-85FD-936BB93D5FEE}" type="slidenum">
              <a:rPr lang="en-US" sz="1100" smtClean="0"/>
              <a:pPr/>
              <a:t>‹#›</a:t>
            </a:fld>
            <a:endParaRPr lang="en-US" sz="1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08050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46075" algn="l" defTabSz="908050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85800" algn="l" defTabSz="908050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028700" algn="l" defTabSz="908050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373188" algn="l" defTabSz="908050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474B62-EA65-4830-BB13-78C1B398BE1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ea typeface="ヒラギノ角ゴ Pro W3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F4D553-13D6-4E55-AB8C-875EDEFA59A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622300" y="1079500"/>
            <a:ext cx="7924800" cy="41275"/>
            <a:chOff x="368" y="734"/>
            <a:chExt cx="4992" cy="26"/>
          </a:xfrm>
        </p:grpSpPr>
        <p:sp>
          <p:nvSpPr>
            <p:cNvPr id="5" name="Line 6"/>
            <p:cNvSpPr>
              <a:spLocks noChangeShapeType="1"/>
            </p:cNvSpPr>
            <p:nvPr/>
          </p:nvSpPr>
          <p:spPr bwMode="auto">
            <a:xfrm>
              <a:off x="368" y="734"/>
              <a:ext cx="4992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368" y="760"/>
              <a:ext cx="4992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51188" y="1793875"/>
            <a:ext cx="2867025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10"/>
          <p:cNvGrpSpPr>
            <a:grpSpLocks/>
          </p:cNvGrpSpPr>
          <p:nvPr/>
        </p:nvGrpSpPr>
        <p:grpSpPr bwMode="auto">
          <a:xfrm>
            <a:off x="622300" y="5334000"/>
            <a:ext cx="7924800" cy="41275"/>
            <a:chOff x="368" y="734"/>
            <a:chExt cx="4992" cy="26"/>
          </a:xfrm>
        </p:grpSpPr>
        <p:sp>
          <p:nvSpPr>
            <p:cNvPr id="9" name="Line 11"/>
            <p:cNvSpPr>
              <a:spLocks noChangeShapeType="1"/>
            </p:cNvSpPr>
            <p:nvPr/>
          </p:nvSpPr>
          <p:spPr bwMode="auto">
            <a:xfrm>
              <a:off x="368" y="734"/>
              <a:ext cx="4992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" name="Line 12"/>
            <p:cNvSpPr>
              <a:spLocks noChangeShapeType="1"/>
            </p:cNvSpPr>
            <p:nvPr/>
          </p:nvSpPr>
          <p:spPr bwMode="auto">
            <a:xfrm>
              <a:off x="368" y="760"/>
              <a:ext cx="4992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917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98500" y="377825"/>
            <a:ext cx="7772400" cy="587375"/>
          </a:xfrm>
        </p:spPr>
        <p:txBody>
          <a:bodyPr anchor="b"/>
          <a:lstStyle>
            <a:lvl1pPr>
              <a:defRPr sz="3200" i="1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917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84300" y="5568950"/>
            <a:ext cx="6400800" cy="831850"/>
          </a:xfrm>
        </p:spPr>
        <p:txBody>
          <a:bodyPr wrap="none"/>
          <a:lstStyle>
            <a:lvl1pPr marL="0" indent="0" algn="ctr">
              <a:lnSpc>
                <a:spcPct val="100000"/>
              </a:lnSpc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10400" y="6381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F43B3-8314-4F47-87D1-1444BF6E7315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F11DB-E3CC-48DF-84EB-42A4469667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52400"/>
            <a:ext cx="2108200" cy="61452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172200" cy="61452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AA60A-3EB4-4DEF-92A1-F1441C830F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FD1CAA0-5392-4F3F-BD24-5FD79C1833F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B02E9-BFD6-4A1E-9C2E-8D5459DC81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82700"/>
            <a:ext cx="4038600" cy="5014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82700"/>
            <a:ext cx="4038600" cy="5014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3BCB-309A-46BE-8FAC-485ACF9CA4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9D0F4-3B77-4A36-9FFE-769A9EBB2E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4BD24-8188-450A-9210-54EF78265D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7B361-ABAB-40E6-BFCC-786770C355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A84E6-D3A9-4F08-B67B-BB862A5405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5DE12-C4FE-4206-B794-15A0F415B3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52400"/>
            <a:ext cx="78740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1648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63000" y="6400800"/>
            <a:ext cx="23177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pPr>
              <a:defRPr/>
            </a:pPr>
            <a:fld id="{9A1D4F7D-0143-4C27-B32A-4DA916EE14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28" name="Group 5"/>
          <p:cNvGrpSpPr>
            <a:grpSpLocks/>
          </p:cNvGrpSpPr>
          <p:nvPr userDrawn="1"/>
        </p:nvGrpSpPr>
        <p:grpSpPr bwMode="auto">
          <a:xfrm>
            <a:off x="38100" y="38100"/>
            <a:ext cx="1017588" cy="1141413"/>
            <a:chOff x="16" y="64"/>
            <a:chExt cx="641" cy="719"/>
          </a:xfrm>
        </p:grpSpPr>
        <p:pic>
          <p:nvPicPr>
            <p:cNvPr id="1032" name="Picture 6" descr="dodheader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16" y="64"/>
              <a:ext cx="641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6487" name="Text Box 7"/>
            <p:cNvSpPr txBox="1">
              <a:spLocks noChangeAspect="1" noChangeArrowheads="1"/>
            </p:cNvSpPr>
            <p:nvPr userDrawn="1"/>
          </p:nvSpPr>
          <p:spPr bwMode="auto">
            <a:xfrm>
              <a:off x="159" y="648"/>
              <a:ext cx="355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defRPr/>
              </a:pPr>
              <a:r>
                <a:rPr lang="en-US" sz="800" b="1" dirty="0">
                  <a:latin typeface="Arial" charset="0"/>
                </a:rPr>
                <a:t>POLICY</a:t>
              </a:r>
            </a:p>
          </p:txBody>
        </p:sp>
      </p:grpSp>
      <p:grpSp>
        <p:nvGrpSpPr>
          <p:cNvPr id="1029" name="Group 16"/>
          <p:cNvGrpSpPr>
            <a:grpSpLocks/>
          </p:cNvGrpSpPr>
          <p:nvPr userDrawn="1"/>
        </p:nvGrpSpPr>
        <p:grpSpPr bwMode="auto">
          <a:xfrm>
            <a:off x="914400" y="1025525"/>
            <a:ext cx="7924800" cy="41275"/>
            <a:chOff x="368" y="734"/>
            <a:chExt cx="4992" cy="26"/>
          </a:xfrm>
        </p:grpSpPr>
        <p:sp>
          <p:nvSpPr>
            <p:cNvPr id="916497" name="Line 17"/>
            <p:cNvSpPr>
              <a:spLocks noChangeShapeType="1"/>
            </p:cNvSpPr>
            <p:nvPr userDrawn="1"/>
          </p:nvSpPr>
          <p:spPr bwMode="auto">
            <a:xfrm>
              <a:off x="368" y="734"/>
              <a:ext cx="4992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16498" name="Line 18"/>
            <p:cNvSpPr>
              <a:spLocks noChangeShapeType="1"/>
            </p:cNvSpPr>
            <p:nvPr userDrawn="1"/>
          </p:nvSpPr>
          <p:spPr bwMode="auto">
            <a:xfrm>
              <a:off x="368" y="760"/>
              <a:ext cx="4992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8" r:id="rId1"/>
    <p:sldLayoutId id="2147484078" r:id="rId2"/>
    <p:sldLayoutId id="2147484079" r:id="rId3"/>
    <p:sldLayoutId id="2147484080" r:id="rId4"/>
    <p:sldLayoutId id="2147484081" r:id="rId5"/>
    <p:sldLayoutId id="2147484082" r:id="rId6"/>
    <p:sldLayoutId id="2147484083" r:id="rId7"/>
    <p:sldLayoutId id="2147484084" r:id="rId8"/>
    <p:sldLayoutId id="2147484085" r:id="rId9"/>
    <p:sldLayoutId id="2147484086" r:id="rId10"/>
    <p:sldLayoutId id="2147484087" r:id="rId11"/>
  </p:sldLayoutIdLst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38138" indent="-338138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31775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SzPct val="90000"/>
        <a:buChar char="•"/>
        <a:defRPr sz="2000">
          <a:solidFill>
            <a:schemeClr val="tx1"/>
          </a:solidFill>
          <a:latin typeface="+mn-lt"/>
        </a:defRPr>
      </a:lvl2pPr>
      <a:lvl3pPr marL="1025525" indent="-225425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SzPct val="65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3pPr>
      <a:lvl4pPr marL="1377950" indent="-238125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SzPct val="65000"/>
        <a:buFont typeface="Arial Unicode MS" pitchFamily="34" charset="-128"/>
        <a:buChar char="−"/>
        <a:defRPr sz="2000">
          <a:solidFill>
            <a:schemeClr val="tx1"/>
          </a:solidFill>
          <a:latin typeface="+mn-lt"/>
        </a:defRPr>
      </a:lvl4pPr>
      <a:lvl5pPr marL="1941513" indent="-227013" algn="l" rtl="0" eaLnBrk="0" fontAlgn="base" hangingPunct="0">
        <a:lnSpc>
          <a:spcPct val="85000"/>
        </a:lnSpc>
        <a:spcBef>
          <a:spcPct val="30000"/>
        </a:spcBef>
        <a:spcAft>
          <a:spcPct val="30000"/>
        </a:spcAft>
        <a:buFont typeface="Wingdings" pitchFamily="2" charset="2"/>
        <a:buChar char="w"/>
        <a:defRPr sz="1600" i="1">
          <a:solidFill>
            <a:schemeClr val="tx1"/>
          </a:solidFill>
          <a:latin typeface="Arial Narrow" pitchFamily="34" charset="0"/>
        </a:defRPr>
      </a:lvl5pPr>
      <a:lvl6pPr marL="2398713" indent="-227013" algn="l" rtl="0" fontAlgn="base">
        <a:lnSpc>
          <a:spcPct val="85000"/>
        </a:lnSpc>
        <a:spcBef>
          <a:spcPct val="30000"/>
        </a:spcBef>
        <a:spcAft>
          <a:spcPct val="30000"/>
        </a:spcAft>
        <a:buFont typeface="Wingdings" pitchFamily="2" charset="2"/>
        <a:buChar char="w"/>
        <a:defRPr sz="1600" i="1">
          <a:solidFill>
            <a:schemeClr val="tx1"/>
          </a:solidFill>
          <a:latin typeface="Arial Narrow" pitchFamily="34" charset="0"/>
        </a:defRPr>
      </a:lvl6pPr>
      <a:lvl7pPr marL="2855913" indent="-227013" algn="l" rtl="0" fontAlgn="base">
        <a:lnSpc>
          <a:spcPct val="85000"/>
        </a:lnSpc>
        <a:spcBef>
          <a:spcPct val="30000"/>
        </a:spcBef>
        <a:spcAft>
          <a:spcPct val="30000"/>
        </a:spcAft>
        <a:buFont typeface="Wingdings" pitchFamily="2" charset="2"/>
        <a:buChar char="w"/>
        <a:defRPr sz="1600" i="1">
          <a:solidFill>
            <a:schemeClr val="tx1"/>
          </a:solidFill>
          <a:latin typeface="Arial Narrow" pitchFamily="34" charset="0"/>
        </a:defRPr>
      </a:lvl7pPr>
      <a:lvl8pPr marL="3313113" indent="-227013" algn="l" rtl="0" fontAlgn="base">
        <a:lnSpc>
          <a:spcPct val="85000"/>
        </a:lnSpc>
        <a:spcBef>
          <a:spcPct val="30000"/>
        </a:spcBef>
        <a:spcAft>
          <a:spcPct val="30000"/>
        </a:spcAft>
        <a:buFont typeface="Wingdings" pitchFamily="2" charset="2"/>
        <a:buChar char="w"/>
        <a:defRPr sz="1600" i="1">
          <a:solidFill>
            <a:schemeClr val="tx1"/>
          </a:solidFill>
          <a:latin typeface="Arial Narrow" pitchFamily="34" charset="0"/>
        </a:defRPr>
      </a:lvl8pPr>
      <a:lvl9pPr marL="3770313" indent="-227013" algn="l" rtl="0" fontAlgn="base">
        <a:lnSpc>
          <a:spcPct val="85000"/>
        </a:lnSpc>
        <a:spcBef>
          <a:spcPct val="30000"/>
        </a:spcBef>
        <a:spcAft>
          <a:spcPct val="30000"/>
        </a:spcAft>
        <a:buFont typeface="Wingdings" pitchFamily="2" charset="2"/>
        <a:buChar char="w"/>
        <a:defRPr sz="1600" i="1">
          <a:solidFill>
            <a:schemeClr val="tx1"/>
          </a:solidFill>
          <a:latin typeface="Arial Narrow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gif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6683" y="394138"/>
            <a:ext cx="59978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+mn-lt"/>
              </a:rPr>
              <a:t>Space Export Controls Update</a:t>
            </a:r>
            <a:endParaRPr lang="en-US" sz="2800" b="1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2440" y="1268254"/>
            <a:ext cx="8130540" cy="5459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8138" lvl="1" indent="-338138" algn="l" eaLnBrk="0" hangingPunct="0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r>
              <a:rPr lang="en-US" sz="2200" b="1" dirty="0" smtClean="0">
                <a:latin typeface="+mn-lt"/>
              </a:rPr>
              <a:t>Since Delivering the 1248 Report to Congress - April 2012</a:t>
            </a:r>
          </a:p>
          <a:p>
            <a:pPr marL="688975" lvl="1" indent="-285750" algn="l">
              <a:lnSpc>
                <a:spcPts val="2200"/>
              </a:lnSpc>
              <a:spcBef>
                <a:spcPts val="600"/>
              </a:spcBef>
              <a:spcAft>
                <a:spcPts val="1200"/>
              </a:spcAft>
              <a:buFont typeface="Arial" pitchFamily="34" charset="0"/>
              <a:buChar char="−"/>
            </a:pPr>
            <a:r>
              <a:rPr lang="en-US" sz="2000" dirty="0" smtClean="0">
                <a:latin typeface="+mn-lt"/>
                <a:ea typeface="+mn-ea"/>
              </a:rPr>
              <a:t>Congress added language into the FY13 National Defense Authorization Act that gave the President the authority to transfer certain satellites and related items to the Commerce Control List (CCL)</a:t>
            </a:r>
          </a:p>
          <a:p>
            <a:pPr marL="688975" lvl="1" indent="-285750" algn="l">
              <a:lnSpc>
                <a:spcPts val="2200"/>
              </a:lnSpc>
              <a:spcBef>
                <a:spcPts val="600"/>
              </a:spcBef>
              <a:spcAft>
                <a:spcPts val="1200"/>
              </a:spcAft>
              <a:buFont typeface="Arial" pitchFamily="34" charset="0"/>
              <a:buChar char="−"/>
            </a:pPr>
            <a:r>
              <a:rPr lang="en-US" sz="2000" dirty="0" smtClean="0">
                <a:latin typeface="+mn-lt"/>
                <a:ea typeface="+mn-ea"/>
              </a:rPr>
              <a:t> Prohibits export of CCL satellites and related items to China, North Korea, or any state sponsor of terrorism</a:t>
            </a:r>
          </a:p>
          <a:p>
            <a:pPr marL="338138" lvl="1" indent="-338138" algn="l" eaLnBrk="0" hangingPunct="0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r>
              <a:rPr lang="en-US" sz="2200" b="1" dirty="0" smtClean="0">
                <a:latin typeface="+mn-lt"/>
              </a:rPr>
              <a:t>Future Tasks</a:t>
            </a:r>
          </a:p>
          <a:p>
            <a:pPr marL="688975" lvl="1" indent="-285750" algn="l">
              <a:lnSpc>
                <a:spcPts val="2200"/>
              </a:lnSpc>
              <a:spcBef>
                <a:spcPts val="600"/>
              </a:spcBef>
              <a:spcAft>
                <a:spcPts val="1200"/>
              </a:spcAft>
              <a:buFont typeface="Arial" pitchFamily="34" charset="0"/>
              <a:buChar char="−"/>
            </a:pPr>
            <a:r>
              <a:rPr lang="en-US" sz="2000" dirty="0" smtClean="0">
                <a:latin typeface="+mn-lt"/>
                <a:ea typeface="+mn-ea"/>
              </a:rPr>
              <a:t>Late Spring 2013: Publish the proposed rules for satellite sections in USML (CAT XV) and CCL (ECCN 9x515) </a:t>
            </a:r>
            <a:r>
              <a:rPr lang="en-US" sz="2000" dirty="0" smtClean="0">
                <a:latin typeface="+mn-lt"/>
              </a:rPr>
              <a:t>for public comment </a:t>
            </a:r>
            <a:endParaRPr lang="en-US" sz="2000" dirty="0" smtClean="0">
              <a:latin typeface="+mn-lt"/>
              <a:ea typeface="+mn-ea"/>
            </a:endParaRPr>
          </a:p>
          <a:p>
            <a:pPr marL="688975" lvl="1" indent="-285750" algn="l">
              <a:lnSpc>
                <a:spcPts val="2200"/>
              </a:lnSpc>
              <a:spcBef>
                <a:spcPts val="600"/>
              </a:spcBef>
              <a:spcAft>
                <a:spcPts val="1200"/>
              </a:spcAft>
              <a:buFont typeface="Arial" pitchFamily="34" charset="0"/>
              <a:buChar char="−"/>
            </a:pPr>
            <a:r>
              <a:rPr lang="en-US" sz="2000" dirty="0" smtClean="0">
                <a:latin typeface="+mn-lt"/>
                <a:ea typeface="+mn-ea"/>
              </a:rPr>
              <a:t>Fall 2013: Final rules for satellites and related items notified to Congress </a:t>
            </a:r>
          </a:p>
          <a:p>
            <a:pPr marL="688975" lvl="1" indent="-285750" algn="l">
              <a:lnSpc>
                <a:spcPts val="2200"/>
              </a:lnSpc>
              <a:spcBef>
                <a:spcPts val="600"/>
              </a:spcBef>
              <a:spcAft>
                <a:spcPts val="1200"/>
              </a:spcAft>
              <a:buFont typeface="Arial" pitchFamily="34" charset="0"/>
              <a:buChar char="−"/>
            </a:pPr>
            <a:r>
              <a:rPr lang="en-US" sz="2000" dirty="0" smtClean="0">
                <a:latin typeface="+mn-lt"/>
                <a:ea typeface="+mn-ea"/>
              </a:rPr>
              <a:t>End calendar year 2013:  Final rules published/in place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80" y="172453"/>
            <a:ext cx="8783052" cy="917812"/>
          </a:xfrm>
        </p:spPr>
        <p:txBody>
          <a:bodyPr/>
          <a:lstStyle/>
          <a:p>
            <a:r>
              <a:rPr lang="en-US" dirty="0" smtClean="0"/>
              <a:t>Summary of Proposed Controls</a:t>
            </a:r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84083" y="1156138"/>
          <a:ext cx="8923283" cy="5473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200" y="152400"/>
            <a:ext cx="7874000" cy="868363"/>
          </a:xfrm>
        </p:spPr>
        <p:txBody>
          <a:bodyPr/>
          <a:lstStyle/>
          <a:p>
            <a:r>
              <a:rPr lang="en-US" dirty="0" smtClean="0"/>
              <a:t>16 Critical Technologies Remaining on USML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D1CAA0-5392-4F3F-BD24-5FD79C1833F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143000"/>
            <a:ext cx="8458200" cy="4114800"/>
          </a:xfrm>
        </p:spPr>
        <p:txBody>
          <a:bodyPr/>
          <a:lstStyle/>
          <a:p>
            <a:pPr marL="455612" indent="-342900" algn="l">
              <a:buFont typeface="+mj-lt"/>
              <a:buAutoNum type="arabicParenR"/>
            </a:pPr>
            <a:r>
              <a:rPr lang="en-US" sz="2000" b="1" dirty="0" smtClean="0">
                <a:latin typeface="+mn-lt"/>
              </a:rPr>
              <a:t> Certain specified antennas having particular capabilities</a:t>
            </a:r>
          </a:p>
          <a:p>
            <a:pPr marL="455612" indent="-342900" algn="l">
              <a:buFont typeface="+mj-lt"/>
              <a:buAutoNum type="arabicParenR"/>
            </a:pPr>
            <a:r>
              <a:rPr lang="en-US" sz="2000" b="1" dirty="0" smtClean="0">
                <a:latin typeface="+mn-lt"/>
              </a:rPr>
              <a:t> Certain space qualified optics with particular properties</a:t>
            </a:r>
          </a:p>
          <a:p>
            <a:pPr marL="455612" indent="-342900" algn="l">
              <a:buFont typeface="+mj-lt"/>
              <a:buAutoNum type="arabicParenR"/>
            </a:pPr>
            <a:r>
              <a:rPr lang="en-US" sz="2000" b="1" dirty="0" smtClean="0">
                <a:latin typeface="+mn-lt"/>
              </a:rPr>
              <a:t> Space qualified FPAs having particular peak response wavelength </a:t>
            </a:r>
          </a:p>
          <a:p>
            <a:pPr marL="455612" indent="-342900" algn="l">
              <a:buFont typeface="+mj-lt"/>
              <a:buAutoNum type="arabicParenR"/>
            </a:pPr>
            <a:r>
              <a:rPr lang="en-US" sz="2000" b="1" dirty="0" smtClean="0">
                <a:latin typeface="+mn-lt"/>
              </a:rPr>
              <a:t> Space qualified mechanical </a:t>
            </a:r>
            <a:r>
              <a:rPr lang="en-US" sz="2000" b="1" dirty="0" err="1" smtClean="0">
                <a:latin typeface="+mn-lt"/>
              </a:rPr>
              <a:t>cryocooler</a:t>
            </a:r>
            <a:endParaRPr lang="en-US" sz="2000" b="1" dirty="0" smtClean="0">
              <a:latin typeface="+mn-lt"/>
            </a:endParaRPr>
          </a:p>
          <a:p>
            <a:pPr marL="455612" indent="-342900" algn="l">
              <a:buFont typeface="+mj-lt"/>
              <a:buAutoNum type="arabicParenR"/>
            </a:pPr>
            <a:r>
              <a:rPr lang="en-US" sz="2000" b="1" dirty="0" smtClean="0">
                <a:latin typeface="+mn-lt"/>
              </a:rPr>
              <a:t> Space qualified active vibration suppression</a:t>
            </a:r>
          </a:p>
          <a:p>
            <a:pPr marL="455612" indent="-342900" algn="l">
              <a:buFont typeface="+mj-lt"/>
              <a:buAutoNum type="arabicParenR"/>
            </a:pPr>
            <a:r>
              <a:rPr lang="en-US" sz="2000" b="1" dirty="0" smtClean="0">
                <a:latin typeface="+mn-lt"/>
              </a:rPr>
              <a:t> Certain optical bench assemblies </a:t>
            </a:r>
          </a:p>
          <a:p>
            <a:pPr marL="455612" indent="-342900" algn="l">
              <a:buFont typeface="+mj-lt"/>
              <a:buAutoNum type="arabicParenR"/>
            </a:pPr>
            <a:r>
              <a:rPr lang="en-US" sz="2000" b="1" dirty="0" smtClean="0">
                <a:latin typeface="+mn-lt"/>
              </a:rPr>
              <a:t> Certain non-communication space qualified directed energy systems</a:t>
            </a:r>
          </a:p>
          <a:p>
            <a:pPr marL="455612" indent="-342900" algn="l">
              <a:buFont typeface="+mj-lt"/>
              <a:buAutoNum type="arabicParenR"/>
            </a:pPr>
            <a:r>
              <a:rPr lang="en-US" sz="2000" b="1" dirty="0" smtClean="0">
                <a:latin typeface="+mn-lt"/>
              </a:rPr>
              <a:t> Space-based kinetic or charged particle energy systems</a:t>
            </a:r>
          </a:p>
          <a:p>
            <a:pPr marL="455612" indent="-342900" algn="l">
              <a:buFont typeface="+mj-lt"/>
              <a:buAutoNum type="arabicParenR"/>
            </a:pPr>
            <a:r>
              <a:rPr lang="en-US" sz="2000" b="1" dirty="0" smtClean="0">
                <a:latin typeface="+mn-lt"/>
              </a:rPr>
              <a:t> Certain space qualified atomics clocks</a:t>
            </a:r>
          </a:p>
          <a:p>
            <a:pPr marL="455612" indent="-342900" algn="l">
              <a:buFont typeface="+mj-lt"/>
              <a:buAutoNum type="arabicParenR"/>
            </a:pPr>
            <a:r>
              <a:rPr lang="en-US" sz="2000" b="1" dirty="0" smtClean="0">
                <a:latin typeface="+mn-lt"/>
              </a:rPr>
              <a:t>  High performance attitude determination and control systems </a:t>
            </a:r>
          </a:p>
          <a:p>
            <a:pPr marL="455612" indent="-342900" algn="l">
              <a:buFont typeface="+mj-lt"/>
              <a:buAutoNum type="arabicParenR"/>
            </a:pPr>
            <a:r>
              <a:rPr lang="en-US" sz="2000" b="1" dirty="0" smtClean="0">
                <a:latin typeface="+mn-lt"/>
              </a:rPr>
              <a:t>  Certain Space based </a:t>
            </a:r>
            <a:r>
              <a:rPr lang="en-US" sz="2000" b="1" dirty="0" err="1" smtClean="0">
                <a:latin typeface="+mn-lt"/>
              </a:rPr>
              <a:t>thermoionic</a:t>
            </a:r>
            <a:r>
              <a:rPr lang="en-US" sz="2000" b="1" dirty="0" smtClean="0">
                <a:latin typeface="+mn-lt"/>
              </a:rPr>
              <a:t> converters or generators</a:t>
            </a:r>
          </a:p>
          <a:p>
            <a:pPr marL="455612" indent="-342900" algn="l">
              <a:buFont typeface="+mj-lt"/>
              <a:buAutoNum type="arabicParenR"/>
            </a:pPr>
            <a:r>
              <a:rPr lang="en-US" sz="2000" b="1" dirty="0" smtClean="0">
                <a:latin typeface="+mn-lt"/>
              </a:rPr>
              <a:t>  Certain thrusters for orbit adjustment</a:t>
            </a:r>
          </a:p>
          <a:p>
            <a:pPr marL="455612" indent="-342900" algn="l">
              <a:buFont typeface="+mj-lt"/>
              <a:buAutoNum type="arabicParenR"/>
            </a:pPr>
            <a:r>
              <a:rPr lang="en-US" sz="2000" b="1" dirty="0" smtClean="0">
                <a:latin typeface="+mn-lt"/>
              </a:rPr>
              <a:t>  Control moment gyroscopes</a:t>
            </a:r>
          </a:p>
          <a:p>
            <a:pPr marL="455612" indent="-342900" algn="l">
              <a:buFont typeface="+mj-lt"/>
              <a:buAutoNum type="arabicParenR"/>
            </a:pPr>
            <a:r>
              <a:rPr lang="en-US" sz="2000" b="1" dirty="0" smtClean="0">
                <a:latin typeface="+mn-lt"/>
              </a:rPr>
              <a:t>  Certain space qualified MIMICs</a:t>
            </a:r>
          </a:p>
          <a:p>
            <a:pPr marL="455612" indent="-342900" algn="l">
              <a:buFont typeface="+mj-lt"/>
              <a:buAutoNum type="arabicParenR"/>
            </a:pPr>
            <a:r>
              <a:rPr lang="en-US" sz="2000" b="1" dirty="0" smtClean="0">
                <a:latin typeface="+mn-lt"/>
              </a:rPr>
              <a:t>  Certain space qualified oscillators</a:t>
            </a:r>
          </a:p>
          <a:p>
            <a:pPr marL="455612" indent="-342900" algn="l">
              <a:buFont typeface="+mj-lt"/>
              <a:buAutoNum type="arabicParenR"/>
            </a:pPr>
            <a:r>
              <a:rPr lang="en-US" sz="2000" b="1" dirty="0" smtClean="0">
                <a:latin typeface="+mn-lt"/>
              </a:rPr>
              <a:t>  Certain high performing star trackers</a:t>
            </a:r>
          </a:p>
          <a:p>
            <a:pPr marL="168275" indent="-55563" algn="l">
              <a:buFont typeface="Arial" pitchFamily="34" charset="0"/>
              <a:buChar char="•"/>
            </a:pPr>
            <a:endParaRPr lang="en-US" sz="1800" dirty="0" smtClean="0">
              <a:latin typeface="+mn-lt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772400" cy="822278"/>
          </a:xfrm>
        </p:spPr>
        <p:txBody>
          <a:bodyPr/>
          <a:lstStyle/>
          <a:p>
            <a:pPr algn="ctr"/>
            <a:r>
              <a:rPr lang="en-US" sz="2800" dirty="0" smtClean="0"/>
              <a:t>Items for Transfer to CCL</a:t>
            </a:r>
          </a:p>
        </p:txBody>
      </p:sp>
      <p:sp>
        <p:nvSpPr>
          <p:cNvPr id="88067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053388" cy="5743074"/>
          </a:xfrm>
        </p:spPr>
        <p:txBody>
          <a:bodyPr/>
          <a:lstStyle/>
          <a:p>
            <a:pPr lvl="2">
              <a:spcBef>
                <a:spcPts val="0"/>
              </a:spcBef>
              <a:spcAft>
                <a:spcPts val="0"/>
              </a:spcAft>
              <a:buNone/>
            </a:pPr>
            <a:endParaRPr lang="en-US" sz="9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200" dirty="0" smtClean="0"/>
              <a:t>Satellites</a:t>
            </a:r>
          </a:p>
          <a:p>
            <a:pPr lvl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-"/>
            </a:pPr>
            <a:r>
              <a:rPr lang="en-US" sz="1800" dirty="0" smtClean="0"/>
              <a:t>Commercial Communication Satellites</a:t>
            </a:r>
          </a:p>
          <a:p>
            <a:pPr lvl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-"/>
            </a:pPr>
            <a:r>
              <a:rPr lang="en-US" sz="1800" dirty="0" smtClean="0"/>
              <a:t>Lower-Performance Remote Sensing Satellites</a:t>
            </a:r>
          </a:p>
          <a:p>
            <a:pPr lvl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-"/>
            </a:pPr>
            <a:r>
              <a:rPr lang="en-US" sz="1800" dirty="0" smtClean="0"/>
              <a:t>Planetary Rovers</a:t>
            </a:r>
          </a:p>
          <a:p>
            <a:pPr lvl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-"/>
            </a:pPr>
            <a:r>
              <a:rPr lang="en-US" sz="1800" dirty="0" smtClean="0"/>
              <a:t>Planetary and Interplanetary Probes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200" dirty="0" smtClean="0"/>
              <a:t>Including for the above:</a:t>
            </a:r>
          </a:p>
          <a:p>
            <a:pPr lvl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-"/>
            </a:pPr>
            <a:r>
              <a:rPr lang="en-US" sz="1800" dirty="0" smtClean="0"/>
              <a:t>Ground control systems</a:t>
            </a:r>
          </a:p>
          <a:p>
            <a:pPr lvl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-"/>
            </a:pPr>
            <a:r>
              <a:rPr lang="en-US" sz="1800" dirty="0" smtClean="0"/>
              <a:t>Training simulators </a:t>
            </a:r>
          </a:p>
          <a:p>
            <a:pPr lvl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-"/>
            </a:pPr>
            <a:r>
              <a:rPr lang="en-US" sz="1800" dirty="0" smtClean="0"/>
              <a:t>Test, inspection, and production equipment</a:t>
            </a:r>
          </a:p>
          <a:p>
            <a:pPr lvl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-"/>
            </a:pPr>
            <a:r>
              <a:rPr lang="en-US" sz="1800" dirty="0" smtClean="0"/>
              <a:t>Non-critical software for production, operation or maintenance</a:t>
            </a:r>
          </a:p>
          <a:p>
            <a:pPr lvl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-"/>
            </a:pPr>
            <a:r>
              <a:rPr lang="en-US" sz="1800" dirty="0" smtClean="0"/>
              <a:t>Non-critical technology for the development, production, installation, operation and maintenance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200" dirty="0" smtClean="0"/>
              <a:t>Parts and components of satellite bus and payloads common to the above satellites</a:t>
            </a:r>
          </a:p>
          <a:p>
            <a:pPr lvl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-"/>
            </a:pPr>
            <a:r>
              <a:rPr lang="en-US" sz="1800" dirty="0" smtClean="0"/>
              <a:t>Thousands of </a:t>
            </a:r>
            <a:r>
              <a:rPr lang="en-US" sz="1800" i="1" dirty="0" smtClean="0"/>
              <a:t>types</a:t>
            </a:r>
            <a:r>
              <a:rPr lang="en-US" sz="1800" dirty="0" smtClean="0"/>
              <a:t> of parts and subsystems</a:t>
            </a:r>
          </a:p>
          <a:p>
            <a:pPr lvl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-"/>
            </a:pPr>
            <a:r>
              <a:rPr lang="en-US" sz="1800" dirty="0" smtClean="0"/>
              <a:t>Hundreds of thousands specific parts</a:t>
            </a:r>
          </a:p>
          <a:p>
            <a:pPr lvl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-"/>
            </a:pPr>
            <a:r>
              <a:rPr lang="en-US" sz="1800" dirty="0" smtClean="0"/>
              <a:t>See next slide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200" dirty="0" smtClean="0"/>
              <a:t>Technology related to spaceflight passenger experience</a:t>
            </a:r>
            <a:endParaRPr lang="en-US" sz="2200" b="1" dirty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763000" y="6400800"/>
            <a:ext cx="231775" cy="282575"/>
          </a:xfrm>
        </p:spPr>
        <p:txBody>
          <a:bodyPr/>
          <a:lstStyle/>
          <a:p>
            <a:pPr>
              <a:defRPr/>
            </a:pPr>
            <a:fld id="{E750D171-30A7-4C08-A4BE-ED3EEA995365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Items Remaining on the USML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453" y="1371600"/>
            <a:ext cx="8398042" cy="5117431"/>
          </a:xfrm>
        </p:spPr>
        <p:txBody>
          <a:bodyPr/>
          <a:lstStyle/>
          <a:p>
            <a:r>
              <a:rPr lang="en-US" sz="2200" dirty="0" smtClean="0"/>
              <a:t>Satellites and spacecraft</a:t>
            </a:r>
          </a:p>
          <a:p>
            <a:pPr lvl="1">
              <a:buFont typeface="Arial" pitchFamily="34" charset="0"/>
              <a:buChar char="−"/>
            </a:pPr>
            <a:r>
              <a:rPr lang="en-US" dirty="0" smtClean="0"/>
              <a:t>Unique military and intelligence functions, including nuclear detection, intelligence collection, missile tracking, anti-satellite or space-based weapons, classified operation or equipment, and navigation</a:t>
            </a:r>
          </a:p>
          <a:p>
            <a:pPr lvl="1">
              <a:buFont typeface="Arial" pitchFamily="34" charset="0"/>
              <a:buChar char="−"/>
            </a:pPr>
            <a:r>
              <a:rPr lang="en-US" dirty="0" smtClean="0"/>
              <a:t>Certain remote sensing with military applications</a:t>
            </a:r>
          </a:p>
          <a:p>
            <a:pPr lvl="1">
              <a:buFont typeface="Arial" pitchFamily="34" charset="0"/>
              <a:buChar char="−"/>
            </a:pPr>
            <a:r>
              <a:rPr lang="en-US" dirty="0" smtClean="0"/>
              <a:t>Man-rated habitats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Ground control equipment</a:t>
            </a:r>
          </a:p>
          <a:p>
            <a:pPr lvl="1">
              <a:buFont typeface="Arial" pitchFamily="34" charset="0"/>
              <a:buChar char="−"/>
            </a:pPr>
            <a:r>
              <a:rPr lang="en-US" dirty="0" smtClean="0"/>
              <a:t>Performs a uniquely military function for one of satellites above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Parts &amp; components</a:t>
            </a:r>
          </a:p>
          <a:p>
            <a:pPr lvl="1">
              <a:buFont typeface="Arial" pitchFamily="34" charset="0"/>
              <a:buChar char="−"/>
            </a:pPr>
            <a:r>
              <a:rPr lang="en-US" dirty="0" smtClean="0"/>
              <a:t>Sixteen specific technologies critical to military functions</a:t>
            </a:r>
          </a:p>
          <a:p>
            <a:pPr lvl="1">
              <a:buFont typeface="Arial" pitchFamily="34" charset="0"/>
              <a:buChar char="−"/>
            </a:pPr>
            <a:r>
              <a:rPr lang="en-US" dirty="0" smtClean="0"/>
              <a:t>Any payload that performs one of military functions listed above</a:t>
            </a:r>
          </a:p>
          <a:p>
            <a:pPr lvl="1">
              <a:buFont typeface="Arial" pitchFamily="34" charset="0"/>
              <a:buChar char="−"/>
            </a:pPr>
            <a:r>
              <a:rPr lang="en-US" dirty="0" smtClean="0"/>
              <a:t>DoD funded payloads</a:t>
            </a:r>
          </a:p>
          <a:p>
            <a:pPr>
              <a:buNone/>
              <a:tabLst>
                <a:tab pos="1316038" algn="l"/>
              </a:tabLst>
            </a:pP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763000" y="6400800"/>
            <a:ext cx="231775" cy="282575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FD1CAA0-5392-4F3F-BD24-5FD79C1833F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Items Remaining on the USML (</a:t>
            </a:r>
            <a:r>
              <a:rPr lang="en-US" dirty="0" err="1" smtClean="0"/>
              <a:t>contd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453" y="1371600"/>
            <a:ext cx="8398042" cy="5117431"/>
          </a:xfrm>
        </p:spPr>
        <p:txBody>
          <a:bodyPr/>
          <a:lstStyle/>
          <a:p>
            <a:r>
              <a:rPr lang="en-US" sz="2200" dirty="0" smtClean="0"/>
              <a:t>Satellite integration and launch services </a:t>
            </a:r>
          </a:p>
          <a:p>
            <a:pPr lvl="1">
              <a:buFont typeface="Arial" pitchFamily="34" charset="0"/>
              <a:buChar char="−"/>
            </a:pPr>
            <a:r>
              <a:rPr lang="en-US" dirty="0" smtClean="0"/>
              <a:t>Provided by a U.S. person</a:t>
            </a:r>
          </a:p>
          <a:p>
            <a:pPr lvl="1">
              <a:buFont typeface="Arial" pitchFamily="34" charset="0"/>
              <a:buChar char="−"/>
            </a:pPr>
            <a:r>
              <a:rPr lang="en-US" dirty="0" smtClean="0"/>
              <a:t>To a foreign launch integrator or launch vehicle provider </a:t>
            </a:r>
          </a:p>
          <a:p>
            <a:pPr marL="338138" lvl="1" indent="-338138">
              <a:buFont typeface="Arial" pitchFamily="34" charset="0"/>
              <a:buChar char="•"/>
            </a:pPr>
            <a:r>
              <a:rPr lang="en-US" sz="2200" b="1" dirty="0" smtClean="0">
                <a:ea typeface="+mn-ea"/>
                <a:cs typeface="+mn-cs"/>
              </a:rPr>
              <a:t>Launch support considered a defense service, includes furnishing assistance or information for</a:t>
            </a:r>
          </a:p>
          <a:p>
            <a:pPr lvl="1">
              <a:buFont typeface="Arial" pitchFamily="34" charset="0"/>
              <a:buChar char="−"/>
            </a:pPr>
            <a:r>
              <a:rPr lang="en-US" dirty="0" smtClean="0"/>
              <a:t>Integration of satellite to vehicle</a:t>
            </a:r>
          </a:p>
          <a:p>
            <a:pPr lvl="1">
              <a:buFont typeface="Arial" pitchFamily="34" charset="0"/>
              <a:buChar char="−"/>
            </a:pPr>
            <a:r>
              <a:rPr lang="en-US" dirty="0" smtClean="0"/>
              <a:t>Launch failure analysis</a:t>
            </a:r>
          </a:p>
          <a:p>
            <a:pPr>
              <a:buNone/>
              <a:tabLst>
                <a:tab pos="1316038" algn="l"/>
              </a:tabLst>
            </a:pPr>
            <a:endParaRPr lang="en-US" sz="2000" i="1" dirty="0" smtClean="0"/>
          </a:p>
          <a:p>
            <a:pPr>
              <a:buNone/>
              <a:tabLst>
                <a:tab pos="1316038" algn="l"/>
              </a:tabLst>
            </a:pP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763000" y="6400800"/>
            <a:ext cx="231775" cy="282575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FD1CAA0-5392-4F3F-BD24-5FD79C1833F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 bwMode="auto">
          <a:xfrm flipV="1">
            <a:off x="5981252" y="1333948"/>
            <a:ext cx="0" cy="4938929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96253" y="507104"/>
            <a:ext cx="8762563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eaLnBrk="0" hangingPunct="0">
              <a:lnSpc>
                <a:spcPct val="90000"/>
              </a:lnSpc>
            </a:pPr>
            <a:r>
              <a:rPr lang="en-US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CCL Satellite-Related Parts and Components</a:t>
            </a:r>
            <a:endParaRPr lang="en-US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57769" y="1333947"/>
            <a:ext cx="240523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0000"/>
                </a:solidFill>
                <a:latin typeface="+mn-lt"/>
              </a:rPr>
              <a:t>SATELLITE BUS SYSTEMS INCLUDES:</a:t>
            </a:r>
          </a:p>
          <a:p>
            <a:endParaRPr lang="en-US" sz="1200" dirty="0" smtClean="0">
              <a:latin typeface="+mn-lt"/>
            </a:endParaRPr>
          </a:p>
          <a:p>
            <a:endParaRPr lang="en-US" sz="1200" dirty="0" smtClean="0">
              <a:latin typeface="+mn-lt"/>
            </a:endParaRPr>
          </a:p>
          <a:p>
            <a:pPr indent="-285750">
              <a:defRPr/>
            </a:pPr>
            <a:r>
              <a:rPr lang="en-US" sz="1200" dirty="0" smtClean="0">
                <a:latin typeface="+mn-lt"/>
              </a:rPr>
              <a:t>Solar Array</a:t>
            </a:r>
          </a:p>
          <a:p>
            <a:pPr indent="-285750">
              <a:defRPr/>
            </a:pPr>
            <a:r>
              <a:rPr lang="en-US" sz="1200" dirty="0" smtClean="0">
                <a:latin typeface="+mn-lt"/>
              </a:rPr>
              <a:t>Propulsion Tank</a:t>
            </a:r>
          </a:p>
          <a:p>
            <a:pPr indent="-285750">
              <a:defRPr/>
            </a:pPr>
            <a:r>
              <a:rPr lang="en-US" sz="1200" dirty="0" smtClean="0">
                <a:latin typeface="+mn-lt"/>
              </a:rPr>
              <a:t>Optical Solar Reflector</a:t>
            </a:r>
          </a:p>
          <a:p>
            <a:pPr indent="-285750">
              <a:defRPr/>
            </a:pPr>
            <a:r>
              <a:rPr lang="en-US" sz="1200" dirty="0" smtClean="0">
                <a:latin typeface="+mn-lt"/>
              </a:rPr>
              <a:t>Tower Structure</a:t>
            </a:r>
          </a:p>
          <a:p>
            <a:pPr indent="-285750">
              <a:defRPr/>
            </a:pPr>
            <a:r>
              <a:rPr lang="en-US" sz="1200" dirty="0" smtClean="0">
                <a:latin typeface="+mn-lt"/>
              </a:rPr>
              <a:t>Stationary Plasma Thruster</a:t>
            </a:r>
          </a:p>
          <a:p>
            <a:pPr indent="-285750">
              <a:defRPr/>
            </a:pPr>
            <a:r>
              <a:rPr lang="en-US" sz="1200" dirty="0" smtClean="0">
                <a:latin typeface="+mn-lt"/>
              </a:rPr>
              <a:t>Antenna Reflector</a:t>
            </a:r>
          </a:p>
          <a:p>
            <a:pPr indent="-285750">
              <a:defRPr/>
            </a:pPr>
            <a:r>
              <a:rPr lang="en-US" sz="1200" dirty="0" smtClean="0">
                <a:latin typeface="+mn-lt"/>
              </a:rPr>
              <a:t>Antenna </a:t>
            </a:r>
            <a:r>
              <a:rPr lang="en-US" sz="1200" dirty="0" err="1" smtClean="0">
                <a:latin typeface="+mn-lt"/>
              </a:rPr>
              <a:t>Subreflector</a:t>
            </a:r>
            <a:endParaRPr lang="en-US" sz="1200" dirty="0" smtClean="0">
              <a:latin typeface="+mn-lt"/>
            </a:endParaRPr>
          </a:p>
          <a:p>
            <a:pPr indent="-285750">
              <a:defRPr/>
            </a:pPr>
            <a:r>
              <a:rPr lang="en-US" sz="1200" dirty="0" err="1" smtClean="0">
                <a:latin typeface="+mn-lt"/>
              </a:rPr>
              <a:t>Comm</a:t>
            </a:r>
            <a:r>
              <a:rPr lang="en-US" sz="1200" dirty="0" smtClean="0">
                <a:latin typeface="+mn-lt"/>
              </a:rPr>
              <a:t> Panel Electronics</a:t>
            </a:r>
          </a:p>
          <a:p>
            <a:pPr indent="-285750">
              <a:defRPr/>
            </a:pPr>
            <a:r>
              <a:rPr lang="en-US" sz="1200" dirty="0" smtClean="0">
                <a:latin typeface="+mn-lt"/>
              </a:rPr>
              <a:t>Spacecraft Control Electronics</a:t>
            </a:r>
          </a:p>
          <a:p>
            <a:pPr indent="-285750">
              <a:defRPr/>
            </a:pPr>
            <a:r>
              <a:rPr lang="en-US" sz="1200" dirty="0" smtClean="0">
                <a:latin typeface="+mn-lt"/>
              </a:rPr>
              <a:t>Thruster</a:t>
            </a:r>
          </a:p>
          <a:p>
            <a:pPr indent="-285750">
              <a:defRPr/>
            </a:pPr>
            <a:r>
              <a:rPr lang="en-US" sz="1200" dirty="0" smtClean="0">
                <a:latin typeface="+mn-lt"/>
              </a:rPr>
              <a:t>Antenna Feed</a:t>
            </a:r>
          </a:p>
          <a:p>
            <a:pPr indent="-285750">
              <a:defRPr/>
            </a:pPr>
            <a:r>
              <a:rPr lang="en-US" sz="1200" dirty="0" smtClean="0">
                <a:latin typeface="+mn-lt"/>
              </a:rPr>
              <a:t>Earth Sensor</a:t>
            </a:r>
          </a:p>
          <a:p>
            <a:pPr indent="-285750">
              <a:defRPr/>
            </a:pPr>
            <a:r>
              <a:rPr lang="en-US" sz="1200" dirty="0" smtClean="0">
                <a:latin typeface="+mn-lt"/>
              </a:rPr>
              <a:t>Thermal Blanket</a:t>
            </a:r>
          </a:p>
          <a:p>
            <a:pPr indent="-285750">
              <a:defRPr/>
            </a:pPr>
            <a:r>
              <a:rPr lang="en-US" sz="1200" dirty="0" smtClean="0">
                <a:latin typeface="+mn-lt"/>
              </a:rPr>
              <a:t>TWTA</a:t>
            </a:r>
          </a:p>
          <a:p>
            <a:pPr indent="-285750">
              <a:defRPr/>
            </a:pPr>
            <a:r>
              <a:rPr lang="en-US" sz="1200" dirty="0" smtClean="0">
                <a:latin typeface="+mn-lt"/>
              </a:rPr>
              <a:t>Batteries</a:t>
            </a:r>
          </a:p>
          <a:p>
            <a:pPr indent="-285750">
              <a:defRPr/>
            </a:pPr>
            <a:r>
              <a:rPr lang="en-US" sz="1200" dirty="0" smtClean="0">
                <a:latin typeface="+mn-lt"/>
              </a:rPr>
              <a:t>TT&amp;C Antenna</a:t>
            </a:r>
            <a:endParaRPr lang="en-US" sz="1200" dirty="0"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 bwMode="auto">
          <a:xfrm rot="19798446">
            <a:off x="1977146" y="1428482"/>
            <a:ext cx="1583482" cy="111105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ヒラギノ角ゴ Pro W3" pitchFamily="96" charset="-128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3324" y="1710466"/>
            <a:ext cx="4835413" cy="4114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763000" y="6400800"/>
            <a:ext cx="231775" cy="282575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FD1CAA0-5392-4F3F-BD24-5FD79C1833F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n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>
            <a:off x="1219401" y="1140167"/>
            <a:ext cx="3480935" cy="1402582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 bwMode="auto">
          <a:xfrm>
            <a:off x="285184" y="2582786"/>
            <a:ext cx="8573632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1090864" y="507104"/>
            <a:ext cx="7767952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</a:pPr>
            <a:r>
              <a:rPr lang="en-US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USML - Spacecraft</a:t>
            </a:r>
            <a:endParaRPr lang="en-US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" y="3047999"/>
            <a:ext cx="470033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8275" indent="-55563" algn="l">
              <a:buFont typeface="Arial" pitchFamily="34" charset="0"/>
              <a:buChar char="•"/>
            </a:pPr>
            <a:r>
              <a:rPr lang="en-US" sz="1400" dirty="0" smtClean="0"/>
              <a:t>  </a:t>
            </a:r>
            <a:r>
              <a:rPr lang="en-US" sz="1200" dirty="0" smtClean="0">
                <a:latin typeface="+mj-lt"/>
              </a:rPr>
              <a:t>Nuclear Detection</a:t>
            </a:r>
          </a:p>
          <a:p>
            <a:pPr marL="168275" indent="-55563" algn="l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Tracking – ground, airborne, missile using</a:t>
            </a:r>
          </a:p>
          <a:p>
            <a:pPr marL="168275" indent="-55563" algn="l"/>
            <a:r>
              <a:rPr lang="en-US" sz="1200" dirty="0" smtClean="0">
                <a:latin typeface="+mj-lt"/>
              </a:rPr>
              <a:t>     imaging, infrared, radar, or laser</a:t>
            </a:r>
          </a:p>
          <a:p>
            <a:pPr marL="168275" indent="-55563" algn="l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SIGINT</a:t>
            </a:r>
          </a:p>
          <a:p>
            <a:pPr marL="168275" indent="-55563" algn="l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MSINT</a:t>
            </a:r>
          </a:p>
          <a:p>
            <a:pPr marL="168275" indent="-55563" algn="l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Space-based logistics</a:t>
            </a:r>
          </a:p>
          <a:p>
            <a:pPr marL="168275" indent="-55563" algn="l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Anti-satellite or anti-spacecraft</a:t>
            </a:r>
          </a:p>
          <a:p>
            <a:pPr marL="168275" indent="-55563" algn="l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High Performance Remote Sensing</a:t>
            </a:r>
          </a:p>
          <a:p>
            <a:pPr marL="625475" lvl="1" indent="-55563" algn="l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Electro-optical VNIR or IR with &lt; 40 spectral bands and an  </a:t>
            </a:r>
            <a:r>
              <a:rPr lang="en-US" sz="1200" dirty="0" err="1" smtClean="0">
                <a:latin typeface="+mj-lt"/>
              </a:rPr>
              <a:t>aperature</a:t>
            </a:r>
            <a:r>
              <a:rPr lang="en-US" sz="1200" dirty="0" smtClean="0">
                <a:latin typeface="+mj-lt"/>
              </a:rPr>
              <a:t> &gt;0.35 m</a:t>
            </a:r>
          </a:p>
          <a:p>
            <a:pPr marL="625475" lvl="1" indent="-55563" algn="l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Electro-optical </a:t>
            </a:r>
            <a:r>
              <a:rPr lang="en-US" sz="1200" dirty="0" err="1" smtClean="0">
                <a:latin typeface="+mj-lt"/>
              </a:rPr>
              <a:t>Hyperspectral</a:t>
            </a:r>
            <a:r>
              <a:rPr lang="en-US" sz="1200" dirty="0" smtClean="0">
                <a:latin typeface="+mj-lt"/>
              </a:rPr>
              <a:t> VNIR and SWIR with &gt; 40 bands,  with narrow spectral bandwidth of delta </a:t>
            </a:r>
            <a:r>
              <a:rPr lang="en-US" sz="1200" dirty="0" err="1" smtClean="0">
                <a:latin typeface="+mj-lt"/>
              </a:rPr>
              <a:t>lamba</a:t>
            </a:r>
            <a:r>
              <a:rPr lang="en-US" sz="1200" dirty="0" smtClean="0">
                <a:latin typeface="+mj-lt"/>
              </a:rPr>
              <a:t> &lt; 20nmFWHM AND ground sample distance &lt;200m</a:t>
            </a:r>
          </a:p>
          <a:p>
            <a:pPr marL="625475" lvl="1" indent="-55563" algn="l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Same as above but for MWIR</a:t>
            </a:r>
          </a:p>
          <a:p>
            <a:pPr marL="625475" lvl="1" indent="-55563" algn="l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Same as above but for LWIR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5184" y="2646113"/>
            <a:ext cx="8706416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u="heavy" dirty="0" smtClean="0">
                <a:latin typeface="+mj-lt"/>
              </a:rPr>
              <a:t>Proposed Category XV - Satellites</a:t>
            </a:r>
            <a:endParaRPr lang="en-US" sz="2000" u="heavy" dirty="0">
              <a:latin typeface="+mj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700336" y="3061837"/>
            <a:ext cx="44436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Radar remote sensing, including AESA, SAR, ISAR, ultra-wideband SAR EXCEPT for those with center frequency of 1GHz&lt;x&lt;10GHz and BW &lt;300MHz</a:t>
            </a:r>
          </a:p>
          <a:p>
            <a:pPr algn="l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Position, Navigating, and Timing</a:t>
            </a:r>
          </a:p>
          <a:p>
            <a:pPr algn="l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Constellation of satellites that form a virtual satellite performing any function listed here</a:t>
            </a:r>
          </a:p>
          <a:p>
            <a:pPr algn="l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Man-rate sub-orbital, orbital, lunar, or inter-planetary</a:t>
            </a:r>
          </a:p>
          <a:p>
            <a:pPr algn="l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Man-rated habitat</a:t>
            </a:r>
          </a:p>
          <a:p>
            <a:pPr algn="l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Contained a classified system, subsystem or component</a:t>
            </a:r>
          </a:p>
          <a:p>
            <a:pPr algn="l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Ground control systems for TM, tracking, and control of any satellite listed here</a:t>
            </a:r>
          </a:p>
          <a:p>
            <a:pPr algn="l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Radiation hardened microelectronics</a:t>
            </a:r>
          </a:p>
          <a:p>
            <a:pPr>
              <a:buFont typeface="Arial" pitchFamily="34" charset="0"/>
              <a:buChar char="•"/>
            </a:pPr>
            <a:endParaRPr lang="en-US" sz="1200" dirty="0" smtClean="0"/>
          </a:p>
          <a:p>
            <a:pPr>
              <a:buFont typeface="Arial" pitchFamily="34" charset="0"/>
              <a:buChar char="•"/>
            </a:pPr>
            <a:endParaRPr 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7121562" y="5930861"/>
            <a:ext cx="1582484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100" dirty="0" smtClean="0"/>
              <a:t>  Illustrative list only</a:t>
            </a:r>
          </a:p>
          <a:p>
            <a:pPr>
              <a:buFont typeface="Arial" pitchFamily="34" charset="0"/>
              <a:buChar char="•"/>
            </a:pPr>
            <a:endParaRPr lang="en-US" sz="1100" dirty="0" smtClean="0"/>
          </a:p>
          <a:p>
            <a:endParaRPr lang="en-US" sz="1100" dirty="0"/>
          </a:p>
        </p:txBody>
      </p:sp>
      <p:pic>
        <p:nvPicPr>
          <p:cNvPr id="13" name="Picture 12" descr="geoey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340698">
            <a:off x="5797197" y="1271655"/>
            <a:ext cx="1410790" cy="1056731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 bwMode="auto">
          <a:xfrm>
            <a:off x="285184" y="2582786"/>
            <a:ext cx="8573632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1090864" y="507104"/>
            <a:ext cx="7767952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</a:pPr>
            <a:r>
              <a:rPr lang="en-US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USML – Spacecraft-Related Articles</a:t>
            </a:r>
            <a:endParaRPr lang="en-US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" y="3047999"/>
            <a:ext cx="4700337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8275" indent="-55563">
              <a:buFont typeface="Arial" pitchFamily="34" charset="0"/>
              <a:buChar char="•"/>
            </a:pPr>
            <a:r>
              <a:rPr lang="en-US" sz="1400" dirty="0" smtClean="0"/>
              <a:t>  </a:t>
            </a:r>
            <a:r>
              <a:rPr lang="en-US" sz="1200" dirty="0" smtClean="0">
                <a:latin typeface="+mj-lt"/>
              </a:rPr>
              <a:t>Antennas with </a:t>
            </a:r>
            <a:r>
              <a:rPr lang="en-US" sz="1200" dirty="0" err="1" smtClean="0">
                <a:latin typeface="+mj-lt"/>
              </a:rPr>
              <a:t>dia</a:t>
            </a:r>
            <a:r>
              <a:rPr lang="en-US" sz="1200" dirty="0" smtClean="0">
                <a:latin typeface="+mj-lt"/>
              </a:rPr>
              <a:t> &gt;25m </a:t>
            </a: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Actively scanned antennas</a:t>
            </a: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Adaptive beam forming antennas</a:t>
            </a: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</a:t>
            </a:r>
            <a:r>
              <a:rPr lang="en-US" sz="1200" dirty="0" err="1" smtClean="0">
                <a:latin typeface="+mj-lt"/>
              </a:rPr>
              <a:t>Interferometric</a:t>
            </a:r>
            <a:r>
              <a:rPr lang="en-US" sz="1200" dirty="0" smtClean="0">
                <a:latin typeface="+mj-lt"/>
              </a:rPr>
              <a:t> radar antennas</a:t>
            </a: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Space qualified optics including coating with active </a:t>
            </a:r>
            <a:r>
              <a:rPr lang="en-US" sz="1200" dirty="0" err="1" smtClean="0">
                <a:latin typeface="+mj-lt"/>
              </a:rPr>
              <a:t>porpoerties</a:t>
            </a:r>
            <a:endParaRPr lang="en-US" sz="1200" dirty="0" smtClean="0">
              <a:latin typeface="+mj-lt"/>
            </a:endParaRP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Space qualified optics including coating with largest lateral dimension &gt;0.35 m</a:t>
            </a: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Space qualified FPAs having peak response wavelength &gt;900nm and associated ROICs</a:t>
            </a: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Space qualified mechanical </a:t>
            </a:r>
            <a:r>
              <a:rPr lang="en-US" sz="1200" dirty="0" err="1" smtClean="0">
                <a:latin typeface="+mj-lt"/>
              </a:rPr>
              <a:t>cryocooler</a:t>
            </a:r>
            <a:r>
              <a:rPr lang="en-US" sz="1200" dirty="0" smtClean="0">
                <a:latin typeface="+mj-lt"/>
              </a:rPr>
              <a:t>, active </a:t>
            </a:r>
            <a:r>
              <a:rPr lang="en-US" sz="1200" dirty="0" err="1" smtClean="0">
                <a:latin typeface="+mj-lt"/>
              </a:rPr>
              <a:t>coldfinger</a:t>
            </a:r>
            <a:r>
              <a:rPr lang="en-US" sz="1200" dirty="0" smtClean="0">
                <a:latin typeface="+mj-lt"/>
              </a:rPr>
              <a:t>, and associated control electronics</a:t>
            </a: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Space qualified active vibration suppression, including isolation and dampening, and associated electronics</a:t>
            </a: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Optical bench assemblies and control electronics for satellites on previous page</a:t>
            </a: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Control moment gyroscopes</a:t>
            </a: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Certain space qualified MIMICs, oscillators for radar, star trackers</a:t>
            </a:r>
          </a:p>
          <a:p>
            <a:pPr marL="168275" indent="-55563">
              <a:buFont typeface="Arial" pitchFamily="34" charset="0"/>
              <a:buChar char="•"/>
            </a:pPr>
            <a:endParaRPr lang="en-US" sz="1200" dirty="0" smtClean="0"/>
          </a:p>
          <a:p>
            <a:pPr marL="168275" indent="-55563">
              <a:buFont typeface="Arial" pitchFamily="34" charset="0"/>
              <a:buChar char="•"/>
            </a:pPr>
            <a:endParaRPr lang="en-US" sz="1200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285184" y="2646113"/>
            <a:ext cx="8706416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u="heavy" dirty="0" smtClean="0">
                <a:latin typeface="+mj-lt"/>
              </a:rPr>
              <a:t>Proposed Category XV – Parts and Components</a:t>
            </a:r>
            <a:endParaRPr lang="en-US" sz="2000" u="heavy" dirty="0">
              <a:latin typeface="+mj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700336" y="3061837"/>
            <a:ext cx="44436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Secondary or hosted payloads that perform any function listed on previous page</a:t>
            </a: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DoD funded payloads</a:t>
            </a: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Classified components</a:t>
            </a: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Non-communication space-qualified directed energy designed for spacecraft on previous page</a:t>
            </a: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Space-based kinetic energy systems</a:t>
            </a: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Charged particle energy systems</a:t>
            </a: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Attitude Determination and Control Systems with ground location points better than or equal to 5m (LEO), 30m (MEO), 150m (GEO), or 225m (HEO)</a:t>
            </a: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Thrusters for orbit adjustment with .150lbf vacuum thrust</a:t>
            </a: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Space qualified cesium, rubidium, hydrogen Master, or Quantum atomics clocks</a:t>
            </a:r>
          </a:p>
          <a:p>
            <a:pPr marL="168275" indent="-55563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 Space based </a:t>
            </a:r>
            <a:r>
              <a:rPr lang="en-US" sz="1200" dirty="0" err="1" smtClean="0">
                <a:latin typeface="+mj-lt"/>
              </a:rPr>
              <a:t>thermoionic</a:t>
            </a:r>
            <a:r>
              <a:rPr lang="en-US" sz="1200" dirty="0" smtClean="0">
                <a:latin typeface="+mj-lt"/>
              </a:rPr>
              <a:t> or non-nuclear </a:t>
            </a:r>
            <a:r>
              <a:rPr lang="en-US" sz="1200" dirty="0" err="1" smtClean="0">
                <a:latin typeface="+mj-lt"/>
              </a:rPr>
              <a:t>thermoionic</a:t>
            </a:r>
            <a:r>
              <a:rPr lang="en-US" sz="1200" dirty="0" smtClean="0">
                <a:latin typeface="+mj-lt"/>
              </a:rPr>
              <a:t> converters or generators</a:t>
            </a:r>
          </a:p>
          <a:p>
            <a:pPr marL="168275" indent="-55563">
              <a:buFont typeface="Arial" pitchFamily="34" charset="0"/>
              <a:buChar char="•"/>
            </a:pPr>
            <a:endParaRPr lang="en-US" sz="1200" dirty="0" smtClean="0"/>
          </a:p>
          <a:p>
            <a:pPr marL="168275" indent="-55563">
              <a:buFont typeface="Arial" pitchFamily="34" charset="0"/>
              <a:buChar char="•"/>
            </a:pPr>
            <a:endParaRPr lang="en-US" sz="1200" dirty="0" smtClean="0"/>
          </a:p>
          <a:p>
            <a:pPr marL="168275" indent="-55563">
              <a:buFont typeface="Arial" pitchFamily="34" charset="0"/>
              <a:buChar char="•"/>
            </a:pPr>
            <a:endParaRPr lang="en-US" sz="1200" dirty="0" smtClean="0"/>
          </a:p>
          <a:p>
            <a:pPr>
              <a:buFont typeface="Arial" pitchFamily="34" charset="0"/>
              <a:buChar char="•"/>
            </a:pPr>
            <a:endParaRPr lang="en-US" sz="1200" dirty="0" smtClean="0"/>
          </a:p>
          <a:p>
            <a:pPr>
              <a:buFont typeface="Arial" pitchFamily="34" charset="0"/>
              <a:buChar char="•"/>
            </a:pPr>
            <a:endParaRPr lang="en-US" sz="1200" dirty="0" smtClean="0"/>
          </a:p>
          <a:p>
            <a:pPr>
              <a:buFont typeface="Arial" pitchFamily="34" charset="0"/>
              <a:buChar char="•"/>
            </a:pPr>
            <a:endParaRPr 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7121562" y="6230943"/>
            <a:ext cx="1582484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100" dirty="0" smtClean="0"/>
              <a:t>  Illustrative list only</a:t>
            </a:r>
          </a:p>
          <a:p>
            <a:pPr>
              <a:buFont typeface="Arial" pitchFamily="34" charset="0"/>
              <a:buChar char="•"/>
            </a:pPr>
            <a:endParaRPr lang="en-US" sz="1100" dirty="0" smtClean="0"/>
          </a:p>
          <a:p>
            <a:endParaRPr lang="en-US" sz="1100" dirty="0"/>
          </a:p>
        </p:txBody>
      </p:sp>
      <p:pic>
        <p:nvPicPr>
          <p:cNvPr id="12" name="Picture 11" descr="cesium clock blow u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3553341" y="851936"/>
            <a:ext cx="1155192" cy="1950720"/>
          </a:xfrm>
          <a:prstGeom prst="rect">
            <a:avLst/>
          </a:prstGeom>
        </p:spPr>
      </p:pic>
      <p:pic>
        <p:nvPicPr>
          <p:cNvPr id="16" name="Picture 15" descr="de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1226204" y="965727"/>
            <a:ext cx="1129722" cy="1697670"/>
          </a:xfrm>
          <a:prstGeom prst="rect">
            <a:avLst/>
          </a:prstGeom>
        </p:spPr>
      </p:pic>
      <p:pic>
        <p:nvPicPr>
          <p:cNvPr id="17" name="Picture 16" descr="star track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74319" y="1139583"/>
            <a:ext cx="648792" cy="1297583"/>
          </a:xfrm>
          <a:prstGeom prst="rect">
            <a:avLst/>
          </a:prstGeom>
        </p:spPr>
      </p:pic>
      <p:pic>
        <p:nvPicPr>
          <p:cNvPr id="18" name="Picture 17" descr="thruster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79087" y="1249700"/>
            <a:ext cx="1272029" cy="954614"/>
          </a:xfrm>
          <a:prstGeom prst="rect">
            <a:avLst/>
          </a:prstGeom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Policy Template">
  <a:themeElements>
    <a:clrScheme name="Policy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olicy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chemeClr val="bg2">
              <a:alpha val="50000"/>
            </a:schemeClr>
          </a:outerShdw>
        </a:effec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chemeClr val="bg2">
              <a:alpha val="50000"/>
            </a:schemeClr>
          </a:outerShdw>
        </a:effec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olicy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icy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icy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icy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icy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icy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icy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icy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icy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icy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icy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icy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7681</TotalTime>
  <Pages>3</Pages>
  <Words>1030</Words>
  <Application>Microsoft Office PowerPoint</Application>
  <PresentationFormat>On-screen Show (4:3)</PresentationFormat>
  <Paragraphs>164</Paragraphs>
  <Slides>9</Slides>
  <Notes>2</Notes>
  <HiddenSlides>3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Narrow</vt:lpstr>
      <vt:lpstr>Wingdings</vt:lpstr>
      <vt:lpstr>ヒラギノ角ゴ Pro W3</vt:lpstr>
      <vt:lpstr>Times New Roman</vt:lpstr>
      <vt:lpstr>Arial Unicode MS</vt:lpstr>
      <vt:lpstr>Policy Template</vt:lpstr>
      <vt:lpstr>Slide 1</vt:lpstr>
      <vt:lpstr>Summary of Proposed Controls</vt:lpstr>
      <vt:lpstr>16 Critical Technologies Remaining on USML</vt:lpstr>
      <vt:lpstr>Items for Transfer to CCL</vt:lpstr>
      <vt:lpstr>Items Remaining on the USML</vt:lpstr>
      <vt:lpstr>Items Remaining on the USML (contd)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Army Armaments Cooperation Conference</dc:title>
  <dc:subject>DTSA Briefing</dc:subject>
  <dc:creator>George "Sam" Sevier</dc:creator>
  <cp:lastModifiedBy>nestero</cp:lastModifiedBy>
  <cp:revision>1863</cp:revision>
  <cp:lastPrinted>2003-05-27T18:30:12Z</cp:lastPrinted>
  <dcterms:created xsi:type="dcterms:W3CDTF">1998-07-02T11:04:30Z</dcterms:created>
  <dcterms:modified xsi:type="dcterms:W3CDTF">2013-05-08T13:14:02Z</dcterms:modified>
</cp:coreProperties>
</file>