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418" r:id="rId5"/>
    <p:sldId id="419" r:id="rId6"/>
    <p:sldId id="416" r:id="rId7"/>
    <p:sldId id="417" r:id="rId8"/>
    <p:sldId id="415" r:id="rId9"/>
    <p:sldId id="420" r:id="rId10"/>
    <p:sldId id="421" r:id="rId11"/>
    <p:sldId id="411" r:id="rId12"/>
    <p:sldId id="410" r:id="rId13"/>
    <p:sldId id="413" r:id="rId14"/>
    <p:sldId id="412" r:id="rId15"/>
    <p:sldId id="414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>
          <p15:clr>
            <a:srgbClr val="A4A3A4"/>
          </p15:clr>
        </p15:guide>
        <p15:guide id="2" pos="1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02" autoAdjust="0"/>
    <p:restoredTop sz="94660"/>
  </p:normalViewPr>
  <p:slideViewPr>
    <p:cSldViewPr>
      <p:cViewPr varScale="1">
        <p:scale>
          <a:sx n="105" d="100"/>
          <a:sy n="105" d="100"/>
        </p:scale>
        <p:origin x="1644" y="114"/>
      </p:cViewPr>
      <p:guideLst>
        <p:guide orient="horz" pos="528"/>
        <p:guide pos="1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notesViewPr>
    <p:cSldViewPr>
      <p:cViewPr>
        <p:scale>
          <a:sx n="135" d="100"/>
          <a:sy n="135" d="100"/>
        </p:scale>
        <p:origin x="-714" y="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2F1E9-76ED-4D03-97FC-88B595E857A4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8421F-DEBA-4E5A-9A7B-4426043D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85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38FF916-9816-4546-B3DC-C2FF1FE23142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87CE0A6-9DF2-48A2-8030-D9E98154A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467" eaLnBrk="0" hangingPunct="0">
              <a:defRPr sz="1200">
                <a:solidFill>
                  <a:schemeClr val="bg1"/>
                </a:solidFill>
                <a:latin typeface="Arial" charset="0"/>
              </a:defRPr>
            </a:lvl1pPr>
            <a:lvl2pPr marL="747730" indent="-287588" defTabSz="931467" eaLnBrk="0" hangingPunct="0">
              <a:defRPr sz="1200">
                <a:solidFill>
                  <a:schemeClr val="bg1"/>
                </a:solidFill>
                <a:latin typeface="Arial" charset="0"/>
              </a:defRPr>
            </a:lvl2pPr>
            <a:lvl3pPr marL="1150354" indent="-230071" defTabSz="931467" eaLnBrk="0" hangingPunct="0">
              <a:defRPr sz="1200">
                <a:solidFill>
                  <a:schemeClr val="bg1"/>
                </a:solidFill>
                <a:latin typeface="Arial" charset="0"/>
              </a:defRPr>
            </a:lvl3pPr>
            <a:lvl4pPr marL="1610495" indent="-230071" defTabSz="931467" eaLnBrk="0" hangingPunct="0">
              <a:defRPr sz="1200">
                <a:solidFill>
                  <a:schemeClr val="bg1"/>
                </a:solidFill>
                <a:latin typeface="Arial" charset="0"/>
              </a:defRPr>
            </a:lvl4pPr>
            <a:lvl5pPr marL="2070636" indent="-230071" defTabSz="931467" eaLnBrk="0" hangingPunct="0">
              <a:defRPr sz="1200">
                <a:solidFill>
                  <a:schemeClr val="bg1"/>
                </a:solidFill>
                <a:latin typeface="Arial" charset="0"/>
              </a:defRPr>
            </a:lvl5pPr>
            <a:lvl6pPr marL="2530777" indent="-230071" defTabSz="93146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</a:defRPr>
            </a:lvl6pPr>
            <a:lvl7pPr marL="2990919" indent="-230071" defTabSz="93146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</a:defRPr>
            </a:lvl7pPr>
            <a:lvl8pPr marL="3451060" indent="-230071" defTabSz="93146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</a:defRPr>
            </a:lvl8pPr>
            <a:lvl9pPr marL="3911201" indent="-230071" defTabSz="93146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4135AAB8-E1BD-49A0-943B-EFB39931A38E}" type="slidenum">
              <a:rPr lang="en-US" smtClean="0">
                <a:solidFill>
                  <a:schemeClr val="tx1"/>
                </a:solidFill>
              </a:rPr>
              <a:pPr eaLnBrk="1" hangingPunct="1"/>
              <a:t>1</a:t>
            </a:fld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098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467" eaLnBrk="0" hangingPunct="0">
              <a:defRPr sz="1200">
                <a:solidFill>
                  <a:schemeClr val="bg1"/>
                </a:solidFill>
                <a:latin typeface="Arial" charset="0"/>
              </a:defRPr>
            </a:lvl1pPr>
            <a:lvl2pPr marL="747730" indent="-287588" defTabSz="931467" eaLnBrk="0" hangingPunct="0">
              <a:defRPr sz="1200">
                <a:solidFill>
                  <a:schemeClr val="bg1"/>
                </a:solidFill>
                <a:latin typeface="Arial" charset="0"/>
              </a:defRPr>
            </a:lvl2pPr>
            <a:lvl3pPr marL="1150354" indent="-230071" defTabSz="931467" eaLnBrk="0" hangingPunct="0">
              <a:defRPr sz="1200">
                <a:solidFill>
                  <a:schemeClr val="bg1"/>
                </a:solidFill>
                <a:latin typeface="Arial" charset="0"/>
              </a:defRPr>
            </a:lvl3pPr>
            <a:lvl4pPr marL="1610495" indent="-230071" defTabSz="931467" eaLnBrk="0" hangingPunct="0">
              <a:defRPr sz="1200">
                <a:solidFill>
                  <a:schemeClr val="bg1"/>
                </a:solidFill>
                <a:latin typeface="Arial" charset="0"/>
              </a:defRPr>
            </a:lvl4pPr>
            <a:lvl5pPr marL="2070636" indent="-230071" defTabSz="931467" eaLnBrk="0" hangingPunct="0">
              <a:defRPr sz="1200">
                <a:solidFill>
                  <a:schemeClr val="bg1"/>
                </a:solidFill>
                <a:latin typeface="Arial" charset="0"/>
              </a:defRPr>
            </a:lvl5pPr>
            <a:lvl6pPr marL="2530777" indent="-230071" defTabSz="93146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</a:defRPr>
            </a:lvl6pPr>
            <a:lvl7pPr marL="2990919" indent="-230071" defTabSz="93146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</a:defRPr>
            </a:lvl7pPr>
            <a:lvl8pPr marL="3451060" indent="-230071" defTabSz="93146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</a:defRPr>
            </a:lvl8pPr>
            <a:lvl9pPr marL="3911201" indent="-230071" defTabSz="93146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4135AAB8-E1BD-49A0-943B-EFB39931A38E}" type="slidenum">
              <a:rPr lang="en-US" smtClean="0">
                <a:solidFill>
                  <a:schemeClr val="tx1"/>
                </a:solidFill>
              </a:rPr>
              <a:pPr eaLnBrk="1" hangingPunct="1"/>
              <a:t>2</a:t>
            </a:fld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304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467" eaLnBrk="0" hangingPunct="0">
              <a:defRPr sz="1200">
                <a:solidFill>
                  <a:schemeClr val="bg1"/>
                </a:solidFill>
                <a:latin typeface="Arial" charset="0"/>
              </a:defRPr>
            </a:lvl1pPr>
            <a:lvl2pPr marL="747730" indent="-287588" defTabSz="931467" eaLnBrk="0" hangingPunct="0">
              <a:defRPr sz="1200">
                <a:solidFill>
                  <a:schemeClr val="bg1"/>
                </a:solidFill>
                <a:latin typeface="Arial" charset="0"/>
              </a:defRPr>
            </a:lvl2pPr>
            <a:lvl3pPr marL="1150354" indent="-230071" defTabSz="931467" eaLnBrk="0" hangingPunct="0">
              <a:defRPr sz="1200">
                <a:solidFill>
                  <a:schemeClr val="bg1"/>
                </a:solidFill>
                <a:latin typeface="Arial" charset="0"/>
              </a:defRPr>
            </a:lvl3pPr>
            <a:lvl4pPr marL="1610495" indent="-230071" defTabSz="931467" eaLnBrk="0" hangingPunct="0">
              <a:defRPr sz="1200">
                <a:solidFill>
                  <a:schemeClr val="bg1"/>
                </a:solidFill>
                <a:latin typeface="Arial" charset="0"/>
              </a:defRPr>
            </a:lvl4pPr>
            <a:lvl5pPr marL="2070636" indent="-230071" defTabSz="931467" eaLnBrk="0" hangingPunct="0">
              <a:defRPr sz="1200">
                <a:solidFill>
                  <a:schemeClr val="bg1"/>
                </a:solidFill>
                <a:latin typeface="Arial" charset="0"/>
              </a:defRPr>
            </a:lvl5pPr>
            <a:lvl6pPr marL="2530777" indent="-230071" defTabSz="93146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</a:defRPr>
            </a:lvl6pPr>
            <a:lvl7pPr marL="2990919" indent="-230071" defTabSz="93146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</a:defRPr>
            </a:lvl7pPr>
            <a:lvl8pPr marL="3451060" indent="-230071" defTabSz="93146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</a:defRPr>
            </a:lvl8pPr>
            <a:lvl9pPr marL="3911201" indent="-230071" defTabSz="93146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4135AAB8-E1BD-49A0-943B-EFB39931A38E}" type="slidenum">
              <a:rPr lang="en-US" smtClean="0">
                <a:solidFill>
                  <a:schemeClr val="tx1"/>
                </a:solidFill>
              </a:rPr>
              <a:pPr eaLnBrk="1" hangingPunct="1"/>
              <a:t>3</a:t>
            </a:fld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995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467" eaLnBrk="0" hangingPunct="0">
              <a:defRPr sz="1200">
                <a:solidFill>
                  <a:schemeClr val="bg1"/>
                </a:solidFill>
                <a:latin typeface="Arial" charset="0"/>
              </a:defRPr>
            </a:lvl1pPr>
            <a:lvl2pPr marL="747730" indent="-287588" defTabSz="931467" eaLnBrk="0" hangingPunct="0">
              <a:defRPr sz="1200">
                <a:solidFill>
                  <a:schemeClr val="bg1"/>
                </a:solidFill>
                <a:latin typeface="Arial" charset="0"/>
              </a:defRPr>
            </a:lvl2pPr>
            <a:lvl3pPr marL="1150354" indent="-230071" defTabSz="931467" eaLnBrk="0" hangingPunct="0">
              <a:defRPr sz="1200">
                <a:solidFill>
                  <a:schemeClr val="bg1"/>
                </a:solidFill>
                <a:latin typeface="Arial" charset="0"/>
              </a:defRPr>
            </a:lvl3pPr>
            <a:lvl4pPr marL="1610495" indent="-230071" defTabSz="931467" eaLnBrk="0" hangingPunct="0">
              <a:defRPr sz="1200">
                <a:solidFill>
                  <a:schemeClr val="bg1"/>
                </a:solidFill>
                <a:latin typeface="Arial" charset="0"/>
              </a:defRPr>
            </a:lvl4pPr>
            <a:lvl5pPr marL="2070636" indent="-230071" defTabSz="931467" eaLnBrk="0" hangingPunct="0">
              <a:defRPr sz="1200">
                <a:solidFill>
                  <a:schemeClr val="bg1"/>
                </a:solidFill>
                <a:latin typeface="Arial" charset="0"/>
              </a:defRPr>
            </a:lvl5pPr>
            <a:lvl6pPr marL="2530777" indent="-230071" defTabSz="93146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</a:defRPr>
            </a:lvl6pPr>
            <a:lvl7pPr marL="2990919" indent="-230071" defTabSz="93146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</a:defRPr>
            </a:lvl7pPr>
            <a:lvl8pPr marL="3451060" indent="-230071" defTabSz="93146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</a:defRPr>
            </a:lvl8pPr>
            <a:lvl9pPr marL="3911201" indent="-230071" defTabSz="93146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4135AAB8-E1BD-49A0-943B-EFB39931A38E}" type="slidenum">
              <a:rPr lang="en-US" smtClean="0">
                <a:solidFill>
                  <a:schemeClr val="tx1"/>
                </a:solidFill>
              </a:rPr>
              <a:pPr eaLnBrk="1" hangingPunct="1"/>
              <a:t>4</a:t>
            </a:fld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1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467" eaLnBrk="0" hangingPunct="0">
              <a:defRPr sz="1200">
                <a:solidFill>
                  <a:schemeClr val="bg1"/>
                </a:solidFill>
                <a:latin typeface="Arial" charset="0"/>
              </a:defRPr>
            </a:lvl1pPr>
            <a:lvl2pPr marL="747730" indent="-287588" defTabSz="931467" eaLnBrk="0" hangingPunct="0">
              <a:defRPr sz="1200">
                <a:solidFill>
                  <a:schemeClr val="bg1"/>
                </a:solidFill>
                <a:latin typeface="Arial" charset="0"/>
              </a:defRPr>
            </a:lvl2pPr>
            <a:lvl3pPr marL="1150354" indent="-230071" defTabSz="931467" eaLnBrk="0" hangingPunct="0">
              <a:defRPr sz="1200">
                <a:solidFill>
                  <a:schemeClr val="bg1"/>
                </a:solidFill>
                <a:latin typeface="Arial" charset="0"/>
              </a:defRPr>
            </a:lvl3pPr>
            <a:lvl4pPr marL="1610495" indent="-230071" defTabSz="931467" eaLnBrk="0" hangingPunct="0">
              <a:defRPr sz="1200">
                <a:solidFill>
                  <a:schemeClr val="bg1"/>
                </a:solidFill>
                <a:latin typeface="Arial" charset="0"/>
              </a:defRPr>
            </a:lvl4pPr>
            <a:lvl5pPr marL="2070636" indent="-230071" defTabSz="931467" eaLnBrk="0" hangingPunct="0">
              <a:defRPr sz="1200">
                <a:solidFill>
                  <a:schemeClr val="bg1"/>
                </a:solidFill>
                <a:latin typeface="Arial" charset="0"/>
              </a:defRPr>
            </a:lvl5pPr>
            <a:lvl6pPr marL="2530777" indent="-230071" defTabSz="93146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</a:defRPr>
            </a:lvl6pPr>
            <a:lvl7pPr marL="2990919" indent="-230071" defTabSz="93146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</a:defRPr>
            </a:lvl7pPr>
            <a:lvl8pPr marL="3451060" indent="-230071" defTabSz="93146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</a:defRPr>
            </a:lvl8pPr>
            <a:lvl9pPr marL="3911201" indent="-230071" defTabSz="93146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4135AAB8-E1BD-49A0-943B-EFB39931A38E}" type="slidenum">
              <a:rPr lang="en-US" smtClean="0">
                <a:solidFill>
                  <a:schemeClr val="tx1"/>
                </a:solidFill>
              </a:rPr>
              <a:pPr eaLnBrk="1" hangingPunct="1"/>
              <a:t>5</a:t>
            </a:fld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879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B8BD5C-1D49-4843-B14A-5648FCD6314A}" type="slidenum">
              <a:rPr lang="en-US" sz="1200" smtClean="0"/>
              <a:pPr eaLnBrk="1" hangingPunct="1"/>
              <a:t>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B8BD5C-1D49-4843-B14A-5648FCD6314A}" type="slidenum">
              <a:rPr lang="en-US" sz="1200" smtClean="0"/>
              <a:pPr eaLnBrk="1" hangingPunct="1"/>
              <a:t>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B8BD5C-1D49-4843-B14A-5648FCD6314A}" type="slidenum">
              <a:rPr lang="en-US" sz="1200" smtClean="0"/>
              <a:pPr eaLnBrk="1" hangingPunct="1"/>
              <a:t>10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B8BD5C-1D49-4843-B14A-5648FCD6314A}" type="slidenum">
              <a:rPr lang="en-US" sz="1200" smtClean="0"/>
              <a:pPr eaLnBrk="1" hangingPunct="1"/>
              <a:t>11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136775"/>
          </a:xfrm>
        </p:spPr>
        <p:txBody>
          <a:bodyPr anchor="t" anchorCtr="0"/>
          <a:lstStyle>
            <a:lvl1pPr algn="l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15 May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ANG-E Directorate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2534-4F29-4D6A-99CA-34A9E7D5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10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 May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ANG-E Directorate Review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2534-4F29-4D6A-99CA-34A9E7D5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36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E76E-65CE-4F13-A33C-B3D5191DD1D0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B20E-B78F-4680-AF18-61534CD5C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87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spcBef>
                <a:spcPts val="600"/>
              </a:spcBef>
              <a:spcAft>
                <a:spcPts val="1200"/>
              </a:spcAft>
              <a:buClr>
                <a:srgbClr val="C0D597"/>
              </a:buClr>
              <a:buSzPct val="80000"/>
              <a:defRPr sz="2400"/>
            </a:lvl2pPr>
            <a:lvl3pPr>
              <a:defRPr sz="21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15 May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638D2534-4F29-4D6A-99CA-34A9E7D541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ANG-E Directorate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11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FAA_NG_PPT_01_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09113" cy="705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676400"/>
            <a:ext cx="7772400" cy="1362075"/>
          </a:xfrm>
        </p:spPr>
        <p:txBody>
          <a:bodyPr anchor="t">
            <a:normAutofit/>
          </a:bodyPr>
          <a:lstStyle>
            <a:lvl1pPr algn="l">
              <a:defRPr sz="24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48000"/>
            <a:ext cx="7772400" cy="150018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2534-4F29-4D6A-99CA-34A9E7D5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13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15 May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ANG-E Directorate Review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2534-4F29-4D6A-99CA-34A9E7D5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053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15 May 2012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ANG-E Directorate Review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2534-4F29-4D6A-99CA-34A9E7D5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4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15 May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ANG-E Directorate Review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2534-4F29-4D6A-99CA-34A9E7D5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75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 May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ANG-E Directorate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2534-4F29-4D6A-99CA-34A9E7D5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71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 May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ANG-E Directorate Review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2534-4F29-4D6A-99CA-34A9E7D5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46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 May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ANG-E Directorate Review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2534-4F29-4D6A-99CA-34A9E7D5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0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" y="0"/>
            <a:ext cx="9140215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15 May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D2534-4F29-4D6A-99CA-34A9E7D541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ANG-E Directorate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60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rgbClr val="00206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01638" indent="-401638" algn="l" defTabSz="914400" rtl="0" eaLnBrk="1" latinLnBrk="0" hangingPunct="1">
        <a:spcBef>
          <a:spcPts val="600"/>
        </a:spcBef>
        <a:spcAft>
          <a:spcPts val="0"/>
        </a:spcAft>
        <a:buClr>
          <a:srgbClr val="9BBB59"/>
        </a:buClr>
        <a:buSzPct val="90000"/>
        <a:buFont typeface="Wingdings" pitchFamily="2" charset="2"/>
        <a:buChar char=""/>
        <a:defRPr sz="2800" b="0" kern="120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801688" indent="-457200" algn="l" defTabSz="914400" rtl="0" eaLnBrk="1" latinLnBrk="0" hangingPunct="1">
        <a:spcBef>
          <a:spcPts val="600"/>
        </a:spcBef>
        <a:spcAft>
          <a:spcPts val="1200"/>
        </a:spcAft>
        <a:buClr>
          <a:srgbClr val="C0D597"/>
        </a:buClr>
        <a:buSzPct val="85000"/>
        <a:buFont typeface="Webdings" pitchFamily="18" charset="2"/>
        <a:buChar char=""/>
        <a:defRPr sz="2400" kern="120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754970" y="-73341"/>
            <a:ext cx="5562600" cy="7048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u="sng" dirty="0" smtClean="0">
                <a:solidFill>
                  <a:srgbClr val="000066"/>
                </a:solidFill>
              </a:rPr>
              <a:t>The 1st Revolution </a:t>
            </a:r>
            <a:r>
              <a:rPr lang="en-US" sz="2800" u="sng" dirty="0" smtClean="0">
                <a:solidFill>
                  <a:srgbClr val="000066"/>
                </a:solidFill>
              </a:rPr>
              <a:t>in Aviation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95400"/>
            <a:ext cx="7088928" cy="346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157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88B2AF-A10B-4CF5-802B-0A410DFDF9B4}" type="slidenum">
              <a:rPr lang="en-US" sz="1400" smtClean="0">
                <a:solidFill>
                  <a:schemeClr val="bg1"/>
                </a:solidFill>
              </a:rPr>
              <a:pPr eaLnBrk="1" hangingPunct="1"/>
              <a:t>10</a:t>
            </a:fld>
            <a:endParaRPr lang="en-US" sz="1400" smtClean="0">
              <a:solidFill>
                <a:schemeClr val="bg1"/>
              </a:solidFill>
            </a:endParaRPr>
          </a:p>
        </p:txBody>
      </p:sp>
      <p:pic>
        <p:nvPicPr>
          <p:cNvPr id="11274" name="Picture 10" descr="http://sr.photos1.fotosearch.com/bthumb/CSP/CSP054/k05488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4298098"/>
            <a:ext cx="2819400" cy="156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19100" y="5080642"/>
            <a:ext cx="8229600" cy="781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 Unbreakable Comb – Money Back Guarantee</a:t>
            </a:r>
          </a:p>
        </p:txBody>
      </p:sp>
      <p:pic>
        <p:nvPicPr>
          <p:cNvPr id="21506" name="Picture 2" descr="http://sr.photos1.fotosearch.com/bthumb/CSP/CSP148/k14889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86" y="1088571"/>
            <a:ext cx="1924721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sr.photos2.fotosearch.com/bthumb/CSP/CSP194/k194827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891993"/>
            <a:ext cx="2631279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http://sr.photos3.fotosearch.com/bthumb/CSP/CSP347/k347717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763899"/>
            <a:ext cx="2987729" cy="198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88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88B2AF-A10B-4CF5-802B-0A410DFDF9B4}" type="slidenum">
              <a:rPr lang="en-US" sz="1400" smtClean="0">
                <a:solidFill>
                  <a:schemeClr val="bg1"/>
                </a:solidFill>
              </a:rPr>
              <a:pPr eaLnBrk="1" hangingPunct="1"/>
              <a:t>11</a:t>
            </a:fld>
            <a:endParaRPr lang="en-US" sz="1400" smtClean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5067300"/>
            <a:ext cx="8229600" cy="781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 Unbreakable Comb – Money Back Guarantee</a:t>
            </a:r>
          </a:p>
        </p:txBody>
      </p:sp>
      <p:sp>
        <p:nvSpPr>
          <p:cNvPr id="3" name="AutoShape 2" descr="This unbreakable comb is broken. : r/mildlyinterest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466596"/>
            <a:ext cx="5029200" cy="334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8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2534-4F29-4D6A-99CA-34A9E7D541B9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143000"/>
            <a:ext cx="3276600" cy="381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355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754970" y="-73341"/>
            <a:ext cx="5562600" cy="7048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u="sng" dirty="0" smtClean="0">
                <a:solidFill>
                  <a:srgbClr val="000066"/>
                </a:solidFill>
              </a:rPr>
              <a:t>The 2nd Revolution </a:t>
            </a:r>
            <a:r>
              <a:rPr lang="en-US" sz="2800" u="sng" dirty="0" smtClean="0">
                <a:solidFill>
                  <a:srgbClr val="000066"/>
                </a:solidFill>
              </a:rPr>
              <a:t>in Aviation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676400"/>
            <a:ext cx="5498439" cy="290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65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754970" y="-73341"/>
            <a:ext cx="5562600" cy="7048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u="sng" dirty="0" smtClean="0">
                <a:solidFill>
                  <a:srgbClr val="000066"/>
                </a:solidFill>
              </a:rPr>
              <a:t>The 3</a:t>
            </a:r>
            <a:r>
              <a:rPr lang="en-US" sz="2800" u="sng" baseline="30000" dirty="0" smtClean="0">
                <a:solidFill>
                  <a:srgbClr val="000066"/>
                </a:solidFill>
              </a:rPr>
              <a:t>rd</a:t>
            </a:r>
            <a:r>
              <a:rPr lang="en-US" sz="2800" u="sng" dirty="0" smtClean="0">
                <a:solidFill>
                  <a:srgbClr val="000066"/>
                </a:solidFill>
              </a:rPr>
              <a:t> Revolution </a:t>
            </a:r>
            <a:r>
              <a:rPr lang="en-US" sz="2800" u="sng" dirty="0" smtClean="0">
                <a:solidFill>
                  <a:srgbClr val="000066"/>
                </a:solidFill>
              </a:rPr>
              <a:t>in Aviation</a:t>
            </a:r>
          </a:p>
        </p:txBody>
      </p:sp>
      <p:sp>
        <p:nvSpPr>
          <p:cNvPr id="1434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994" y="471791"/>
            <a:ext cx="7353300" cy="4572000"/>
          </a:xfrm>
          <a:noFill/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COMPUTERS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Autonomy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  <a:latin typeface="Arial" charset="0"/>
                <a:cs typeface="Arial" charset="0"/>
              </a:rPr>
              <a:t>Big data analytics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  <a:latin typeface="Arial" charset="0"/>
                <a:cs typeface="Arial" charset="0"/>
              </a:rPr>
              <a:t>Artificial </a:t>
            </a:r>
            <a:r>
              <a:rPr lang="en-US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intelligence / machine learning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Cybersecurity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  <a:latin typeface="Arial" charset="0"/>
                <a:cs typeface="Arial" charset="0"/>
              </a:rPr>
              <a:t>Electronically-enabled </a:t>
            </a:r>
            <a:r>
              <a:rPr lang="en-US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aircraft</a:t>
            </a:r>
            <a:endParaRPr lang="en-US" sz="20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018500"/>
            <a:ext cx="2912533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973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754970" y="-73341"/>
            <a:ext cx="5562600" cy="7048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u="sng" dirty="0" smtClean="0">
                <a:solidFill>
                  <a:srgbClr val="000066"/>
                </a:solidFill>
              </a:rPr>
              <a:t>The 3</a:t>
            </a:r>
            <a:r>
              <a:rPr lang="en-US" sz="2800" u="sng" baseline="30000" dirty="0" smtClean="0">
                <a:solidFill>
                  <a:srgbClr val="000066"/>
                </a:solidFill>
              </a:rPr>
              <a:t>rd</a:t>
            </a:r>
            <a:r>
              <a:rPr lang="en-US" sz="2800" u="sng" dirty="0" smtClean="0">
                <a:solidFill>
                  <a:srgbClr val="000066"/>
                </a:solidFill>
              </a:rPr>
              <a:t> Revolution </a:t>
            </a:r>
            <a:r>
              <a:rPr lang="en-US" sz="2800" u="sng" dirty="0" smtClean="0">
                <a:solidFill>
                  <a:srgbClr val="000066"/>
                </a:solidFill>
              </a:rPr>
              <a:t>in Aviation</a:t>
            </a:r>
          </a:p>
        </p:txBody>
      </p:sp>
      <p:sp>
        <p:nvSpPr>
          <p:cNvPr id="1434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994" y="471791"/>
            <a:ext cx="7353300" cy="3871609"/>
          </a:xfrm>
          <a:noFill/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COMPUTERS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Autonomy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  <a:latin typeface="Arial" charset="0"/>
                <a:cs typeface="Arial" charset="0"/>
              </a:rPr>
              <a:t>Big data analytics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  <a:latin typeface="Arial" charset="0"/>
                <a:cs typeface="Arial" charset="0"/>
              </a:rPr>
              <a:t>Artificial </a:t>
            </a:r>
            <a:r>
              <a:rPr lang="en-US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intelligence / machine learning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Cybersecurity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  <a:latin typeface="Arial" charset="0"/>
                <a:cs typeface="Arial" charset="0"/>
              </a:rPr>
              <a:t>Electronically-enabled </a:t>
            </a:r>
            <a:r>
              <a:rPr lang="en-US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aircraft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lang="en-US" sz="2000" b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AIRCRAFT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Advanced propulsion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  <a:latin typeface="Arial" charset="0"/>
                <a:cs typeface="Arial" charset="0"/>
              </a:rPr>
              <a:t>Advanced power systems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Composite materials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Swept wing and supersonic </a:t>
            </a:r>
            <a:r>
              <a:rPr lang="en-US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aircraft</a:t>
            </a:r>
            <a:endParaRPr lang="en-US" sz="20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018500"/>
            <a:ext cx="2912533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12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754970" y="-73341"/>
            <a:ext cx="5562600" cy="7048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u="sng" dirty="0" smtClean="0">
                <a:solidFill>
                  <a:srgbClr val="000066"/>
                </a:solidFill>
              </a:rPr>
              <a:t>The 3</a:t>
            </a:r>
            <a:r>
              <a:rPr lang="en-US" sz="2800" u="sng" baseline="30000" dirty="0" smtClean="0">
                <a:solidFill>
                  <a:srgbClr val="000066"/>
                </a:solidFill>
              </a:rPr>
              <a:t>rd</a:t>
            </a:r>
            <a:r>
              <a:rPr lang="en-US" sz="2800" u="sng" dirty="0" smtClean="0">
                <a:solidFill>
                  <a:srgbClr val="000066"/>
                </a:solidFill>
              </a:rPr>
              <a:t> Revolution </a:t>
            </a:r>
            <a:r>
              <a:rPr lang="en-US" sz="2800" u="sng" dirty="0" smtClean="0">
                <a:solidFill>
                  <a:srgbClr val="000066"/>
                </a:solidFill>
              </a:rPr>
              <a:t>in Aviation</a:t>
            </a:r>
          </a:p>
        </p:txBody>
      </p:sp>
      <p:sp>
        <p:nvSpPr>
          <p:cNvPr id="1434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994" y="471791"/>
            <a:ext cx="7353300" cy="4572000"/>
          </a:xfrm>
          <a:noFill/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COMPUTERS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Autonomy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  <a:latin typeface="Arial" charset="0"/>
                <a:cs typeface="Arial" charset="0"/>
              </a:rPr>
              <a:t>Big data analytics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  <a:latin typeface="Arial" charset="0"/>
                <a:cs typeface="Arial" charset="0"/>
              </a:rPr>
              <a:t>Artificial </a:t>
            </a:r>
            <a:r>
              <a:rPr lang="en-US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intelligence / machine learning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Cybersecurity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  <a:latin typeface="Arial" charset="0"/>
                <a:cs typeface="Arial" charset="0"/>
              </a:rPr>
              <a:t>Electronically-enabled </a:t>
            </a:r>
            <a:r>
              <a:rPr lang="en-US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aircraft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lang="en-US" sz="2000" b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AIRCRAFT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Advanced propulsion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  <a:latin typeface="Arial" charset="0"/>
                <a:cs typeface="Arial" charset="0"/>
              </a:rPr>
              <a:t>Advanced power systems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Composite materials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Swept wing and supersonic aircraft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lang="en-US" sz="20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CHANGING SOCIETY</a:t>
            </a:r>
            <a:endParaRPr lang="en-US" sz="2000" b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  <a:latin typeface="Arial" charset="0"/>
                <a:cs typeface="Arial" charset="0"/>
              </a:rPr>
              <a:t>Additive manufacturing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New entrants:  drones, commercial space, high altitude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Robotics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  <a:latin typeface="Arial" charset="0"/>
                <a:cs typeface="Arial" charset="0"/>
              </a:rPr>
              <a:t>Sustainable and Carbon-Neutral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 smtClean="0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018500"/>
            <a:ext cx="2912533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172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airline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016" y="2008024"/>
            <a:ext cx="1902104" cy="110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airline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48" y="1996813"/>
            <a:ext cx="1793111" cy="111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Image result for airspace images"/>
          <p:cNvSpPr>
            <a:spLocks noChangeAspect="1" noChangeArrowheads="1"/>
          </p:cNvSpPr>
          <p:nvPr/>
        </p:nvSpPr>
        <p:spPr bwMode="auto">
          <a:xfrm>
            <a:off x="208121" y="863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0454" y="3962643"/>
            <a:ext cx="2723999" cy="1117538"/>
          </a:xfrm>
          <a:prstGeom prst="rect">
            <a:avLst/>
          </a:prstGeom>
        </p:spPr>
      </p:pic>
      <p:sp>
        <p:nvSpPr>
          <p:cNvPr id="6" name="AutoShape 10" descr="Image result for airport images"/>
          <p:cNvSpPr>
            <a:spLocks noChangeAspect="1" noChangeArrowheads="1"/>
          </p:cNvSpPr>
          <p:nvPr/>
        </p:nvSpPr>
        <p:spPr bwMode="auto">
          <a:xfrm>
            <a:off x="230981" y="863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32" y="4012286"/>
            <a:ext cx="1566676" cy="10425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9258" y="4006913"/>
            <a:ext cx="2721629" cy="10289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48996" y="5000599"/>
            <a:ext cx="3119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Air Traffic Management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06120" y="4993488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Airports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5902879" y="3091415"/>
            <a:ext cx="1109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Aircraft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003110" y="3045187"/>
            <a:ext cx="111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Airlines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6908147" y="5005143"/>
            <a:ext cx="1248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Airspace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795418" y="538513"/>
            <a:ext cx="347813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700" dirty="0"/>
              <a:t>The Aviation Ecosystem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3655444" y="2824073"/>
            <a:ext cx="1695090" cy="996351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3791310" y="2869361"/>
            <a:ext cx="1649578" cy="951063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1036217" y="3188076"/>
            <a:ext cx="597839" cy="632348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210555" y="3228398"/>
            <a:ext cx="643796" cy="592026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977760" y="2370455"/>
            <a:ext cx="1113448" cy="14674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047429" y="4583862"/>
            <a:ext cx="583639" cy="647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467792" y="4581708"/>
            <a:ext cx="583639" cy="647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163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2534-4F29-4D6A-99CA-34A9E7D541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88B2AF-A10B-4CF5-802B-0A410DFDF9B4}" type="slidenum">
              <a:rPr lang="en-US" sz="1400" smtClean="0">
                <a:solidFill>
                  <a:schemeClr val="bg1"/>
                </a:solidFill>
              </a:rPr>
              <a:pPr eaLnBrk="1" hangingPunct="1"/>
              <a:t>8</a:t>
            </a:fld>
            <a:endParaRPr lang="en-US" sz="1400" smtClean="0">
              <a:solidFill>
                <a:schemeClr val="bg1"/>
              </a:solidFill>
            </a:endParaRPr>
          </a:p>
        </p:txBody>
      </p:sp>
      <p:pic>
        <p:nvPicPr>
          <p:cNvPr id="11268" name="Picture 4" descr="http://ts4.mm.bing.net/th?id=H.5006021702912411&amp;w=140&amp;h=185&amp;c=7&amp;rs=1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90600"/>
            <a:ext cx="3200400" cy="422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92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88B2AF-A10B-4CF5-802B-0A410DFDF9B4}" type="slidenum">
              <a:rPr lang="en-US" sz="1400" smtClean="0">
                <a:solidFill>
                  <a:schemeClr val="bg1"/>
                </a:solidFill>
              </a:rPr>
              <a:pPr eaLnBrk="1" hangingPunct="1"/>
              <a:t>9</a:t>
            </a:fld>
            <a:endParaRPr lang="en-US" sz="1400" smtClean="0">
              <a:solidFill>
                <a:schemeClr val="bg1"/>
              </a:solidFill>
            </a:endParaRPr>
          </a:p>
        </p:txBody>
      </p:sp>
      <p:pic>
        <p:nvPicPr>
          <p:cNvPr id="11274" name="Picture 10" descr="http://sr.photos1.fotosearch.com/bthumb/CSP/CSP054/k05488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50976"/>
            <a:ext cx="5483473" cy="364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4152" y="3886200"/>
            <a:ext cx="8229600" cy="781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 Unbreakable Comb – Money Back Guarantee</a:t>
            </a:r>
          </a:p>
        </p:txBody>
      </p:sp>
    </p:spTree>
    <p:extLst>
      <p:ext uri="{BB962C8B-B14F-4D97-AF65-F5344CB8AC3E}">
        <p14:creationId xmlns:p14="http://schemas.microsoft.com/office/powerpoint/2010/main" val="131134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C3FFBB2D66ED4EB6949DF71F814434" ma:contentTypeVersion="9" ma:contentTypeDescription="Create a new document." ma:contentTypeScope="" ma:versionID="16f612a94654c9697f17ffae310047ae">
  <xsd:schema xmlns:xsd="http://www.w3.org/2001/XMLSchema" xmlns:xs="http://www.w3.org/2001/XMLSchema" xmlns:p="http://schemas.microsoft.com/office/2006/metadata/properties" xmlns:ns3="71f32d46-6d44-42df-9bf9-b69fba183449" targetNamespace="http://schemas.microsoft.com/office/2006/metadata/properties" ma:root="true" ma:fieldsID="c1917c8aa5316166b23a324723a32977" ns3:_="">
    <xsd:import namespace="71f32d46-6d44-42df-9bf9-b69fba18344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f32d46-6d44-42df-9bf9-b69fba1834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8869BE-F140-4121-AA40-D8F687EA8F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53250F-02FF-4C4E-A1B4-D9EB9ADD1107}">
  <ds:schemaRefs>
    <ds:schemaRef ds:uri="http://schemas.microsoft.com/office/2006/metadata/properties"/>
    <ds:schemaRef ds:uri="http://purl.org/dc/terms/"/>
    <ds:schemaRef ds:uri="71f32d46-6d44-42df-9bf9-b69fba183449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A059D6B-8C1E-4209-87ED-1092EBFB03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f32d46-6d44-42df-9bf9-b69fba1834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2783</TotalTime>
  <Words>154</Words>
  <Application>Microsoft Office PowerPoint</Application>
  <PresentationFormat>On-screen Show (4:3)</PresentationFormat>
  <Paragraphs>65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Webdings</vt:lpstr>
      <vt:lpstr>Wingdings</vt:lpstr>
      <vt:lpstr>Office Theme</vt:lpstr>
      <vt:lpstr>The 1st Revolution in Aviation</vt:lpstr>
      <vt:lpstr>The 2nd Revolution in Aviation</vt:lpstr>
      <vt:lpstr>The 3rd Revolution in Aviation</vt:lpstr>
      <vt:lpstr>The 3rd Revolution in Aviation</vt:lpstr>
      <vt:lpstr>The 3rd Revolution in Aviation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CTR Hess</dc:creator>
  <cp:lastModifiedBy>Neiderman, Eric (FAA)</cp:lastModifiedBy>
  <cp:revision>214</cp:revision>
  <cp:lastPrinted>2013-08-09T20:34:20Z</cp:lastPrinted>
  <dcterms:created xsi:type="dcterms:W3CDTF">2012-05-14T17:34:53Z</dcterms:created>
  <dcterms:modified xsi:type="dcterms:W3CDTF">2022-09-20T18:17:19Z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0x010100FCC3FFBB2D66ED4EB6949DF71F814434</vt:lpwstr>
  </property>
</Properties>
</file>