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handoutMasterIdLst>
    <p:handoutMasterId r:id="rId14"/>
  </p:handoutMasterIdLst>
  <p:sldIdLst>
    <p:sldId id="256" r:id="rId5"/>
    <p:sldId id="259" r:id="rId6"/>
    <p:sldId id="257" r:id="rId7"/>
    <p:sldId id="258" r:id="rId8"/>
    <p:sldId id="260" r:id="rId9"/>
    <p:sldId id="262" r:id="rId10"/>
    <p:sldId id="264" r:id="rId11"/>
    <p:sldId id="263"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160">
          <p15:clr>
            <a:srgbClr val="A4A3A4"/>
          </p15:clr>
        </p15:guide>
        <p15:guide id="6"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A1172-ED87-47C3-9913-3812A47175B1}" v="19" dt="2022-08-07T19:47:57.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01"/>
  </p:normalViewPr>
  <p:slideViewPr>
    <p:cSldViewPr snapToGrid="0" showGuides="1">
      <p:cViewPr varScale="1">
        <p:scale>
          <a:sx n="78" d="100"/>
          <a:sy n="78" d="100"/>
        </p:scale>
        <p:origin x="114" y="288"/>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notesViewPr>
    <p:cSldViewPr snapToGrid="0" showGuides="1">
      <p:cViewPr>
        <p:scale>
          <a:sx n="148" d="100"/>
          <a:sy n="148" d="100"/>
        </p:scale>
        <p:origin x="3800" y="-25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827520" y="9119474"/>
            <a:ext cx="487680" cy="481726"/>
          </a:xfrm>
          <a:prstGeom prst="rect">
            <a:avLst/>
          </a:prstGeom>
        </p:spPr>
        <p:txBody>
          <a:bodyPr vert="horz" lIns="96661" tIns="48331" rIns="96661" bIns="48331" rtlCol="0" anchor="ctr"/>
          <a:lstStyle>
            <a:lvl1pPr algn="r">
              <a:defRPr sz="13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90710" y="108175"/>
            <a:ext cx="6110755" cy="481727"/>
          </a:xfrm>
          <a:prstGeom prst="rect">
            <a:avLst/>
          </a:prstGeom>
        </p:spPr>
        <p:txBody>
          <a:bodyPr vert="horz" lIns="0" tIns="96661" rIns="0" bIns="96661" rtlCol="0"/>
          <a:lstStyle>
            <a:lvl1pPr algn="l">
              <a:defRPr sz="1300"/>
            </a:lvl1pPr>
          </a:lstStyle>
          <a:p>
            <a:endParaRPr lang="en-US" dirty="0">
              <a:latin typeface="Arial"/>
              <a:cs typeface="Arial"/>
            </a:endParaRPr>
          </a:p>
        </p:txBody>
      </p:sp>
      <p:cxnSp>
        <p:nvCxnSpPr>
          <p:cNvPr id="10" name="Straight Connector 9"/>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44A3003-2FCD-9C4A-AECA-7A660DE7CD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710" y="9228920"/>
            <a:ext cx="1435608" cy="243783"/>
          </a:xfrm>
          <a:prstGeom prst="rect">
            <a:avLst/>
          </a:prstGeom>
        </p:spPr>
      </p:pic>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pos="35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828076" y="9119474"/>
            <a:ext cx="487680" cy="481726"/>
          </a:xfrm>
          <a:prstGeom prst="rect">
            <a:avLst/>
          </a:prstGeom>
        </p:spPr>
        <p:txBody>
          <a:bodyPr vert="horz" lIns="96661" tIns="48331" rIns="96661" bIns="48331" rtlCol="0" anchor="ctr"/>
          <a:lstStyle>
            <a:lvl1pPr algn="l">
              <a:defRPr sz="1300" b="1"/>
            </a:lvl1pPr>
          </a:lstStyle>
          <a:p>
            <a:fld id="{30F18498-1159-498D-8DC7-E1A69C582DF5}" type="slidenum">
              <a:rPr lang="en-US" smtClean="0"/>
              <a:pPr/>
              <a:t>‹#›</a:t>
            </a:fld>
            <a:endParaRPr lang="en-US" dirty="0"/>
          </a:p>
        </p:txBody>
      </p:sp>
      <p:cxnSp>
        <p:nvCxnSpPr>
          <p:cNvPr id="13" name="Straight Connector 12"/>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68959" y="101414"/>
            <a:ext cx="5022188" cy="481727"/>
          </a:xfrm>
          <a:prstGeom prst="rect">
            <a:avLst/>
          </a:prstGeom>
        </p:spPr>
        <p:txBody>
          <a:bodyPr vert="horz" lIns="0" tIns="96661" rIns="0" bIns="96661" rtlCol="0"/>
          <a:lstStyle>
            <a:lvl1pPr algn="l">
              <a:defRPr sz="1300">
                <a:latin typeface="Arial"/>
                <a:cs typeface="Arial"/>
              </a:defRPr>
            </a:lvl1pPr>
          </a:lstStyle>
          <a:p>
            <a:endParaRPr lang="en-US" dirty="0"/>
          </a:p>
        </p:txBody>
      </p:sp>
      <p:pic>
        <p:nvPicPr>
          <p:cNvPr id="8" name="Picture 7">
            <a:extLst>
              <a:ext uri="{FF2B5EF4-FFF2-40B4-BE49-F238E27FC236}">
                <a16:creationId xmlns:a16="http://schemas.microsoft.com/office/drawing/2014/main" id="{78A0FD5F-93B0-E843-BE18-27A26E838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10" y="9228920"/>
            <a:ext cx="1435608" cy="243783"/>
          </a:xfrm>
          <a:prstGeom prst="rect">
            <a:avLst/>
          </a:prstGeom>
        </p:spPr>
      </p:pic>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358"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No Sea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E4C5CF-75A0-0A41-8CD2-59420448E8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189" t="541" r="16898"/>
          <a:stretch/>
        </p:blipFill>
        <p:spPr>
          <a:xfrm>
            <a:off x="0" y="0"/>
            <a:ext cx="9144000" cy="6341446"/>
          </a:xfrm>
          <a:prstGeom prst="rect">
            <a:avLst/>
          </a:prstGeom>
        </p:spPr>
      </p:pic>
      <p:sp>
        <p:nvSpPr>
          <p:cNvPr id="12" name="Rectangle 11">
            <a:extLst>
              <a:ext uri="{FF2B5EF4-FFF2-40B4-BE49-F238E27FC236}">
                <a16:creationId xmlns:a16="http://schemas.microsoft.com/office/drawing/2014/main" id="{E5390AE0-38A2-DF48-A4A0-1035506314D6}"/>
              </a:ext>
            </a:extLst>
          </p:cNvPr>
          <p:cNvSpPr/>
          <p:nvPr userDrawn="1"/>
        </p:nvSpPr>
        <p:spPr>
          <a:xfrm>
            <a:off x="0" y="6327907"/>
            <a:ext cx="9144000" cy="530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4475ADB-C1B8-0549-9B92-ADE2B02EC8BD}"/>
              </a:ext>
            </a:extLst>
          </p:cNvPr>
          <p:cNvSpPr>
            <a:spLocks noGrp="1"/>
          </p:cNvSpPr>
          <p:nvPr>
            <p:ph type="ctrTitle" hasCustomPrompt="1"/>
          </p:nvPr>
        </p:nvSpPr>
        <p:spPr>
          <a:xfrm>
            <a:off x="381000" y="1942488"/>
            <a:ext cx="5513387" cy="2451079"/>
          </a:xfrm>
          <a:prstGeom prst="rect">
            <a:avLst/>
          </a:prstGeom>
        </p:spPr>
        <p:txBody>
          <a:bodyPr lIns="0" tIns="0" rIns="0" bIns="0" anchor="t" anchorCtr="0">
            <a:normAutofit/>
          </a:bodyPr>
          <a:lstStyle>
            <a:lvl1pPr algn="l">
              <a:defRPr sz="3200" b="0">
                <a:solidFill>
                  <a:schemeClr val="tx1"/>
                </a:solidFill>
              </a:defRPr>
            </a:lvl1pPr>
          </a:lstStyle>
          <a:p>
            <a:r>
              <a:rPr lang="en-US" dirty="0"/>
              <a:t>Click to edit Master </a:t>
            </a:r>
            <a:br>
              <a:rPr lang="en-US" dirty="0"/>
            </a:br>
            <a:r>
              <a:rPr lang="en-US" dirty="0"/>
              <a:t>title style</a:t>
            </a:r>
          </a:p>
        </p:txBody>
      </p:sp>
      <p:sp>
        <p:nvSpPr>
          <p:cNvPr id="14" name="Subtitle 2">
            <a:extLst>
              <a:ext uri="{FF2B5EF4-FFF2-40B4-BE49-F238E27FC236}">
                <a16:creationId xmlns:a16="http://schemas.microsoft.com/office/drawing/2014/main" id="{027BBF95-049B-F046-A443-7F368AF31362}"/>
              </a:ext>
            </a:extLst>
          </p:cNvPr>
          <p:cNvSpPr>
            <a:spLocks noGrp="1"/>
          </p:cNvSpPr>
          <p:nvPr>
            <p:ph type="subTitle" idx="1"/>
          </p:nvPr>
        </p:nvSpPr>
        <p:spPr>
          <a:xfrm>
            <a:off x="381000" y="4497564"/>
            <a:ext cx="4789487" cy="722136"/>
          </a:xfrm>
          <a:prstGeom prst="rect">
            <a:avLst/>
          </a:prstGeom>
        </p:spPr>
        <p:txBody>
          <a:bodyPr lIns="0" tIns="0" rIns="0" bIns="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Box 14">
            <a:extLst>
              <a:ext uri="{FF2B5EF4-FFF2-40B4-BE49-F238E27FC236}">
                <a16:creationId xmlns:a16="http://schemas.microsoft.com/office/drawing/2014/main" id="{A0B9F750-AD01-5040-9161-714A32C62AEB}"/>
              </a:ext>
            </a:extLst>
          </p:cNvPr>
          <p:cNvSpPr txBox="1"/>
          <p:nvPr userDrawn="1"/>
        </p:nvSpPr>
        <p:spPr>
          <a:xfrm>
            <a:off x="381001" y="5335764"/>
            <a:ext cx="2705100" cy="507831"/>
          </a:xfrm>
          <a:prstGeom prst="rect">
            <a:avLst/>
          </a:prstGeom>
          <a:noFill/>
        </p:spPr>
        <p:txBody>
          <a:bodyPr wrap="square" lIns="0" tIns="0" rIns="0" bIns="0" rtlCol="0">
            <a:spAutoFit/>
          </a:bodyPr>
          <a:lstStyle/>
          <a:p>
            <a:r>
              <a:rPr lang="en-US" sz="1100" dirty="0">
                <a:solidFill>
                  <a:schemeClr val="bg2"/>
                </a:solidFill>
                <a:latin typeface="Arial" panose="020B0604020202020204" pitchFamily="34" charset="0"/>
                <a:cs typeface="Arial" panose="020B0604020202020204" pitchFamily="34" charset="0"/>
              </a:rPr>
              <a:t>Software Engineering Institute</a:t>
            </a:r>
          </a:p>
          <a:p>
            <a:r>
              <a:rPr lang="en-US" sz="1100" dirty="0">
                <a:solidFill>
                  <a:schemeClr val="bg2"/>
                </a:solidFill>
                <a:latin typeface="Arial" panose="020B0604020202020204" pitchFamily="34" charset="0"/>
                <a:cs typeface="Arial" panose="020B0604020202020204" pitchFamily="34" charset="0"/>
              </a:rPr>
              <a:t>Carnegie Mellon University</a:t>
            </a:r>
          </a:p>
          <a:p>
            <a:r>
              <a:rPr lang="en-US" sz="1100" dirty="0">
                <a:solidFill>
                  <a:schemeClr val="bg2"/>
                </a:solidFill>
                <a:latin typeface="Arial" panose="020B0604020202020204" pitchFamily="34" charset="0"/>
                <a:cs typeface="Arial" panose="020B0604020202020204" pitchFamily="34" charset="0"/>
              </a:rPr>
              <a:t>Pittsburgh, PA  15213</a:t>
            </a:r>
          </a:p>
        </p:txBody>
      </p:sp>
      <p:sp>
        <p:nvSpPr>
          <p:cNvPr id="16" name="TextBox 15">
            <a:extLst>
              <a:ext uri="{FF2B5EF4-FFF2-40B4-BE49-F238E27FC236}">
                <a16:creationId xmlns:a16="http://schemas.microsoft.com/office/drawing/2014/main" id="{8CBE2C6F-E761-A242-8F77-F76FD4E9599D}"/>
              </a:ext>
            </a:extLst>
          </p:cNvPr>
          <p:cNvSpPr txBox="1"/>
          <p:nvPr userDrawn="1"/>
        </p:nvSpPr>
        <p:spPr>
          <a:xfrm>
            <a:off x="6057900" y="6444865"/>
            <a:ext cx="2095500" cy="169277"/>
          </a:xfrm>
          <a:prstGeom prst="rect">
            <a:avLst/>
          </a:prstGeom>
          <a:noFill/>
        </p:spPr>
        <p:txBody>
          <a:bodyPr wrap="square" lIns="0" tIns="0" rIns="0" bIns="0" rtlCol="0">
            <a:spAutoFit/>
          </a:bodyPr>
          <a:lstStyle/>
          <a:p>
            <a:r>
              <a:rPr lang="en-US" sz="600" dirty="0">
                <a:solidFill>
                  <a:srgbClr val="000000"/>
                </a:solidFill>
                <a:latin typeface="Arial"/>
                <a:cs typeface="Arial"/>
              </a:rPr>
              <a:t>[</a:t>
            </a:r>
            <a:r>
              <a:rPr lang="en-US" sz="500" dirty="0">
                <a:solidFill>
                  <a:srgbClr val="000000"/>
                </a:solidFill>
                <a:latin typeface="Arial"/>
                <a:cs typeface="Arial"/>
              </a:rPr>
              <a:t>DISTRIBUTION STATEMENT Please copy and paste the appropriate distribution statement into this space.]</a:t>
            </a:r>
          </a:p>
        </p:txBody>
      </p:sp>
      <p:sp>
        <p:nvSpPr>
          <p:cNvPr id="17" name="Rectangle 16">
            <a:extLst>
              <a:ext uri="{FF2B5EF4-FFF2-40B4-BE49-F238E27FC236}">
                <a16:creationId xmlns:a16="http://schemas.microsoft.com/office/drawing/2014/main" id="{E411DB47-2821-9C4C-BFD0-A0EBB2B01254}"/>
              </a:ext>
            </a:extLst>
          </p:cNvPr>
          <p:cNvSpPr/>
          <p:nvPr userDrawn="1"/>
        </p:nvSpPr>
        <p:spPr>
          <a:xfrm>
            <a:off x="0" y="6318763"/>
            <a:ext cx="9144000" cy="18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21CBEAF-4B7E-1346-9483-609D078645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6461676"/>
            <a:ext cx="1721485" cy="292328"/>
          </a:xfrm>
          <a:prstGeom prst="rect">
            <a:avLst/>
          </a:prstGeom>
        </p:spPr>
      </p:pic>
      <p:sp>
        <p:nvSpPr>
          <p:cNvPr id="21" name="TextBox 20">
            <a:extLst>
              <a:ext uri="{FF2B5EF4-FFF2-40B4-BE49-F238E27FC236}">
                <a16:creationId xmlns:a16="http://schemas.microsoft.com/office/drawing/2014/main" id="{9C5D7D11-0493-4658-A9E8-A5DFD6621ABA}"/>
              </a:ext>
            </a:extLst>
          </p:cNvPr>
          <p:cNvSpPr txBox="1"/>
          <p:nvPr userDrawn="1"/>
        </p:nvSpPr>
        <p:spPr>
          <a:xfrm>
            <a:off x="5334000" y="4497266"/>
            <a:ext cx="3390900" cy="1107996"/>
          </a:xfrm>
          <a:prstGeom prst="rect">
            <a:avLst/>
          </a:prstGeom>
          <a:solidFill>
            <a:schemeClr val="bg1"/>
          </a:solidFill>
        </p:spPr>
        <p:txBody>
          <a:bodyPr wrap="square" lIns="91440" tIns="91440" rIns="91440" bIns="91440" rtlCol="0">
            <a:spAutoFit/>
          </a:bodyPr>
          <a:lstStyle/>
          <a:p>
            <a:r>
              <a:rPr lang="en-US" sz="1200" dirty="0">
                <a:latin typeface="Arial"/>
                <a:cs typeface="Arial"/>
              </a:rPr>
              <a:t>Controlled by: [Name of DoD Component]</a:t>
            </a:r>
          </a:p>
          <a:p>
            <a:r>
              <a:rPr lang="en-US" sz="1200" dirty="0">
                <a:latin typeface="Arial"/>
                <a:cs typeface="Arial"/>
              </a:rPr>
              <a:t>Controlled by: [Name of Office]</a:t>
            </a:r>
          </a:p>
          <a:p>
            <a:r>
              <a:rPr lang="en-US" sz="1200" dirty="0">
                <a:latin typeface="Arial"/>
                <a:cs typeface="Arial"/>
              </a:rPr>
              <a:t>CUI Category(</a:t>
            </a:r>
            <a:r>
              <a:rPr lang="en-US" sz="1200" dirty="0" err="1">
                <a:latin typeface="Arial"/>
                <a:cs typeface="Arial"/>
              </a:rPr>
              <a:t>ies</a:t>
            </a:r>
            <a:r>
              <a:rPr lang="en-US" sz="1200" dirty="0">
                <a:latin typeface="Arial"/>
                <a:cs typeface="Arial"/>
              </a:rPr>
              <a:t>): [List of CUI categories]</a:t>
            </a:r>
          </a:p>
          <a:p>
            <a:r>
              <a:rPr lang="en-US" sz="1200" dirty="0">
                <a:latin typeface="Arial"/>
                <a:cs typeface="Arial"/>
              </a:rPr>
              <a:t>Distribution/Dissemination Control:</a:t>
            </a:r>
          </a:p>
          <a:p>
            <a:r>
              <a:rPr lang="en-US" sz="1200" dirty="0">
                <a:latin typeface="Arial"/>
                <a:cs typeface="Arial"/>
              </a:rPr>
              <a:t>POC: [Phone Number or Email Address]</a:t>
            </a:r>
          </a:p>
        </p:txBody>
      </p:sp>
    </p:spTree>
    <p:extLst>
      <p:ext uri="{BB962C8B-B14F-4D97-AF65-F5344CB8AC3E}">
        <p14:creationId xmlns:p14="http://schemas.microsoft.com/office/powerpoint/2010/main" val="99719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1" y="1229293"/>
            <a:ext cx="8340968" cy="486670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a:t>Picture (Optional)</a:t>
            </a:r>
          </a:p>
        </p:txBody>
      </p:sp>
      <p:sp>
        <p:nvSpPr>
          <p:cNvPr id="6" name="Text Placeholder 7"/>
          <p:cNvSpPr>
            <a:spLocks noGrp="1"/>
          </p:cNvSpPr>
          <p:nvPr>
            <p:ph type="body" sz="quarter" idx="10" hasCustomPrompt="1"/>
          </p:nvPr>
        </p:nvSpPr>
        <p:spPr>
          <a:xfrm>
            <a:off x="381000" y="42708"/>
            <a:ext cx="5524500" cy="142478"/>
          </a:xfrm>
        </p:spPr>
        <p:txBody>
          <a:bodyPr anchor="t" anchorCtr="0">
            <a:noAutofit/>
          </a:bodyPr>
          <a:lstStyle>
            <a:lvl1pPr marL="0" indent="0" algn="l" defTabSz="914400" rtl="0" eaLnBrk="1" latinLnBrk="0" hangingPunct="1">
              <a:lnSpc>
                <a:spcPct val="100000"/>
              </a:lnSpc>
              <a:spcBef>
                <a:spcPts val="1000"/>
              </a:spcBef>
              <a:buFont typeface="Arial" panose="020B0604020202020204" pitchFamily="34" charset="0"/>
              <a:buNone/>
              <a:defRPr lang="en-US" sz="90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8635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 2 Co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1227469"/>
            <a:ext cx="4114800" cy="47854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227469"/>
            <a:ext cx="4076699" cy="47854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a:t>Picture (Optional)</a:t>
            </a:r>
          </a:p>
        </p:txBody>
      </p:sp>
      <p:sp>
        <p:nvSpPr>
          <p:cNvPr id="7" name="Text Placeholder 7"/>
          <p:cNvSpPr>
            <a:spLocks noGrp="1"/>
          </p:cNvSpPr>
          <p:nvPr>
            <p:ph type="body" sz="quarter" idx="10" hasCustomPrompt="1"/>
          </p:nvPr>
        </p:nvSpPr>
        <p:spPr>
          <a:xfrm>
            <a:off x="381000" y="42708"/>
            <a:ext cx="5524500" cy="142478"/>
          </a:xfrm>
        </p:spPr>
        <p:txBody>
          <a:bodyPr anchor="t" anchorCtr="0">
            <a:noAutofit/>
          </a:bodyPr>
          <a:lstStyle>
            <a:lvl1pPr marL="0" indent="0" algn="l" defTabSz="914400" rtl="0" eaLnBrk="1" latinLnBrk="0" hangingPunct="1">
              <a:lnSpc>
                <a:spcPct val="100000"/>
              </a:lnSpc>
              <a:spcBef>
                <a:spcPts val="1000"/>
              </a:spcBef>
              <a:buFont typeface="Arial" panose="020B0604020202020204" pitchFamily="34" charset="0"/>
              <a:buNone/>
              <a:defRPr lang="en-US" sz="90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1367020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 3 Co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1234344"/>
            <a:ext cx="2705100" cy="4785456"/>
          </a:xfrm>
        </p:spPr>
        <p:txBody>
          <a:bodyPr/>
          <a:lstStyle>
            <a:lvl1pPr>
              <a:defRPr sz="2000"/>
            </a:lvl1pPr>
            <a:lvl2pPr>
              <a:defRPr sz="20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a:t>Picture (Optional)</a:t>
            </a:r>
          </a:p>
        </p:txBody>
      </p:sp>
      <p:sp>
        <p:nvSpPr>
          <p:cNvPr id="10" name="Text Placeholder 7"/>
          <p:cNvSpPr>
            <a:spLocks noGrp="1"/>
          </p:cNvSpPr>
          <p:nvPr>
            <p:ph type="body" sz="quarter" idx="10" hasCustomPrompt="1"/>
          </p:nvPr>
        </p:nvSpPr>
        <p:spPr>
          <a:xfrm>
            <a:off x="381000" y="42708"/>
            <a:ext cx="5524500" cy="142478"/>
          </a:xfrm>
        </p:spPr>
        <p:txBody>
          <a:bodyPr anchor="t" anchorCtr="0">
            <a:noAutofit/>
          </a:bodyPr>
          <a:lstStyle>
            <a:lvl1pPr marL="0" indent="0" algn="l" defTabSz="914400" rtl="0" eaLnBrk="1" latinLnBrk="0" hangingPunct="1">
              <a:lnSpc>
                <a:spcPct val="100000"/>
              </a:lnSpc>
              <a:spcBef>
                <a:spcPts val="1000"/>
              </a:spcBef>
              <a:buFont typeface="Arial" panose="020B0604020202020204" pitchFamily="34" charset="0"/>
              <a:buNone/>
              <a:defRPr lang="en-US" sz="90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2" name="Content Placeholder 2"/>
          <p:cNvSpPr>
            <a:spLocks noGrp="1"/>
          </p:cNvSpPr>
          <p:nvPr>
            <p:ph sz="half" idx="12"/>
          </p:nvPr>
        </p:nvSpPr>
        <p:spPr>
          <a:xfrm>
            <a:off x="3238500" y="1234344"/>
            <a:ext cx="2705100" cy="4785456"/>
          </a:xfrm>
        </p:spPr>
        <p:txBody>
          <a:bodyPr/>
          <a:lstStyle>
            <a:lvl1pPr>
              <a:defRPr sz="2000"/>
            </a:lvl1pPr>
            <a:lvl2pPr>
              <a:defRPr sz="20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p:cNvSpPr>
            <a:spLocks noGrp="1"/>
          </p:cNvSpPr>
          <p:nvPr>
            <p:ph sz="half" idx="13"/>
          </p:nvPr>
        </p:nvSpPr>
        <p:spPr>
          <a:xfrm>
            <a:off x="6057900" y="1234344"/>
            <a:ext cx="2667000" cy="4785456"/>
          </a:xfrm>
        </p:spPr>
        <p:txBody>
          <a:bodyPr/>
          <a:lstStyle>
            <a:lvl1pPr>
              <a:defRPr sz="2000"/>
            </a:lvl1pPr>
            <a:lvl2pPr>
              <a:defRPr sz="20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871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 4 Co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1241907"/>
            <a:ext cx="1981200" cy="4777893"/>
          </a:xfrm>
        </p:spPr>
        <p:txBody>
          <a:bodyPr/>
          <a:lstStyle>
            <a:lvl1pPr>
              <a:defRPr sz="1800"/>
            </a:lvl1pPr>
            <a:lvl2pPr marL="288925" indent="-174625">
              <a:tabLst/>
              <a:defRPr sz="1800"/>
            </a:lvl2pPr>
            <a:lvl3pPr marL="573088" indent="-168275">
              <a:tabLst/>
              <a:defRPr sz="1600"/>
            </a:lvl3pPr>
            <a:lvl4pPr marL="803275" indent="-174625">
              <a:tabLst/>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a:t>Picture (Optional)</a:t>
            </a:r>
          </a:p>
        </p:txBody>
      </p:sp>
      <p:sp>
        <p:nvSpPr>
          <p:cNvPr id="9" name="Text Placeholder 7"/>
          <p:cNvSpPr>
            <a:spLocks noGrp="1"/>
          </p:cNvSpPr>
          <p:nvPr>
            <p:ph type="body" sz="quarter" idx="10" hasCustomPrompt="1"/>
          </p:nvPr>
        </p:nvSpPr>
        <p:spPr>
          <a:xfrm>
            <a:off x="381000" y="42708"/>
            <a:ext cx="5524500" cy="142478"/>
          </a:xfrm>
        </p:spPr>
        <p:txBody>
          <a:bodyPr anchor="t" anchorCtr="0">
            <a:noAutofit/>
          </a:bodyPr>
          <a:lstStyle>
            <a:lvl1pPr marL="0" indent="0" algn="l" defTabSz="914400" rtl="0" eaLnBrk="1" latinLnBrk="0" hangingPunct="1">
              <a:lnSpc>
                <a:spcPct val="100000"/>
              </a:lnSpc>
              <a:spcBef>
                <a:spcPts val="1000"/>
              </a:spcBef>
              <a:buFont typeface="Arial" panose="020B0604020202020204" pitchFamily="34" charset="0"/>
              <a:buNone/>
              <a:defRPr lang="en-US" sz="90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8" name="Content Placeholder 2"/>
          <p:cNvSpPr>
            <a:spLocks noGrp="1"/>
          </p:cNvSpPr>
          <p:nvPr>
            <p:ph sz="half" idx="12"/>
          </p:nvPr>
        </p:nvSpPr>
        <p:spPr>
          <a:xfrm>
            <a:off x="2514600" y="1241907"/>
            <a:ext cx="1981200" cy="4777893"/>
          </a:xfrm>
        </p:spPr>
        <p:txBody>
          <a:bodyPr/>
          <a:lstStyle>
            <a:lvl1pPr>
              <a:defRPr sz="1800"/>
            </a:lvl1pPr>
            <a:lvl2pPr marL="288925" indent="-174625">
              <a:tabLst/>
              <a:defRPr sz="1800"/>
            </a:lvl2pPr>
            <a:lvl3pPr marL="573088" indent="-168275">
              <a:tabLst/>
              <a:defRPr sz="1600"/>
            </a:lvl3pPr>
            <a:lvl4pPr marL="803275" indent="-174625">
              <a:tabLst/>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2"/>
          <p:cNvSpPr>
            <a:spLocks noGrp="1"/>
          </p:cNvSpPr>
          <p:nvPr>
            <p:ph sz="half" idx="13"/>
          </p:nvPr>
        </p:nvSpPr>
        <p:spPr>
          <a:xfrm>
            <a:off x="4648200" y="1241907"/>
            <a:ext cx="1981200" cy="4777893"/>
          </a:xfrm>
        </p:spPr>
        <p:txBody>
          <a:bodyPr/>
          <a:lstStyle>
            <a:lvl1pPr>
              <a:defRPr sz="1800"/>
            </a:lvl1pPr>
            <a:lvl2pPr marL="288925" indent="-174625">
              <a:tabLst/>
              <a:defRPr sz="1800"/>
            </a:lvl2pPr>
            <a:lvl3pPr marL="573088" indent="-168275">
              <a:tabLst/>
              <a:defRPr sz="1600"/>
            </a:lvl3pPr>
            <a:lvl4pPr marL="803275" indent="-174625">
              <a:tabLst/>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2"/>
          <p:cNvSpPr>
            <a:spLocks noGrp="1"/>
          </p:cNvSpPr>
          <p:nvPr>
            <p:ph sz="half" idx="14"/>
          </p:nvPr>
        </p:nvSpPr>
        <p:spPr>
          <a:xfrm>
            <a:off x="6781800" y="1241907"/>
            <a:ext cx="1943100" cy="4777893"/>
          </a:xfrm>
        </p:spPr>
        <p:txBody>
          <a:bodyPr/>
          <a:lstStyle>
            <a:lvl1pPr>
              <a:defRPr sz="1800"/>
            </a:lvl1pPr>
            <a:lvl2pPr marL="288925" indent="-174625">
              <a:tabLst/>
              <a:defRPr sz="1800"/>
            </a:lvl2pPr>
            <a:lvl3pPr marL="573088" indent="-168275">
              <a:tabLst/>
              <a:defRPr sz="1600"/>
            </a:lvl3pPr>
            <a:lvl4pPr marL="803275" indent="-174625">
              <a:tabLst/>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75094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 2 Cols - Wide Righ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295400"/>
            <a:ext cx="2705100" cy="4724400"/>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3238500" y="1229293"/>
            <a:ext cx="5486399" cy="479050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7"/>
          <p:cNvSpPr>
            <a:spLocks noGrp="1"/>
          </p:cNvSpPr>
          <p:nvPr>
            <p:ph type="title"/>
          </p:nvPr>
        </p:nvSpPr>
        <p:spPr/>
        <p:txBody>
          <a:bodyPr/>
          <a:lstStyle/>
          <a:p>
            <a:r>
              <a:rPr lang="en-US"/>
              <a:t>Click to edit Master title style</a:t>
            </a:r>
          </a:p>
        </p:txBody>
      </p:sp>
      <p:sp>
        <p:nvSpPr>
          <p:cNvPr id="9"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a:t>Picture (Optional)</a:t>
            </a:r>
          </a:p>
        </p:txBody>
      </p:sp>
      <p:sp>
        <p:nvSpPr>
          <p:cNvPr id="7" name="Text Placeholder 7"/>
          <p:cNvSpPr>
            <a:spLocks noGrp="1"/>
          </p:cNvSpPr>
          <p:nvPr>
            <p:ph type="body" sz="quarter" idx="10" hasCustomPrompt="1"/>
          </p:nvPr>
        </p:nvSpPr>
        <p:spPr>
          <a:xfrm>
            <a:off x="381000" y="42708"/>
            <a:ext cx="5524500" cy="142478"/>
          </a:xfrm>
        </p:spPr>
        <p:txBody>
          <a:bodyPr anchor="t" anchorCtr="0">
            <a:noAutofit/>
          </a:bodyPr>
          <a:lstStyle>
            <a:lvl1pPr marL="0" indent="0" algn="l" defTabSz="914400" rtl="0" eaLnBrk="1" latinLnBrk="0" hangingPunct="1">
              <a:lnSpc>
                <a:spcPct val="100000"/>
              </a:lnSpc>
              <a:spcBef>
                <a:spcPts val="1000"/>
              </a:spcBef>
              <a:buFont typeface="Arial" panose="020B0604020202020204" pitchFamily="34" charset="0"/>
              <a:buNone/>
              <a:defRPr lang="en-US" sz="90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302465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 2 Cols - Wid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381000" y="1295400"/>
            <a:ext cx="5524499" cy="4724400"/>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6057900" y="1234343"/>
            <a:ext cx="2666999" cy="478545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a:t>Picture (Optional)</a:t>
            </a:r>
          </a:p>
        </p:txBody>
      </p:sp>
      <p:sp>
        <p:nvSpPr>
          <p:cNvPr id="7" name="Text Placeholder 7"/>
          <p:cNvSpPr>
            <a:spLocks noGrp="1"/>
          </p:cNvSpPr>
          <p:nvPr>
            <p:ph type="body" sz="quarter" idx="10" hasCustomPrompt="1"/>
          </p:nvPr>
        </p:nvSpPr>
        <p:spPr>
          <a:xfrm>
            <a:off x="381000" y="42708"/>
            <a:ext cx="5524500" cy="142478"/>
          </a:xfrm>
        </p:spPr>
        <p:txBody>
          <a:bodyPr anchor="t" anchorCtr="0">
            <a:noAutofit/>
          </a:bodyPr>
          <a:lstStyle>
            <a:lvl1pPr marL="0" indent="0" algn="l" defTabSz="914400" rtl="0" eaLnBrk="1" latinLnBrk="0" hangingPunct="1">
              <a:lnSpc>
                <a:spcPct val="100000"/>
              </a:lnSpc>
              <a:spcBef>
                <a:spcPts val="1000"/>
              </a:spcBef>
              <a:buFont typeface="Arial" panose="020B0604020202020204" pitchFamily="34" charset="0"/>
              <a:buNone/>
              <a:defRPr lang="en-US" sz="90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331268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EI Seal">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0B7E55-9F56-A940-981E-9FDE478A071F}"/>
              </a:ext>
            </a:extLst>
          </p:cNvPr>
          <p:cNvSpPr txBox="1"/>
          <p:nvPr userDrawn="1"/>
        </p:nvSpPr>
        <p:spPr>
          <a:xfrm>
            <a:off x="6057899" y="170568"/>
            <a:ext cx="2276475" cy="215444"/>
          </a:xfrm>
          <a:prstGeom prst="rect">
            <a:avLst/>
          </a:prstGeom>
          <a:noFill/>
        </p:spPr>
        <p:txBody>
          <a:bodyPr wrap="square" lIns="0" tIns="0" rIns="0" bIns="0" rtlCol="0">
            <a:spAutoFit/>
          </a:bodyPr>
          <a:lstStyle/>
          <a:p>
            <a:r>
              <a:rPr lang="en-US" sz="700" kern="1200" dirty="0">
                <a:effectLst/>
                <a:latin typeface="Arial" charset="0"/>
                <a:ea typeface="Arial" charset="0"/>
                <a:cs typeface="Arial" charset="0"/>
              </a:rPr>
              <a:t>[DISTRIBUTION STATEMENT A] This material has been approved for public release and unlimited distribution.</a:t>
            </a:r>
            <a:endParaRPr lang="en-US" sz="700" kern="1200" dirty="0">
              <a:solidFill>
                <a:schemeClr val="dk1"/>
              </a:solidFill>
              <a:effectLst/>
              <a:latin typeface="Arial" charset="0"/>
              <a:ea typeface="Arial" charset="0"/>
              <a:cs typeface="Arial" charset="0"/>
            </a:endParaRPr>
          </a:p>
        </p:txBody>
      </p:sp>
      <p:sp>
        <p:nvSpPr>
          <p:cNvPr id="8" name="Rectangle 7">
            <a:extLst>
              <a:ext uri="{FF2B5EF4-FFF2-40B4-BE49-F238E27FC236}">
                <a16:creationId xmlns:a16="http://schemas.microsoft.com/office/drawing/2014/main" id="{805DD60B-C1DF-CC4A-8555-B4EEBB02DC01}"/>
              </a:ext>
            </a:extLst>
          </p:cNvPr>
          <p:cNvSpPr/>
          <p:nvPr userDrawn="1"/>
        </p:nvSpPr>
        <p:spPr>
          <a:xfrm>
            <a:off x="0" y="647700"/>
            <a:ext cx="9144000" cy="18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B8A4FF4-691D-0F47-B0DD-5A579E44A1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87378"/>
            <a:ext cx="1981200" cy="336431"/>
          </a:xfrm>
          <a:prstGeom prst="rect">
            <a:avLst/>
          </a:prstGeom>
        </p:spPr>
      </p:pic>
      <p:pic>
        <p:nvPicPr>
          <p:cNvPr id="10" name="Picture 9">
            <a:extLst>
              <a:ext uri="{FF2B5EF4-FFF2-40B4-BE49-F238E27FC236}">
                <a16:creationId xmlns:a16="http://schemas.microsoft.com/office/drawing/2014/main" id="{C334C155-A787-0C4D-BA71-D90C70F9B91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00" t="541" r="15905"/>
          <a:stretch/>
        </p:blipFill>
        <p:spPr>
          <a:xfrm>
            <a:off x="-1" y="671924"/>
            <a:ext cx="9144002" cy="6186076"/>
          </a:xfrm>
          <a:prstGeom prst="rect">
            <a:avLst/>
          </a:prstGeom>
        </p:spPr>
      </p:pic>
      <p:sp>
        <p:nvSpPr>
          <p:cNvPr id="3" name="Title 1">
            <a:extLst>
              <a:ext uri="{FF2B5EF4-FFF2-40B4-BE49-F238E27FC236}">
                <a16:creationId xmlns:a16="http://schemas.microsoft.com/office/drawing/2014/main" id="{AA92195A-7684-9A4F-AB97-CE6D3620658B}"/>
              </a:ext>
            </a:extLst>
          </p:cNvPr>
          <p:cNvSpPr>
            <a:spLocks noGrp="1"/>
          </p:cNvSpPr>
          <p:nvPr>
            <p:ph type="ctrTitle" hasCustomPrompt="1"/>
          </p:nvPr>
        </p:nvSpPr>
        <p:spPr>
          <a:xfrm>
            <a:off x="381000" y="2052858"/>
            <a:ext cx="5513387" cy="2328642"/>
          </a:xfrm>
          <a:prstGeom prst="rect">
            <a:avLst/>
          </a:prstGeom>
        </p:spPr>
        <p:txBody>
          <a:bodyPr lIns="0" tIns="0" rIns="0" bIns="0" anchor="t" anchorCtr="0">
            <a:normAutofit/>
          </a:bodyPr>
          <a:lstStyle>
            <a:lvl1pPr algn="l">
              <a:defRPr sz="3200" b="0">
                <a:solidFill>
                  <a:schemeClr val="tx1"/>
                </a:solidFill>
              </a:defRPr>
            </a:lvl1pPr>
          </a:lstStyle>
          <a:p>
            <a:r>
              <a:rPr lang="en-US" dirty="0"/>
              <a:t>Click to edit Master </a:t>
            </a:r>
            <a:br>
              <a:rPr lang="en-US" dirty="0"/>
            </a:br>
            <a:r>
              <a:rPr lang="en-US" dirty="0"/>
              <a:t>title style</a:t>
            </a:r>
          </a:p>
        </p:txBody>
      </p:sp>
      <p:sp>
        <p:nvSpPr>
          <p:cNvPr id="4" name="Subtitle 2">
            <a:extLst>
              <a:ext uri="{FF2B5EF4-FFF2-40B4-BE49-F238E27FC236}">
                <a16:creationId xmlns:a16="http://schemas.microsoft.com/office/drawing/2014/main" id="{31D42BA7-872D-0749-8102-64A8B1A140CB}"/>
              </a:ext>
            </a:extLst>
          </p:cNvPr>
          <p:cNvSpPr>
            <a:spLocks noGrp="1"/>
          </p:cNvSpPr>
          <p:nvPr>
            <p:ph type="subTitle" idx="1"/>
          </p:nvPr>
        </p:nvSpPr>
        <p:spPr>
          <a:xfrm>
            <a:off x="381000" y="4497564"/>
            <a:ext cx="4789487" cy="722136"/>
          </a:xfrm>
          <a:prstGeom prst="rect">
            <a:avLst/>
          </a:prstGeom>
        </p:spPr>
        <p:txBody>
          <a:bodyPr lIns="0" tIns="0" rIns="0" bIns="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E24A5B5E-3C09-8948-9777-9945CA049C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002" y="865953"/>
            <a:ext cx="1025392" cy="1022393"/>
          </a:xfrm>
          <a:prstGeom prst="rect">
            <a:avLst/>
          </a:prstGeom>
        </p:spPr>
      </p:pic>
      <p:sp>
        <p:nvSpPr>
          <p:cNvPr id="6" name="TextBox 5">
            <a:extLst>
              <a:ext uri="{FF2B5EF4-FFF2-40B4-BE49-F238E27FC236}">
                <a16:creationId xmlns:a16="http://schemas.microsoft.com/office/drawing/2014/main" id="{BEA1ADD2-A23F-7342-B954-97E222E811A6}"/>
              </a:ext>
            </a:extLst>
          </p:cNvPr>
          <p:cNvSpPr txBox="1"/>
          <p:nvPr userDrawn="1"/>
        </p:nvSpPr>
        <p:spPr>
          <a:xfrm>
            <a:off x="381001" y="5688913"/>
            <a:ext cx="2705100" cy="507831"/>
          </a:xfrm>
          <a:prstGeom prst="rect">
            <a:avLst/>
          </a:prstGeom>
          <a:noFill/>
        </p:spPr>
        <p:txBody>
          <a:bodyPr wrap="square" lIns="0" tIns="0" rIns="0" bIns="0" rtlCol="0">
            <a:spAutoFit/>
          </a:bodyPr>
          <a:lstStyle/>
          <a:p>
            <a:r>
              <a:rPr lang="en-US" sz="1100" dirty="0">
                <a:solidFill>
                  <a:schemeClr val="bg2"/>
                </a:solidFill>
                <a:latin typeface="Arial" panose="020B0604020202020204" pitchFamily="34" charset="0"/>
                <a:cs typeface="Arial" panose="020B0604020202020204" pitchFamily="34" charset="0"/>
              </a:rPr>
              <a:t>Software Engineering Institute</a:t>
            </a:r>
          </a:p>
          <a:p>
            <a:r>
              <a:rPr lang="en-US" sz="1100" dirty="0">
                <a:solidFill>
                  <a:schemeClr val="bg2"/>
                </a:solidFill>
                <a:latin typeface="Arial" panose="020B0604020202020204" pitchFamily="34" charset="0"/>
                <a:cs typeface="Arial" panose="020B0604020202020204" pitchFamily="34" charset="0"/>
              </a:rPr>
              <a:t>Carnegie Mellon University</a:t>
            </a:r>
          </a:p>
          <a:p>
            <a:r>
              <a:rPr lang="en-US" sz="1100" dirty="0">
                <a:solidFill>
                  <a:schemeClr val="bg2"/>
                </a:solidFill>
                <a:latin typeface="Arial" panose="020B0604020202020204" pitchFamily="34" charset="0"/>
                <a:cs typeface="Arial" panose="020B0604020202020204" pitchFamily="34" charset="0"/>
              </a:rPr>
              <a:t>Pittsburgh, PA  15213</a:t>
            </a:r>
          </a:p>
        </p:txBody>
      </p:sp>
    </p:spTree>
    <p:extLst>
      <p:ext uri="{BB962C8B-B14F-4D97-AF65-F5344CB8AC3E}">
        <p14:creationId xmlns:p14="http://schemas.microsoft.com/office/powerpoint/2010/main" val="9225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ustom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2A24E5-64AB-D447-B0B5-30D45B8C7970}"/>
              </a:ext>
            </a:extLst>
          </p:cNvPr>
          <p:cNvSpPr>
            <a:spLocks noGrp="1"/>
          </p:cNvSpPr>
          <p:nvPr>
            <p:ph type="pic" sz="quarter" idx="10"/>
          </p:nvPr>
        </p:nvSpPr>
        <p:spPr>
          <a:xfrm>
            <a:off x="0" y="0"/>
            <a:ext cx="9144000" cy="6318250"/>
          </a:xfrm>
          <a:solidFill>
            <a:schemeClr val="bg1">
              <a:lumMod val="95000"/>
            </a:schemeClr>
          </a:solidFill>
        </p:spPr>
        <p:txBody>
          <a:bodyPr/>
          <a:lstStyle/>
          <a:p>
            <a:r>
              <a:rPr lang="en-US"/>
              <a:t>Click icon to add picture</a:t>
            </a:r>
          </a:p>
        </p:txBody>
      </p:sp>
      <p:sp>
        <p:nvSpPr>
          <p:cNvPr id="12" name="Rectangle 11">
            <a:extLst>
              <a:ext uri="{FF2B5EF4-FFF2-40B4-BE49-F238E27FC236}">
                <a16:creationId xmlns:a16="http://schemas.microsoft.com/office/drawing/2014/main" id="{E5390AE0-38A2-DF48-A4A0-1035506314D6}"/>
              </a:ext>
            </a:extLst>
          </p:cNvPr>
          <p:cNvSpPr/>
          <p:nvPr userDrawn="1"/>
        </p:nvSpPr>
        <p:spPr>
          <a:xfrm>
            <a:off x="0" y="6327907"/>
            <a:ext cx="9144000" cy="530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4475ADB-C1B8-0549-9B92-ADE2B02EC8BD}"/>
              </a:ext>
            </a:extLst>
          </p:cNvPr>
          <p:cNvSpPr>
            <a:spLocks noGrp="1"/>
          </p:cNvSpPr>
          <p:nvPr>
            <p:ph type="ctrTitle" hasCustomPrompt="1"/>
          </p:nvPr>
        </p:nvSpPr>
        <p:spPr>
          <a:xfrm>
            <a:off x="381000" y="2052858"/>
            <a:ext cx="5513387" cy="2328642"/>
          </a:xfrm>
          <a:prstGeom prst="rect">
            <a:avLst/>
          </a:prstGeom>
        </p:spPr>
        <p:txBody>
          <a:bodyPr lIns="0" tIns="0" rIns="0" bIns="0" anchor="t" anchorCtr="0">
            <a:normAutofit/>
          </a:bodyPr>
          <a:lstStyle>
            <a:lvl1pPr algn="l">
              <a:defRPr sz="3200" b="0">
                <a:solidFill>
                  <a:schemeClr val="tx1"/>
                </a:solidFill>
              </a:defRPr>
            </a:lvl1pPr>
          </a:lstStyle>
          <a:p>
            <a:r>
              <a:rPr lang="en-US" dirty="0"/>
              <a:t>Click to edit Master </a:t>
            </a:r>
            <a:br>
              <a:rPr lang="en-US" dirty="0"/>
            </a:br>
            <a:r>
              <a:rPr lang="en-US" dirty="0"/>
              <a:t>title style</a:t>
            </a:r>
          </a:p>
        </p:txBody>
      </p:sp>
      <p:sp>
        <p:nvSpPr>
          <p:cNvPr id="14" name="Subtitle 2">
            <a:extLst>
              <a:ext uri="{FF2B5EF4-FFF2-40B4-BE49-F238E27FC236}">
                <a16:creationId xmlns:a16="http://schemas.microsoft.com/office/drawing/2014/main" id="{027BBF95-049B-F046-A443-7F368AF31362}"/>
              </a:ext>
            </a:extLst>
          </p:cNvPr>
          <p:cNvSpPr>
            <a:spLocks noGrp="1"/>
          </p:cNvSpPr>
          <p:nvPr>
            <p:ph type="subTitle" idx="1"/>
          </p:nvPr>
        </p:nvSpPr>
        <p:spPr>
          <a:xfrm>
            <a:off x="381000" y="4497564"/>
            <a:ext cx="4789487" cy="722136"/>
          </a:xfrm>
          <a:prstGeom prst="rect">
            <a:avLst/>
          </a:prstGeom>
        </p:spPr>
        <p:txBody>
          <a:bodyPr lIns="0" tIns="0" rIns="0" bIns="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Box 15">
            <a:extLst>
              <a:ext uri="{FF2B5EF4-FFF2-40B4-BE49-F238E27FC236}">
                <a16:creationId xmlns:a16="http://schemas.microsoft.com/office/drawing/2014/main" id="{8CBE2C6F-E761-A242-8F77-F76FD4E9599D}"/>
              </a:ext>
            </a:extLst>
          </p:cNvPr>
          <p:cNvSpPr txBox="1"/>
          <p:nvPr userDrawn="1"/>
        </p:nvSpPr>
        <p:spPr>
          <a:xfrm>
            <a:off x="6057900" y="6444865"/>
            <a:ext cx="2095500" cy="169277"/>
          </a:xfrm>
          <a:prstGeom prst="rect">
            <a:avLst/>
          </a:prstGeom>
          <a:noFill/>
        </p:spPr>
        <p:txBody>
          <a:bodyPr wrap="square" lIns="0" tIns="0" rIns="0" bIns="0" rtlCol="0">
            <a:spAutoFit/>
          </a:bodyPr>
          <a:lstStyle/>
          <a:p>
            <a:r>
              <a:rPr lang="en-US" sz="600" dirty="0">
                <a:solidFill>
                  <a:srgbClr val="000000"/>
                </a:solidFill>
                <a:latin typeface="Arial"/>
                <a:cs typeface="Arial"/>
              </a:rPr>
              <a:t>[</a:t>
            </a:r>
            <a:r>
              <a:rPr lang="en-US" sz="500" dirty="0">
                <a:solidFill>
                  <a:srgbClr val="000000"/>
                </a:solidFill>
                <a:latin typeface="Arial"/>
                <a:cs typeface="Arial"/>
              </a:rPr>
              <a:t>DISTRIBUTION STATEMENT Please copy and paste the appropriate distribution statement into this space.]</a:t>
            </a:r>
          </a:p>
        </p:txBody>
      </p:sp>
      <p:sp>
        <p:nvSpPr>
          <p:cNvPr id="17" name="Rectangle 16">
            <a:extLst>
              <a:ext uri="{FF2B5EF4-FFF2-40B4-BE49-F238E27FC236}">
                <a16:creationId xmlns:a16="http://schemas.microsoft.com/office/drawing/2014/main" id="{E411DB47-2821-9C4C-BFD0-A0EBB2B01254}"/>
              </a:ext>
            </a:extLst>
          </p:cNvPr>
          <p:cNvSpPr/>
          <p:nvPr userDrawn="1"/>
        </p:nvSpPr>
        <p:spPr>
          <a:xfrm>
            <a:off x="0" y="6318763"/>
            <a:ext cx="9144000" cy="18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21CBEAF-4B7E-1346-9483-609D078645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461676"/>
            <a:ext cx="1721485" cy="292328"/>
          </a:xfrm>
          <a:prstGeom prst="rect">
            <a:avLst/>
          </a:prstGeom>
        </p:spPr>
      </p:pic>
    </p:spTree>
    <p:extLst>
      <p:ext uri="{BB962C8B-B14F-4D97-AF65-F5344CB8AC3E}">
        <p14:creationId xmlns:p14="http://schemas.microsoft.com/office/powerpoint/2010/main" val="115197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Sec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62263A-F8F1-FA46-BE7E-3BEA7E460F6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77" r="21732" b="534"/>
          <a:stretch/>
        </p:blipFill>
        <p:spPr>
          <a:xfrm>
            <a:off x="-1" y="0"/>
            <a:ext cx="9144001" cy="6318764"/>
          </a:xfrm>
          <a:prstGeom prst="rect">
            <a:avLst/>
          </a:prstGeom>
        </p:spPr>
      </p:pic>
      <p:sp>
        <p:nvSpPr>
          <p:cNvPr id="4" name="Title 1">
            <a:extLst>
              <a:ext uri="{FF2B5EF4-FFF2-40B4-BE49-F238E27FC236}">
                <a16:creationId xmlns:a16="http://schemas.microsoft.com/office/drawing/2014/main" id="{6AC6420C-4903-BE4D-AFC6-BAE6CB6FF66A}"/>
              </a:ext>
            </a:extLst>
          </p:cNvPr>
          <p:cNvSpPr>
            <a:spLocks noGrp="1"/>
          </p:cNvSpPr>
          <p:nvPr>
            <p:ph type="title" hasCustomPrompt="1"/>
          </p:nvPr>
        </p:nvSpPr>
        <p:spPr bwMode="white">
          <a:xfrm>
            <a:off x="381000" y="3006078"/>
            <a:ext cx="5524499" cy="282129"/>
          </a:xfrm>
          <a:prstGeom prst="rect">
            <a:avLst/>
          </a:prstGeom>
        </p:spPr>
        <p:txBody>
          <a:bodyPr lIns="0" tIns="0" rIns="0" bIns="0" anchor="b" anchorCtr="0"/>
          <a:lstStyle>
            <a:lvl1pPr algn="l">
              <a:defRPr sz="1600" b="0" cap="none">
                <a:solidFill>
                  <a:schemeClr val="bg2"/>
                </a:solidFill>
              </a:defRPr>
            </a:lvl1pPr>
          </a:lstStyle>
          <a:p>
            <a:r>
              <a:rPr lang="en-US" dirty="0"/>
              <a:t>Click To Edit Presentation Title</a:t>
            </a:r>
          </a:p>
        </p:txBody>
      </p:sp>
      <p:sp>
        <p:nvSpPr>
          <p:cNvPr id="5" name="Text Placeholder 3">
            <a:extLst>
              <a:ext uri="{FF2B5EF4-FFF2-40B4-BE49-F238E27FC236}">
                <a16:creationId xmlns:a16="http://schemas.microsoft.com/office/drawing/2014/main" id="{04510740-5A79-1347-A2A3-54644259D3A1}"/>
              </a:ext>
            </a:extLst>
          </p:cNvPr>
          <p:cNvSpPr>
            <a:spLocks noGrp="1"/>
          </p:cNvSpPr>
          <p:nvPr>
            <p:ph type="body" sz="quarter" idx="10" hasCustomPrompt="1"/>
          </p:nvPr>
        </p:nvSpPr>
        <p:spPr bwMode="white">
          <a:xfrm>
            <a:off x="381000" y="3301877"/>
            <a:ext cx="5524500" cy="469900"/>
          </a:xfrm>
          <a:prstGeom prst="rect">
            <a:avLst/>
          </a:prstGeom>
        </p:spPr>
        <p:txBody>
          <a:bodyPr lIns="0" tIns="0" rIns="0" bIns="0"/>
          <a:lstStyle>
            <a:lvl1pPr>
              <a:defRPr sz="32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403246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Subsec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62263A-F8F1-FA46-BE7E-3BEA7E460F6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77" r="21732" b="534"/>
          <a:stretch/>
        </p:blipFill>
        <p:spPr>
          <a:xfrm>
            <a:off x="-1" y="0"/>
            <a:ext cx="9144001" cy="6318764"/>
          </a:xfrm>
          <a:prstGeom prst="rect">
            <a:avLst/>
          </a:prstGeom>
        </p:spPr>
      </p:pic>
      <p:sp>
        <p:nvSpPr>
          <p:cNvPr id="4" name="Title 1">
            <a:extLst>
              <a:ext uri="{FF2B5EF4-FFF2-40B4-BE49-F238E27FC236}">
                <a16:creationId xmlns:a16="http://schemas.microsoft.com/office/drawing/2014/main" id="{6AC6420C-4903-BE4D-AFC6-BAE6CB6FF66A}"/>
              </a:ext>
            </a:extLst>
          </p:cNvPr>
          <p:cNvSpPr>
            <a:spLocks noGrp="1"/>
          </p:cNvSpPr>
          <p:nvPr>
            <p:ph type="title" hasCustomPrompt="1"/>
          </p:nvPr>
        </p:nvSpPr>
        <p:spPr bwMode="white">
          <a:xfrm>
            <a:off x="381000" y="3006078"/>
            <a:ext cx="5524499" cy="282129"/>
          </a:xfrm>
          <a:prstGeom prst="rect">
            <a:avLst/>
          </a:prstGeom>
        </p:spPr>
        <p:txBody>
          <a:bodyPr lIns="0" tIns="0" rIns="0" bIns="0" anchor="b" anchorCtr="0"/>
          <a:lstStyle>
            <a:lvl1pPr algn="l">
              <a:defRPr sz="1600" b="0" cap="none">
                <a:solidFill>
                  <a:schemeClr val="bg2"/>
                </a:solidFill>
              </a:defRPr>
            </a:lvl1pPr>
          </a:lstStyle>
          <a:p>
            <a:r>
              <a:rPr lang="en-US" dirty="0"/>
              <a:t>Click To Edit Presentation Title</a:t>
            </a:r>
          </a:p>
        </p:txBody>
      </p:sp>
      <p:sp>
        <p:nvSpPr>
          <p:cNvPr id="5" name="Text Placeholder 3">
            <a:extLst>
              <a:ext uri="{FF2B5EF4-FFF2-40B4-BE49-F238E27FC236}">
                <a16:creationId xmlns:a16="http://schemas.microsoft.com/office/drawing/2014/main" id="{04510740-5A79-1347-A2A3-54644259D3A1}"/>
              </a:ext>
            </a:extLst>
          </p:cNvPr>
          <p:cNvSpPr>
            <a:spLocks noGrp="1"/>
          </p:cNvSpPr>
          <p:nvPr>
            <p:ph type="body" sz="quarter" idx="10" hasCustomPrompt="1"/>
          </p:nvPr>
        </p:nvSpPr>
        <p:spPr bwMode="white">
          <a:xfrm>
            <a:off x="381000" y="3603861"/>
            <a:ext cx="5524500" cy="469900"/>
          </a:xfrm>
          <a:prstGeom prst="rect">
            <a:avLst/>
          </a:prstGeom>
        </p:spPr>
        <p:txBody>
          <a:bodyPr lIns="0" tIns="0" rIns="0" bIns="0"/>
          <a:lstStyle>
            <a:lvl1pPr>
              <a:defRPr sz="3200" b="0">
                <a:solidFill>
                  <a:schemeClr val="tx1"/>
                </a:solidFill>
              </a:defRPr>
            </a:lvl1pPr>
          </a:lstStyle>
          <a:p>
            <a:pPr lvl="0"/>
            <a:r>
              <a:rPr lang="en-US" dirty="0"/>
              <a:t>Click to Edit Subsection Title</a:t>
            </a:r>
          </a:p>
        </p:txBody>
      </p:sp>
      <p:sp>
        <p:nvSpPr>
          <p:cNvPr id="6" name="Text Placeholder 5">
            <a:extLst>
              <a:ext uri="{FF2B5EF4-FFF2-40B4-BE49-F238E27FC236}">
                <a16:creationId xmlns:a16="http://schemas.microsoft.com/office/drawing/2014/main" id="{5CB343E4-1256-A148-8792-E8EEAFE52F37}"/>
              </a:ext>
            </a:extLst>
          </p:cNvPr>
          <p:cNvSpPr>
            <a:spLocks noGrp="1"/>
          </p:cNvSpPr>
          <p:nvPr>
            <p:ph type="body" sz="quarter" idx="11" hasCustomPrompt="1"/>
          </p:nvPr>
        </p:nvSpPr>
        <p:spPr>
          <a:xfrm>
            <a:off x="381000" y="3346296"/>
            <a:ext cx="5524500" cy="257565"/>
          </a:xfrm>
        </p:spPr>
        <p:txBody>
          <a:bodyPr/>
          <a:lstStyle>
            <a:lvl1pPr>
              <a:defRPr sz="1600" b="1"/>
            </a:lvl1pPr>
          </a:lstStyle>
          <a:p>
            <a:pPr lvl="0"/>
            <a:r>
              <a:rPr lang="en-US" dirty="0"/>
              <a:t>Click to Edit Section Title</a:t>
            </a:r>
          </a:p>
        </p:txBody>
      </p:sp>
    </p:spTree>
    <p:extLst>
      <p:ext uri="{BB962C8B-B14F-4D97-AF65-F5344CB8AC3E}">
        <p14:creationId xmlns:p14="http://schemas.microsoft.com/office/powerpoint/2010/main" val="327314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Section w/ Photo">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F72288C1-76FF-154E-A176-B1AE935552D0}"/>
              </a:ext>
            </a:extLst>
          </p:cNvPr>
          <p:cNvSpPr>
            <a:spLocks noGrp="1"/>
          </p:cNvSpPr>
          <p:nvPr>
            <p:ph type="pic" sz="quarter" idx="11"/>
          </p:nvPr>
        </p:nvSpPr>
        <p:spPr>
          <a:xfrm>
            <a:off x="6057900" y="0"/>
            <a:ext cx="2667000" cy="6318250"/>
          </a:xfrm>
          <a:prstGeom prst="rect">
            <a:avLst/>
          </a:prstGeom>
          <a:solidFill>
            <a:schemeClr val="bg1">
              <a:lumMod val="95000"/>
            </a:schemeClr>
          </a:solidFill>
        </p:spPr>
        <p:txBody>
          <a:bodyPr/>
          <a:lstStyle>
            <a:lvl1pPr>
              <a:defRPr sz="1400"/>
            </a:lvl1pPr>
          </a:lstStyle>
          <a:p>
            <a:r>
              <a:rPr lang="en-US"/>
              <a:t>Click icon to add picture</a:t>
            </a:r>
            <a:endParaRPr lang="en-US" dirty="0"/>
          </a:p>
        </p:txBody>
      </p:sp>
      <p:sp>
        <p:nvSpPr>
          <p:cNvPr id="5" name="Text Placeholder 3">
            <a:extLst>
              <a:ext uri="{FF2B5EF4-FFF2-40B4-BE49-F238E27FC236}">
                <a16:creationId xmlns:a16="http://schemas.microsoft.com/office/drawing/2014/main" id="{A217EE6D-CA9D-5F4B-AC6E-FD344C5A0C66}"/>
              </a:ext>
            </a:extLst>
          </p:cNvPr>
          <p:cNvSpPr>
            <a:spLocks noGrp="1"/>
          </p:cNvSpPr>
          <p:nvPr>
            <p:ph type="body" sz="quarter" idx="10" hasCustomPrompt="1"/>
          </p:nvPr>
        </p:nvSpPr>
        <p:spPr bwMode="white">
          <a:xfrm>
            <a:off x="381000" y="3301877"/>
            <a:ext cx="5524500" cy="469900"/>
          </a:xfrm>
          <a:prstGeom prst="rect">
            <a:avLst/>
          </a:prstGeom>
        </p:spPr>
        <p:txBody>
          <a:bodyPr lIns="0" tIns="0" rIns="0" bIns="0"/>
          <a:lstStyle>
            <a:lvl1pPr>
              <a:defRPr sz="3200" b="0">
                <a:solidFill>
                  <a:schemeClr val="tx1"/>
                </a:solidFill>
              </a:defRPr>
            </a:lvl1pPr>
          </a:lstStyle>
          <a:p>
            <a:pPr lvl="0"/>
            <a:r>
              <a:rPr lang="en-US" dirty="0"/>
              <a:t>Click to edit Section Title</a:t>
            </a:r>
          </a:p>
        </p:txBody>
      </p:sp>
      <p:sp>
        <p:nvSpPr>
          <p:cNvPr id="6" name="Text Placeholder 5">
            <a:extLst>
              <a:ext uri="{FF2B5EF4-FFF2-40B4-BE49-F238E27FC236}">
                <a16:creationId xmlns:a16="http://schemas.microsoft.com/office/drawing/2014/main" id="{2C000868-D428-834D-B674-212E728517BC}"/>
              </a:ext>
            </a:extLst>
          </p:cNvPr>
          <p:cNvSpPr>
            <a:spLocks noGrp="1"/>
          </p:cNvSpPr>
          <p:nvPr>
            <p:ph type="body" sz="quarter" idx="12" hasCustomPrompt="1"/>
          </p:nvPr>
        </p:nvSpPr>
        <p:spPr>
          <a:xfrm>
            <a:off x="381000" y="3035657"/>
            <a:ext cx="5524500" cy="242887"/>
          </a:xfrm>
        </p:spPr>
        <p:txBody>
          <a:bodyPr/>
          <a:lstStyle>
            <a:lvl1pPr>
              <a:defRPr sz="1600">
                <a:solidFill>
                  <a:schemeClr val="bg2"/>
                </a:solidFill>
              </a:defRPr>
            </a:lvl1pPr>
          </a:lstStyle>
          <a:p>
            <a:pPr lvl="0"/>
            <a:r>
              <a:rPr lang="en-US" dirty="0"/>
              <a:t>Click to Edit Presentation Title</a:t>
            </a:r>
          </a:p>
        </p:txBody>
      </p:sp>
    </p:spTree>
    <p:extLst>
      <p:ext uri="{BB962C8B-B14F-4D97-AF65-F5344CB8AC3E}">
        <p14:creationId xmlns:p14="http://schemas.microsoft.com/office/powerpoint/2010/main" val="63512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Subsection w/ Photo">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F72288C1-76FF-154E-A176-B1AE935552D0}"/>
              </a:ext>
            </a:extLst>
          </p:cNvPr>
          <p:cNvSpPr>
            <a:spLocks noGrp="1"/>
          </p:cNvSpPr>
          <p:nvPr>
            <p:ph type="pic" sz="quarter" idx="11"/>
          </p:nvPr>
        </p:nvSpPr>
        <p:spPr>
          <a:xfrm>
            <a:off x="6057900" y="0"/>
            <a:ext cx="2667000" cy="6318250"/>
          </a:xfrm>
          <a:prstGeom prst="rect">
            <a:avLst/>
          </a:prstGeom>
          <a:solidFill>
            <a:schemeClr val="bg1">
              <a:lumMod val="95000"/>
            </a:schemeClr>
          </a:solidFill>
        </p:spPr>
        <p:txBody>
          <a:bodyPr/>
          <a:lstStyle>
            <a:lvl1pPr>
              <a:defRPr sz="1400"/>
            </a:lvl1pPr>
          </a:lstStyle>
          <a:p>
            <a:r>
              <a:rPr lang="en-US"/>
              <a:t>Click icon to add picture</a:t>
            </a:r>
            <a:endParaRPr lang="en-US" dirty="0"/>
          </a:p>
        </p:txBody>
      </p:sp>
      <p:sp>
        <p:nvSpPr>
          <p:cNvPr id="5" name="Text Placeholder 3">
            <a:extLst>
              <a:ext uri="{FF2B5EF4-FFF2-40B4-BE49-F238E27FC236}">
                <a16:creationId xmlns:a16="http://schemas.microsoft.com/office/drawing/2014/main" id="{A217EE6D-CA9D-5F4B-AC6E-FD344C5A0C66}"/>
              </a:ext>
            </a:extLst>
          </p:cNvPr>
          <p:cNvSpPr>
            <a:spLocks noGrp="1"/>
          </p:cNvSpPr>
          <p:nvPr>
            <p:ph type="body" sz="quarter" idx="10" hasCustomPrompt="1"/>
          </p:nvPr>
        </p:nvSpPr>
        <p:spPr bwMode="white">
          <a:xfrm>
            <a:off x="381000" y="3604631"/>
            <a:ext cx="5524500" cy="469900"/>
          </a:xfrm>
          <a:prstGeom prst="rect">
            <a:avLst/>
          </a:prstGeom>
        </p:spPr>
        <p:txBody>
          <a:bodyPr lIns="0" tIns="0" rIns="0" bIns="0"/>
          <a:lstStyle>
            <a:lvl1pPr>
              <a:defRPr sz="3200" b="0">
                <a:solidFill>
                  <a:schemeClr val="tx1"/>
                </a:solidFill>
              </a:defRPr>
            </a:lvl1pPr>
          </a:lstStyle>
          <a:p>
            <a:pPr lvl="0"/>
            <a:r>
              <a:rPr lang="en-US" dirty="0"/>
              <a:t>Click to edit Subsection Title</a:t>
            </a:r>
          </a:p>
        </p:txBody>
      </p:sp>
      <p:sp>
        <p:nvSpPr>
          <p:cNvPr id="6" name="Text Placeholder 5">
            <a:extLst>
              <a:ext uri="{FF2B5EF4-FFF2-40B4-BE49-F238E27FC236}">
                <a16:creationId xmlns:a16="http://schemas.microsoft.com/office/drawing/2014/main" id="{21072777-4EE8-6844-9BFC-7BAF08B22B51}"/>
              </a:ext>
            </a:extLst>
          </p:cNvPr>
          <p:cNvSpPr>
            <a:spLocks noGrp="1"/>
          </p:cNvSpPr>
          <p:nvPr>
            <p:ph type="body" sz="quarter" idx="12" hasCustomPrompt="1"/>
          </p:nvPr>
        </p:nvSpPr>
        <p:spPr>
          <a:xfrm>
            <a:off x="381000" y="3338862"/>
            <a:ext cx="5524500" cy="252413"/>
          </a:xfrm>
        </p:spPr>
        <p:txBody>
          <a:bodyPr/>
          <a:lstStyle>
            <a:lvl1pPr>
              <a:defRPr sz="1600" b="1"/>
            </a:lvl1pPr>
          </a:lstStyle>
          <a:p>
            <a:pPr lvl="0"/>
            <a:r>
              <a:rPr lang="en-US" dirty="0"/>
              <a:t>Click to Edit Section Title</a:t>
            </a:r>
          </a:p>
        </p:txBody>
      </p:sp>
      <p:sp>
        <p:nvSpPr>
          <p:cNvPr id="7" name="Text Placeholder 5">
            <a:extLst>
              <a:ext uri="{FF2B5EF4-FFF2-40B4-BE49-F238E27FC236}">
                <a16:creationId xmlns:a16="http://schemas.microsoft.com/office/drawing/2014/main" id="{88BA39F9-CCD8-C743-BA04-8004D341A653}"/>
              </a:ext>
            </a:extLst>
          </p:cNvPr>
          <p:cNvSpPr>
            <a:spLocks noGrp="1"/>
          </p:cNvSpPr>
          <p:nvPr>
            <p:ph type="body" sz="quarter" idx="13" hasCustomPrompt="1"/>
          </p:nvPr>
        </p:nvSpPr>
        <p:spPr>
          <a:xfrm>
            <a:off x="381000" y="3035657"/>
            <a:ext cx="5524500" cy="242887"/>
          </a:xfrm>
        </p:spPr>
        <p:txBody>
          <a:bodyPr/>
          <a:lstStyle>
            <a:lvl1pPr>
              <a:defRPr sz="1600">
                <a:solidFill>
                  <a:schemeClr val="bg2"/>
                </a:solidFill>
              </a:defRPr>
            </a:lvl1pPr>
          </a:lstStyle>
          <a:p>
            <a:pPr lvl="0"/>
            <a:r>
              <a:rPr lang="en-US" dirty="0"/>
              <a:t>Click to Edit Presentation Title</a:t>
            </a:r>
          </a:p>
        </p:txBody>
      </p:sp>
    </p:spTree>
    <p:extLst>
      <p:ext uri="{BB962C8B-B14F-4D97-AF65-F5344CB8AC3E}">
        <p14:creationId xmlns:p14="http://schemas.microsoft.com/office/powerpoint/2010/main" val="351446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Section w/ Background">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05E4DCA-E17F-44AF-9B5B-351F0F129040}"/>
              </a:ext>
            </a:extLst>
          </p:cNvPr>
          <p:cNvSpPr>
            <a:spLocks noGrp="1"/>
          </p:cNvSpPr>
          <p:nvPr>
            <p:ph type="pic" sz="quarter" idx="11"/>
          </p:nvPr>
        </p:nvSpPr>
        <p:spPr>
          <a:xfrm>
            <a:off x="0" y="-1"/>
            <a:ext cx="9144000" cy="6301047"/>
          </a:xfrm>
          <a:prstGeom prst="rect">
            <a:avLst/>
          </a:prstGeom>
          <a:solidFill>
            <a:schemeClr val="bg1">
              <a:lumMod val="95000"/>
            </a:schemeClr>
          </a:solidFill>
        </p:spPr>
        <p:txBody>
          <a:bodyPr/>
          <a:lstStyle/>
          <a:p>
            <a:r>
              <a:rPr lang="en-US"/>
              <a:t>Click icon to add picture</a:t>
            </a:r>
          </a:p>
        </p:txBody>
      </p:sp>
      <p:sp>
        <p:nvSpPr>
          <p:cNvPr id="4" name="Title 1">
            <a:extLst>
              <a:ext uri="{FF2B5EF4-FFF2-40B4-BE49-F238E27FC236}">
                <a16:creationId xmlns:a16="http://schemas.microsoft.com/office/drawing/2014/main" id="{6AC6420C-4903-BE4D-AFC6-BAE6CB6FF66A}"/>
              </a:ext>
            </a:extLst>
          </p:cNvPr>
          <p:cNvSpPr>
            <a:spLocks noGrp="1"/>
          </p:cNvSpPr>
          <p:nvPr>
            <p:ph type="title" hasCustomPrompt="1"/>
          </p:nvPr>
        </p:nvSpPr>
        <p:spPr bwMode="white">
          <a:xfrm>
            <a:off x="381000" y="3006078"/>
            <a:ext cx="5524499" cy="282129"/>
          </a:xfrm>
          <a:prstGeom prst="rect">
            <a:avLst/>
          </a:prstGeom>
        </p:spPr>
        <p:txBody>
          <a:bodyPr lIns="0" tIns="0" rIns="0" bIns="0" anchor="b" anchorCtr="0"/>
          <a:lstStyle>
            <a:lvl1pPr algn="l">
              <a:defRPr sz="1600" b="0" cap="none">
                <a:solidFill>
                  <a:schemeClr val="bg2"/>
                </a:solidFill>
              </a:defRPr>
            </a:lvl1pPr>
          </a:lstStyle>
          <a:p>
            <a:r>
              <a:rPr lang="en-US" dirty="0"/>
              <a:t>Click To Edit Presentation Title</a:t>
            </a:r>
          </a:p>
        </p:txBody>
      </p:sp>
      <p:sp>
        <p:nvSpPr>
          <p:cNvPr id="5" name="Text Placeholder 3">
            <a:extLst>
              <a:ext uri="{FF2B5EF4-FFF2-40B4-BE49-F238E27FC236}">
                <a16:creationId xmlns:a16="http://schemas.microsoft.com/office/drawing/2014/main" id="{04510740-5A79-1347-A2A3-54644259D3A1}"/>
              </a:ext>
            </a:extLst>
          </p:cNvPr>
          <p:cNvSpPr>
            <a:spLocks noGrp="1"/>
          </p:cNvSpPr>
          <p:nvPr>
            <p:ph type="body" sz="quarter" idx="10" hasCustomPrompt="1"/>
          </p:nvPr>
        </p:nvSpPr>
        <p:spPr bwMode="white">
          <a:xfrm>
            <a:off x="381000" y="3301877"/>
            <a:ext cx="5524500" cy="469900"/>
          </a:xfrm>
          <a:prstGeom prst="rect">
            <a:avLst/>
          </a:prstGeom>
        </p:spPr>
        <p:txBody>
          <a:bodyPr lIns="0" tIns="0" rIns="0" bIns="0"/>
          <a:lstStyle>
            <a:lvl1pPr>
              <a:defRPr sz="32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86021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381000" y="1229292"/>
            <a:ext cx="8343899" cy="4866707"/>
          </a:xfrm>
        </p:spPr>
        <p:txBody>
          <a:bodyPr/>
          <a:lstStyle>
            <a:lvl1pPr>
              <a:defRPr sz="2400" b="1">
                <a:solidFill>
                  <a:schemeClr val="bg1">
                    <a:lumMod val="50000"/>
                  </a:schemeClr>
                </a:solidFill>
              </a:defRPr>
            </a:lvl1pPr>
            <a:lvl2pPr>
              <a:defRPr sz="2200">
                <a:solidFill>
                  <a:schemeClr val="bg1">
                    <a:lumMod val="50000"/>
                  </a:schemeClr>
                </a:solidFill>
              </a:defRPr>
            </a:lvl2pPr>
            <a:lvl3pPr>
              <a:defRPr sz="2200">
                <a:solidFill>
                  <a:schemeClr val="bg1">
                    <a:lumMod val="50000"/>
                  </a:schemeClr>
                </a:solidFill>
              </a:defRPr>
            </a:lvl3pPr>
            <a:lvl4pPr>
              <a:defRPr sz="2200">
                <a:solidFill>
                  <a:schemeClr val="bg1">
                    <a:lumMod val="5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p:cNvSpPr>
            <a:spLocks noGrp="1"/>
          </p:cNvSpPr>
          <p:nvPr>
            <p:ph type="body" sz="quarter" idx="10" hasCustomPrompt="1"/>
          </p:nvPr>
        </p:nvSpPr>
        <p:spPr>
          <a:xfrm>
            <a:off x="381000" y="42708"/>
            <a:ext cx="5524500" cy="142478"/>
          </a:xfrm>
        </p:spPr>
        <p:txBody>
          <a:bodyPr anchor="t" anchorCtr="0">
            <a:noAutofit/>
          </a:bodyPr>
          <a:lstStyle>
            <a:lvl1pPr marL="0" indent="0" algn="l" defTabSz="914400" rtl="0" eaLnBrk="1" latinLnBrk="0" hangingPunct="1">
              <a:lnSpc>
                <a:spcPct val="100000"/>
              </a:lnSpc>
              <a:spcBef>
                <a:spcPts val="1000"/>
              </a:spcBef>
              <a:buFont typeface="Arial" panose="020B0604020202020204" pitchFamily="34" charset="0"/>
              <a:buNone/>
              <a:defRPr lang="en-US" sz="90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a:t>Picture (Optional)</a:t>
            </a:r>
          </a:p>
        </p:txBody>
      </p:sp>
    </p:spTree>
    <p:extLst>
      <p:ext uri="{BB962C8B-B14F-4D97-AF65-F5344CB8AC3E}">
        <p14:creationId xmlns:p14="http://schemas.microsoft.com/office/powerpoint/2010/main" val="335532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987"/>
            <a:ext cx="7772400" cy="878059"/>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1001" y="1231671"/>
            <a:ext cx="8340968" cy="478812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txBox="1">
            <a:spLocks/>
          </p:cNvSpPr>
          <p:nvPr userDrawn="1"/>
        </p:nvSpPr>
        <p:spPr>
          <a:xfrm>
            <a:off x="8320514" y="6403977"/>
            <a:ext cx="401455"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400" smtClean="0">
                <a:solidFill>
                  <a:schemeClr val="bg1">
                    <a:lumMod val="50000"/>
                  </a:schemeClr>
                </a:solidFill>
              </a:rPr>
              <a:pPr/>
              <a:t>‹#›</a:t>
            </a:fld>
            <a:endParaRPr lang="en-US" sz="1400" dirty="0">
              <a:solidFill>
                <a:schemeClr val="bg1">
                  <a:lumMod val="50000"/>
                </a:schemeClr>
              </a:solidFill>
            </a:endParaRPr>
          </a:p>
        </p:txBody>
      </p:sp>
      <p:sp>
        <p:nvSpPr>
          <p:cNvPr id="16" name="Rectangle 73"/>
          <p:cNvSpPr>
            <a:spLocks noChangeArrowheads="1"/>
          </p:cNvSpPr>
          <p:nvPr userDrawn="1"/>
        </p:nvSpPr>
        <p:spPr bwMode="white">
          <a:xfrm>
            <a:off x="3238501" y="6444865"/>
            <a:ext cx="2667000" cy="200055"/>
          </a:xfrm>
          <a:prstGeom prst="rect">
            <a:avLst/>
          </a:prstGeom>
          <a:noFill/>
          <a:ln w="9525">
            <a:noFill/>
            <a:miter lim="800000"/>
            <a:headEnd/>
            <a:tailEnd/>
          </a:ln>
          <a:effectLst/>
        </p:spPr>
        <p:txBody>
          <a:bodyPr wrap="square" lIns="0" tIns="0" rIns="45714" bIns="0" anchor="t" anchorCtr="0">
            <a:spAutoFit/>
          </a:bodyPr>
          <a:lstStyle/>
          <a:p>
            <a:pPr eaLnBrk="0" hangingPunct="0">
              <a:spcBef>
                <a:spcPct val="0"/>
              </a:spcBef>
            </a:pPr>
            <a:r>
              <a:rPr lang="en-US" sz="700" b="1" dirty="0">
                <a:solidFill>
                  <a:schemeClr val="tx1">
                    <a:lumMod val="50000"/>
                    <a:lumOff val="50000"/>
                  </a:schemeClr>
                </a:solidFill>
                <a:latin typeface="Arial" panose="020B0604020202020204" pitchFamily="34" charset="0"/>
                <a:cs typeface="Arial" panose="020B0604020202020204" pitchFamily="34" charset="0"/>
              </a:rPr>
              <a:t>Incrementally Assuring Viability of Critical Software Systems</a:t>
            </a:r>
          </a:p>
          <a:p>
            <a:pPr eaLnBrk="0" hangingPunct="0">
              <a:spcBef>
                <a:spcPct val="0"/>
              </a:spcBef>
            </a:pPr>
            <a:r>
              <a:rPr lang="en-US" sz="600" dirty="0">
                <a:solidFill>
                  <a:schemeClr val="tx1">
                    <a:lumMod val="50000"/>
                    <a:lumOff val="50000"/>
                  </a:schemeClr>
                </a:solidFill>
                <a:latin typeface="Arial" panose="020B0604020202020204" pitchFamily="34" charset="0"/>
                <a:cs typeface="Arial" panose="020B0604020202020204" pitchFamily="34" charset="0"/>
              </a:rPr>
              <a:t>© 2022 Carnegie Mellon University</a:t>
            </a:r>
          </a:p>
        </p:txBody>
      </p:sp>
      <p:sp>
        <p:nvSpPr>
          <p:cNvPr id="17" name="TextBox 16"/>
          <p:cNvSpPr txBox="1"/>
          <p:nvPr userDrawn="1"/>
        </p:nvSpPr>
        <p:spPr>
          <a:xfrm>
            <a:off x="6057900" y="6444865"/>
            <a:ext cx="2262614" cy="215444"/>
          </a:xfrm>
          <a:prstGeom prst="rect">
            <a:avLst/>
          </a:prstGeom>
          <a:noFill/>
        </p:spPr>
        <p:txBody>
          <a:bodyPr wrap="square" lIns="0" tIns="0" rIns="0" bIns="0" rtlCol="0">
            <a:spAutoFit/>
          </a:bodyPr>
          <a:lstStyle/>
          <a:p>
            <a:r>
              <a:rPr lang="en-US" sz="700" kern="1200" dirty="0">
                <a:effectLst/>
                <a:latin typeface="Arial" charset="0"/>
                <a:ea typeface="Arial" charset="0"/>
                <a:cs typeface="Arial" charset="0"/>
              </a:rPr>
              <a:t>[DISTRIBUTION STATEMENT A] This material has been approved for public release and unlimited distribution.</a:t>
            </a:r>
            <a:endParaRPr lang="en-US" sz="700" kern="1200" dirty="0">
              <a:solidFill>
                <a:schemeClr val="dk1"/>
              </a:solidFill>
              <a:effectLst/>
              <a:latin typeface="Arial" charset="0"/>
              <a:ea typeface="Arial" charset="0"/>
              <a:cs typeface="Arial" charset="0"/>
            </a:endParaRPr>
          </a:p>
        </p:txBody>
      </p:sp>
      <p:sp>
        <p:nvSpPr>
          <p:cNvPr id="18" name="Rectangle 17"/>
          <p:cNvSpPr/>
          <p:nvPr userDrawn="1"/>
        </p:nvSpPr>
        <p:spPr>
          <a:xfrm>
            <a:off x="0" y="6318763"/>
            <a:ext cx="9144000" cy="182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81000" y="6461676"/>
            <a:ext cx="1721485" cy="292328"/>
          </a:xfrm>
          <a:prstGeom prst="rect">
            <a:avLst/>
          </a:prstGeom>
        </p:spPr>
      </p:pic>
    </p:spTree>
    <p:extLst>
      <p:ext uri="{BB962C8B-B14F-4D97-AF65-F5344CB8AC3E}">
        <p14:creationId xmlns:p14="http://schemas.microsoft.com/office/powerpoint/2010/main" val="215717350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3" r:id="rId3"/>
    <p:sldLayoutId id="2147483724" r:id="rId4"/>
    <p:sldLayoutId id="2147483725" r:id="rId5"/>
    <p:sldLayoutId id="2147483726" r:id="rId6"/>
    <p:sldLayoutId id="2147483727" r:id="rId7"/>
    <p:sldLayoutId id="2147483728" r:id="rId8"/>
    <p:sldLayoutId id="2147483676" r:id="rId9"/>
    <p:sldLayoutId id="2147483662" r:id="rId10"/>
    <p:sldLayoutId id="2147483664"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31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8" userDrawn="1">
          <p15:clr>
            <a:srgbClr val="A4A3A4"/>
          </p15:clr>
        </p15:guide>
        <p15:guide id="2" pos="240" userDrawn="1">
          <p15:clr>
            <a:srgbClr val="A4A3A4"/>
          </p15:clr>
        </p15:guide>
        <p15:guide id="3" pos="600" userDrawn="1">
          <p15:clr>
            <a:srgbClr val="A4A3A4"/>
          </p15:clr>
        </p15:guide>
        <p15:guide id="4" pos="696" userDrawn="1">
          <p15:clr>
            <a:srgbClr val="A4A3A4"/>
          </p15:clr>
        </p15:guide>
        <p15:guide id="5" pos="1056" userDrawn="1">
          <p15:clr>
            <a:srgbClr val="A4A3A4"/>
          </p15:clr>
        </p15:guide>
        <p15:guide id="6" pos="1152" userDrawn="1">
          <p15:clr>
            <a:srgbClr val="A4A3A4"/>
          </p15:clr>
        </p15:guide>
        <p15:guide id="7" pos="1488" userDrawn="1">
          <p15:clr>
            <a:srgbClr val="A4A3A4"/>
          </p15:clr>
        </p15:guide>
        <p15:guide id="8" pos="1584" userDrawn="1">
          <p15:clr>
            <a:srgbClr val="A4A3A4"/>
          </p15:clr>
        </p15:guide>
        <p15:guide id="9" pos="1944" userDrawn="1">
          <p15:clr>
            <a:srgbClr val="A4A3A4"/>
          </p15:clr>
        </p15:guide>
        <p15:guide id="10" pos="2040" userDrawn="1">
          <p15:clr>
            <a:srgbClr val="A4A3A4"/>
          </p15:clr>
        </p15:guide>
        <p15:guide id="11" pos="2376" userDrawn="1">
          <p15:clr>
            <a:srgbClr val="A4A3A4"/>
          </p15:clr>
        </p15:guide>
        <p15:guide id="12" pos="2472" userDrawn="1">
          <p15:clr>
            <a:srgbClr val="A4A3A4"/>
          </p15:clr>
        </p15:guide>
        <p15:guide id="13" pos="2832" userDrawn="1">
          <p15:clr>
            <a:srgbClr val="A4A3A4"/>
          </p15:clr>
        </p15:guide>
        <p15:guide id="14" pos="2928" userDrawn="1">
          <p15:clr>
            <a:srgbClr val="A4A3A4"/>
          </p15:clr>
        </p15:guide>
        <p15:guide id="15" pos="3264" userDrawn="1">
          <p15:clr>
            <a:srgbClr val="A4A3A4"/>
          </p15:clr>
        </p15:guide>
        <p15:guide id="16" pos="3360" userDrawn="1">
          <p15:clr>
            <a:srgbClr val="A4A3A4"/>
          </p15:clr>
        </p15:guide>
        <p15:guide id="17" pos="3720" userDrawn="1">
          <p15:clr>
            <a:srgbClr val="A4A3A4"/>
          </p15:clr>
        </p15:guide>
        <p15:guide id="18" pos="3816" userDrawn="1">
          <p15:clr>
            <a:srgbClr val="A4A3A4"/>
          </p15:clr>
        </p15:guide>
        <p15:guide id="19" pos="4176" userDrawn="1">
          <p15:clr>
            <a:srgbClr val="A4A3A4"/>
          </p15:clr>
        </p15:guide>
        <p15:guide id="20" pos="4272" userDrawn="1">
          <p15:clr>
            <a:srgbClr val="A4A3A4"/>
          </p15:clr>
        </p15:guide>
        <p15:guide id="21" pos="4608" userDrawn="1">
          <p15:clr>
            <a:srgbClr val="A4A3A4"/>
          </p15:clr>
        </p15:guide>
        <p15:guide id="22" pos="4704" userDrawn="1">
          <p15:clr>
            <a:srgbClr val="A4A3A4"/>
          </p15:clr>
        </p15:guide>
        <p15:guide id="23" pos="5040" userDrawn="1">
          <p15:clr>
            <a:srgbClr val="A4A3A4"/>
          </p15:clr>
        </p15:guide>
        <p15:guide id="24" pos="5136" userDrawn="1">
          <p15:clr>
            <a:srgbClr val="A4A3A4"/>
          </p15:clr>
        </p15:guide>
        <p15:guide id="25" pos="5496" userDrawn="1">
          <p15:clr>
            <a:srgbClr val="A4A3A4"/>
          </p15:clr>
        </p15:guide>
        <p15:guide id="26" orient="horz" pos="696" userDrawn="1">
          <p15:clr>
            <a:srgbClr val="A4A3A4"/>
          </p15:clr>
        </p15:guide>
        <p15:guide id="27" orient="horz" pos="816" userDrawn="1">
          <p15:clr>
            <a:srgbClr val="A4A3A4"/>
          </p15:clr>
        </p15:guide>
        <p15:guide id="28" orient="horz" pos="1176" userDrawn="1">
          <p15:clr>
            <a:srgbClr val="A4A3A4"/>
          </p15:clr>
        </p15:guide>
        <p15:guide id="29" orient="horz" pos="1248" userDrawn="1">
          <p15:clr>
            <a:srgbClr val="A4A3A4"/>
          </p15:clr>
        </p15:guide>
        <p15:guide id="30" orient="horz" pos="1608" userDrawn="1">
          <p15:clr>
            <a:srgbClr val="A4A3A4"/>
          </p15:clr>
        </p15:guide>
        <p15:guide id="31" orient="horz" pos="1680" userDrawn="1">
          <p15:clr>
            <a:srgbClr val="A4A3A4"/>
          </p15:clr>
        </p15:guide>
        <p15:guide id="32" orient="horz" pos="2040" userDrawn="1">
          <p15:clr>
            <a:srgbClr val="A4A3A4"/>
          </p15:clr>
        </p15:guide>
        <p15:guide id="33" orient="horz" pos="2136" userDrawn="1">
          <p15:clr>
            <a:srgbClr val="A4A3A4"/>
          </p15:clr>
        </p15:guide>
        <p15:guide id="34" orient="horz" pos="2472" userDrawn="1">
          <p15:clr>
            <a:srgbClr val="A4A3A4"/>
          </p15:clr>
        </p15:guide>
        <p15:guide id="35" orient="horz" pos="2568" userDrawn="1">
          <p15:clr>
            <a:srgbClr val="A4A3A4"/>
          </p15:clr>
        </p15:guide>
        <p15:guide id="36" orient="horz" pos="2904" userDrawn="1">
          <p15:clr>
            <a:srgbClr val="A4A3A4"/>
          </p15:clr>
        </p15:guide>
        <p15:guide id="37" orient="horz" pos="3000" userDrawn="1">
          <p15:clr>
            <a:srgbClr val="A4A3A4"/>
          </p15:clr>
        </p15:guide>
        <p15:guide id="38" orient="horz" pos="3336" userDrawn="1">
          <p15:clr>
            <a:srgbClr val="A4A3A4"/>
          </p15:clr>
        </p15:guide>
        <p15:guide id="39" orient="horz" pos="3432" userDrawn="1">
          <p15:clr>
            <a:srgbClr val="A4A3A4"/>
          </p15:clr>
        </p15:guide>
        <p15:guide id="40" orient="horz" pos="3792" userDrawn="1">
          <p15:clr>
            <a:srgbClr val="A4A3A4"/>
          </p15:clr>
        </p15:guide>
        <p15:guide id="41" pos="2880" userDrawn="1">
          <p15:clr>
            <a:srgbClr val="F26B43"/>
          </p15:clr>
        </p15:guide>
        <p15:guide id="4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4B4D31-244D-0D29-A71D-FF65E56393F4}"/>
              </a:ext>
            </a:extLst>
          </p:cNvPr>
          <p:cNvSpPr>
            <a:spLocks noGrp="1"/>
          </p:cNvSpPr>
          <p:nvPr>
            <p:ph type="ctrTitle"/>
          </p:nvPr>
        </p:nvSpPr>
        <p:spPr/>
        <p:txBody>
          <a:bodyPr/>
          <a:lstStyle/>
          <a:p>
            <a:r>
              <a:rPr lang="en-US" dirty="0"/>
              <a:t>Incrementally Assuring the Viability of Critical Software Systems</a:t>
            </a:r>
          </a:p>
        </p:txBody>
      </p:sp>
      <p:sp>
        <p:nvSpPr>
          <p:cNvPr id="5" name="Subtitle 4">
            <a:extLst>
              <a:ext uri="{FF2B5EF4-FFF2-40B4-BE49-F238E27FC236}">
                <a16:creationId xmlns:a16="http://schemas.microsoft.com/office/drawing/2014/main" id="{2FB1C597-FBD0-0FF2-3A9B-BAE6D3E8BD90}"/>
              </a:ext>
            </a:extLst>
          </p:cNvPr>
          <p:cNvSpPr>
            <a:spLocks noGrp="1"/>
          </p:cNvSpPr>
          <p:nvPr>
            <p:ph type="subTitle" idx="1"/>
          </p:nvPr>
        </p:nvSpPr>
        <p:spPr/>
        <p:txBody>
          <a:bodyPr/>
          <a:lstStyle/>
          <a:p>
            <a:r>
              <a:rPr lang="en-US" dirty="0"/>
              <a:t>Will Hayes</a:t>
            </a:r>
          </a:p>
          <a:p>
            <a:r>
              <a:rPr lang="en-US" dirty="0"/>
              <a:t>September 2022</a:t>
            </a:r>
          </a:p>
        </p:txBody>
      </p:sp>
    </p:spTree>
    <p:extLst>
      <p:ext uri="{BB962C8B-B14F-4D97-AF65-F5344CB8AC3E}">
        <p14:creationId xmlns:p14="http://schemas.microsoft.com/office/powerpoint/2010/main" val="108942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B96FE-2BE8-BB47-5490-95884EA8E256}"/>
              </a:ext>
            </a:extLst>
          </p:cNvPr>
          <p:cNvSpPr>
            <a:spLocks noGrp="1"/>
          </p:cNvSpPr>
          <p:nvPr>
            <p:ph idx="1"/>
          </p:nvPr>
        </p:nvSpPr>
        <p:spPr>
          <a:xfrm>
            <a:off x="267630" y="178421"/>
            <a:ext cx="8653346" cy="5917580"/>
          </a:xfrm>
        </p:spPr>
        <p:txBody>
          <a:bodyPr/>
          <a:lstStyle/>
          <a:p>
            <a:pPr marL="0" marR="0">
              <a:lnSpc>
                <a:spcPct val="107000"/>
              </a:lnSpc>
              <a:spcBef>
                <a:spcPts val="0"/>
              </a:spcBef>
              <a:spcAft>
                <a:spcPts val="8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Copyright 2022 Carnegie Mellon University.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This material is based upon work funded and supported by the Department of Defense under Contract No. FA8702-15-D-0002 with Carnegie Mellon University for the operation of the Software Engineering Institute, a federally funded research and development center.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view, opinions, and/or findings contained in this material are those of the author(s) and should not be construed as an official Government position, policy, or decision, unless designated by other documentation.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[DISTRIBUTION STATEMENT A] This material has been approved for public release and unlimited distribution.  Please see Copyright notice for non-US Government use and distribution.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DM22-0753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422606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 engineering drawing&#10;&#10;Description automatically generated">
            <a:extLst>
              <a:ext uri="{FF2B5EF4-FFF2-40B4-BE49-F238E27FC236}">
                <a16:creationId xmlns:a16="http://schemas.microsoft.com/office/drawing/2014/main" id="{488621F3-342C-FF9C-D257-BA80DC73A9F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6208" y="504219"/>
            <a:ext cx="7704788" cy="5782281"/>
          </a:xfrm>
        </p:spPr>
      </p:pic>
      <p:sp>
        <p:nvSpPr>
          <p:cNvPr id="2" name="Title 1">
            <a:extLst>
              <a:ext uri="{FF2B5EF4-FFF2-40B4-BE49-F238E27FC236}">
                <a16:creationId xmlns:a16="http://schemas.microsoft.com/office/drawing/2014/main" id="{41E2CEEA-DBA8-79CA-76AF-B0E77DCFA058}"/>
              </a:ext>
            </a:extLst>
          </p:cNvPr>
          <p:cNvSpPr>
            <a:spLocks noGrp="1"/>
          </p:cNvSpPr>
          <p:nvPr>
            <p:ph type="title"/>
          </p:nvPr>
        </p:nvSpPr>
        <p:spPr>
          <a:xfrm>
            <a:off x="314325" y="313719"/>
            <a:ext cx="3407229" cy="878059"/>
          </a:xfrm>
        </p:spPr>
        <p:txBody>
          <a:bodyPr/>
          <a:lstStyle/>
          <a:p>
            <a:r>
              <a:rPr lang="en-US" dirty="0"/>
              <a:t>DevSecOps</a:t>
            </a:r>
            <a:br>
              <a:rPr lang="en-US" dirty="0"/>
            </a:br>
            <a:r>
              <a:rPr lang="en-US" dirty="0"/>
              <a:t>Factory</a:t>
            </a:r>
            <a:br>
              <a:rPr lang="en-US" dirty="0"/>
            </a:br>
            <a:r>
              <a:rPr lang="en-US" dirty="0"/>
              <a:t>Concept</a:t>
            </a:r>
          </a:p>
        </p:txBody>
      </p:sp>
    </p:spTree>
    <p:extLst>
      <p:ext uri="{BB962C8B-B14F-4D97-AF65-F5344CB8AC3E}">
        <p14:creationId xmlns:p14="http://schemas.microsoft.com/office/powerpoint/2010/main" val="344956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39A9-0C11-116B-9E22-EB6876690C9D}"/>
              </a:ext>
            </a:extLst>
          </p:cNvPr>
          <p:cNvSpPr>
            <a:spLocks noGrp="1"/>
          </p:cNvSpPr>
          <p:nvPr>
            <p:ph type="title"/>
          </p:nvPr>
        </p:nvSpPr>
        <p:spPr/>
        <p:txBody>
          <a:bodyPr/>
          <a:lstStyle/>
          <a:p>
            <a:r>
              <a:rPr lang="en-US" dirty="0"/>
              <a:t>The </a:t>
            </a:r>
            <a:r>
              <a:rPr lang="en-US" i="1" dirty="0"/>
              <a:t>DevStar</a:t>
            </a:r>
            <a:r>
              <a:rPr lang="en-US" dirty="0"/>
              <a:t> Concept</a:t>
            </a:r>
          </a:p>
        </p:txBody>
      </p:sp>
      <p:pic>
        <p:nvPicPr>
          <p:cNvPr id="7" name="Content Placeholder 6">
            <a:extLst>
              <a:ext uri="{FF2B5EF4-FFF2-40B4-BE49-F238E27FC236}">
                <a16:creationId xmlns:a16="http://schemas.microsoft.com/office/drawing/2014/main" id="{4B99BF7A-1EAF-84AF-A035-CD86561B8345}"/>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000" y="1073357"/>
            <a:ext cx="8244750" cy="4711286"/>
          </a:xfrm>
        </p:spPr>
      </p:pic>
      <p:sp>
        <p:nvSpPr>
          <p:cNvPr id="9" name="TextBox 8">
            <a:extLst>
              <a:ext uri="{FF2B5EF4-FFF2-40B4-BE49-F238E27FC236}">
                <a16:creationId xmlns:a16="http://schemas.microsoft.com/office/drawing/2014/main" id="{0901EC50-5D32-5428-1D30-816AD34A2E9B}"/>
              </a:ext>
            </a:extLst>
          </p:cNvPr>
          <p:cNvSpPr txBox="1"/>
          <p:nvPr/>
        </p:nvSpPr>
        <p:spPr>
          <a:xfrm>
            <a:off x="4503375" y="5784643"/>
            <a:ext cx="4576354" cy="584775"/>
          </a:xfrm>
          <a:prstGeom prst="rect">
            <a:avLst/>
          </a:prstGeom>
          <a:noFill/>
        </p:spPr>
        <p:txBody>
          <a:bodyPr wrap="square">
            <a:spAutoFit/>
          </a:bodyPr>
          <a:lstStyle/>
          <a:p>
            <a:pPr algn="r"/>
            <a:r>
              <a:rPr lang="en-US" sz="1600" i="1" dirty="0"/>
              <a:t>Dr. Michael Tanner • SAF/AQ </a:t>
            </a:r>
          </a:p>
          <a:p>
            <a:pPr algn="r"/>
            <a:r>
              <a:rPr lang="en-US" sz="1600" dirty="0"/>
              <a:t>https://software.af.mil/dsop/dsop-devstar/</a:t>
            </a:r>
          </a:p>
        </p:txBody>
      </p:sp>
    </p:spTree>
    <p:extLst>
      <p:ext uri="{BB962C8B-B14F-4D97-AF65-F5344CB8AC3E}">
        <p14:creationId xmlns:p14="http://schemas.microsoft.com/office/powerpoint/2010/main" val="63848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computer, indoor, computer, desk&#10;&#10;Description automatically generated">
            <a:extLst>
              <a:ext uri="{FF2B5EF4-FFF2-40B4-BE49-F238E27FC236}">
                <a16:creationId xmlns:a16="http://schemas.microsoft.com/office/drawing/2014/main" id="{BDB3B621-C3D1-046F-CE15-1E60C638F44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6796" y="10633"/>
            <a:ext cx="10035398" cy="6326372"/>
          </a:xfrm>
        </p:spPr>
      </p:pic>
      <p:sp>
        <p:nvSpPr>
          <p:cNvPr id="10" name="TextBox 9">
            <a:extLst>
              <a:ext uri="{FF2B5EF4-FFF2-40B4-BE49-F238E27FC236}">
                <a16:creationId xmlns:a16="http://schemas.microsoft.com/office/drawing/2014/main" id="{B1C473B7-66EE-D1D4-BE8C-BEFE2F9A838A}"/>
              </a:ext>
            </a:extLst>
          </p:cNvPr>
          <p:cNvSpPr txBox="1"/>
          <p:nvPr/>
        </p:nvSpPr>
        <p:spPr>
          <a:xfrm>
            <a:off x="5667535" y="341319"/>
            <a:ext cx="3273910" cy="984885"/>
          </a:xfrm>
          <a:prstGeom prst="rect">
            <a:avLst/>
          </a:prstGeom>
          <a:noFill/>
        </p:spPr>
        <p:txBody>
          <a:bodyPr wrap="none" lIns="0" tIns="0" rIns="0" bIns="0" rtlCol="0">
            <a:spAutoFit/>
          </a:bodyPr>
          <a:lstStyle/>
          <a:p>
            <a:pPr algn="r"/>
            <a:r>
              <a:rPr lang="en-US" sz="3200" dirty="0">
                <a:solidFill>
                  <a:schemeClr val="bg1"/>
                </a:solidFill>
                <a:latin typeface="Arial"/>
                <a:cs typeface="Arial"/>
              </a:rPr>
              <a:t>The Focus on</a:t>
            </a:r>
            <a:br>
              <a:rPr lang="en-US" sz="3200" dirty="0">
                <a:solidFill>
                  <a:schemeClr val="bg1"/>
                </a:solidFill>
                <a:latin typeface="Arial"/>
                <a:cs typeface="Arial"/>
              </a:rPr>
            </a:br>
            <a:r>
              <a:rPr lang="en-US" sz="3200" dirty="0">
                <a:solidFill>
                  <a:schemeClr val="bg1"/>
                </a:solidFill>
                <a:latin typeface="Arial"/>
                <a:cs typeface="Arial"/>
              </a:rPr>
              <a:t>Process/Workflow</a:t>
            </a:r>
          </a:p>
        </p:txBody>
      </p:sp>
    </p:spTree>
    <p:extLst>
      <p:ext uri="{BB962C8B-B14F-4D97-AF65-F5344CB8AC3E}">
        <p14:creationId xmlns:p14="http://schemas.microsoft.com/office/powerpoint/2010/main" val="345088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with low confidence">
            <a:extLst>
              <a:ext uri="{FF2B5EF4-FFF2-40B4-BE49-F238E27FC236}">
                <a16:creationId xmlns:a16="http://schemas.microsoft.com/office/drawing/2014/main" id="{43DC6AF3-2B15-1BD8-2BA4-90024C8A78D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145" y="-74427"/>
            <a:ext cx="9250310" cy="6367794"/>
          </a:xfrm>
        </p:spPr>
      </p:pic>
      <p:sp>
        <p:nvSpPr>
          <p:cNvPr id="2" name="Title 1">
            <a:extLst>
              <a:ext uri="{FF2B5EF4-FFF2-40B4-BE49-F238E27FC236}">
                <a16:creationId xmlns:a16="http://schemas.microsoft.com/office/drawing/2014/main" id="{87A4A646-46BC-668C-6C34-FFADFE25AAFD}"/>
              </a:ext>
            </a:extLst>
          </p:cNvPr>
          <p:cNvSpPr>
            <a:spLocks noGrp="1"/>
          </p:cNvSpPr>
          <p:nvPr>
            <p:ph type="title"/>
          </p:nvPr>
        </p:nvSpPr>
        <p:spPr>
          <a:xfrm>
            <a:off x="5257800" y="376584"/>
            <a:ext cx="3662916" cy="878059"/>
          </a:xfrm>
        </p:spPr>
        <p:txBody>
          <a:bodyPr/>
          <a:lstStyle/>
          <a:p>
            <a:pPr algn="r"/>
            <a:r>
              <a:rPr lang="en-US" dirty="0">
                <a:solidFill>
                  <a:schemeClr val="bg1"/>
                </a:solidFill>
              </a:rPr>
              <a:t>The Focus on </a:t>
            </a:r>
            <a:br>
              <a:rPr lang="en-US" dirty="0">
                <a:solidFill>
                  <a:schemeClr val="bg1"/>
                </a:solidFill>
              </a:rPr>
            </a:br>
            <a:r>
              <a:rPr lang="en-US" dirty="0">
                <a:solidFill>
                  <a:schemeClr val="bg1"/>
                </a:solidFill>
              </a:rPr>
              <a:t>Product</a:t>
            </a:r>
          </a:p>
        </p:txBody>
      </p:sp>
    </p:spTree>
    <p:extLst>
      <p:ext uri="{BB962C8B-B14F-4D97-AF65-F5344CB8AC3E}">
        <p14:creationId xmlns:p14="http://schemas.microsoft.com/office/powerpoint/2010/main" val="281097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313D-929C-AE5A-ACD7-1679BFFA4FB2}"/>
              </a:ext>
            </a:extLst>
          </p:cNvPr>
          <p:cNvSpPr>
            <a:spLocks noGrp="1"/>
          </p:cNvSpPr>
          <p:nvPr>
            <p:ph type="title"/>
          </p:nvPr>
        </p:nvSpPr>
        <p:spPr/>
        <p:txBody>
          <a:bodyPr/>
          <a:lstStyle/>
          <a:p>
            <a:r>
              <a:rPr lang="en-US" dirty="0"/>
              <a:t>The Focus on Mission</a:t>
            </a:r>
          </a:p>
        </p:txBody>
      </p:sp>
      <p:pic>
        <p:nvPicPr>
          <p:cNvPr id="6" name="Content Placeholder 5">
            <a:extLst>
              <a:ext uri="{FF2B5EF4-FFF2-40B4-BE49-F238E27FC236}">
                <a16:creationId xmlns:a16="http://schemas.microsoft.com/office/drawing/2014/main" id="{7414DFAB-892C-C340-6358-FC76C3C11B2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5814" y="897731"/>
            <a:ext cx="8571098" cy="4827516"/>
          </a:xfrm>
          <a:prstGeom prst="rect">
            <a:avLst/>
          </a:prstGeom>
        </p:spPr>
      </p:pic>
      <p:sp>
        <p:nvSpPr>
          <p:cNvPr id="7" name="TextBox 6">
            <a:extLst>
              <a:ext uri="{FF2B5EF4-FFF2-40B4-BE49-F238E27FC236}">
                <a16:creationId xmlns:a16="http://schemas.microsoft.com/office/drawing/2014/main" id="{88BB4564-684C-34B6-5CEB-906D0E986581}"/>
              </a:ext>
            </a:extLst>
          </p:cNvPr>
          <p:cNvSpPr txBox="1"/>
          <p:nvPr/>
        </p:nvSpPr>
        <p:spPr>
          <a:xfrm>
            <a:off x="3486088" y="5757971"/>
            <a:ext cx="5350824" cy="492443"/>
          </a:xfrm>
          <a:prstGeom prst="rect">
            <a:avLst/>
          </a:prstGeom>
          <a:noFill/>
        </p:spPr>
        <p:txBody>
          <a:bodyPr wrap="none" lIns="0" tIns="0" rIns="0" bIns="0" rtlCol="0">
            <a:spAutoFit/>
          </a:bodyPr>
          <a:lstStyle/>
          <a:p>
            <a:pPr algn="r"/>
            <a:r>
              <a:rPr lang="en-US" sz="1600" dirty="0">
                <a:latin typeface="Arial"/>
                <a:cs typeface="Arial"/>
              </a:rPr>
              <a:t>Excerpted from: Justin Smith, John Bradbury &amp; Will Hayes </a:t>
            </a:r>
          </a:p>
          <a:p>
            <a:pPr algn="r"/>
            <a:r>
              <a:rPr lang="en-US" sz="1600" dirty="0">
                <a:latin typeface="Arial"/>
                <a:cs typeface="Arial"/>
              </a:rPr>
              <a:t>2018 Trilateral Safety and Mission Assurance Conference</a:t>
            </a:r>
          </a:p>
        </p:txBody>
      </p:sp>
    </p:spTree>
    <p:extLst>
      <p:ext uri="{BB962C8B-B14F-4D97-AF65-F5344CB8AC3E}">
        <p14:creationId xmlns:p14="http://schemas.microsoft.com/office/powerpoint/2010/main" val="102020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5583EAF-0B22-C3AC-EDD8-B483D89108AB}"/>
              </a:ext>
            </a:extLst>
          </p:cNvPr>
          <p:cNvSpPr>
            <a:spLocks noGrp="1"/>
          </p:cNvSpPr>
          <p:nvPr>
            <p:ph type="title"/>
          </p:nvPr>
        </p:nvSpPr>
        <p:spPr/>
        <p:txBody>
          <a:bodyPr/>
          <a:lstStyle/>
          <a:p>
            <a:r>
              <a:rPr lang="en-US" dirty="0"/>
              <a:t>Lessons on Iterative Realization of Value</a:t>
            </a:r>
          </a:p>
        </p:txBody>
      </p:sp>
      <p:sp>
        <p:nvSpPr>
          <p:cNvPr id="17" name="Content Placeholder 16">
            <a:extLst>
              <a:ext uri="{FF2B5EF4-FFF2-40B4-BE49-F238E27FC236}">
                <a16:creationId xmlns:a16="http://schemas.microsoft.com/office/drawing/2014/main" id="{74B9253C-0187-1BB3-97ED-E21CECFD5A66}"/>
              </a:ext>
            </a:extLst>
          </p:cNvPr>
          <p:cNvSpPr>
            <a:spLocks noGrp="1"/>
          </p:cNvSpPr>
          <p:nvPr>
            <p:ph sz="half" idx="2"/>
          </p:nvPr>
        </p:nvSpPr>
        <p:spPr>
          <a:xfrm>
            <a:off x="5095875" y="1107046"/>
            <a:ext cx="3829049" cy="5027053"/>
          </a:xfrm>
        </p:spPr>
        <p:txBody>
          <a:bodyPr/>
          <a:lstStyle/>
          <a:p>
            <a:pPr>
              <a:spcAft>
                <a:spcPts val="1200"/>
              </a:spcAft>
            </a:pPr>
            <a:r>
              <a:rPr lang="en-US" sz="2000" dirty="0"/>
              <a:t>Abstractions of the product may not all be deliverable components</a:t>
            </a:r>
          </a:p>
          <a:p>
            <a:pPr>
              <a:spcAft>
                <a:spcPts val="1200"/>
              </a:spcAft>
            </a:pPr>
            <a:r>
              <a:rPr lang="en-US" sz="2000" dirty="0"/>
              <a:t>Iterations of process design may be paired with product increments</a:t>
            </a:r>
          </a:p>
          <a:p>
            <a:pPr>
              <a:spcAft>
                <a:spcPts val="1200"/>
              </a:spcAft>
            </a:pPr>
            <a:r>
              <a:rPr lang="en-US" sz="2000" dirty="0"/>
              <a:t>Not all iterative processes need to execute on the same cadence</a:t>
            </a:r>
          </a:p>
          <a:p>
            <a:pPr>
              <a:spcAft>
                <a:spcPts val="1200"/>
              </a:spcAft>
            </a:pPr>
            <a:r>
              <a:rPr lang="en-US" sz="2000" dirty="0"/>
              <a:t>Product demonstrations don’t have to all be a ‘run for score’</a:t>
            </a:r>
          </a:p>
          <a:p>
            <a:r>
              <a:rPr lang="en-US" sz="2000" dirty="0"/>
              <a:t>Mission and Product Vision drive process optimization – not the other way around</a:t>
            </a:r>
          </a:p>
          <a:p>
            <a:endParaRPr lang="en-US" sz="2000" dirty="0"/>
          </a:p>
        </p:txBody>
      </p:sp>
      <p:pic>
        <p:nvPicPr>
          <p:cNvPr id="29" name="Content Placeholder 28" descr="A picture containing text, gallery&#10;&#10;Description automatically generated">
            <a:extLst>
              <a:ext uri="{FF2B5EF4-FFF2-40B4-BE49-F238E27FC236}">
                <a16:creationId xmlns:a16="http://schemas.microsoft.com/office/drawing/2014/main" id="{1D188839-85AA-F503-77FC-A51D95EB0AB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85590" y="1050859"/>
            <a:ext cx="3992306" cy="4968942"/>
          </a:xfrm>
        </p:spPr>
      </p:pic>
    </p:spTree>
    <p:extLst>
      <p:ext uri="{BB962C8B-B14F-4D97-AF65-F5344CB8AC3E}">
        <p14:creationId xmlns:p14="http://schemas.microsoft.com/office/powerpoint/2010/main" val="2512077670"/>
      </p:ext>
    </p:extLst>
  </p:cSld>
  <p:clrMapOvr>
    <a:masterClrMapping/>
  </p:clrMapOvr>
</p:sld>
</file>

<file path=ppt/theme/theme1.xml><?xml version="1.0" encoding="utf-8"?>
<a:theme xmlns:a="http://schemas.openxmlformats.org/drawingml/2006/main" name="SEI_Template">
  <a:themeElements>
    <a:clrScheme name="Custom 11">
      <a:dk1>
        <a:srgbClr val="000000"/>
      </a:dk1>
      <a:lt1>
        <a:srgbClr val="FFFFFF"/>
      </a:lt1>
      <a:dk2>
        <a:srgbClr val="1D4477"/>
      </a:dk2>
      <a:lt2>
        <a:srgbClr val="A4A4A4"/>
      </a:lt2>
      <a:accent1>
        <a:srgbClr val="1D4477"/>
      </a:accent1>
      <a:accent2>
        <a:srgbClr val="996729"/>
      </a:accent2>
      <a:accent3>
        <a:srgbClr val="28773C"/>
      </a:accent3>
      <a:accent4>
        <a:srgbClr val="E8A813"/>
      </a:accent4>
      <a:accent5>
        <a:srgbClr val="178AA0"/>
      </a:accent5>
      <a:accent6>
        <a:srgbClr val="B73529"/>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SEI_Template_4x3_CUI" id="{E3D250D1-4051-464A-BBBF-226CF4226467}" vid="{44C45FB4-2A77-4364-935F-74105D0352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49ADDB22DD3344906F5676B2100D4D" ma:contentTypeVersion="13" ma:contentTypeDescription="Create a new document." ma:contentTypeScope="" ma:versionID="ea1914db9dba4e9c2d7d81dab705ac24">
  <xsd:schema xmlns:xsd="http://www.w3.org/2001/XMLSchema" xmlns:xs="http://www.w3.org/2001/XMLSchema" xmlns:p="http://schemas.microsoft.com/office/2006/metadata/properties" xmlns:ns2="93e2ab02-125b-420b-acea-b011fc2f0e46" xmlns:ns3="deb9c1dd-000a-4859-a4a2-f83ef202b881" targetNamespace="http://schemas.microsoft.com/office/2006/metadata/properties" ma:root="true" ma:fieldsID="691fd8d438867078aa025855e9a2e16f" ns2:_="" ns3:_="">
    <xsd:import namespace="93e2ab02-125b-420b-acea-b011fc2f0e46"/>
    <xsd:import namespace="deb9c1dd-000a-4859-a4a2-f83ef202b8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e2ab02-125b-420b-acea-b011fc2f0e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8fa3075-f434-4150-8951-e3362d36cc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eb9c1dd-000a-4859-a4a2-f83ef202b8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2f011d6-a03e-41c3-bd34-0920cfec8c50}" ma:internalName="TaxCatchAll" ma:showField="CatchAllData" ma:web="deb9c1dd-000a-4859-a4a2-f83ef202b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e2ab02-125b-420b-acea-b011fc2f0e46">
      <Terms xmlns="http://schemas.microsoft.com/office/infopath/2007/PartnerControls"/>
    </lcf76f155ced4ddcb4097134ff3c332f>
    <TaxCatchAll xmlns="deb9c1dd-000a-4859-a4a2-f83ef202b88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C53F03-022F-485F-B46B-73BA69E5A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e2ab02-125b-420b-acea-b011fc2f0e46"/>
    <ds:schemaRef ds:uri="deb9c1dd-000a-4859-a4a2-f83ef202b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50D8B5-F71D-431F-9CFA-DB3DFB4BD8CF}">
  <ds:schemaRefs>
    <ds:schemaRef ds:uri="http://purl.org/dc/dcmitype/"/>
    <ds:schemaRef ds:uri="http://www.w3.org/XML/1998/namespace"/>
    <ds:schemaRef ds:uri="http://schemas.microsoft.com/office/2006/documentManagement/types"/>
    <ds:schemaRef ds:uri="deb9c1dd-000a-4859-a4a2-f83ef202b881"/>
    <ds:schemaRef ds:uri="http://schemas.microsoft.com/office/infopath/2007/PartnerControls"/>
    <ds:schemaRef ds:uri="93e2ab02-125b-420b-acea-b011fc2f0e46"/>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0914FD7B-63E9-43C1-953A-3CD1821202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SEI_Template_4x3_CUI</Template>
  <TotalTime>2919</TotalTime>
  <Words>399</Words>
  <Application>Microsoft Office PowerPoint</Application>
  <PresentationFormat>On-screen Show (4:3)</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SEI_Template</vt:lpstr>
      <vt:lpstr>Incrementally Assuring the Viability of Critical Software Systems</vt:lpstr>
      <vt:lpstr>PowerPoint Presentation</vt:lpstr>
      <vt:lpstr>DevSecOps Factory Concept</vt:lpstr>
      <vt:lpstr>The DevStar Concept</vt:lpstr>
      <vt:lpstr>PowerPoint Presentation</vt:lpstr>
      <vt:lpstr>The Focus on  Product</vt:lpstr>
      <vt:lpstr>The Focus on Mission</vt:lpstr>
      <vt:lpstr>Lessons on Iterative Realization of Value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ACVIP and MBSE for SOCOM</dc:title>
  <dc:creator>Sholom Cohen</dc:creator>
  <cp:lastModifiedBy>William S Hayes</cp:lastModifiedBy>
  <cp:revision>7</cp:revision>
  <cp:lastPrinted>2015-11-05T19:18:24Z</cp:lastPrinted>
  <dcterms:created xsi:type="dcterms:W3CDTF">2022-05-25T15:19:25Z</dcterms:created>
  <dcterms:modified xsi:type="dcterms:W3CDTF">2022-09-08T23:11:00Z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0x0101004449ADDB22DD3344906F5676B2100D4D</vt:lpwstr>
  </property>
</Properties>
</file>